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martins santos correa" initials="tmsc" lastIdx="3" clrIdx="0">
    <p:extLst>
      <p:ext uri="{19B8F6BF-5375-455C-9EA6-DF929625EA0E}">
        <p15:presenceInfo xmlns:p15="http://schemas.microsoft.com/office/powerpoint/2012/main" userId="4f73692aef2111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1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6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9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5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7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28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7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E1E0-EA2E-402F-A471-907699E726F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3" y="2224811"/>
            <a:ext cx="3492844" cy="2405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1" y="269711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75422" y="3641037"/>
            <a:ext cx="1515763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Fornecedores</a:t>
            </a:r>
            <a:endParaRPr lang="pt-BR" dirty="0"/>
          </a:p>
        </p:txBody>
      </p:sp>
      <p:cxnSp>
        <p:nvCxnSpPr>
          <p:cNvPr id="9" name="Conector reto 8"/>
          <p:cNvCxnSpPr>
            <a:stCxn id="6" idx="3"/>
          </p:cNvCxnSpPr>
          <p:nvPr/>
        </p:nvCxnSpPr>
        <p:spPr>
          <a:xfrm flipV="1">
            <a:off x="1691184" y="2881785"/>
            <a:ext cx="6557319" cy="23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7" idx="3"/>
          </p:cNvCxnSpPr>
          <p:nvPr/>
        </p:nvCxnSpPr>
        <p:spPr>
          <a:xfrm>
            <a:off x="1691185" y="3846983"/>
            <a:ext cx="6557318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052766" y="1719375"/>
            <a:ext cx="3696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Comprar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Solicitar encomenda de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Receber produtos encomendados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Receber pedido de mercadorias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Entregar mercadorias</a:t>
            </a:r>
          </a:p>
          <a:p>
            <a:pPr marL="342900" indent="-342900">
              <a:buAutoNum type="arabicPeriod"/>
            </a:pPr>
            <a:endParaRPr lang="pt-B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175421" y="288757"/>
            <a:ext cx="371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Contexto de Negócio</a:t>
            </a:r>
          </a:p>
        </p:txBody>
      </p:sp>
    </p:spTree>
    <p:extLst>
      <p:ext uri="{BB962C8B-B14F-4D97-AF65-F5344CB8AC3E}">
        <p14:creationId xmlns:p14="http://schemas.microsoft.com/office/powerpoint/2010/main" val="1909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421078" y="2158908"/>
            <a:ext cx="4502151" cy="2634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188501" y="1708484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7564" y="2761686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</p:cNvCxnSpPr>
          <p:nvPr/>
        </p:nvCxnSpPr>
        <p:spPr>
          <a:xfrm flipV="1">
            <a:off x="1733327" y="2969469"/>
            <a:ext cx="7034376" cy="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04261" y="529389"/>
            <a:ext cx="483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Cenário:  Comprar produtos</a:t>
            </a:r>
            <a:endParaRPr lang="pt-BR" sz="3200" dirty="0"/>
          </a:p>
        </p:txBody>
      </p:sp>
      <p:sp>
        <p:nvSpPr>
          <p:cNvPr id="10" name="Retângulo 9"/>
          <p:cNvSpPr/>
          <p:nvPr/>
        </p:nvSpPr>
        <p:spPr>
          <a:xfrm>
            <a:off x="8978631" y="3883831"/>
            <a:ext cx="1208882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venda</a:t>
            </a:r>
            <a:endParaRPr lang="pt-BR" dirty="0"/>
          </a:p>
        </p:txBody>
      </p:sp>
      <p:cxnSp>
        <p:nvCxnSpPr>
          <p:cNvPr id="18" name="Conector reto 17"/>
          <p:cNvCxnSpPr>
            <a:stCxn id="33" idx="3"/>
            <a:endCxn id="10" idx="0"/>
          </p:cNvCxnSpPr>
          <p:nvPr/>
        </p:nvCxnSpPr>
        <p:spPr>
          <a:xfrm>
            <a:off x="9581633" y="3503671"/>
            <a:ext cx="1439" cy="3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bo 32"/>
          <p:cNvSpPr/>
          <p:nvPr/>
        </p:nvSpPr>
        <p:spPr>
          <a:xfrm>
            <a:off x="7931540" y="2435266"/>
            <a:ext cx="3567288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6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708822" y="2224812"/>
            <a:ext cx="6032525" cy="29632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6171" y="2947377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>
            <a:off x="1671934" y="3155726"/>
            <a:ext cx="4558850" cy="1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6171" y="381445"/>
            <a:ext cx="4271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dirty="0" smtClean="0"/>
              <a:t>:  </a:t>
            </a:r>
            <a:r>
              <a:rPr lang="pt-BR" sz="3200" dirty="0" smtClean="0"/>
              <a:t>Solicitar</a:t>
            </a:r>
            <a:r>
              <a:rPr lang="pt-BR" dirty="0" smtClean="0"/>
              <a:t> </a:t>
            </a:r>
          </a:p>
          <a:p>
            <a:r>
              <a:rPr lang="pt-BR" sz="3200" dirty="0" smtClean="0"/>
              <a:t>encomenda de produtos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6230784" y="2505299"/>
            <a:ext cx="2454442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496000" y="3845155"/>
            <a:ext cx="1668771" cy="77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Receber pedido de encomenda</a:t>
            </a:r>
            <a:endParaRPr lang="pt-BR" dirty="0"/>
          </a:p>
        </p:txBody>
      </p:sp>
      <p:cxnSp>
        <p:nvCxnSpPr>
          <p:cNvPr id="12" name="Conector reto 11"/>
          <p:cNvCxnSpPr>
            <a:stCxn id="9" idx="3"/>
            <a:endCxn id="10" idx="0"/>
          </p:cNvCxnSpPr>
          <p:nvPr/>
        </p:nvCxnSpPr>
        <p:spPr>
          <a:xfrm>
            <a:off x="7324454" y="3573704"/>
            <a:ext cx="5932" cy="271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o 10"/>
          <p:cNvSpPr/>
          <p:nvPr/>
        </p:nvSpPr>
        <p:spPr>
          <a:xfrm>
            <a:off x="9509360" y="2505299"/>
            <a:ext cx="2033621" cy="9783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de entregas 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peracional)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256777" y="3822206"/>
            <a:ext cx="2286204" cy="87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Preparar Entrega</a:t>
            </a:r>
            <a:endParaRPr lang="pt-BR" dirty="0"/>
          </a:p>
        </p:txBody>
      </p:sp>
      <p:cxnSp>
        <p:nvCxnSpPr>
          <p:cNvPr id="14" name="Conector reto 13"/>
          <p:cNvCxnSpPr>
            <a:stCxn id="11" idx="3"/>
            <a:endCxn id="13" idx="0"/>
          </p:cNvCxnSpPr>
          <p:nvPr/>
        </p:nvCxnSpPr>
        <p:spPr>
          <a:xfrm flipH="1">
            <a:off x="10399879" y="3483611"/>
            <a:ext cx="4003" cy="33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4" y="2166571"/>
            <a:ext cx="3811952" cy="2578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2" y="286074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 flipV="1">
            <a:off x="1691185" y="3060670"/>
            <a:ext cx="7222522" cy="8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3512" y="510138"/>
            <a:ext cx="4828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sz="3200" dirty="0"/>
              <a:t>:  Receber produtos </a:t>
            </a:r>
            <a:endParaRPr lang="pt-BR" sz="3200" dirty="0" smtClean="0"/>
          </a:p>
          <a:p>
            <a:r>
              <a:rPr lang="pt-BR" sz="3200" dirty="0" smtClean="0"/>
              <a:t>encomendados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8913707" y="2449225"/>
            <a:ext cx="2033621" cy="9783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de entregas 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peracional)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661124" y="3766132"/>
            <a:ext cx="2286204" cy="87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entrega de  encomenda</a:t>
            </a:r>
            <a:endParaRPr lang="pt-BR" dirty="0"/>
          </a:p>
        </p:txBody>
      </p:sp>
      <p:cxnSp>
        <p:nvCxnSpPr>
          <p:cNvPr id="25" name="Conector reto 24"/>
          <p:cNvCxnSpPr>
            <a:stCxn id="9" idx="3"/>
            <a:endCxn id="11" idx="0"/>
          </p:cNvCxnSpPr>
          <p:nvPr/>
        </p:nvCxnSpPr>
        <p:spPr>
          <a:xfrm flipH="1">
            <a:off x="9804226" y="3427537"/>
            <a:ext cx="4003" cy="33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43B0A84-632B-482C-8C3A-1E0486A907A5}"/>
              </a:ext>
            </a:extLst>
          </p:cNvPr>
          <p:cNvSpPr/>
          <p:nvPr/>
        </p:nvSpPr>
        <p:spPr>
          <a:xfrm>
            <a:off x="-24980" y="2173267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62687" y="2427343"/>
            <a:ext cx="5964892" cy="900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2E7393AB-1508-457D-8627-A96C09EB1280}"/>
              </a:ext>
            </a:extLst>
          </p:cNvPr>
          <p:cNvSpPr/>
          <p:nvPr/>
        </p:nvSpPr>
        <p:spPr>
          <a:xfrm>
            <a:off x="7218512" y="1647287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4924B29-E976-41BD-8699-AC5E7E784C28}"/>
              </a:ext>
            </a:extLst>
          </p:cNvPr>
          <p:cNvSpPr/>
          <p:nvPr/>
        </p:nvSpPr>
        <p:spPr>
          <a:xfrm>
            <a:off x="8272595" y="3404909"/>
            <a:ext cx="2420700" cy="86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Encomendar produtos do fornecedor</a:t>
            </a:r>
            <a:endParaRPr lang="pt-BR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E01F0ABD-D81C-4B8B-BEB0-F563389FD95F}"/>
              </a:ext>
            </a:extLst>
          </p:cNvPr>
          <p:cNvSpPr txBox="1"/>
          <p:nvPr/>
        </p:nvSpPr>
        <p:spPr>
          <a:xfrm>
            <a:off x="0" y="160686"/>
            <a:ext cx="48229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 </a:t>
            </a:r>
            <a:r>
              <a:rPr lang="pt-BR" sz="3200" dirty="0">
                <a:ea typeface="+mn-lt"/>
                <a:cs typeface="+mn-lt"/>
              </a:rPr>
              <a:t>Receber </a:t>
            </a:r>
            <a:r>
              <a:rPr lang="pt-BR" sz="3200" dirty="0" smtClean="0">
                <a:ea typeface="+mn-lt"/>
                <a:cs typeface="+mn-lt"/>
              </a:rPr>
              <a:t>pedido </a:t>
            </a:r>
          </a:p>
          <a:p>
            <a:r>
              <a:rPr lang="pt-BR" sz="3200" dirty="0" smtClean="0">
                <a:ea typeface="+mn-lt"/>
                <a:cs typeface="+mn-lt"/>
              </a:rPr>
              <a:t>de mercadorias</a:t>
            </a:r>
            <a:endParaRPr lang="pt-BR" sz="3200" dirty="0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xmlns="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0639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xmlns="" id="{86D9A836-0774-4136-A04A-E8A70DDF99D9}"/>
              </a:ext>
            </a:extLst>
          </p:cNvPr>
          <p:cNvCxnSpPr/>
          <p:nvPr/>
        </p:nvCxnSpPr>
        <p:spPr>
          <a:xfrm rot="16200000" flipH="1">
            <a:off x="9191895" y="3113858"/>
            <a:ext cx="578595" cy="3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43B0A84-632B-482C-8C3A-1E0486A907A5}"/>
              </a:ext>
            </a:extLst>
          </p:cNvPr>
          <p:cNvSpPr/>
          <p:nvPr/>
        </p:nvSpPr>
        <p:spPr>
          <a:xfrm>
            <a:off x="1803" y="2221393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89470" y="2464356"/>
            <a:ext cx="5938109" cy="1011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2E7393AB-1508-457D-8627-A96C09EB1280}"/>
              </a:ext>
            </a:extLst>
          </p:cNvPr>
          <p:cNvSpPr/>
          <p:nvPr/>
        </p:nvSpPr>
        <p:spPr>
          <a:xfrm>
            <a:off x="7229298" y="1332782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E01F0ABD-D81C-4B8B-BEB0-F563389FD95F}"/>
              </a:ext>
            </a:extLst>
          </p:cNvPr>
          <p:cNvSpPr txBox="1"/>
          <p:nvPr/>
        </p:nvSpPr>
        <p:spPr>
          <a:xfrm>
            <a:off x="539" y="259330"/>
            <a:ext cx="38933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 Entregar mercadorias </a:t>
            </a:r>
            <a:endParaRPr lang="pt-BR" sz="3200" dirty="0">
              <a:cs typeface="Calibri"/>
            </a:endParaRP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xmlns="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1231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CA673821-C11C-4396-9F24-55746DD41A45}"/>
              </a:ext>
            </a:extLst>
          </p:cNvPr>
          <p:cNvSpPr/>
          <p:nvPr/>
        </p:nvSpPr>
        <p:spPr>
          <a:xfrm>
            <a:off x="8504141" y="3410692"/>
            <a:ext cx="1858356" cy="88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Receber a </a:t>
            </a:r>
            <a:r>
              <a:rPr lang="pt-BR" dirty="0" smtClean="0">
                <a:cs typeface="Calibri"/>
              </a:rPr>
              <a:t>mercadoria do fornecedor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32E51F43-A8B0-476B-A848-B8CA72D73293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H="1">
            <a:off x="9433319" y="2885536"/>
            <a:ext cx="38715" cy="5251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martins santos correa</dc:creator>
  <cp:lastModifiedBy>thiago martins santos correa</cp:lastModifiedBy>
  <cp:revision>21</cp:revision>
  <dcterms:created xsi:type="dcterms:W3CDTF">2021-03-17T17:26:19Z</dcterms:created>
  <dcterms:modified xsi:type="dcterms:W3CDTF">2021-05-24T02:11:15Z</dcterms:modified>
</cp:coreProperties>
</file>