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martins santos correa" initials="tmsc" lastIdx="3" clrIdx="0">
    <p:extLst>
      <p:ext uri="{19B8F6BF-5375-455C-9EA6-DF929625EA0E}">
        <p15:presenceInfo xmlns:p15="http://schemas.microsoft.com/office/powerpoint/2012/main" userId="4f73692aef2111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8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14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6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56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95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5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7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28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97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E1E0-EA2E-402F-A471-907699E726F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6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E1E0-EA2E-402F-A471-907699E726FA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7FBD-2EEE-43EC-B28A-1B6B75ED83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248503" y="2224811"/>
            <a:ext cx="3492844" cy="2405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68242" y="1789576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5421" y="2697119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75422" y="3641037"/>
            <a:ext cx="1515763" cy="41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Fornecedores</a:t>
            </a:r>
            <a:endParaRPr lang="pt-BR" dirty="0"/>
          </a:p>
        </p:txBody>
      </p:sp>
      <p:cxnSp>
        <p:nvCxnSpPr>
          <p:cNvPr id="9" name="Conector reto 8"/>
          <p:cNvCxnSpPr>
            <a:stCxn id="6" idx="3"/>
          </p:cNvCxnSpPr>
          <p:nvPr/>
        </p:nvCxnSpPr>
        <p:spPr>
          <a:xfrm flipV="1">
            <a:off x="1691184" y="2881785"/>
            <a:ext cx="6557319" cy="23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7" idx="3"/>
          </p:cNvCxnSpPr>
          <p:nvPr/>
        </p:nvCxnSpPr>
        <p:spPr>
          <a:xfrm>
            <a:off x="1691185" y="3846983"/>
            <a:ext cx="6557318" cy="16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052766" y="1750107"/>
            <a:ext cx="3696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Comprar produtos</a:t>
            </a:r>
          </a:p>
          <a:p>
            <a:pPr marL="342900" indent="-342900">
              <a:buAutoNum type="arabicPeriod"/>
            </a:pPr>
            <a:r>
              <a:rPr lang="pt-BR" dirty="0" smtClean="0"/>
              <a:t>Solicitar </a:t>
            </a:r>
            <a:r>
              <a:rPr lang="pt-BR" dirty="0" smtClean="0"/>
              <a:t>encomenda de </a:t>
            </a:r>
            <a:r>
              <a:rPr lang="pt-BR" dirty="0" smtClean="0"/>
              <a:t>produtos</a:t>
            </a:r>
          </a:p>
          <a:p>
            <a:pPr marL="342900" indent="-342900">
              <a:buAutoNum type="arabicPeriod"/>
            </a:pPr>
            <a:r>
              <a:rPr lang="pt-BR" dirty="0" smtClean="0"/>
              <a:t>Receber </a:t>
            </a:r>
            <a:r>
              <a:rPr lang="pt-BR" dirty="0" smtClean="0"/>
              <a:t>produtos </a:t>
            </a:r>
            <a:r>
              <a:rPr lang="pt-BR" dirty="0" smtClean="0"/>
              <a:t>encomendados</a:t>
            </a:r>
            <a:endParaRPr lang="pt-BR" dirty="0" smtClean="0"/>
          </a:p>
        </p:txBody>
      </p:sp>
      <p:sp>
        <p:nvSpPr>
          <p:cNvPr id="13" name="CaixaDeTexto 12"/>
          <p:cNvSpPr txBox="1"/>
          <p:nvPr/>
        </p:nvSpPr>
        <p:spPr>
          <a:xfrm>
            <a:off x="4146061" y="4069405"/>
            <a:ext cx="3509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Receber pedido de mercadorias</a:t>
            </a:r>
          </a:p>
          <a:p>
            <a:pPr marL="342900" indent="-342900">
              <a:buAutoNum type="arabicPeriod"/>
            </a:pPr>
            <a:r>
              <a:rPr lang="pt-BR" dirty="0" smtClean="0"/>
              <a:t>Entregar mercadorias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5421" y="288757"/>
            <a:ext cx="371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Contexto de Negócio</a:t>
            </a:r>
          </a:p>
        </p:txBody>
      </p:sp>
    </p:spTree>
    <p:extLst>
      <p:ext uri="{BB962C8B-B14F-4D97-AF65-F5344CB8AC3E}">
        <p14:creationId xmlns:p14="http://schemas.microsoft.com/office/powerpoint/2010/main" val="1909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7421078" y="2158908"/>
            <a:ext cx="4502151" cy="2634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188501" y="1708484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17564" y="2761686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7" name="Conector reto 6"/>
          <p:cNvCxnSpPr>
            <a:stCxn id="6" idx="3"/>
          </p:cNvCxnSpPr>
          <p:nvPr/>
        </p:nvCxnSpPr>
        <p:spPr>
          <a:xfrm flipV="1">
            <a:off x="1733327" y="2969469"/>
            <a:ext cx="7034376" cy="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04261" y="529389"/>
            <a:ext cx="483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Cenário:  Comprar produtos</a:t>
            </a:r>
            <a:endParaRPr lang="pt-BR" sz="3200" dirty="0"/>
          </a:p>
        </p:txBody>
      </p:sp>
      <p:sp>
        <p:nvSpPr>
          <p:cNvPr id="10" name="Retângulo 9"/>
          <p:cNvSpPr/>
          <p:nvPr/>
        </p:nvSpPr>
        <p:spPr>
          <a:xfrm>
            <a:off x="7573955" y="3849239"/>
            <a:ext cx="1208882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Receber pedido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8984271" y="3849239"/>
            <a:ext cx="1461827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Receber pagamento</a:t>
            </a:r>
            <a:endParaRPr lang="pt-BR" dirty="0"/>
          </a:p>
        </p:txBody>
      </p:sp>
      <p:cxnSp>
        <p:nvCxnSpPr>
          <p:cNvPr id="15" name="Conector reto 14"/>
          <p:cNvCxnSpPr>
            <a:endCxn id="10" idx="0"/>
          </p:cNvCxnSpPr>
          <p:nvPr/>
        </p:nvCxnSpPr>
        <p:spPr>
          <a:xfrm>
            <a:off x="8178396" y="3331521"/>
            <a:ext cx="0" cy="51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787158" y="3331521"/>
            <a:ext cx="1" cy="51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bo 32"/>
          <p:cNvSpPr/>
          <p:nvPr/>
        </p:nvSpPr>
        <p:spPr>
          <a:xfrm>
            <a:off x="7931540" y="2435266"/>
            <a:ext cx="3567288" cy="1068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Atendimento ao cliente </a:t>
            </a:r>
          </a:p>
          <a:p>
            <a:pPr algn="ctr"/>
            <a:r>
              <a:rPr lang="pt-BR" dirty="0" smtClean="0"/>
              <a:t>(Nó Operacional)</a:t>
            </a:r>
            <a:endParaRPr lang="pt-BR" dirty="0"/>
          </a:p>
        </p:txBody>
      </p:sp>
      <p:sp>
        <p:nvSpPr>
          <p:cNvPr id="34" name="Retângulo 33"/>
          <p:cNvSpPr/>
          <p:nvPr/>
        </p:nvSpPr>
        <p:spPr>
          <a:xfrm>
            <a:off x="10590046" y="3849239"/>
            <a:ext cx="1066148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Entregar pedido</a:t>
            </a:r>
            <a:endParaRPr lang="pt-BR" dirty="0"/>
          </a:p>
        </p:txBody>
      </p:sp>
      <p:cxnSp>
        <p:nvCxnSpPr>
          <p:cNvPr id="35" name="Conector reto 34"/>
          <p:cNvCxnSpPr>
            <a:endCxn id="34" idx="0"/>
          </p:cNvCxnSpPr>
          <p:nvPr/>
        </p:nvCxnSpPr>
        <p:spPr>
          <a:xfrm>
            <a:off x="11123120" y="3503671"/>
            <a:ext cx="0" cy="345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248503" y="2224812"/>
            <a:ext cx="3492844" cy="29632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68242" y="1789576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6171" y="2947377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7" name="Conector reto 6"/>
          <p:cNvCxnSpPr>
            <a:stCxn id="6" idx="3"/>
            <a:endCxn id="9" idx="2"/>
          </p:cNvCxnSpPr>
          <p:nvPr/>
        </p:nvCxnSpPr>
        <p:spPr>
          <a:xfrm>
            <a:off x="1671934" y="3155726"/>
            <a:ext cx="7095769" cy="4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56171" y="381445"/>
            <a:ext cx="4271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Cenário</a:t>
            </a:r>
            <a:r>
              <a:rPr lang="pt-BR" dirty="0" smtClean="0"/>
              <a:t>:  </a:t>
            </a:r>
            <a:r>
              <a:rPr lang="pt-BR" sz="3200" dirty="0" smtClean="0"/>
              <a:t>Solicitar</a:t>
            </a:r>
            <a:r>
              <a:rPr lang="pt-BR" dirty="0" smtClean="0"/>
              <a:t> </a:t>
            </a:r>
          </a:p>
          <a:p>
            <a:r>
              <a:rPr lang="pt-BR" sz="3200" dirty="0" smtClean="0"/>
              <a:t>encomenda de produtos</a:t>
            </a:r>
            <a:endParaRPr lang="pt-BR" sz="3200" dirty="0"/>
          </a:p>
        </p:txBody>
      </p:sp>
      <p:sp>
        <p:nvSpPr>
          <p:cNvPr id="9" name="Cubo 8"/>
          <p:cNvSpPr/>
          <p:nvPr/>
        </p:nvSpPr>
        <p:spPr>
          <a:xfrm>
            <a:off x="8767703" y="2492942"/>
            <a:ext cx="2454442" cy="1068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Atendimento ao cliente </a:t>
            </a:r>
          </a:p>
          <a:p>
            <a:pPr algn="ctr"/>
            <a:r>
              <a:rPr lang="pt-BR" dirty="0" smtClean="0"/>
              <a:t>(Nó Operacional)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464509" y="4079065"/>
            <a:ext cx="1208882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Receber pedido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9946799" y="4079065"/>
            <a:ext cx="1461827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Separar itens</a:t>
            </a:r>
            <a:endParaRPr lang="pt-BR" dirty="0"/>
          </a:p>
        </p:txBody>
      </p:sp>
      <p:cxnSp>
        <p:nvCxnSpPr>
          <p:cNvPr id="12" name="Conector reto 11"/>
          <p:cNvCxnSpPr>
            <a:endCxn id="10" idx="0"/>
          </p:cNvCxnSpPr>
          <p:nvPr/>
        </p:nvCxnSpPr>
        <p:spPr>
          <a:xfrm>
            <a:off x="9068950" y="3561347"/>
            <a:ext cx="0" cy="51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endCxn id="11" idx="0"/>
          </p:cNvCxnSpPr>
          <p:nvPr/>
        </p:nvCxnSpPr>
        <p:spPr>
          <a:xfrm>
            <a:off x="10677712" y="3561347"/>
            <a:ext cx="1" cy="51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8248504" y="2166571"/>
            <a:ext cx="3811952" cy="2578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468242" y="1789576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Papelaria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75422" y="2860749"/>
            <a:ext cx="1515763" cy="4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7" name="Conector reto 6"/>
          <p:cNvCxnSpPr>
            <a:stCxn id="6" idx="3"/>
            <a:endCxn id="9" idx="2"/>
          </p:cNvCxnSpPr>
          <p:nvPr/>
        </p:nvCxnSpPr>
        <p:spPr>
          <a:xfrm flipV="1">
            <a:off x="1691185" y="3060670"/>
            <a:ext cx="7222522" cy="8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23512" y="510138"/>
            <a:ext cx="48283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Cenário</a:t>
            </a:r>
            <a:r>
              <a:rPr lang="pt-BR" sz="3200" dirty="0"/>
              <a:t>:  Receber produtos </a:t>
            </a:r>
            <a:endParaRPr lang="pt-BR" sz="3200" dirty="0" smtClean="0"/>
          </a:p>
          <a:p>
            <a:r>
              <a:rPr lang="pt-BR" sz="3200" dirty="0" smtClean="0"/>
              <a:t>encomendados</a:t>
            </a:r>
            <a:endParaRPr lang="pt-BR" sz="3200" dirty="0"/>
          </a:p>
        </p:txBody>
      </p:sp>
      <p:sp>
        <p:nvSpPr>
          <p:cNvPr id="9" name="Cubo 8"/>
          <p:cNvSpPr/>
          <p:nvPr/>
        </p:nvSpPr>
        <p:spPr>
          <a:xfrm>
            <a:off x="8913707" y="2449225"/>
            <a:ext cx="2033621" cy="9783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 de entregas </a:t>
            </a:r>
            <a:endParaRPr lang="pt-BR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 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peracional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0220250" y="3864871"/>
            <a:ext cx="1705451" cy="506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Entregar o produto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8488888" y="3872535"/>
            <a:ext cx="1383746" cy="49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Receber o pagamento</a:t>
            </a:r>
            <a:endParaRPr lang="pt-BR" dirty="0"/>
          </a:p>
        </p:txBody>
      </p:sp>
      <p:cxnSp>
        <p:nvCxnSpPr>
          <p:cNvPr id="12" name="Conector Angulado 17"/>
          <p:cNvCxnSpPr>
            <a:stCxn id="9" idx="3"/>
            <a:endCxn id="11" idx="0"/>
          </p:cNvCxnSpPr>
          <p:nvPr/>
        </p:nvCxnSpPr>
        <p:spPr>
          <a:xfrm rot="5400000">
            <a:off x="9271996" y="3336302"/>
            <a:ext cx="444998" cy="6274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Angulado 23"/>
          <p:cNvCxnSpPr>
            <a:stCxn id="9" idx="3"/>
            <a:endCxn id="10" idx="0"/>
          </p:cNvCxnSpPr>
          <p:nvPr/>
        </p:nvCxnSpPr>
        <p:spPr>
          <a:xfrm rot="16200000" flipH="1">
            <a:off x="10221935" y="3013830"/>
            <a:ext cx="437334" cy="126474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43B0A84-632B-482C-8C3A-1E0486A907A5}"/>
              </a:ext>
            </a:extLst>
          </p:cNvPr>
          <p:cNvSpPr/>
          <p:nvPr/>
        </p:nvSpPr>
        <p:spPr>
          <a:xfrm>
            <a:off x="-24980" y="2173267"/>
            <a:ext cx="2674187" cy="74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Fornecedor 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xmlns="" id="{7450B49A-708B-4B00-A029-FA1F1577C457}"/>
              </a:ext>
            </a:extLst>
          </p:cNvPr>
          <p:cNvCxnSpPr>
            <a:endCxn id="12" idx="2"/>
          </p:cNvCxnSpPr>
          <p:nvPr/>
        </p:nvCxnSpPr>
        <p:spPr>
          <a:xfrm flipV="1">
            <a:off x="2662687" y="2427343"/>
            <a:ext cx="5964892" cy="900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2E7393AB-1508-457D-8627-A96C09EB1280}"/>
              </a:ext>
            </a:extLst>
          </p:cNvPr>
          <p:cNvSpPr/>
          <p:nvPr/>
        </p:nvSpPr>
        <p:spPr>
          <a:xfrm>
            <a:off x="7218512" y="1647287"/>
            <a:ext cx="4528866" cy="31055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51076267-F09C-4D11-9509-71D707FE2BEB}"/>
              </a:ext>
            </a:extLst>
          </p:cNvPr>
          <p:cNvSpPr txBox="1"/>
          <p:nvPr/>
        </p:nvSpPr>
        <p:spPr>
          <a:xfrm>
            <a:off x="8114761" y="8685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              Papelaria 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B4924B29-E976-41BD-8699-AC5E7E784C28}"/>
              </a:ext>
            </a:extLst>
          </p:cNvPr>
          <p:cNvSpPr/>
          <p:nvPr/>
        </p:nvSpPr>
        <p:spPr>
          <a:xfrm>
            <a:off x="7532673" y="3617684"/>
            <a:ext cx="1768414" cy="58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Encaminhar pedido.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E01F0ABD-D81C-4B8B-BEB0-F563389FD95F}"/>
              </a:ext>
            </a:extLst>
          </p:cNvPr>
          <p:cNvSpPr txBox="1"/>
          <p:nvPr/>
        </p:nvSpPr>
        <p:spPr>
          <a:xfrm>
            <a:off x="0" y="160686"/>
            <a:ext cx="482296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Cenário: </a:t>
            </a:r>
            <a:r>
              <a:rPr lang="pt-BR" sz="3200" dirty="0">
                <a:ea typeface="+mn-lt"/>
                <a:cs typeface="+mn-lt"/>
              </a:rPr>
              <a:t>Receber </a:t>
            </a:r>
            <a:r>
              <a:rPr lang="pt-BR" sz="3200" dirty="0" smtClean="0">
                <a:ea typeface="+mn-lt"/>
                <a:cs typeface="+mn-lt"/>
              </a:rPr>
              <a:t>pedido </a:t>
            </a:r>
          </a:p>
          <a:p>
            <a:r>
              <a:rPr lang="pt-BR" sz="3200" dirty="0" smtClean="0">
                <a:ea typeface="+mn-lt"/>
                <a:cs typeface="+mn-lt"/>
              </a:rPr>
              <a:t>de mercadorias</a:t>
            </a:r>
            <a:endParaRPr lang="pt-BR" sz="3200" dirty="0"/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xmlns="" id="{4641877F-402B-433E-B43F-68442413204F}"/>
              </a:ext>
            </a:extLst>
          </p:cNvPr>
          <p:cNvSpPr/>
          <p:nvPr/>
        </p:nvSpPr>
        <p:spPr>
          <a:xfrm>
            <a:off x="8627579" y="1762390"/>
            <a:ext cx="1969697" cy="10639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Setor de gerenciamento de estoque 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CA673821-C11C-4396-9F24-55746DD41A45}"/>
              </a:ext>
            </a:extLst>
          </p:cNvPr>
          <p:cNvSpPr/>
          <p:nvPr/>
        </p:nvSpPr>
        <p:spPr>
          <a:xfrm>
            <a:off x="9953373" y="3617684"/>
            <a:ext cx="1509622" cy="58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Realizar pagamento.</a:t>
            </a:r>
            <a:endParaRPr lang="pt-BR" dirty="0"/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xmlns="" id="{86D9A836-0774-4136-A04A-E8A70DDF99D9}"/>
              </a:ext>
            </a:extLst>
          </p:cNvPr>
          <p:cNvCxnSpPr/>
          <p:nvPr/>
        </p:nvCxnSpPr>
        <p:spPr>
          <a:xfrm flipH="1">
            <a:off x="9279865" y="2831621"/>
            <a:ext cx="172529" cy="11501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xmlns="" id="{393A62C7-15FD-480F-A57C-5F80ABA182C1}"/>
              </a:ext>
            </a:extLst>
          </p:cNvPr>
          <p:cNvCxnSpPr/>
          <p:nvPr/>
        </p:nvCxnSpPr>
        <p:spPr>
          <a:xfrm>
            <a:off x="9479352" y="2829823"/>
            <a:ext cx="474454" cy="11501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43B0A84-632B-482C-8C3A-1E0486A907A5}"/>
              </a:ext>
            </a:extLst>
          </p:cNvPr>
          <p:cNvSpPr/>
          <p:nvPr/>
        </p:nvSpPr>
        <p:spPr>
          <a:xfrm>
            <a:off x="1803" y="2221393"/>
            <a:ext cx="2674187" cy="74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Fornecedor 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xmlns="" id="{7450B49A-708B-4B00-A029-FA1F1577C457}"/>
              </a:ext>
            </a:extLst>
          </p:cNvPr>
          <p:cNvCxnSpPr>
            <a:endCxn id="12" idx="2"/>
          </p:cNvCxnSpPr>
          <p:nvPr/>
        </p:nvCxnSpPr>
        <p:spPr>
          <a:xfrm flipV="1">
            <a:off x="2689470" y="2464356"/>
            <a:ext cx="5938109" cy="10119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xmlns="" id="{2E7393AB-1508-457D-8627-A96C09EB1280}"/>
              </a:ext>
            </a:extLst>
          </p:cNvPr>
          <p:cNvSpPr/>
          <p:nvPr/>
        </p:nvSpPr>
        <p:spPr>
          <a:xfrm>
            <a:off x="7229298" y="1332782"/>
            <a:ext cx="4528866" cy="31055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51076267-F09C-4D11-9509-71D707FE2BEB}"/>
              </a:ext>
            </a:extLst>
          </p:cNvPr>
          <p:cNvSpPr txBox="1"/>
          <p:nvPr/>
        </p:nvSpPr>
        <p:spPr>
          <a:xfrm>
            <a:off x="8114761" y="8685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              Papelaria 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E01F0ABD-D81C-4B8B-BEB0-F563389FD95F}"/>
              </a:ext>
            </a:extLst>
          </p:cNvPr>
          <p:cNvSpPr txBox="1"/>
          <p:nvPr/>
        </p:nvSpPr>
        <p:spPr>
          <a:xfrm>
            <a:off x="539" y="259330"/>
            <a:ext cx="389338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/>
              <a:t>Cenário: Entregar mercadorias </a:t>
            </a:r>
            <a:endParaRPr lang="pt-BR" sz="3200" dirty="0">
              <a:cs typeface="Calibri"/>
            </a:endParaRP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xmlns="" id="{4641877F-402B-433E-B43F-68442413204F}"/>
              </a:ext>
            </a:extLst>
          </p:cNvPr>
          <p:cNvSpPr/>
          <p:nvPr/>
        </p:nvSpPr>
        <p:spPr>
          <a:xfrm>
            <a:off x="8627579" y="1762390"/>
            <a:ext cx="1969697" cy="11231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Setor de gerenciamento de estoque 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CA673821-C11C-4396-9F24-55746DD41A45}"/>
              </a:ext>
            </a:extLst>
          </p:cNvPr>
          <p:cNvSpPr/>
          <p:nvPr/>
        </p:nvSpPr>
        <p:spPr>
          <a:xfrm>
            <a:off x="8738920" y="3555879"/>
            <a:ext cx="1509622" cy="58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Calibri"/>
              </a:rPr>
              <a:t>Receber a mercadoria.</a:t>
            </a:r>
            <a:endParaRPr lang="pt-BR" dirty="0" err="1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xmlns="" id="{32E51F43-A8B0-476B-A848-B8CA72D73293}"/>
              </a:ext>
            </a:extLst>
          </p:cNvPr>
          <p:cNvCxnSpPr>
            <a:endCxn id="13" idx="0"/>
          </p:cNvCxnSpPr>
          <p:nvPr/>
        </p:nvCxnSpPr>
        <p:spPr>
          <a:xfrm>
            <a:off x="9486361" y="2855925"/>
            <a:ext cx="7370" cy="69995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martins santos correa</dc:creator>
  <cp:lastModifiedBy>thiago martins santos correa</cp:lastModifiedBy>
  <cp:revision>14</cp:revision>
  <dcterms:created xsi:type="dcterms:W3CDTF">2021-03-17T17:26:19Z</dcterms:created>
  <dcterms:modified xsi:type="dcterms:W3CDTF">2021-03-18T21:21:13Z</dcterms:modified>
</cp:coreProperties>
</file>