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297" r:id="rId4"/>
    <p:sldId id="299" r:id="rId5"/>
    <p:sldId id="300" r:id="rId6"/>
    <p:sldId id="301" r:id="rId7"/>
    <p:sldId id="258" r:id="rId8"/>
    <p:sldId id="260" r:id="rId9"/>
    <p:sldId id="261" r:id="rId10"/>
    <p:sldId id="266" r:id="rId11"/>
    <p:sldId id="267" r:id="rId12"/>
    <p:sldId id="280" r:id="rId13"/>
    <p:sldId id="281" r:id="rId14"/>
    <p:sldId id="265" r:id="rId15"/>
    <p:sldId id="268" r:id="rId16"/>
    <p:sldId id="269" r:id="rId17"/>
    <p:sldId id="270" r:id="rId18"/>
    <p:sldId id="271" r:id="rId19"/>
    <p:sldId id="272" r:id="rId20"/>
    <p:sldId id="277" r:id="rId21"/>
    <p:sldId id="295" r:id="rId22"/>
    <p:sldId id="273" r:id="rId23"/>
    <p:sldId id="274" r:id="rId24"/>
    <p:sldId id="275" r:id="rId25"/>
    <p:sldId id="276" r:id="rId26"/>
    <p:sldId id="278" r:id="rId27"/>
    <p:sldId id="279" r:id="rId28"/>
    <p:sldId id="282" r:id="rId29"/>
    <p:sldId id="283" r:id="rId30"/>
    <p:sldId id="29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7EFA9-0E60-4D73-A150-0F0DC9F10EAB}" v="18" dt="2021-03-19T06:32:36.85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0" autoAdjust="0"/>
  </p:normalViewPr>
  <p:slideViewPr>
    <p:cSldViewPr>
      <p:cViewPr varScale="1">
        <p:scale>
          <a:sx n="154" d="100"/>
          <a:sy n="154" d="100"/>
        </p:scale>
        <p:origin x="52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DCDA65-A2A8-4227-A263-0B48C62ACBF3}"/>
    <pc:docChg chg="undo redo custSel delSld modSld">
      <pc:chgData name="Judson Santiago" userId="ebb108da2f256286" providerId="LiveId" clId="{35DCDA65-A2A8-4227-A263-0B48C62ACBF3}" dt="2021-02-26T04:03:44.752" v="137" actId="20577"/>
      <pc:docMkLst>
        <pc:docMk/>
      </pc:docMkLst>
      <pc:sldChg chg="modSp mod">
        <pc:chgData name="Judson Santiago" userId="ebb108da2f256286" providerId="LiveId" clId="{35DCDA65-A2A8-4227-A263-0B48C62ACBF3}" dt="2021-02-26T03:20:13.928" v="130" actId="1076"/>
        <pc:sldMkLst>
          <pc:docMk/>
          <pc:sldMk cId="0" sldId="272"/>
        </pc:sldMkLst>
        <pc:spChg chg="mod">
          <ac:chgData name="Judson Santiago" userId="ebb108da2f256286" providerId="LiveId" clId="{35DCDA65-A2A8-4227-A263-0B48C62ACBF3}" dt="2021-02-26T03:20:13.928" v="130" actId="1076"/>
          <ac:spMkLst>
            <pc:docMk/>
            <pc:sldMk cId="0" sldId="272"/>
            <ac:spMk id="6" creationId="{3BC16B11-018E-4A1B-8FF1-F989CA2489AE}"/>
          </ac:spMkLst>
        </pc:spChg>
        <pc:picChg chg="mod">
          <ac:chgData name="Judson Santiago" userId="ebb108da2f256286" providerId="LiveId" clId="{35DCDA65-A2A8-4227-A263-0B48C62ACBF3}" dt="2021-02-26T03:20:13.928" v="130" actId="1076"/>
          <ac:picMkLst>
            <pc:docMk/>
            <pc:sldMk cId="0" sldId="272"/>
            <ac:picMk id="4" creationId="{26E19A0D-E57A-428F-B096-8547B8EACDA8}"/>
          </ac:picMkLst>
        </pc:picChg>
      </pc:sldChg>
      <pc:sldChg chg="addSp delSp modSp mod">
        <pc:chgData name="Judson Santiago" userId="ebb108da2f256286" providerId="LiveId" clId="{35DCDA65-A2A8-4227-A263-0B48C62ACBF3}" dt="2021-02-26T03:20:22.457" v="131" actId="1076"/>
        <pc:sldMkLst>
          <pc:docMk/>
          <pc:sldMk cId="0" sldId="277"/>
        </pc:sldMkLst>
        <pc:spChg chg="del">
          <ac:chgData name="Judson Santiago" userId="ebb108da2f256286" providerId="LiveId" clId="{35DCDA65-A2A8-4227-A263-0B48C62ACBF3}" dt="2021-02-26T03:19:48.228" v="126" actId="478"/>
          <ac:spMkLst>
            <pc:docMk/>
            <pc:sldMk cId="0" sldId="277"/>
            <ac:spMk id="6" creationId="{47A13BBA-B095-4801-A6DE-3BDBC743B665}"/>
          </ac:spMkLst>
        </pc:spChg>
        <pc:spChg chg="add mod">
          <ac:chgData name="Judson Santiago" userId="ebb108da2f256286" providerId="LiveId" clId="{35DCDA65-A2A8-4227-A263-0B48C62ACBF3}" dt="2021-02-26T03:20:22.457" v="131" actId="1076"/>
          <ac:spMkLst>
            <pc:docMk/>
            <pc:sldMk cId="0" sldId="277"/>
            <ac:spMk id="7" creationId="{2C92FFA0-8E3B-46FB-B76F-3A59DE4687B7}"/>
          </ac:spMkLst>
        </pc:spChg>
        <pc:picChg chg="mod">
          <ac:chgData name="Judson Santiago" userId="ebb108da2f256286" providerId="LiveId" clId="{35DCDA65-A2A8-4227-A263-0B48C62ACBF3}" dt="2021-02-26T03:20:22.457" v="131" actId="1076"/>
          <ac:picMkLst>
            <pc:docMk/>
            <pc:sldMk cId="0" sldId="277"/>
            <ac:picMk id="4" creationId="{3BB3AAF9-89A5-4E64-84B9-49949EDC61B8}"/>
          </ac:picMkLst>
        </pc:picChg>
      </pc:sldChg>
      <pc:sldChg chg="modSp mod modNotesTx">
        <pc:chgData name="Judson Santiago" userId="ebb108da2f256286" providerId="LiveId" clId="{35DCDA65-A2A8-4227-A263-0B48C62ACBF3}" dt="2021-02-26T04:03:44.752" v="137" actId="20577"/>
        <pc:sldMkLst>
          <pc:docMk/>
          <pc:sldMk cId="2837393331" sldId="293"/>
        </pc:sldMkLst>
        <pc:spChg chg="mod">
          <ac:chgData name="Judson Santiago" userId="ebb108da2f256286" providerId="LiveId" clId="{35DCDA65-A2A8-4227-A263-0B48C62ACBF3}" dt="2021-02-26T04:02:47.002" v="136" actId="20577"/>
          <ac:spMkLst>
            <pc:docMk/>
            <pc:sldMk cId="2837393331" sldId="29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35DCDA65-A2A8-4227-A263-0B48C62ACBF3}" dt="2021-02-26T02:55:28.306" v="36" actId="20577"/>
        <pc:sldMkLst>
          <pc:docMk/>
          <pc:sldMk cId="3944574912" sldId="297"/>
        </pc:sldMkLst>
        <pc:spChg chg="mod">
          <ac:chgData name="Judson Santiago" userId="ebb108da2f256286" providerId="LiveId" clId="{35DCDA65-A2A8-4227-A263-0B48C62ACBF3}" dt="2021-02-26T02:55:28.306" v="36" actId="20577"/>
          <ac:spMkLst>
            <pc:docMk/>
            <pc:sldMk cId="3944574912" sldId="297"/>
            <ac:spMk id="3" creationId="{00000000-0000-0000-0000-000000000000}"/>
          </ac:spMkLst>
        </pc:spChg>
      </pc:sldChg>
      <pc:sldChg chg="del">
        <pc:chgData name="Judson Santiago" userId="ebb108da2f256286" providerId="LiveId" clId="{35DCDA65-A2A8-4227-A263-0B48C62ACBF3}" dt="2021-02-26T02:45:09.981" v="1" actId="47"/>
        <pc:sldMkLst>
          <pc:docMk/>
          <pc:sldMk cId="191132267" sldId="298"/>
        </pc:sldMkLst>
      </pc:sldChg>
      <pc:sldChg chg="delSp modSp mod modNotesTx">
        <pc:chgData name="Judson Santiago" userId="ebb108da2f256286" providerId="LiveId" clId="{35DCDA65-A2A8-4227-A263-0B48C62ACBF3}" dt="2021-02-26T03:01:15.346" v="87" actId="20577"/>
        <pc:sldMkLst>
          <pc:docMk/>
          <pc:sldMk cId="1600955318" sldId="299"/>
        </pc:sldMkLst>
        <pc:spChg chg="mod">
          <ac:chgData name="Judson Santiago" userId="ebb108da2f256286" providerId="LiveId" clId="{35DCDA65-A2A8-4227-A263-0B48C62ACBF3}" dt="2021-02-26T03:01:15.346" v="87" actId="20577"/>
          <ac:spMkLst>
            <pc:docMk/>
            <pc:sldMk cId="1600955318" sldId="299"/>
            <ac:spMk id="3" creationId="{00000000-0000-0000-0000-000000000000}"/>
          </ac:spMkLst>
        </pc:spChg>
        <pc:grpChg chg="del">
          <ac:chgData name="Judson Santiago" userId="ebb108da2f256286" providerId="LiveId" clId="{35DCDA65-A2A8-4227-A263-0B48C62ACBF3}" dt="2021-02-26T02:53:47.797" v="29" actId="478"/>
          <ac:grpSpMkLst>
            <pc:docMk/>
            <pc:sldMk cId="1600955318" sldId="299"/>
            <ac:grpSpMk id="4" creationId="{7133769A-FD12-4E95-B5DA-92A73C6E33BD}"/>
          </ac:grpSpMkLst>
        </pc:grpChg>
      </pc:sldChg>
      <pc:sldChg chg="modSp mod">
        <pc:chgData name="Judson Santiago" userId="ebb108da2f256286" providerId="LiveId" clId="{35DCDA65-A2A8-4227-A263-0B48C62ACBF3}" dt="2021-02-26T03:01:18.456" v="89" actId="20577"/>
        <pc:sldMkLst>
          <pc:docMk/>
          <pc:sldMk cId="3110083420" sldId="301"/>
        </pc:sldMkLst>
        <pc:graphicFrameChg chg="modGraphic">
          <ac:chgData name="Judson Santiago" userId="ebb108da2f256286" providerId="LiveId" clId="{35DCDA65-A2A8-4227-A263-0B48C62ACBF3}" dt="2021-02-26T03:01:18.456" v="89" actId="20577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</pc:docChg>
  </pc:docChgLst>
  <pc:docChgLst>
    <pc:chgData name="Judson Santiago" userId="ebb108da2f256286" providerId="LiveId" clId="{47D7EFA9-0E60-4D73-A150-0F0DC9F10EAB}"/>
    <pc:docChg chg="custSel modSld modMainMaster">
      <pc:chgData name="Judson Santiago" userId="ebb108da2f256286" providerId="LiveId" clId="{47D7EFA9-0E60-4D73-A150-0F0DC9F10EAB}" dt="2021-03-19T06:35:12.681" v="18" actId="207"/>
      <pc:docMkLst>
        <pc:docMk/>
      </pc:docMkLst>
      <pc:sldChg chg="modSp mod">
        <pc:chgData name="Judson Santiago" userId="ebb108da2f256286" providerId="LiveId" clId="{47D7EFA9-0E60-4D73-A150-0F0DC9F10EAB}" dt="2021-03-19T06:35:12.681" v="18" actId="207"/>
        <pc:sldMkLst>
          <pc:docMk/>
          <pc:sldMk cId="3110083420" sldId="301"/>
        </pc:sldMkLst>
        <pc:graphicFrameChg chg="modGraphic">
          <ac:chgData name="Judson Santiago" userId="ebb108da2f256286" providerId="LiveId" clId="{47D7EFA9-0E60-4D73-A150-0F0DC9F10EAB}" dt="2021-03-19T06:35:12.681" v="18" actId="207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  <pc:sldMasterChg chg="setBg modSldLayout">
        <pc:chgData name="Judson Santiago" userId="ebb108da2f256286" providerId="LiveId" clId="{47D7EFA9-0E60-4D73-A150-0F0DC9F10EAB}" dt="2021-03-19T06:32:41.313" v="17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47D7EFA9-0E60-4D73-A150-0F0DC9F10EAB}" dt="2021-03-19T06:32:41.313" v="17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47D7EFA9-0E60-4D73-A150-0F0DC9F10EAB}" dt="2021-03-19T06:32:41.313" v="17" actId="167"/>
            <ac:picMkLst>
              <pc:docMk/>
              <pc:sldMasterMk cId="0" sldId="2147483660"/>
              <pc:sldLayoutMk cId="0" sldId="2147483661"/>
              <ac:picMk id="13" creationId="{67BE1FDE-F1D2-44C6-8697-B7DC7837CE5C}"/>
            </ac:picMkLst>
          </pc:picChg>
        </pc:sldLayoutChg>
      </pc:sldMasterChg>
    </pc:docChg>
  </pc:docChgLst>
  <pc:docChgLst>
    <pc:chgData name="Judson Santiago" userId="ebb108da2f256286" providerId="LiveId" clId="{525EFD57-A25F-47FF-A27A-13033B6E3483}"/>
    <pc:docChg chg="custSel modSld">
      <pc:chgData name="Judson Santiago" userId="ebb108da2f256286" providerId="LiveId" clId="{525EFD57-A25F-47FF-A27A-13033B6E3483}" dt="2019-09-19T23:55:08.740" v="9" actId="20577"/>
      <pc:docMkLst>
        <pc:docMk/>
      </pc:docMkLst>
      <pc:sldChg chg="modNotesTx">
        <pc:chgData name="Judson Santiago" userId="ebb108da2f256286" providerId="LiveId" clId="{525EFD57-A25F-47FF-A27A-13033B6E3483}" dt="2019-09-19T23:55:08.740" v="9" actId="20577"/>
        <pc:sldMkLst>
          <pc:docMk/>
          <pc:sldMk cId="3944574912" sldId="297"/>
        </pc:sldMkLst>
      </pc:sldChg>
    </pc:docChg>
  </pc:docChgLst>
  <pc:docChgLst>
    <pc:chgData name="Judson Santiago" userId="ebb108da2f256286" providerId="LiveId" clId="{47190EF1-85C1-4AE7-82DC-1D8E4F5D8C80}"/>
    <pc:docChg chg="undo custSel modSld">
      <pc:chgData name="Judson Santiago" userId="ebb108da2f256286" providerId="LiveId" clId="{47190EF1-85C1-4AE7-82DC-1D8E4F5D8C80}" dt="2019-08-26T04:42:10.993" v="2387" actId="20577"/>
      <pc:docMkLst>
        <pc:docMk/>
      </pc:docMkLst>
      <pc:sldChg chg="modNotesTx">
        <pc:chgData name="Judson Santiago" userId="ebb108da2f256286" providerId="LiveId" clId="{47190EF1-85C1-4AE7-82DC-1D8E4F5D8C80}" dt="2019-08-24T04:39:39.613" v="3" actId="20577"/>
        <pc:sldMkLst>
          <pc:docMk/>
          <pc:sldMk cId="0" sldId="256"/>
        </pc:sldMkLst>
      </pc:sldChg>
      <pc:sldChg chg="addSp delSp modSp delAnim modAnim modNotesTx">
        <pc:chgData name="Judson Santiago" userId="ebb108da2f256286" providerId="LiveId" clId="{47190EF1-85C1-4AE7-82DC-1D8E4F5D8C80}" dt="2019-08-24T05:33:41.380" v="733" actId="2711"/>
        <pc:sldMkLst>
          <pc:docMk/>
          <pc:sldMk cId="0" sldId="258"/>
        </pc:sldMkLst>
        <pc:spChg chg="mod">
          <ac:chgData name="Judson Santiago" userId="ebb108da2f256286" providerId="LiveId" clId="{47190EF1-85C1-4AE7-82DC-1D8E4F5D8C80}" dt="2019-08-24T05:12:39.316" v="57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3:41.380" v="733" actId="2711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9" creationId="{E3D277FA-CB14-4AED-B3E7-7EAF6E14CC88}"/>
          </ac:spMkLst>
        </pc:spChg>
        <pc:spChg chg="mod">
          <ac:chgData name="Judson Santiago" userId="ebb108da2f256286" providerId="LiveId" clId="{47190EF1-85C1-4AE7-82DC-1D8E4F5D8C80}" dt="2019-08-24T05:20:05.745" v="617" actId="164"/>
          <ac:spMkLst>
            <pc:docMk/>
            <pc:sldMk cId="0" sldId="258"/>
            <ac:spMk id="10" creationId="{67ADB62D-B2DF-4EE3-BBD2-459DEA143C58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1" creationId="{C1981DFA-E84E-438B-8837-4F4256616934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2" creationId="{021D84C6-C5EB-4409-A5D9-2E844BC6E437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3" creationId="{2BB2BF83-4BAE-4670-877F-87C9896B2905}"/>
          </ac:spMkLst>
        </pc:spChg>
        <pc:spChg chg="mod">
          <ac:chgData name="Judson Santiago" userId="ebb108da2f256286" providerId="LiveId" clId="{47190EF1-85C1-4AE7-82DC-1D8E4F5D8C80}" dt="2019-08-24T05:26:41.562" v="649" actId="20577"/>
          <ac:spMkLst>
            <pc:docMk/>
            <pc:sldMk cId="0" sldId="258"/>
            <ac:spMk id="14" creationId="{AD2ADD77-B023-41F5-934E-05551D4F35F2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15" creationId="{42D3DE08-009D-4DEA-83D0-C3C65E972B12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6" creationId="{B171E2E9-730E-4F7E-B191-E02170197D63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7" creationId="{A2022BFE-D6FC-4D74-AF92-0BD0418B35F0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8" creationId="{E4CDBE08-AED5-495E-B8CC-169DFA7082A3}"/>
          </ac:spMkLst>
        </pc:spChg>
        <pc:grpChg chg="add mod">
          <ac:chgData name="Judson Santiago" userId="ebb108da2f256286" providerId="LiveId" clId="{47190EF1-85C1-4AE7-82DC-1D8E4F5D8C80}" dt="2019-08-24T05:20:05.745" v="617" actId="164"/>
          <ac:grpSpMkLst>
            <pc:docMk/>
            <pc:sldMk cId="0" sldId="258"/>
            <ac:grpSpMk id="5" creationId="{84486E72-B90A-4034-B236-10DC258C9C1D}"/>
          </ac:grpSpMkLst>
        </pc:grpChg>
        <pc:grpChg chg="add del mod">
          <ac:chgData name="Judson Santiago" userId="ebb108da2f256286" providerId="LiveId" clId="{47190EF1-85C1-4AE7-82DC-1D8E4F5D8C80}" dt="2019-08-24T05:26:16.455" v="643" actId="478"/>
          <ac:grpSpMkLst>
            <pc:docMk/>
            <pc:sldMk cId="0" sldId="258"/>
            <ac:grpSpMk id="6" creationId="{DE3E8B3A-8DCF-493E-B2CB-A0DB402C89F3}"/>
          </ac:grpSpMkLst>
        </pc:grpChg>
        <pc:picChg chg="add mod ord modCrop">
          <ac:chgData name="Judson Santiago" userId="ebb108da2f256286" providerId="LiveId" clId="{47190EF1-85C1-4AE7-82DC-1D8E4F5D8C80}" dt="2019-08-24T05:21:43.117" v="619" actId="732"/>
          <ac:picMkLst>
            <pc:docMk/>
            <pc:sldMk cId="0" sldId="258"/>
            <ac:picMk id="4" creationId="{2CF7D9E0-5C36-4392-A154-3F766A01CA72}"/>
          </ac:picMkLst>
        </pc:picChg>
        <pc:picChg chg="del">
          <ac:chgData name="Judson Santiago" userId="ebb108da2f256286" providerId="LiveId" clId="{47190EF1-85C1-4AE7-82DC-1D8E4F5D8C80}" dt="2019-08-24T05:15:10.359" v="573" actId="478"/>
          <ac:picMkLst>
            <pc:docMk/>
            <pc:sldMk cId="0" sldId="258"/>
            <ac:picMk id="8" creationId="{1B5BAE5E-5A72-4951-8C16-6274606993FA}"/>
          </ac:picMkLst>
        </pc:picChg>
      </pc:sldChg>
      <pc:sldChg chg="addSp delSp modSp delAnim modAnim">
        <pc:chgData name="Judson Santiago" userId="ebb108da2f256286" providerId="LiveId" clId="{47190EF1-85C1-4AE7-82DC-1D8E4F5D8C80}" dt="2019-08-24T05:33:52.741" v="734"/>
        <pc:sldMkLst>
          <pc:docMk/>
          <pc:sldMk cId="0" sldId="260"/>
        </pc:sldMkLst>
        <pc:spChg chg="mod">
          <ac:chgData name="Judson Santiago" userId="ebb108da2f256286" providerId="LiveId" clId="{47190EF1-85C1-4AE7-82DC-1D8E4F5D8C80}" dt="2019-08-24T05:33:52.741" v="734"/>
          <ac:spMkLst>
            <pc:docMk/>
            <pc:sldMk cId="0" sldId="260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0.930" v="633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8.598" v="635" actId="478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8" creationId="{3F255ACA-B249-4F35-A238-AAFA89618DA3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0" creationId="{7CCEABFE-0BA2-49A1-A81E-13928E49C1F2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1" creationId="{0122CF7D-A07E-424C-829E-678FFB64CE56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2" creationId="{1F2E8185-4F7C-4428-BACE-F3587A10D3B5}"/>
          </ac:spMkLst>
        </pc:spChg>
        <pc:spChg chg="mod topLvl">
          <ac:chgData name="Judson Santiago" userId="ebb108da2f256286" providerId="LiveId" clId="{47190EF1-85C1-4AE7-82DC-1D8E4F5D8C80}" dt="2019-08-24T05:28:03.386" v="655" actId="14100"/>
          <ac:spMkLst>
            <pc:docMk/>
            <pc:sldMk cId="0" sldId="260"/>
            <ac:spMk id="14" creationId="{395ACA1A-D90F-4D3D-BC77-8D098347A7AE}"/>
          </ac:spMkLst>
        </pc:spChg>
        <pc:spChg chg="mod topLvl">
          <ac:chgData name="Judson Santiago" userId="ebb108da2f256286" providerId="LiveId" clId="{47190EF1-85C1-4AE7-82DC-1D8E4F5D8C80}" dt="2019-08-24T05:28:18.122" v="657" actId="1076"/>
          <ac:spMkLst>
            <pc:docMk/>
            <pc:sldMk cId="0" sldId="260"/>
            <ac:spMk id="15" creationId="{D10B4648-784C-466D-987A-5283A54E3E0D}"/>
          </ac:spMkLst>
        </pc:spChg>
        <pc:grpChg chg="add del mod">
          <ac:chgData name="Judson Santiago" userId="ebb108da2f256286" providerId="LiveId" clId="{47190EF1-85C1-4AE7-82DC-1D8E4F5D8C80}" dt="2019-08-24T05:25:35.433" v="637" actId="165"/>
          <ac:grpSpMkLst>
            <pc:docMk/>
            <pc:sldMk cId="0" sldId="260"/>
            <ac:grpSpMk id="13" creationId="{62FF9FE9-E9AF-426E-8694-2033F72B359B}"/>
          </ac:grpSpMkLst>
        </pc:grpChg>
        <pc:picChg chg="add mod ord modCrop">
          <ac:chgData name="Judson Santiago" userId="ebb108da2f256286" providerId="LiveId" clId="{47190EF1-85C1-4AE7-82DC-1D8E4F5D8C80}" dt="2019-08-24T05:27:46.926" v="653" actId="14100"/>
          <ac:picMkLst>
            <pc:docMk/>
            <pc:sldMk cId="0" sldId="260"/>
            <ac:picMk id="5" creationId="{580B78A0-49C4-485A-91B3-40059A2E46A8}"/>
          </ac:picMkLst>
        </pc:picChg>
        <pc:picChg chg="add mod modCrop">
          <ac:chgData name="Judson Santiago" userId="ebb108da2f256286" providerId="LiveId" clId="{47190EF1-85C1-4AE7-82DC-1D8E4F5D8C80}" dt="2019-08-24T05:31:25.262" v="727" actId="1076"/>
          <ac:picMkLst>
            <pc:docMk/>
            <pc:sldMk cId="0" sldId="260"/>
            <ac:picMk id="6" creationId="{A96A27F3-B4BD-4440-BD68-CE84C5DC50A2}"/>
          </ac:picMkLst>
        </pc:picChg>
        <pc:picChg chg="del">
          <ac:chgData name="Judson Santiago" userId="ebb108da2f256286" providerId="LiveId" clId="{47190EF1-85C1-4AE7-82DC-1D8E4F5D8C80}" dt="2019-08-24T05:24:23.173" v="621" actId="478"/>
          <ac:picMkLst>
            <pc:docMk/>
            <pc:sldMk cId="0" sldId="260"/>
            <ac:picMk id="9" creationId="{B135B1D5-FA48-4D7C-A614-2BC9D2CC72E5}"/>
          </ac:picMkLst>
        </pc:picChg>
      </pc:sldChg>
      <pc:sldChg chg="addSp delSp modSp">
        <pc:chgData name="Judson Santiago" userId="ebb108da2f256286" providerId="LiveId" clId="{47190EF1-85C1-4AE7-82DC-1D8E4F5D8C80}" dt="2019-08-24T05:40:52.867" v="809" actId="20577"/>
        <pc:sldMkLst>
          <pc:docMk/>
          <pc:sldMk cId="0" sldId="261"/>
        </pc:sldMkLst>
        <pc:spChg chg="mod">
          <ac:chgData name="Judson Santiago" userId="ebb108da2f256286" providerId="LiveId" clId="{47190EF1-85C1-4AE7-82DC-1D8E4F5D8C80}" dt="2019-08-24T05:40:52.867" v="809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35:24.733" v="780" actId="478"/>
          <ac:spMkLst>
            <pc:docMk/>
            <pc:sldMk cId="0" sldId="261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0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2" creationId="{D74EBE9C-4C29-40E1-A41B-1F8F552B15BA}"/>
          </ac:spMkLst>
        </pc:spChg>
        <pc:spChg chg="add del">
          <ac:chgData name="Judson Santiago" userId="ebb108da2f256286" providerId="LiveId" clId="{47190EF1-85C1-4AE7-82DC-1D8E4F5D8C80}" dt="2019-08-24T05:37:18.766" v="794" actId="478"/>
          <ac:spMkLst>
            <pc:docMk/>
            <pc:sldMk cId="0" sldId="261"/>
            <ac:spMk id="13" creationId="{C5E66B02-6B98-4F63-A1FB-DD42A3700C64}"/>
          </ac:spMkLst>
        </pc:spChg>
        <pc:picChg chg="del">
          <ac:chgData name="Judson Santiago" userId="ebb108da2f256286" providerId="LiveId" clId="{47190EF1-85C1-4AE7-82DC-1D8E4F5D8C80}" dt="2019-08-24T05:30:30.842" v="719" actId="478"/>
          <ac:picMkLst>
            <pc:docMk/>
            <pc:sldMk cId="0" sldId="261"/>
            <ac:picMk id="4" creationId="{7AD1AE05-B8D4-48FF-9A5D-8609C6FD7140}"/>
          </ac:picMkLst>
        </pc:picChg>
        <pc:picChg chg="add mod or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5" creationId="{256F5997-C5D6-4036-B5DC-585EA857A6B5}"/>
          </ac:picMkLst>
        </pc:picChg>
        <pc:picChg chg="add mo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6" creationId="{BC06A4F4-C496-4437-8291-43BE682CEB93}"/>
          </ac:picMkLst>
        </pc:picChg>
      </pc:sldChg>
      <pc:sldChg chg="addSp delSp modSp">
        <pc:chgData name="Judson Santiago" userId="ebb108da2f256286" providerId="LiveId" clId="{47190EF1-85C1-4AE7-82DC-1D8E4F5D8C80}" dt="2019-08-24T18:45:47.905" v="918" actId="14100"/>
        <pc:sldMkLst>
          <pc:docMk/>
          <pc:sldMk cId="0" sldId="265"/>
        </pc:sldMkLst>
        <pc:spChg chg="mod">
          <ac:chgData name="Judson Santiago" userId="ebb108da2f256286" providerId="LiveId" clId="{47190EF1-85C1-4AE7-82DC-1D8E4F5D8C80}" dt="2019-08-24T18:45:36.725" v="915" actId="14100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45:47.905" v="918" actId="14100"/>
          <ac:spMkLst>
            <pc:docMk/>
            <pc:sldMk cId="0" sldId="265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8:45:23.304" v="913" actId="1076"/>
          <ac:picMkLst>
            <pc:docMk/>
            <pc:sldMk cId="0" sldId="265"/>
            <ac:picMk id="4" creationId="{E7F9E76E-AF96-4048-94F2-6E862F9E8394}"/>
          </ac:picMkLst>
        </pc:picChg>
        <pc:picChg chg="del">
          <ac:chgData name="Judson Santiago" userId="ebb108da2f256286" providerId="LiveId" clId="{47190EF1-85C1-4AE7-82DC-1D8E4F5D8C80}" dt="2019-08-24T18:41:05.634" v="885" actId="478"/>
          <ac:picMkLst>
            <pc:docMk/>
            <pc:sldMk cId="0" sldId="265"/>
            <ac:picMk id="5" creationId="{F9ADC61B-2B00-4DF1-B44C-A2A4A5C5FAC8}"/>
          </ac:picMkLst>
        </pc:picChg>
      </pc:sldChg>
      <pc:sldChg chg="addSp delSp modSp">
        <pc:chgData name="Judson Santiago" userId="ebb108da2f256286" providerId="LiveId" clId="{47190EF1-85C1-4AE7-82DC-1D8E4F5D8C80}" dt="2019-08-24T05:45:03.501" v="822" actId="478"/>
        <pc:sldMkLst>
          <pc:docMk/>
          <pc:sldMk cId="0" sldId="266"/>
        </pc:sldMkLst>
        <pc:spChg chg="add del mod">
          <ac:chgData name="Judson Santiago" userId="ebb108da2f256286" providerId="LiveId" clId="{47190EF1-85C1-4AE7-82DC-1D8E4F5D8C80}" dt="2019-08-24T05:45:03.501" v="822" actId="478"/>
          <ac:spMkLst>
            <pc:docMk/>
            <pc:sldMk cId="0" sldId="266"/>
            <ac:spMk id="7" creationId="{7C7ACDEF-8D6D-4AC0-969A-1B7F07A59833}"/>
          </ac:spMkLst>
        </pc:spChg>
        <pc:picChg chg="add mod ord modCrop">
          <ac:chgData name="Judson Santiago" userId="ebb108da2f256286" providerId="LiveId" clId="{47190EF1-85C1-4AE7-82DC-1D8E4F5D8C80}" dt="2019-08-24T05:41:51.776" v="816" actId="1076"/>
          <ac:picMkLst>
            <pc:docMk/>
            <pc:sldMk cId="0" sldId="266"/>
            <ac:picMk id="4" creationId="{5FA6103B-265C-44B0-9F70-8A89DA014A28}"/>
          </ac:picMkLst>
        </pc:picChg>
        <pc:picChg chg="del">
          <ac:chgData name="Judson Santiago" userId="ebb108da2f256286" providerId="LiveId" clId="{47190EF1-85C1-4AE7-82DC-1D8E4F5D8C80}" dt="2019-08-24T05:41:40.750" v="814" actId="478"/>
          <ac:picMkLst>
            <pc:docMk/>
            <pc:sldMk cId="0" sldId="266"/>
            <ac:picMk id="6" creationId="{0C0470D7-3575-4E84-AAB4-F7EF7EC78A07}"/>
          </ac:picMkLst>
        </pc:picChg>
      </pc:sldChg>
      <pc:sldChg chg="addSp delSp modSp">
        <pc:chgData name="Judson Santiago" userId="ebb108da2f256286" providerId="LiveId" clId="{47190EF1-85C1-4AE7-82DC-1D8E4F5D8C80}" dt="2019-08-24T05:46:49.403" v="847" actId="207"/>
        <pc:sldMkLst>
          <pc:docMk/>
          <pc:sldMk cId="0" sldId="267"/>
        </pc:sldMkLst>
        <pc:spChg chg="mod">
          <ac:chgData name="Judson Santiago" userId="ebb108da2f256286" providerId="LiveId" clId="{47190EF1-85C1-4AE7-82DC-1D8E4F5D8C80}" dt="2019-08-24T05:46:49.403" v="847" actId="207"/>
          <ac:spMkLst>
            <pc:docMk/>
            <pc:sldMk cId="0" sldId="267"/>
            <ac:spMk id="6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05:45:38.693" v="823" actId="478"/>
          <ac:picMkLst>
            <pc:docMk/>
            <pc:sldMk cId="0" sldId="267"/>
            <ac:picMk id="5" creationId="{D25FF3C4-CE99-49E8-BD77-361BD67E308C}"/>
          </ac:picMkLst>
        </pc:picChg>
        <pc:picChg chg="add mod ord modCrop">
          <ac:chgData name="Judson Santiago" userId="ebb108da2f256286" providerId="LiveId" clId="{47190EF1-85C1-4AE7-82DC-1D8E4F5D8C80}" dt="2019-08-24T05:46:05.319" v="830" actId="1076"/>
          <ac:picMkLst>
            <pc:docMk/>
            <pc:sldMk cId="0" sldId="267"/>
            <ac:picMk id="7" creationId="{9EA5BA8C-3528-48EE-9D1F-DB792E48D047}"/>
          </ac:picMkLst>
        </pc:picChg>
      </pc:sldChg>
      <pc:sldChg chg="addSp delSp modSp">
        <pc:chgData name="Judson Santiago" userId="ebb108da2f256286" providerId="LiveId" clId="{47190EF1-85C1-4AE7-82DC-1D8E4F5D8C80}" dt="2019-08-24T18:51:22.182" v="939" actId="14100"/>
        <pc:sldMkLst>
          <pc:docMk/>
          <pc:sldMk cId="0" sldId="268"/>
        </pc:sldMkLst>
        <pc:spChg chg="mod">
          <ac:chgData name="Judson Santiago" userId="ebb108da2f256286" providerId="LiveId" clId="{47190EF1-85C1-4AE7-82DC-1D8E4F5D8C80}" dt="2019-08-24T18:50:50.322" v="932" actId="14100"/>
          <ac:spMkLst>
            <pc:docMk/>
            <pc:sldMk cId="0" sldId="268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02.236" v="936" actId="14100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22.182" v="939" actId="14100"/>
          <ac:spMkLst>
            <pc:docMk/>
            <pc:sldMk cId="0" sldId="268"/>
            <ac:spMk id="8" creationId="{00000000-0000-0000-0000-000000000000}"/>
          </ac:spMkLst>
        </pc:spChg>
        <pc:picChg chg="add mod ord">
          <ac:chgData name="Judson Santiago" userId="ebb108da2f256286" providerId="LiveId" clId="{47190EF1-85C1-4AE7-82DC-1D8E4F5D8C80}" dt="2019-08-24T18:49:43.954" v="922" actId="167"/>
          <ac:picMkLst>
            <pc:docMk/>
            <pc:sldMk cId="0" sldId="268"/>
            <ac:picMk id="4" creationId="{90286A5D-FE6D-465A-8965-CD4D7D36E879}"/>
          </ac:picMkLst>
        </pc:picChg>
        <pc:picChg chg="del">
          <ac:chgData name="Judson Santiago" userId="ebb108da2f256286" providerId="LiveId" clId="{47190EF1-85C1-4AE7-82DC-1D8E4F5D8C80}" dt="2019-08-24T18:49:32.642" v="919" actId="478"/>
          <ac:picMkLst>
            <pc:docMk/>
            <pc:sldMk cId="0" sldId="268"/>
            <ac:picMk id="9" creationId="{E7AC70D3-A0FE-485E-B08E-FBA2DC8951BD}"/>
          </ac:picMkLst>
        </pc:picChg>
      </pc:sldChg>
      <pc:sldChg chg="addSp delSp modSp">
        <pc:chgData name="Judson Santiago" userId="ebb108da2f256286" providerId="LiveId" clId="{47190EF1-85C1-4AE7-82DC-1D8E4F5D8C80}" dt="2019-08-24T18:54:15.592" v="949" actId="1076"/>
        <pc:sldMkLst>
          <pc:docMk/>
          <pc:sldMk cId="0" sldId="269"/>
        </pc:sldMkLst>
        <pc:picChg chg="add mod modCrop">
          <ac:chgData name="Judson Santiago" userId="ebb108da2f256286" providerId="LiveId" clId="{47190EF1-85C1-4AE7-82DC-1D8E4F5D8C80}" dt="2019-08-24T18:54:15.592" v="949" actId="1076"/>
          <ac:picMkLst>
            <pc:docMk/>
            <pc:sldMk cId="0" sldId="269"/>
            <ac:picMk id="4" creationId="{F64C21CD-10FF-4BCC-ADE5-0BFC707C5D0A}"/>
          </ac:picMkLst>
        </pc:picChg>
        <pc:picChg chg="del">
          <ac:chgData name="Judson Santiago" userId="ebb108da2f256286" providerId="LiveId" clId="{47190EF1-85C1-4AE7-82DC-1D8E4F5D8C80}" dt="2019-08-24T18:53:49.129" v="946" actId="478"/>
          <ac:picMkLst>
            <pc:docMk/>
            <pc:sldMk cId="0" sldId="269"/>
            <ac:picMk id="5" creationId="{FFC9F653-F82C-4EA2-B6F5-E3B6A171A94B}"/>
          </ac:picMkLst>
        </pc:picChg>
      </pc:sldChg>
      <pc:sldChg chg="addSp delSp modSp modNotesTx">
        <pc:chgData name="Judson Santiago" userId="ebb108da2f256286" providerId="LiveId" clId="{47190EF1-85C1-4AE7-82DC-1D8E4F5D8C80}" dt="2019-08-26T04:42:10.993" v="2387" actId="20577"/>
        <pc:sldMkLst>
          <pc:docMk/>
          <pc:sldMk cId="0" sldId="270"/>
        </pc:sldMkLst>
        <pc:grpChg chg="add">
          <ac:chgData name="Judson Santiago" userId="ebb108da2f256286" providerId="LiveId" clId="{47190EF1-85C1-4AE7-82DC-1D8E4F5D8C80}" dt="2019-08-26T03:57:50.471" v="2336"/>
          <ac:grpSpMkLst>
            <pc:docMk/>
            <pc:sldMk cId="0" sldId="270"/>
            <ac:grpSpMk id="5" creationId="{8CB5043B-2632-4723-BFB8-4DF5CA7FD680}"/>
          </ac:grpSpMkLst>
        </pc:grpChg>
        <pc:picChg chg="add mod modCrop">
          <ac:chgData name="Judson Santiago" userId="ebb108da2f256286" providerId="LiveId" clId="{47190EF1-85C1-4AE7-82DC-1D8E4F5D8C80}" dt="2019-08-24T19:26:08.418" v="959" actId="1076"/>
          <ac:picMkLst>
            <pc:docMk/>
            <pc:sldMk cId="0" sldId="270"/>
            <ac:picMk id="4" creationId="{800D2BA2-C510-497B-B422-3F387BBABAEF}"/>
          </ac:picMkLst>
        </pc:picChg>
        <pc:picChg chg="del">
          <ac:chgData name="Judson Santiago" userId="ebb108da2f256286" providerId="LiveId" clId="{47190EF1-85C1-4AE7-82DC-1D8E4F5D8C80}" dt="2019-08-24T19:25:10.659" v="955" actId="478"/>
          <ac:picMkLst>
            <pc:docMk/>
            <pc:sldMk cId="0" sldId="270"/>
            <ac:picMk id="6" creationId="{29A4EBC3-6104-44FD-AFBC-3E8732FB859E}"/>
          </ac:picMkLst>
        </pc:picChg>
      </pc:sldChg>
      <pc:sldChg chg="addSp delSp modSp">
        <pc:chgData name="Judson Santiago" userId="ebb108da2f256286" providerId="LiveId" clId="{47190EF1-85C1-4AE7-82DC-1D8E4F5D8C80}" dt="2019-08-24T19:31:32.116" v="975" actId="207"/>
        <pc:sldMkLst>
          <pc:docMk/>
          <pc:sldMk cId="0" sldId="271"/>
        </pc:sldMkLst>
        <pc:spChg chg="mod">
          <ac:chgData name="Judson Santiago" userId="ebb108da2f256286" providerId="LiveId" clId="{47190EF1-85C1-4AE7-82DC-1D8E4F5D8C80}" dt="2019-08-24T19:31:32.116" v="975" actId="207"/>
          <ac:spMkLst>
            <pc:docMk/>
            <pc:sldMk cId="0" sldId="271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30:57.100" v="968" actId="478"/>
          <ac:picMkLst>
            <pc:docMk/>
            <pc:sldMk cId="0" sldId="271"/>
            <ac:picMk id="4" creationId="{4994D4CB-BFF8-42C4-BCD0-68342940E785}"/>
          </ac:picMkLst>
        </pc:picChg>
        <pc:picChg chg="add mod ord modCrop">
          <ac:chgData name="Judson Santiago" userId="ebb108da2f256286" providerId="LiveId" clId="{47190EF1-85C1-4AE7-82DC-1D8E4F5D8C80}" dt="2019-08-24T19:31:08.352" v="970" actId="1076"/>
          <ac:picMkLst>
            <pc:docMk/>
            <pc:sldMk cId="0" sldId="271"/>
            <ac:picMk id="5" creationId="{3A26F7DC-9AD0-43AE-A68B-267642C68621}"/>
          </ac:picMkLst>
        </pc:picChg>
      </pc:sldChg>
      <pc:sldChg chg="addSp delSp modSp modNotesTx">
        <pc:chgData name="Judson Santiago" userId="ebb108da2f256286" providerId="LiveId" clId="{47190EF1-85C1-4AE7-82DC-1D8E4F5D8C80}" dt="2019-08-24T19:37:13.550" v="1006" actId="20577"/>
        <pc:sldMkLst>
          <pc:docMk/>
          <pc:sldMk cId="0" sldId="272"/>
        </pc:sldMkLst>
        <pc:spChg chg="add mod">
          <ac:chgData name="Judson Santiago" userId="ebb108da2f256286" providerId="LiveId" clId="{47190EF1-85C1-4AE7-82DC-1D8E4F5D8C80}" dt="2019-08-24T19:36:55.544" v="1004" actId="12789"/>
          <ac:spMkLst>
            <pc:docMk/>
            <pc:sldMk cId="0" sldId="272"/>
            <ac:spMk id="6" creationId="{3BC16B11-018E-4A1B-8FF1-F989CA2489AE}"/>
          </ac:spMkLst>
        </pc:spChg>
        <pc:picChg chg="add mod">
          <ac:chgData name="Judson Santiago" userId="ebb108da2f256286" providerId="LiveId" clId="{47190EF1-85C1-4AE7-82DC-1D8E4F5D8C80}" dt="2019-08-24T19:36:55.544" v="1004" actId="12789"/>
          <ac:picMkLst>
            <pc:docMk/>
            <pc:sldMk cId="0" sldId="272"/>
            <ac:picMk id="4" creationId="{26E19A0D-E57A-428F-B096-8547B8EACDA8}"/>
          </ac:picMkLst>
        </pc:picChg>
        <pc:picChg chg="del">
          <ac:chgData name="Judson Santiago" userId="ebb108da2f256286" providerId="LiveId" clId="{47190EF1-85C1-4AE7-82DC-1D8E4F5D8C80}" dt="2019-08-24T19:33:42.843" v="976" actId="478"/>
          <ac:picMkLst>
            <pc:docMk/>
            <pc:sldMk cId="0" sldId="272"/>
            <ac:picMk id="5" creationId="{06B31A17-978F-4957-B3C7-8736B6FFB9A4}"/>
          </ac:picMkLst>
        </pc:picChg>
      </pc:sldChg>
      <pc:sldChg chg="addSp delSp modSp modNotesTx">
        <pc:chgData name="Judson Santiago" userId="ebb108da2f256286" providerId="LiveId" clId="{47190EF1-85C1-4AE7-82DC-1D8E4F5D8C80}" dt="2019-08-25T12:39:07.926" v="2325" actId="14100"/>
        <pc:sldMkLst>
          <pc:docMk/>
          <pc:sldMk cId="0" sldId="273"/>
        </pc:sldMkLst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35.548" v="1072" actId="1038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1:56.269" v="1092" actId="20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39:07.926" v="2325" actId="14100"/>
          <ac:spMkLst>
            <pc:docMk/>
            <pc:sldMk cId="0" sldId="273"/>
            <ac:spMk id="1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7:59.527" v="1068" actId="167"/>
          <ac:picMkLst>
            <pc:docMk/>
            <pc:sldMk cId="0" sldId="273"/>
            <ac:picMk id="4" creationId="{482608FF-F45E-428C-A0A0-5DBF9E59B2A7}"/>
          </ac:picMkLst>
        </pc:picChg>
        <pc:picChg chg="del">
          <ac:chgData name="Judson Santiago" userId="ebb108da2f256286" providerId="LiveId" clId="{47190EF1-85C1-4AE7-82DC-1D8E4F5D8C80}" dt="2019-08-24T19:47:51.091" v="1067" actId="478"/>
          <ac:picMkLst>
            <pc:docMk/>
            <pc:sldMk cId="0" sldId="273"/>
            <ac:picMk id="5" creationId="{4092A805-9CE9-45E3-A9E0-6C2D155B1DCA}"/>
          </ac:picMkLst>
        </pc:picChg>
        <pc:picChg chg="add del mod modCrop">
          <ac:chgData name="Judson Santiago" userId="ebb108da2f256286" providerId="LiveId" clId="{47190EF1-85C1-4AE7-82DC-1D8E4F5D8C80}" dt="2019-08-24T19:49:46.774" v="1076" actId="478"/>
          <ac:picMkLst>
            <pc:docMk/>
            <pc:sldMk cId="0" sldId="273"/>
            <ac:picMk id="6" creationId="{5EE9C50A-2E66-432C-B173-9A1C54E15E5C}"/>
          </ac:picMkLst>
        </pc:picChg>
        <pc:picChg chg="add mod ord modCrop">
          <ac:chgData name="Judson Santiago" userId="ebb108da2f256286" providerId="LiveId" clId="{47190EF1-85C1-4AE7-82DC-1D8E4F5D8C80}" dt="2019-08-24T19:51:40.363" v="1088" actId="1076"/>
          <ac:picMkLst>
            <pc:docMk/>
            <pc:sldMk cId="0" sldId="273"/>
            <ac:picMk id="10" creationId="{416C0701-3195-467E-9596-6E65E8C2B4B0}"/>
          </ac:picMkLst>
        </pc:picChg>
        <pc:picChg chg="del">
          <ac:chgData name="Judson Santiago" userId="ebb108da2f256286" providerId="LiveId" clId="{47190EF1-85C1-4AE7-82DC-1D8E4F5D8C80}" dt="2019-08-24T19:51:26.210" v="1086" actId="478"/>
          <ac:picMkLst>
            <pc:docMk/>
            <pc:sldMk cId="0" sldId="273"/>
            <ac:picMk id="11" creationId="{CDE25ECD-76A8-4705-95AF-857CA5D4A279}"/>
          </ac:picMkLst>
        </pc:picChg>
      </pc:sldChg>
      <pc:sldChg chg="addSp delSp modSp">
        <pc:chgData name="Judson Santiago" userId="ebb108da2f256286" providerId="LiveId" clId="{47190EF1-85C1-4AE7-82DC-1D8E4F5D8C80}" dt="2019-08-24T19:55:41.349" v="1112" actId="14100"/>
        <pc:sldMkLst>
          <pc:docMk/>
          <pc:sldMk cId="0" sldId="274"/>
        </pc:sldMkLst>
        <pc:spChg chg="mod">
          <ac:chgData name="Judson Santiago" userId="ebb108da2f256286" providerId="LiveId" clId="{47190EF1-85C1-4AE7-82DC-1D8E4F5D8C80}" dt="2019-08-24T19:55:41.349" v="1112" actId="14100"/>
          <ac:spMkLst>
            <pc:docMk/>
            <pc:sldMk cId="0" sldId="27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54:00.906" v="1099" actId="478"/>
          <ac:picMkLst>
            <pc:docMk/>
            <pc:sldMk cId="0" sldId="274"/>
            <ac:picMk id="4" creationId="{79F3A5CE-5E8C-4040-B715-A668CF296E47}"/>
          </ac:picMkLst>
        </pc:picChg>
        <pc:picChg chg="add mod ord modCrop">
          <ac:chgData name="Judson Santiago" userId="ebb108da2f256286" providerId="LiveId" clId="{47190EF1-85C1-4AE7-82DC-1D8E4F5D8C80}" dt="2019-08-24T19:54:10.908" v="1101" actId="167"/>
          <ac:picMkLst>
            <pc:docMk/>
            <pc:sldMk cId="0" sldId="274"/>
            <ac:picMk id="5" creationId="{52053F1C-C77A-4DE6-86F4-9EC9FDE0323A}"/>
          </ac:picMkLst>
        </pc:picChg>
      </pc:sldChg>
      <pc:sldChg chg="addSp delSp modSp">
        <pc:chgData name="Judson Santiago" userId="ebb108da2f256286" providerId="LiveId" clId="{47190EF1-85C1-4AE7-82DC-1D8E4F5D8C80}" dt="2019-08-24T20:03:59.950" v="1134" actId="1035"/>
        <pc:sldMkLst>
          <pc:docMk/>
          <pc:sldMk cId="0" sldId="275"/>
        </pc:sldMkLst>
        <pc:spChg chg="mod">
          <ac:chgData name="Judson Santiago" userId="ebb108da2f256286" providerId="LiveId" clId="{47190EF1-85C1-4AE7-82DC-1D8E4F5D8C80}" dt="2019-08-24T20:03:25.772" v="1132" actId="1076"/>
          <ac:spMkLst>
            <pc:docMk/>
            <pc:sldMk cId="0" sldId="275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20:02:15.294" v="1121" actId="478"/>
          <ac:picMkLst>
            <pc:docMk/>
            <pc:sldMk cId="0" sldId="275"/>
            <ac:picMk id="4" creationId="{7C1D0621-D0B6-4425-9B08-FA05B0A11E59}"/>
          </ac:picMkLst>
        </pc:picChg>
        <pc:picChg chg="add mod ord modCrop">
          <ac:chgData name="Judson Santiago" userId="ebb108da2f256286" providerId="LiveId" clId="{47190EF1-85C1-4AE7-82DC-1D8E4F5D8C80}" dt="2019-08-24T20:03:59.950" v="1134" actId="1035"/>
          <ac:picMkLst>
            <pc:docMk/>
            <pc:sldMk cId="0" sldId="275"/>
            <ac:picMk id="5" creationId="{AD6CF92F-EC5A-44AF-B107-2FE1C892B8C7}"/>
          </ac:picMkLst>
        </pc:picChg>
      </pc:sldChg>
      <pc:sldChg chg="addSp delSp modSp modNotesTx">
        <pc:chgData name="Judson Santiago" userId="ebb108da2f256286" providerId="LiveId" clId="{47190EF1-85C1-4AE7-82DC-1D8E4F5D8C80}" dt="2019-08-24T20:07:26.930" v="1147" actId="113"/>
        <pc:sldMkLst>
          <pc:docMk/>
          <pc:sldMk cId="0" sldId="276"/>
        </pc:sldMkLst>
        <pc:picChg chg="del">
          <ac:chgData name="Judson Santiago" userId="ebb108da2f256286" providerId="LiveId" clId="{47190EF1-85C1-4AE7-82DC-1D8E4F5D8C80}" dt="2019-08-24T20:05:23.526" v="1137" actId="478"/>
          <ac:picMkLst>
            <pc:docMk/>
            <pc:sldMk cId="0" sldId="276"/>
            <ac:picMk id="4" creationId="{1C365A40-7486-4950-8D32-AFBD661BB4BF}"/>
          </ac:picMkLst>
        </pc:picChg>
        <pc:picChg chg="add mod modCrop">
          <ac:chgData name="Judson Santiago" userId="ebb108da2f256286" providerId="LiveId" clId="{47190EF1-85C1-4AE7-82DC-1D8E4F5D8C80}" dt="2019-08-24T20:06:13.182" v="1140" actId="1076"/>
          <ac:picMkLst>
            <pc:docMk/>
            <pc:sldMk cId="0" sldId="276"/>
            <ac:picMk id="5" creationId="{4F373900-83BF-46D8-AAB9-1DAC90855E5D}"/>
          </ac:picMkLst>
        </pc:picChg>
      </pc:sldChg>
      <pc:sldChg chg="addSp delSp modSp">
        <pc:chgData name="Judson Santiago" userId="ebb108da2f256286" providerId="LiveId" clId="{47190EF1-85C1-4AE7-82DC-1D8E4F5D8C80}" dt="2019-08-24T19:40:22.126" v="1032" actId="1076"/>
        <pc:sldMkLst>
          <pc:docMk/>
          <pc:sldMk cId="0" sldId="277"/>
        </pc:sldMkLst>
        <pc:spChg chg="add mod">
          <ac:chgData name="Judson Santiago" userId="ebb108da2f256286" providerId="LiveId" clId="{47190EF1-85C1-4AE7-82DC-1D8E4F5D8C80}" dt="2019-08-24T19:40:22.126" v="1032" actId="1076"/>
          <ac:spMkLst>
            <pc:docMk/>
            <pc:sldMk cId="0" sldId="277"/>
            <ac:spMk id="6" creationId="{47A13BBA-B095-4801-A6DE-3BDBC743B665}"/>
          </ac:spMkLst>
        </pc:spChg>
        <pc:picChg chg="add mod">
          <ac:chgData name="Judson Santiago" userId="ebb108da2f256286" providerId="LiveId" clId="{47190EF1-85C1-4AE7-82DC-1D8E4F5D8C80}" dt="2019-08-24T19:40:22.126" v="1032" actId="1076"/>
          <ac:picMkLst>
            <pc:docMk/>
            <pc:sldMk cId="0" sldId="277"/>
            <ac:picMk id="4" creationId="{3BB3AAF9-89A5-4E64-84B9-49949EDC61B8}"/>
          </ac:picMkLst>
        </pc:picChg>
        <pc:picChg chg="del">
          <ac:chgData name="Judson Santiago" userId="ebb108da2f256286" providerId="LiveId" clId="{47190EF1-85C1-4AE7-82DC-1D8E4F5D8C80}" dt="2019-08-24T19:38:03.226" v="1007" actId="478"/>
          <ac:picMkLst>
            <pc:docMk/>
            <pc:sldMk cId="0" sldId="277"/>
            <ac:picMk id="5" creationId="{EF476579-DB08-4292-A814-B5BF0D13F11A}"/>
          </ac:picMkLst>
        </pc:picChg>
      </pc:sldChg>
      <pc:sldChg chg="addSp delSp modSp">
        <pc:chgData name="Judson Santiago" userId="ebb108da2f256286" providerId="LiveId" clId="{47190EF1-85C1-4AE7-82DC-1D8E4F5D8C80}" dt="2019-08-25T12:29:17.065" v="2323" actId="14100"/>
        <pc:sldMkLst>
          <pc:docMk/>
          <pc:sldMk cId="0" sldId="278"/>
        </pc:sldMkLst>
        <pc:spChg chg="mod">
          <ac:chgData name="Judson Santiago" userId="ebb108da2f256286" providerId="LiveId" clId="{47190EF1-85C1-4AE7-82DC-1D8E4F5D8C80}" dt="2019-08-25T12:29:17.065" v="2323" actId="14100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28:56.130" v="2320" actId="1036"/>
          <ac:spMkLst>
            <pc:docMk/>
            <pc:sldMk cId="0" sldId="278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2:28:56.130" v="2320" actId="1036"/>
          <ac:picMkLst>
            <pc:docMk/>
            <pc:sldMk cId="0" sldId="278"/>
            <ac:picMk id="4" creationId="{8F720595-E9DA-4B94-B14D-B7C8C16A21E6}"/>
          </ac:picMkLst>
        </pc:picChg>
        <pc:picChg chg="del">
          <ac:chgData name="Judson Santiago" userId="ebb108da2f256286" providerId="LiveId" clId="{47190EF1-85C1-4AE7-82DC-1D8E4F5D8C80}" dt="2019-08-25T03:23:32.508" v="1193" actId="478"/>
          <ac:picMkLst>
            <pc:docMk/>
            <pc:sldMk cId="0" sldId="278"/>
            <ac:picMk id="5" creationId="{E166E840-D789-4D62-A1F3-AAAD2B38992E}"/>
          </ac:picMkLst>
        </pc:picChg>
      </pc:sldChg>
      <pc:sldChg chg="addSp delSp modSp modNotesTx">
        <pc:chgData name="Judson Santiago" userId="ebb108da2f256286" providerId="LiveId" clId="{47190EF1-85C1-4AE7-82DC-1D8E4F5D8C80}" dt="2019-08-25T03:50:14.011" v="1405"/>
        <pc:sldMkLst>
          <pc:docMk/>
          <pc:sldMk cId="0" sldId="279"/>
        </pc:sldMkLst>
        <pc:spChg chg="mod">
          <ac:chgData name="Judson Santiago" userId="ebb108da2f256286" providerId="LiveId" clId="{47190EF1-85C1-4AE7-82DC-1D8E4F5D8C80}" dt="2019-08-25T03:32:00.810" v="1227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5:19.977" v="1252" actId="14100"/>
          <ac:spMkLst>
            <pc:docMk/>
            <pc:sldMk cId="0" sldId="279"/>
            <ac:spMk id="1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33:46.639" v="1245" actId="478"/>
          <ac:spMkLst>
            <pc:docMk/>
            <pc:sldMk cId="0" sldId="279"/>
            <ac:spMk id="14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6:03.577" v="1254" actId="1036"/>
          <ac:spMkLst>
            <pc:docMk/>
            <pc:sldMk cId="0" sldId="279"/>
            <ac:spMk id="17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42:37.684" v="1260"/>
          <ac:grpSpMkLst>
            <pc:docMk/>
            <pc:sldMk cId="0" sldId="279"/>
            <ac:grpSpMk id="11" creationId="{0EF42583-A453-4F37-92FA-A0BF6F9A449E}"/>
          </ac:grpSpMkLst>
        </pc:grpChg>
        <pc:picChg chg="del">
          <ac:chgData name="Judson Santiago" userId="ebb108da2f256286" providerId="LiveId" clId="{47190EF1-85C1-4AE7-82DC-1D8E4F5D8C80}" dt="2019-08-25T03:31:36.042" v="1214" actId="478"/>
          <ac:picMkLst>
            <pc:docMk/>
            <pc:sldMk cId="0" sldId="279"/>
            <ac:picMk id="4" creationId="{E9CB3E57-4E6B-4919-8230-E14AB236316F}"/>
          </ac:picMkLst>
        </pc:picChg>
        <pc:picChg chg="add mod ord modCrop">
          <ac:chgData name="Judson Santiago" userId="ebb108da2f256286" providerId="LiveId" clId="{47190EF1-85C1-4AE7-82DC-1D8E4F5D8C80}" dt="2019-08-25T03:34:58.048" v="1251" actId="1076"/>
          <ac:picMkLst>
            <pc:docMk/>
            <pc:sldMk cId="0" sldId="279"/>
            <ac:picMk id="5" creationId="{EC72290D-3FCC-4A19-AED4-D6DD0F66138D}"/>
          </ac:picMkLst>
        </pc:picChg>
        <pc:picChg chg="add del mod">
          <ac:chgData name="Judson Santiago" userId="ebb108da2f256286" providerId="LiveId" clId="{47190EF1-85C1-4AE7-82DC-1D8E4F5D8C80}" dt="2019-08-25T03:47:55.077" v="1386" actId="478"/>
          <ac:picMkLst>
            <pc:docMk/>
            <pc:sldMk cId="0" sldId="279"/>
            <ac:picMk id="6" creationId="{831C04B9-9E2E-4AA9-915B-427774E5F275}"/>
          </ac:picMkLst>
        </pc:picChg>
        <pc:picChg chg="add del mod">
          <ac:chgData name="Judson Santiago" userId="ebb108da2f256286" providerId="LiveId" clId="{47190EF1-85C1-4AE7-82DC-1D8E4F5D8C80}" dt="2019-08-25T03:50:14.011" v="1405"/>
          <ac:picMkLst>
            <pc:docMk/>
            <pc:sldMk cId="0" sldId="279"/>
            <ac:picMk id="16" creationId="{156736D5-A8A5-4340-A128-1356893A940D}"/>
          </ac:picMkLst>
        </pc:picChg>
      </pc:sldChg>
      <pc:sldChg chg="addSp delSp modSp">
        <pc:chgData name="Judson Santiago" userId="ebb108da2f256286" providerId="LiveId" clId="{47190EF1-85C1-4AE7-82DC-1D8E4F5D8C80}" dt="2019-08-24T05:47:29.037" v="854" actId="1035"/>
        <pc:sldMkLst>
          <pc:docMk/>
          <pc:sldMk cId="0" sldId="280"/>
        </pc:sldMkLst>
        <pc:spChg chg="del">
          <ac:chgData name="Judson Santiago" userId="ebb108da2f256286" providerId="LiveId" clId="{47190EF1-85C1-4AE7-82DC-1D8E4F5D8C80}" dt="2019-08-24T05:47:20.182" v="848" actId="478"/>
          <ac:spMkLst>
            <pc:docMk/>
            <pc:sldMk cId="0" sldId="280"/>
            <ac:spMk id="8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47:29.037" v="854" actId="1035"/>
          <ac:spMkLst>
            <pc:docMk/>
            <pc:sldMk cId="0" sldId="280"/>
            <ac:spMk id="9" creationId="{2DB65965-9769-40C4-8114-622B46EF4A59}"/>
          </ac:spMkLst>
        </pc:spChg>
        <pc:picChg chg="add">
          <ac:chgData name="Judson Santiago" userId="ebb108da2f256286" providerId="LiveId" clId="{47190EF1-85C1-4AE7-82DC-1D8E4F5D8C80}" dt="2019-08-24T05:47:20.771" v="849"/>
          <ac:picMkLst>
            <pc:docMk/>
            <pc:sldMk cId="0" sldId="280"/>
            <ac:picMk id="6" creationId="{37866B7A-69A8-498A-B330-20ACDE8C5CBD}"/>
          </ac:picMkLst>
        </pc:picChg>
        <pc:picChg chg="del">
          <ac:chgData name="Judson Santiago" userId="ebb108da2f256286" providerId="LiveId" clId="{47190EF1-85C1-4AE7-82DC-1D8E4F5D8C80}" dt="2019-08-24T05:47:20.182" v="848" actId="478"/>
          <ac:picMkLst>
            <pc:docMk/>
            <pc:sldMk cId="0" sldId="280"/>
            <ac:picMk id="7" creationId="{6B02FDA6-E436-4370-BFEA-1BD21708F1E2}"/>
          </ac:picMkLst>
        </pc:picChg>
      </pc:sldChg>
      <pc:sldChg chg="addSp delSp modSp">
        <pc:chgData name="Judson Santiago" userId="ebb108da2f256286" providerId="LiveId" clId="{47190EF1-85C1-4AE7-82DC-1D8E4F5D8C80}" dt="2019-08-25T12:37:57.557" v="2324" actId="1036"/>
        <pc:sldMkLst>
          <pc:docMk/>
          <pc:sldMk cId="0" sldId="281"/>
        </pc:sldMkLst>
        <pc:spChg chg="add mod">
          <ac:chgData name="Judson Santiago" userId="ebb108da2f256286" providerId="LiveId" clId="{47190EF1-85C1-4AE7-82DC-1D8E4F5D8C80}" dt="2019-08-25T12:37:57.557" v="2324" actId="1036"/>
          <ac:spMkLst>
            <pc:docMk/>
            <pc:sldMk cId="0" sldId="281"/>
            <ac:spMk id="8" creationId="{78DD0F10-3152-4EDD-927A-BE8B2204234F}"/>
          </ac:spMkLst>
        </pc:spChg>
        <pc:spChg chg="del">
          <ac:chgData name="Judson Santiago" userId="ebb108da2f256286" providerId="LiveId" clId="{47190EF1-85C1-4AE7-82DC-1D8E4F5D8C80}" dt="2019-08-24T05:47:43.562" v="855" actId="478"/>
          <ac:spMkLst>
            <pc:docMk/>
            <pc:sldMk cId="0" sldId="281"/>
            <ac:spMk id="9" creationId="{B1422FD1-9EA3-48DE-866E-20E250510C1B}"/>
          </ac:spMkLst>
        </pc:spChg>
        <pc:picChg chg="add mod">
          <ac:chgData name="Judson Santiago" userId="ebb108da2f256286" providerId="LiveId" clId="{47190EF1-85C1-4AE7-82DC-1D8E4F5D8C80}" dt="2019-08-25T12:37:57.557" v="2324" actId="1036"/>
          <ac:picMkLst>
            <pc:docMk/>
            <pc:sldMk cId="0" sldId="281"/>
            <ac:picMk id="6" creationId="{840011D4-D600-4D21-A4E5-1BFE633E023F}"/>
          </ac:picMkLst>
        </pc:picChg>
        <pc:picChg chg="del">
          <ac:chgData name="Judson Santiago" userId="ebb108da2f256286" providerId="LiveId" clId="{47190EF1-85C1-4AE7-82DC-1D8E4F5D8C80}" dt="2019-08-24T05:47:43.562" v="855" actId="478"/>
          <ac:picMkLst>
            <pc:docMk/>
            <pc:sldMk cId="0" sldId="281"/>
            <ac:picMk id="7" creationId="{A7D0C9B5-E520-4EB0-B36D-89C66843BF5D}"/>
          </ac:picMkLst>
        </pc:picChg>
      </pc:sldChg>
      <pc:sldChg chg="addSp delSp modSp modNotesTx">
        <pc:chgData name="Judson Santiago" userId="ebb108da2f256286" providerId="LiveId" clId="{47190EF1-85C1-4AE7-82DC-1D8E4F5D8C80}" dt="2019-08-25T11:14:10.403" v="1443" actId="207"/>
        <pc:sldMkLst>
          <pc:docMk/>
          <pc:sldMk cId="0" sldId="282"/>
        </pc:sldMkLst>
        <pc:spChg chg="mod">
          <ac:chgData name="Judson Santiago" userId="ebb108da2f256286" providerId="LiveId" clId="{47190EF1-85C1-4AE7-82DC-1D8E4F5D8C80}" dt="2019-08-25T03:44:39.719" v="1381" actId="20577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2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54:04.011" v="1439" actId="478"/>
          <ac:spMkLst>
            <pc:docMk/>
            <pc:sldMk cId="0" sldId="282"/>
            <ac:spMk id="13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55:28.908" v="1440"/>
          <ac:grpSpMkLst>
            <pc:docMk/>
            <pc:sldMk cId="0" sldId="282"/>
            <ac:grpSpMk id="15" creationId="{920262E7-8B95-4819-A114-BF08349E38E9}"/>
          </ac:grpSpMkLst>
        </pc:grpChg>
        <pc:picChg chg="del">
          <ac:chgData name="Judson Santiago" userId="ebb108da2f256286" providerId="LiveId" clId="{47190EF1-85C1-4AE7-82DC-1D8E4F5D8C80}" dt="2019-08-25T03:48:12.562" v="1390" actId="478"/>
          <ac:picMkLst>
            <pc:docMk/>
            <pc:sldMk cId="0" sldId="282"/>
            <ac:picMk id="4" creationId="{0FCF84FD-025C-4F19-9709-EA89FFAA43B4}"/>
          </ac:picMkLst>
        </pc:picChg>
        <pc:picChg chg="add del mod ord">
          <ac:chgData name="Judson Santiago" userId="ebb108da2f256286" providerId="LiveId" clId="{47190EF1-85C1-4AE7-82DC-1D8E4F5D8C80}" dt="2019-08-25T03:48:32.224" v="1393" actId="478"/>
          <ac:picMkLst>
            <pc:docMk/>
            <pc:sldMk cId="0" sldId="282"/>
            <ac:picMk id="5" creationId="{B869BD49-6977-46EC-BE44-E264CF6C0D99}"/>
          </ac:picMkLst>
        </pc:picChg>
        <pc:picChg chg="add del">
          <ac:chgData name="Judson Santiago" userId="ebb108da2f256286" providerId="LiveId" clId="{47190EF1-85C1-4AE7-82DC-1D8E4F5D8C80}" dt="2019-08-25T03:49:03.696" v="1395" actId="478"/>
          <ac:picMkLst>
            <pc:docMk/>
            <pc:sldMk cId="0" sldId="282"/>
            <ac:picMk id="6" creationId="{B11CBCA3-293A-4F3D-938B-99D0BDB03992}"/>
          </ac:picMkLst>
        </pc:picChg>
        <pc:picChg chg="add del mod">
          <ac:chgData name="Judson Santiago" userId="ebb108da2f256286" providerId="LiveId" clId="{47190EF1-85C1-4AE7-82DC-1D8E4F5D8C80}" dt="2019-08-25T03:49:57.008" v="1400"/>
          <ac:picMkLst>
            <pc:docMk/>
            <pc:sldMk cId="0" sldId="282"/>
            <ac:picMk id="7" creationId="{B1687AA4-3071-48C5-B723-3E6BD06BBBBB}"/>
          </ac:picMkLst>
        </pc:picChg>
        <pc:picChg chg="add mod ord modCrop">
          <ac:chgData name="Judson Santiago" userId="ebb108da2f256286" providerId="LiveId" clId="{47190EF1-85C1-4AE7-82DC-1D8E4F5D8C80}" dt="2019-08-25T03:53:05.281" v="1425" actId="1076"/>
          <ac:picMkLst>
            <pc:docMk/>
            <pc:sldMk cId="0" sldId="282"/>
            <ac:picMk id="8" creationId="{4BB745EE-D77C-4442-87D7-A76639798F04}"/>
          </ac:picMkLst>
        </pc:picChg>
        <pc:picChg chg="add del mod ord">
          <ac:chgData name="Judson Santiago" userId="ebb108da2f256286" providerId="LiveId" clId="{47190EF1-85C1-4AE7-82DC-1D8E4F5D8C80}" dt="2019-08-25T03:52:56.804" v="1423" actId="478"/>
          <ac:picMkLst>
            <pc:docMk/>
            <pc:sldMk cId="0" sldId="282"/>
            <ac:picMk id="14" creationId="{65AC3A2F-EAB8-47D0-9075-2AB1F8BF2BA0}"/>
          </ac:picMkLst>
        </pc:picChg>
      </pc:sldChg>
      <pc:sldChg chg="addSp delSp modSp">
        <pc:chgData name="Judson Santiago" userId="ebb108da2f256286" providerId="LiveId" clId="{47190EF1-85C1-4AE7-82DC-1D8E4F5D8C80}" dt="2019-08-25T11:20:15.799" v="1464" actId="14100"/>
        <pc:sldMkLst>
          <pc:docMk/>
          <pc:sldMk cId="0" sldId="283"/>
        </pc:sldMkLst>
        <pc:spChg chg="mod">
          <ac:chgData name="Judson Santiago" userId="ebb108da2f256286" providerId="LiveId" clId="{47190EF1-85C1-4AE7-82DC-1D8E4F5D8C80}" dt="2019-08-25T11:20:15.799" v="1464" actId="14100"/>
          <ac:spMkLst>
            <pc:docMk/>
            <pc:sldMk cId="0" sldId="283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20:03.245" v="1462" actId="14100"/>
          <ac:spMkLst>
            <pc:docMk/>
            <pc:sldMk cId="0" sldId="283"/>
            <ac:spMk id="12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18:33.725" v="1448" actId="478"/>
          <ac:picMkLst>
            <pc:docMk/>
            <pc:sldMk cId="0" sldId="283"/>
            <ac:picMk id="4" creationId="{46414478-D55D-45C4-A771-43AACE8C4CC2}"/>
          </ac:picMkLst>
        </pc:picChg>
        <pc:picChg chg="add mod ord modCrop">
          <ac:chgData name="Judson Santiago" userId="ebb108da2f256286" providerId="LiveId" clId="{47190EF1-85C1-4AE7-82DC-1D8E4F5D8C80}" dt="2019-08-25T11:19:36.486" v="1456" actId="1076"/>
          <ac:picMkLst>
            <pc:docMk/>
            <pc:sldMk cId="0" sldId="283"/>
            <ac:picMk id="5" creationId="{BCB8A06F-5DA7-4962-862E-171F8E05316B}"/>
          </ac:picMkLst>
        </pc:picChg>
      </pc:sldChg>
      <pc:sldChg chg="addSp delSp modSp">
        <pc:chgData name="Judson Santiago" userId="ebb108da2f256286" providerId="LiveId" clId="{47190EF1-85C1-4AE7-82DC-1D8E4F5D8C80}" dt="2019-08-25T11:31:12.606" v="1519" actId="14100"/>
        <pc:sldMkLst>
          <pc:docMk/>
          <pc:sldMk cId="0" sldId="284"/>
        </pc:sldMkLst>
        <pc:spChg chg="mod">
          <ac:chgData name="Judson Santiago" userId="ebb108da2f256286" providerId="LiveId" clId="{47190EF1-85C1-4AE7-82DC-1D8E4F5D8C80}" dt="2019-08-25T11:31:12.606" v="1519" actId="14100"/>
          <ac:spMkLst>
            <pc:docMk/>
            <pc:sldMk cId="0" sldId="284"/>
            <ac:spMk id="7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1:30:05.886" v="1513" actId="1076"/>
          <ac:picMkLst>
            <pc:docMk/>
            <pc:sldMk cId="0" sldId="284"/>
            <ac:picMk id="4" creationId="{EDC4D44D-B86A-4CCA-BA1E-6678985055A0}"/>
          </ac:picMkLst>
        </pc:picChg>
        <pc:picChg chg="del">
          <ac:chgData name="Judson Santiago" userId="ebb108da2f256286" providerId="LiveId" clId="{47190EF1-85C1-4AE7-82DC-1D8E4F5D8C80}" dt="2019-08-25T11:29:51.576" v="1510" actId="478"/>
          <ac:picMkLst>
            <pc:docMk/>
            <pc:sldMk cId="0" sldId="284"/>
            <ac:picMk id="5" creationId="{220A0D04-2A32-439F-88F0-26E8F3248497}"/>
          </ac:picMkLst>
        </pc:picChg>
      </pc:sldChg>
      <pc:sldChg chg="addSp delSp modSp">
        <pc:chgData name="Judson Santiago" userId="ebb108da2f256286" providerId="LiveId" clId="{47190EF1-85C1-4AE7-82DC-1D8E4F5D8C80}" dt="2019-08-25T11:38:27.028" v="1529" actId="1076"/>
        <pc:sldMkLst>
          <pc:docMk/>
          <pc:sldMk cId="0" sldId="285"/>
        </pc:sldMkLst>
        <pc:picChg chg="del">
          <ac:chgData name="Judson Santiago" userId="ebb108da2f256286" providerId="LiveId" clId="{47190EF1-85C1-4AE7-82DC-1D8E4F5D8C80}" dt="2019-08-25T11:38:19.657" v="1527" actId="478"/>
          <ac:picMkLst>
            <pc:docMk/>
            <pc:sldMk cId="0" sldId="285"/>
            <ac:picMk id="4" creationId="{B07A093C-E0B4-4C51-91EE-68E887AA9018}"/>
          </ac:picMkLst>
        </pc:picChg>
        <pc:picChg chg="add mod ord modCrop">
          <ac:chgData name="Judson Santiago" userId="ebb108da2f256286" providerId="LiveId" clId="{47190EF1-85C1-4AE7-82DC-1D8E4F5D8C80}" dt="2019-08-25T11:38:27.028" v="1529" actId="1076"/>
          <ac:picMkLst>
            <pc:docMk/>
            <pc:sldMk cId="0" sldId="285"/>
            <ac:picMk id="5" creationId="{7A2F86BB-DC1A-4450-8EDE-4E709AF8DA5F}"/>
          </ac:picMkLst>
        </pc:picChg>
      </pc:sldChg>
      <pc:sldChg chg="modSp">
        <pc:chgData name="Judson Santiago" userId="ebb108da2f256286" providerId="LiveId" clId="{47190EF1-85C1-4AE7-82DC-1D8E4F5D8C80}" dt="2019-08-25T16:52:56.580" v="2327" actId="14100"/>
        <pc:sldMkLst>
          <pc:docMk/>
          <pc:sldMk cId="3527987655" sldId="287"/>
        </pc:sldMkLst>
        <pc:spChg chg="mod">
          <ac:chgData name="Judson Santiago" userId="ebb108da2f256286" providerId="LiveId" clId="{47190EF1-85C1-4AE7-82DC-1D8E4F5D8C80}" dt="2019-08-25T11:42:37.661" v="1566" actId="20577"/>
          <ac:spMkLst>
            <pc:docMk/>
            <pc:sldMk cId="3527987655" sldId="287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6:52:56.580" v="2327" actId="14100"/>
          <ac:spMkLst>
            <pc:docMk/>
            <pc:sldMk cId="3527987655" sldId="287"/>
            <ac:spMk id="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48:28.520" v="1654" actId="1076"/>
          <ac:spMkLst>
            <pc:docMk/>
            <pc:sldMk cId="3527987655" sldId="287"/>
            <ac:spMk id="7" creationId="{00000000-0000-0000-0000-000000000000}"/>
          </ac:spMkLst>
        </pc:spChg>
        <pc:cxnChg chg="mod">
          <ac:chgData name="Judson Santiago" userId="ebb108da2f256286" providerId="LiveId" clId="{47190EF1-85C1-4AE7-82DC-1D8E4F5D8C80}" dt="2019-08-25T16:52:56.580" v="2327" actId="14100"/>
          <ac:cxnSpMkLst>
            <pc:docMk/>
            <pc:sldMk cId="3527987655" sldId="287"/>
            <ac:cxnSpMk id="6" creationId="{00000000-0000-0000-0000-000000000000}"/>
          </ac:cxnSpMkLst>
        </pc:cxnChg>
      </pc:sldChg>
      <pc:sldChg chg="addSp delSp modSp">
        <pc:chgData name="Judson Santiago" userId="ebb108da2f256286" providerId="LiveId" clId="{47190EF1-85C1-4AE7-82DC-1D8E4F5D8C80}" dt="2019-08-25T11:48:42.735" v="1655" actId="1036"/>
        <pc:sldMkLst>
          <pc:docMk/>
          <pc:sldMk cId="771484799" sldId="288"/>
        </pc:sldMkLst>
        <pc:spChg chg="mod">
          <ac:chgData name="Judson Santiago" userId="ebb108da2f256286" providerId="LiveId" clId="{47190EF1-85C1-4AE7-82DC-1D8E4F5D8C80}" dt="2019-08-25T11:47:43.532" v="1650" actId="20577"/>
          <ac:spMkLst>
            <pc:docMk/>
            <pc:sldMk cId="771484799" sldId="288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46:44.204" v="1626" actId="478"/>
          <ac:picMkLst>
            <pc:docMk/>
            <pc:sldMk cId="771484799" sldId="288"/>
            <ac:picMk id="4" creationId="{E8DA50EC-3458-4D67-9055-511A84575F31}"/>
          </ac:picMkLst>
        </pc:picChg>
        <pc:picChg chg="add del mod">
          <ac:chgData name="Judson Santiago" userId="ebb108da2f256286" providerId="LiveId" clId="{47190EF1-85C1-4AE7-82DC-1D8E4F5D8C80}" dt="2019-08-25T11:46:35.404" v="1623" actId="478"/>
          <ac:picMkLst>
            <pc:docMk/>
            <pc:sldMk cId="771484799" sldId="288"/>
            <ac:picMk id="5" creationId="{79CB09D8-7ACB-4FC0-94E5-15F5B3760F1B}"/>
          </ac:picMkLst>
        </pc:picChg>
        <pc:picChg chg="add mod">
          <ac:chgData name="Judson Santiago" userId="ebb108da2f256286" providerId="LiveId" clId="{47190EF1-85C1-4AE7-82DC-1D8E4F5D8C80}" dt="2019-08-25T11:48:42.735" v="1655" actId="1036"/>
          <ac:picMkLst>
            <pc:docMk/>
            <pc:sldMk cId="771484799" sldId="288"/>
            <ac:picMk id="6" creationId="{D43FB069-43C5-4744-BB57-8AF04A46CF7A}"/>
          </ac:picMkLst>
        </pc:picChg>
      </pc:sldChg>
      <pc:sldChg chg="modSp">
        <pc:chgData name="Judson Santiago" userId="ebb108da2f256286" providerId="LiveId" clId="{47190EF1-85C1-4AE7-82DC-1D8E4F5D8C80}" dt="2019-08-25T11:49:43.781" v="1670" actId="20577"/>
        <pc:sldMkLst>
          <pc:docMk/>
          <pc:sldMk cId="48245896" sldId="289"/>
        </pc:sldMkLst>
        <pc:spChg chg="mod">
          <ac:chgData name="Judson Santiago" userId="ebb108da2f256286" providerId="LiveId" clId="{47190EF1-85C1-4AE7-82DC-1D8E4F5D8C80}" dt="2019-08-25T11:49:43.781" v="1670" actId="20577"/>
          <ac:spMkLst>
            <pc:docMk/>
            <pc:sldMk cId="48245896" sldId="289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57:09.649" v="1730" actId="14100"/>
        <pc:sldMkLst>
          <pc:docMk/>
          <pc:sldMk cId="89585129" sldId="290"/>
        </pc:sldMkLst>
        <pc:spChg chg="mod">
          <ac:chgData name="Judson Santiago" userId="ebb108da2f256286" providerId="LiveId" clId="{47190EF1-85C1-4AE7-82DC-1D8E4F5D8C80}" dt="2019-08-25T11:55:38.412" v="1710" actId="6549"/>
          <ac:spMkLst>
            <pc:docMk/>
            <pc:sldMk cId="89585129" sldId="290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57:09.649" v="1730" actId="14100"/>
          <ac:spMkLst>
            <pc:docMk/>
            <pc:sldMk cId="89585129" sldId="290"/>
            <ac:spMk id="7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5T11:56:43.823" v="1717" actId="14100"/>
          <ac:spMkLst>
            <pc:docMk/>
            <pc:sldMk cId="89585129" sldId="290"/>
            <ac:spMk id="8" creationId="{C7637B68-A66A-4ECA-B1E8-8ECA5EFC5A12}"/>
          </ac:spMkLst>
        </pc:spChg>
        <pc:picChg chg="del">
          <ac:chgData name="Judson Santiago" userId="ebb108da2f256286" providerId="LiveId" clId="{47190EF1-85C1-4AE7-82DC-1D8E4F5D8C80}" dt="2019-08-25T11:52:54.739" v="1683" actId="478"/>
          <ac:picMkLst>
            <pc:docMk/>
            <pc:sldMk cId="89585129" sldId="290"/>
            <ac:picMk id="4" creationId="{F668A22F-CEA8-4C9E-972B-7B2F7415AC32}"/>
          </ac:picMkLst>
        </pc:picChg>
        <pc:picChg chg="add mod ord modCrop">
          <ac:chgData name="Judson Santiago" userId="ebb108da2f256286" providerId="LiveId" clId="{47190EF1-85C1-4AE7-82DC-1D8E4F5D8C80}" dt="2019-08-25T11:56:29.205" v="1715" actId="1076"/>
          <ac:picMkLst>
            <pc:docMk/>
            <pc:sldMk cId="89585129" sldId="290"/>
            <ac:picMk id="5" creationId="{A05D2B9B-16A4-46EF-8B27-66181E3A1240}"/>
          </ac:picMkLst>
        </pc:picChg>
      </pc:sldChg>
      <pc:sldChg chg="addSp delSp modSp">
        <pc:chgData name="Judson Santiago" userId="ebb108da2f256286" providerId="LiveId" clId="{47190EF1-85C1-4AE7-82DC-1D8E4F5D8C80}" dt="2019-08-25T16:53:26.208" v="2335" actId="6549"/>
        <pc:sldMkLst>
          <pc:docMk/>
          <pc:sldMk cId="1049156548" sldId="291"/>
        </pc:sldMkLst>
        <pc:spChg chg="mod">
          <ac:chgData name="Judson Santiago" userId="ebb108da2f256286" providerId="LiveId" clId="{47190EF1-85C1-4AE7-82DC-1D8E4F5D8C80}" dt="2019-08-25T16:53:26.208" v="2335" actId="6549"/>
          <ac:spMkLst>
            <pc:docMk/>
            <pc:sldMk cId="1049156548" sldId="291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2:01:02.515" v="1741" actId="478"/>
          <ac:picMkLst>
            <pc:docMk/>
            <pc:sldMk cId="1049156548" sldId="291"/>
            <ac:picMk id="4" creationId="{D5DC7000-A73B-4C8D-B55D-C374385A0999}"/>
          </ac:picMkLst>
        </pc:picChg>
        <pc:picChg chg="add mod ord modCrop">
          <ac:chgData name="Judson Santiago" userId="ebb108da2f256286" providerId="LiveId" clId="{47190EF1-85C1-4AE7-82DC-1D8E4F5D8C80}" dt="2019-08-25T12:01:06.540" v="1742" actId="167"/>
          <ac:picMkLst>
            <pc:docMk/>
            <pc:sldMk cId="1049156548" sldId="291"/>
            <ac:picMk id="5" creationId="{C5F76DD8-25F0-4D02-8B6E-B8B3FA70FEE5}"/>
          </ac:picMkLst>
        </pc:picChg>
      </pc:sldChg>
      <pc:sldChg chg="addSp delSp modSp">
        <pc:chgData name="Judson Santiago" userId="ebb108da2f256286" providerId="LiveId" clId="{47190EF1-85C1-4AE7-82DC-1D8E4F5D8C80}" dt="2019-08-25T12:05:29.657" v="1787" actId="14100"/>
        <pc:sldMkLst>
          <pc:docMk/>
          <pc:sldMk cId="263386557" sldId="292"/>
        </pc:sldMkLst>
        <pc:spChg chg="mod">
          <ac:chgData name="Judson Santiago" userId="ebb108da2f256286" providerId="LiveId" clId="{47190EF1-85C1-4AE7-82DC-1D8E4F5D8C80}" dt="2019-08-25T12:02:14.792" v="1753" actId="6549"/>
          <ac:spMkLst>
            <pc:docMk/>
            <pc:sldMk cId="263386557" sldId="29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05:29.657" v="1787" actId="14100"/>
          <ac:spMkLst>
            <pc:docMk/>
            <pc:sldMk cId="263386557" sldId="292"/>
            <ac:spMk id="8" creationId="{00000000-0000-0000-0000-000000000000}"/>
          </ac:spMkLst>
        </pc:spChg>
        <pc:picChg chg="del mod">
          <ac:chgData name="Judson Santiago" userId="ebb108da2f256286" providerId="LiveId" clId="{47190EF1-85C1-4AE7-82DC-1D8E4F5D8C80}" dt="2019-08-25T12:04:17.206" v="1765" actId="478"/>
          <ac:picMkLst>
            <pc:docMk/>
            <pc:sldMk cId="263386557" sldId="292"/>
            <ac:picMk id="4" creationId="{8F151B1A-0DD1-42E8-BFBC-AF0358068B81}"/>
          </ac:picMkLst>
        </pc:picChg>
        <pc:picChg chg="add mod ord modCrop">
          <ac:chgData name="Judson Santiago" userId="ebb108da2f256286" providerId="LiveId" clId="{47190EF1-85C1-4AE7-82DC-1D8E4F5D8C80}" dt="2019-08-25T12:04:50.809" v="1773" actId="1076"/>
          <ac:picMkLst>
            <pc:docMk/>
            <pc:sldMk cId="263386557" sldId="292"/>
            <ac:picMk id="5" creationId="{5EA3ECDA-6E6A-4CB6-819F-C799C54297E2}"/>
          </ac:picMkLst>
        </pc:picChg>
      </pc:sldChg>
      <pc:sldChg chg="modSp modNotesTx">
        <pc:chgData name="Judson Santiago" userId="ebb108da2f256286" providerId="LiveId" clId="{47190EF1-85C1-4AE7-82DC-1D8E4F5D8C80}" dt="2019-08-25T12:25:41.622" v="2315" actId="207"/>
        <pc:sldMkLst>
          <pc:docMk/>
          <pc:sldMk cId="2837393331" sldId="293"/>
        </pc:sldMkLst>
        <pc:spChg chg="mod">
          <ac:chgData name="Judson Santiago" userId="ebb108da2f256286" providerId="LiveId" clId="{47190EF1-85C1-4AE7-82DC-1D8E4F5D8C80}" dt="2019-08-25T12:25:41.622" v="2315" actId="207"/>
          <ac:spMkLst>
            <pc:docMk/>
            <pc:sldMk cId="2837393331" sldId="293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30:44.574" v="1517" actId="14100"/>
        <pc:sldMkLst>
          <pc:docMk/>
          <pc:sldMk cId="1346719266" sldId="294"/>
        </pc:sldMkLst>
        <pc:spChg chg="mod">
          <ac:chgData name="Judson Santiago" userId="ebb108da2f256286" providerId="LiveId" clId="{47190EF1-85C1-4AE7-82DC-1D8E4F5D8C80}" dt="2019-08-25T11:26:14.204" v="1501" actId="207"/>
          <ac:spMkLst>
            <pc:docMk/>
            <pc:sldMk cId="1346719266" sldId="294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44.574" v="1517" actId="14100"/>
          <ac:spMkLst>
            <pc:docMk/>
            <pc:sldMk cId="1346719266" sldId="294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23:24.415" v="1470" actId="478"/>
          <ac:picMkLst>
            <pc:docMk/>
            <pc:sldMk cId="1346719266" sldId="294"/>
            <ac:picMk id="4" creationId="{B9A5C963-E616-4DE7-84F2-95D656E04769}"/>
          </ac:picMkLst>
        </pc:picChg>
        <pc:picChg chg="add del mod">
          <ac:chgData name="Judson Santiago" userId="ebb108da2f256286" providerId="LiveId" clId="{47190EF1-85C1-4AE7-82DC-1D8E4F5D8C80}" dt="2019-08-25T11:23:15.305" v="1467" actId="478"/>
          <ac:picMkLst>
            <pc:docMk/>
            <pc:sldMk cId="1346719266" sldId="294"/>
            <ac:picMk id="5" creationId="{E6B4B282-4691-4CC2-8336-A9A38D540CE1}"/>
          </ac:picMkLst>
        </pc:picChg>
        <pc:picChg chg="add mod ord">
          <ac:chgData name="Judson Santiago" userId="ebb108da2f256286" providerId="LiveId" clId="{47190EF1-85C1-4AE7-82DC-1D8E4F5D8C80}" dt="2019-08-25T11:23:29.763" v="1471" actId="167"/>
          <ac:picMkLst>
            <pc:docMk/>
            <pc:sldMk cId="1346719266" sldId="294"/>
            <ac:picMk id="9" creationId="{E6A0DA82-8768-4FF8-8D26-FA0FCDADD57E}"/>
          </ac:picMkLst>
        </pc:picChg>
      </pc:sldChg>
      <pc:sldChg chg="addSp delSp modSp">
        <pc:chgData name="Judson Santiago" userId="ebb108da2f256286" providerId="LiveId" clId="{47190EF1-85C1-4AE7-82DC-1D8E4F5D8C80}" dt="2019-08-24T19:43:14.856" v="1052" actId="207"/>
        <pc:sldMkLst>
          <pc:docMk/>
          <pc:sldMk cId="1770695682" sldId="295"/>
        </pc:sldMkLst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1:56.870" v="1039" actId="167"/>
          <ac:picMkLst>
            <pc:docMk/>
            <pc:sldMk cId="1770695682" sldId="295"/>
            <ac:picMk id="4" creationId="{A0AD4ABB-C769-40AD-87E4-3E897B13FABF}"/>
          </ac:picMkLst>
        </pc:picChg>
        <pc:picChg chg="del">
          <ac:chgData name="Judson Santiago" userId="ebb108da2f256286" providerId="LiveId" clId="{47190EF1-85C1-4AE7-82DC-1D8E4F5D8C80}" dt="2019-08-24T19:41:26.043" v="1033" actId="478"/>
          <ac:picMkLst>
            <pc:docMk/>
            <pc:sldMk cId="1770695682" sldId="295"/>
            <ac:picMk id="5" creationId="{4A47A319-55E7-4D35-973B-277C112B6572}"/>
          </ac:picMkLst>
        </pc:picChg>
      </pc:sldChg>
      <pc:sldChg chg="modSp">
        <pc:chgData name="Judson Santiago" userId="ebb108da2f256286" providerId="LiveId" clId="{47190EF1-85C1-4AE7-82DC-1D8E4F5D8C80}" dt="2019-08-24T05:01:33.072" v="316" actId="20577"/>
        <pc:sldMkLst>
          <pc:docMk/>
          <pc:sldMk cId="4139222939" sldId="296"/>
        </pc:sldMkLst>
        <pc:spChg chg="mod">
          <ac:chgData name="Judson Santiago" userId="ebb108da2f256286" providerId="LiveId" clId="{47190EF1-85C1-4AE7-82DC-1D8E4F5D8C80}" dt="2019-08-24T05:01:33.072" v="316" actId="20577"/>
          <ac:spMkLst>
            <pc:docMk/>
            <pc:sldMk cId="4139222939" sldId="296"/>
            <ac:spMk id="7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4T05:01:44.392" v="323" actId="20577"/>
        <pc:sldMkLst>
          <pc:docMk/>
          <pc:sldMk cId="3944574912" sldId="297"/>
        </pc:sldMkLst>
        <pc:spChg chg="mod">
          <ac:chgData name="Judson Santiago" userId="ebb108da2f256286" providerId="LiveId" clId="{47190EF1-85C1-4AE7-82DC-1D8E4F5D8C80}" dt="2019-08-24T05:01:44.392" v="323" actId="20577"/>
          <ac:spMkLst>
            <pc:docMk/>
            <pc:sldMk cId="3944574912" sldId="297"/>
            <ac:spMk id="3" creationId="{00000000-0000-0000-0000-000000000000}"/>
          </ac:spMkLst>
        </pc:spChg>
        <pc:picChg chg="add del mod ord modCrop">
          <ac:chgData name="Judson Santiago" userId="ebb108da2f256286" providerId="LiveId" clId="{47190EF1-85C1-4AE7-82DC-1D8E4F5D8C80}" dt="2019-08-24T04:52:17.019" v="33" actId="478"/>
          <ac:picMkLst>
            <pc:docMk/>
            <pc:sldMk cId="3944574912" sldId="297"/>
            <ac:picMk id="4" creationId="{E45CCEE0-6A66-4235-8F5B-3FB8E0002777}"/>
          </ac:picMkLst>
        </pc:picChg>
        <pc:picChg chg="add mod modCrop">
          <ac:chgData name="Judson Santiago" userId="ebb108da2f256286" providerId="LiveId" clId="{47190EF1-85C1-4AE7-82DC-1D8E4F5D8C80}" dt="2019-08-24T04:53:08.928" v="42" actId="1076"/>
          <ac:picMkLst>
            <pc:docMk/>
            <pc:sldMk cId="3944574912" sldId="297"/>
            <ac:picMk id="5" creationId="{196946F1-96FB-4BF8-9FC1-6B054207E54D}"/>
          </ac:picMkLst>
        </pc:picChg>
        <pc:picChg chg="del mod modCrop">
          <ac:chgData name="Judson Santiago" userId="ebb108da2f256286" providerId="LiveId" clId="{47190EF1-85C1-4AE7-82DC-1D8E4F5D8C80}" dt="2019-08-24T04:49:36.781" v="13" actId="478"/>
          <ac:picMkLst>
            <pc:docMk/>
            <pc:sldMk cId="3944574912" sldId="297"/>
            <ac:picMk id="8" creationId="{00000000-0000-0000-0000-000000000000}"/>
          </ac:picMkLst>
        </pc:picChg>
      </pc:sldChg>
      <pc:sldChg chg="delSp modSp">
        <pc:chgData name="Judson Santiago" userId="ebb108da2f256286" providerId="LiveId" clId="{47190EF1-85C1-4AE7-82DC-1D8E4F5D8C80}" dt="2019-08-24T05:07:56.658" v="496" actId="20577"/>
        <pc:sldMkLst>
          <pc:docMk/>
          <pc:sldMk cId="191132267" sldId="298"/>
        </pc:sldMkLst>
        <pc:spChg chg="mod">
          <ac:chgData name="Judson Santiago" userId="ebb108da2f256286" providerId="LiveId" clId="{47190EF1-85C1-4AE7-82DC-1D8E4F5D8C80}" dt="2019-08-24T05:07:56.658" v="496" actId="20577"/>
          <ac:spMkLst>
            <pc:docMk/>
            <pc:sldMk cId="191132267" sldId="29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03:35.895" v="340" actId="478"/>
          <ac:spMkLst>
            <pc:docMk/>
            <pc:sldMk cId="191132267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47190EF1-85C1-4AE7-82DC-1D8E4F5D8C80}" dt="2019-08-25T03:42:10.793" v="1259" actId="1037"/>
        <pc:sldMkLst>
          <pc:docMk/>
          <pc:sldMk cId="1600955318" sldId="299"/>
        </pc:sldMkLst>
        <pc:spChg chg="mod">
          <ac:chgData name="Judson Santiago" userId="ebb108da2f256286" providerId="LiveId" clId="{47190EF1-85C1-4AE7-82DC-1D8E4F5D8C80}" dt="2019-08-24T05:01:25.729" v="309" actId="20577"/>
          <ac:spMkLst>
            <pc:docMk/>
            <pc:sldMk cId="1600955318" sldId="299"/>
            <ac:spMk id="3" creationId="{00000000-0000-0000-0000-000000000000}"/>
          </ac:spMkLst>
        </pc:spChg>
        <pc:grpChg chg="mod">
          <ac:chgData name="Judson Santiago" userId="ebb108da2f256286" providerId="LiveId" clId="{47190EF1-85C1-4AE7-82DC-1D8E4F5D8C80}" dt="2019-08-25T03:42:10.793" v="1259" actId="1037"/>
          <ac:grpSpMkLst>
            <pc:docMk/>
            <pc:sldMk cId="1600955318" sldId="299"/>
            <ac:grpSpMk id="4" creationId="{7133769A-FD12-4E95-B5DA-92A73C6E33BD}"/>
          </ac:grpSpMkLst>
        </pc:grpChg>
      </pc:sldChg>
      <pc:sldChg chg="addSp modSp modNotesTx">
        <pc:chgData name="Judson Santiago" userId="ebb108da2f256286" providerId="LiveId" clId="{47190EF1-85C1-4AE7-82DC-1D8E4F5D8C80}" dt="2019-08-24T20:21:13.834" v="1190"/>
        <pc:sldMkLst>
          <pc:docMk/>
          <pc:sldMk cId="3110083420" sldId="301"/>
        </pc:sldMkLst>
        <pc:spChg chg="add mod">
          <ac:chgData name="Judson Santiago" userId="ebb108da2f256286" providerId="LiveId" clId="{47190EF1-85C1-4AE7-82DC-1D8E4F5D8C80}" dt="2019-08-24T05:12:14.235" v="568" actId="113"/>
          <ac:spMkLst>
            <pc:docMk/>
            <pc:sldMk cId="3110083420" sldId="301"/>
            <ac:spMk id="5" creationId="{42E683DC-5AB8-4AE7-8204-461C7FF8646E}"/>
          </ac:spMkLst>
        </pc:spChg>
        <pc:graphicFrameChg chg="mod modGraphic">
          <ac:chgData name="Judson Santiago" userId="ebb108da2f256286" providerId="LiveId" clId="{47190EF1-85C1-4AE7-82DC-1D8E4F5D8C80}" dt="2019-08-24T20:21:13.834" v="1190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56DC-66E1-4B12-ABC0-96CA999D5C75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D70A-C9A1-494E-9E71-3E2AF375B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483FD-FA47-4D7D-BBCD-C74C3F9B7474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F81C-3F53-42F9-BE4C-7ED0FD39D7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3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Objetivo: familiarizar</a:t>
            </a:r>
            <a:r>
              <a:rPr lang="pt-BR" baseline="0" dirty="0"/>
              <a:t> os alunos com o ambiente de trabalho do laboratório – Visual Studio 2019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4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num projeto. Para inserir o código fonte de um programa escolha </a:t>
            </a:r>
            <a:r>
              <a:rPr lang="pt-BR" baseline="0" dirty="0" err="1"/>
              <a:t>Code</a:t>
            </a:r>
            <a:r>
              <a:rPr lang="pt-BR" baseline="0" dirty="0"/>
              <a:t> &gt; C++ File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9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Digitando devagar? Typeracer</a:t>
            </a:r>
            <a:r>
              <a:rPr lang="pt-BR"/>
              <a:t>.com</a:t>
            </a:r>
            <a:endParaRPr lang="pt-BR" dirty="0"/>
          </a:p>
          <a:p>
            <a:r>
              <a:rPr lang="pt-BR" dirty="0"/>
              <a:t>Manter</a:t>
            </a:r>
            <a:r>
              <a:rPr lang="pt-BR" baseline="0" dirty="0"/>
              <a:t> o deslocamento das instruções dentro de um bloco ({ }) é importante para organização visual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“Depurador Local do Windows</a:t>
            </a:r>
            <a:r>
              <a:rPr lang="pt-BR" baseline="0" dirty="0"/>
              <a:t>” </a:t>
            </a:r>
            <a:r>
              <a:rPr lang="pt-BR" dirty="0"/>
              <a:t>traduz</a:t>
            </a:r>
            <a:r>
              <a:rPr lang="pt-BR" baseline="0" dirty="0"/>
              <a:t> o programa para linguagem de máquina usando o compilador, liga o programa às bibliotecas e ao código de inicialização e gera um programa executável.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7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tela diz que o código de máquina</a:t>
            </a:r>
            <a:r>
              <a:rPr lang="pt-BR" baseline="0" dirty="0"/>
              <a:t> esta desatualizado e pergunta se você deseja compilar o programa antes de executá-lo.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7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compilador encontrar</a:t>
            </a:r>
            <a:r>
              <a:rPr lang="pt-BR" baseline="0" dirty="0"/>
              <a:t> erros, ele mostrará esta tela perguntando se você deseja rodar a última versão do programa que compilou sem erros.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75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Verifique se você respondeu</a:t>
            </a:r>
            <a:r>
              <a:rPr lang="pt-BR" baseline="0" dirty="0"/>
              <a:t> certo as perguntas anteriores olhando as configurações de compilação e execução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0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programa</a:t>
            </a:r>
            <a:r>
              <a:rPr lang="pt-BR" baseline="0" dirty="0"/>
              <a:t> contém erros, ele não será executado. Leia as informações sobre o erro e corrija o programa. Há duas informações importantes nas mensagens de erro: a localização do erro (número da linha) e uma descrição do erro. Use as setas para navegar de um erro a outro. A lista de erros pode ser exibida através do menu Exibir &gt; Lista de Erros.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8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vezes o erro foi causado por</a:t>
            </a:r>
            <a:r>
              <a:rPr lang="pt-BR" baseline="0" dirty="0"/>
              <a:t> uma falha na linha imediatamente acima. Por exemplo, retirando o ; de uma linha gera erro na linha </a:t>
            </a:r>
            <a:r>
              <a:rPr lang="pt-BR" baseline="0"/>
              <a:t>seguinte.</a:t>
            </a:r>
            <a:endParaRPr lang="pt-BR" baseline="0" dirty="0"/>
          </a:p>
          <a:p>
            <a:r>
              <a:rPr lang="pt-BR" baseline="0" dirty="0"/>
              <a:t>As vezes o erro vem de falhas em linhas de código ainda mais distantes, porém sempre acima da linha de código sinalizada.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2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Observe que as últimas linhas de código alteradas são</a:t>
            </a:r>
            <a:r>
              <a:rPr lang="pt-BR" baseline="0" dirty="0"/>
              <a:t> marcadas com uma linha vertical amarela.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5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estamos fazendo um programa para o Console</a:t>
            </a:r>
            <a:r>
              <a:rPr lang="pt-BR" baseline="0" dirty="0"/>
              <a:t> do Windows, o resultado aparece sempre em uma tela do </a:t>
            </a:r>
            <a:r>
              <a:rPr lang="pt-BR" b="1" baseline="0" dirty="0"/>
              <a:t>Prompt de Comando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r>
              <a:rPr lang="pt-BR" baseline="0" dirty="0"/>
              <a:t> Visual Studio, </a:t>
            </a:r>
            <a:r>
              <a:rPr lang="pt-BR" baseline="0" dirty="0" err="1"/>
              <a:t>CLion</a:t>
            </a:r>
            <a:r>
              <a:rPr lang="pt-BR" baseline="0" dirty="0"/>
              <a:t>, Eclipse, </a:t>
            </a:r>
            <a:r>
              <a:rPr lang="pt-BR" baseline="0" dirty="0" err="1"/>
              <a:t>Netbeans</a:t>
            </a:r>
            <a:r>
              <a:rPr lang="pt-BR" baseline="0" dirty="0"/>
              <a:t>, Code::</a:t>
            </a:r>
            <a:r>
              <a:rPr lang="pt-BR" baseline="0" dirty="0" err="1"/>
              <a:t>blocks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5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saber em</a:t>
            </a:r>
            <a:r>
              <a:rPr lang="pt-BR" baseline="0" dirty="0"/>
              <a:t> que lugar o Visual Studio guarda os arquivos fontes, veja a localização dos projetos em “Local dos Projetos".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979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Indicar a leitura do material “Configuração do Visual Studio” postado no tópico do SIGAA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92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Para</a:t>
            </a:r>
            <a:r>
              <a:rPr lang="pt-BR" baseline="0" dirty="0"/>
              <a:t> descobrir como fazer o executável rodar em uma máquina sem o Visual Studio: </a:t>
            </a:r>
            <a:br>
              <a:rPr lang="pt-BR" baseline="0" dirty="0"/>
            </a:br>
            <a:r>
              <a:rPr lang="pt-BR" baseline="0" dirty="0"/>
              <a:t>http://judsonsantiago.wordpress.com - </a:t>
            </a:r>
            <a:r>
              <a:rPr lang="pt-BR" dirty="0"/>
              <a:t>Mamãe criei meu primeiro programa 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(ou um já existente) e excluir o arquivo fonte antigo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8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e excluir o arquivo fonte antigo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arquivo fonte não é</a:t>
            </a:r>
            <a:r>
              <a:rPr lang="pt-BR" baseline="0" dirty="0"/>
              <a:t> apagado do disco, ele apenas é removido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13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76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92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71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2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Studio todo programa deve fazer parte de um projeto (ou pasta).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8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vários tipos de projetos.</a:t>
            </a:r>
            <a:r>
              <a:rPr lang="pt-BR" baseline="0" dirty="0"/>
              <a:t> A principal informação é qual biblioteca do Windows o projeto utilizará. 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ser criado dentro de uma solução.</a:t>
            </a:r>
            <a:r>
              <a:rPr lang="pt-BR" baseline="0" dirty="0"/>
              <a:t> Uma solução pode conter vários projetos. Cada projeto pode ser um programa diferente.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3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Source</a:t>
            </a:r>
            <a:r>
              <a:rPr lang="pt-BR" baseline="0" dirty="0"/>
              <a:t> Files.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BE1FDE-F1D2-44C6-8697-B7DC7837C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923C0D-D3B4-411E-A907-21D2A1299C83}" type="datetimeFigureOut">
              <a:rPr lang="pt-BR" smtClean="0"/>
              <a:pPr/>
              <a:t>19/03/2021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A6103B-265C-44B0-9F70-8A89DA014A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2452879"/>
            <a:ext cx="9217024" cy="39791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Projeto e Solução ProgComp criados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Uma solução pode conter vários projetos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EA5BA8C-3528-48EE-9D1F-DB792E48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Cabeçalho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(Header Files): </a:t>
            </a:r>
            <a:r>
              <a:rPr lang="pt-BR" dirty="0"/>
              <a:t>arquivos com extensão .h usados para compartilhar informações entre arquivos fontes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39616" y="5661248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Recurso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auxiliares usados no programa, como arquivos texto, imagens, ícones, sons,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866B7A-69A8-498A-B330-20ACDE8C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DB65965-9769-40C4-8114-622B46EF4A59}"/>
              </a:ext>
            </a:extLst>
          </p:cNvPr>
          <p:cNvSpPr/>
          <p:nvPr/>
        </p:nvSpPr>
        <p:spPr>
          <a:xfrm>
            <a:off x="2639616" y="6027753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Origem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com extensão .</a:t>
            </a:r>
            <a:r>
              <a:rPr lang="pt-BR" dirty="0" err="1"/>
              <a:t>cpp</a:t>
            </a:r>
            <a:r>
              <a:rPr lang="pt-BR" dirty="0"/>
              <a:t> que contém o código fonte do programa escrito em linguagem C++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0011D4-D600-4D21-A4E5-1BFE633E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8403"/>
            <a:ext cx="7941021" cy="28809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DD0F10-3152-4EDD-927A-BE8B2204234F}"/>
              </a:ext>
            </a:extLst>
          </p:cNvPr>
          <p:cNvSpPr/>
          <p:nvPr/>
        </p:nvSpPr>
        <p:spPr>
          <a:xfrm>
            <a:off x="2597963" y="5849730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F9E76E-AF96-4048-94F2-6E862F9E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4225" y="2564904"/>
            <a:ext cx="8803549" cy="35547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Novo Item...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03712" y="5108885"/>
            <a:ext cx="4462923" cy="22810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05346" y="5140314"/>
            <a:ext cx="2441525" cy="22655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286A5D-FE6D-465A-8965-CD4D7D36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319345"/>
            <a:ext cx="8048625" cy="42195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Arquivo do C++ (.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Primeiro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39293" y="2939544"/>
            <a:ext cx="593617" cy="1907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14926" y="2945153"/>
            <a:ext cx="3298572" cy="35902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21050" y="5756609"/>
            <a:ext cx="4191000" cy="16159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Primeiro.</a:t>
            </a:r>
            <a:r>
              <a:rPr lang="pt-BR" sz="2000" dirty="0" err="1"/>
              <a:t>cpp</a:t>
            </a:r>
            <a:r>
              <a:rPr lang="pt-BR" sz="2000" dirty="0"/>
              <a:t>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4C21CD-10FF-4BCC-ADE5-0BFC707C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315" y="2636912"/>
            <a:ext cx="7599369" cy="34506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Digitar o primeiro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Use linhas em branco e indentação para organizar o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0D2BA2-C510-497B-B422-3F387BBABA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1604" y="2636912"/>
            <a:ext cx="7128792" cy="342243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CB5043B-2632-4723-BFB8-4DF5CA7FD680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E250A59-DC2A-44F1-8E33-01583D303CE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48B6BEE-F761-4D19-904F-5C06D88196B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26F7DC-9AD0-43AE-A68B-267642C686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917" y="2636912"/>
            <a:ext cx="8988166" cy="34506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00056" y="2996952"/>
            <a:ext cx="2049422" cy="27718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projeto precisa ser compilado antes de ser executado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19A0D-E57A-428F-B096-8547B8EA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852936"/>
            <a:ext cx="3286125" cy="3019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C16B11-018E-4A1B-8FF1-F989CA2489AE}"/>
              </a:ext>
            </a:extLst>
          </p:cNvPr>
          <p:cNvSpPr/>
          <p:nvPr/>
        </p:nvSpPr>
        <p:spPr>
          <a:xfrm>
            <a:off x="6960096" y="3762483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Marque a opção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antes de responder a pergunta.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executável</a:t>
            </a:r>
            <a:r>
              <a:rPr lang="pt-BR" dirty="0"/>
              <a:t> ?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BE7864-8EA6-48A6-A12F-00EFCA4D1787}"/>
              </a:ext>
            </a:extLst>
          </p:cNvPr>
          <p:cNvGrpSpPr/>
          <p:nvPr/>
        </p:nvGrpSpPr>
        <p:grpSpPr>
          <a:xfrm>
            <a:off x="3576141" y="2492899"/>
            <a:ext cx="6138725" cy="3738581"/>
            <a:chOff x="3576141" y="2492899"/>
            <a:chExt cx="6138725" cy="3738581"/>
          </a:xfrm>
        </p:grpSpPr>
        <p:sp>
          <p:nvSpPr>
            <p:cNvPr id="5" name="Retângulo 4"/>
            <p:cNvSpPr/>
            <p:nvPr/>
          </p:nvSpPr>
          <p:spPr>
            <a:xfrm>
              <a:off x="5432590" y="353456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29539" y="537663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Ligador</a:t>
              </a:r>
            </a:p>
          </p:txBody>
        </p:sp>
        <p:cxnSp>
          <p:nvCxnSpPr>
            <p:cNvPr id="20" name="Conector de seta reta 19"/>
            <p:cNvCxnSpPr>
              <a:stCxn id="7" idx="3"/>
            </p:cNvCxnSpPr>
            <p:nvPr/>
          </p:nvCxnSpPr>
          <p:spPr>
            <a:xfrm>
              <a:off x="7072613" y="5590950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/>
            <p:cNvGrpSpPr/>
            <p:nvPr/>
          </p:nvGrpSpPr>
          <p:grpSpPr>
            <a:xfrm>
              <a:off x="5968375" y="2575243"/>
              <a:ext cx="571504" cy="714380"/>
              <a:chOff x="6715140" y="2786058"/>
              <a:chExt cx="571504" cy="714380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/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tângulo 50"/>
            <p:cNvSpPr/>
            <p:nvPr/>
          </p:nvSpPr>
          <p:spPr>
            <a:xfrm>
              <a:off x="5966118" y="4296828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834768" y="365813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64" name="Conector de seta reta 63"/>
            <p:cNvCxnSpPr>
              <a:stCxn id="5" idx="2"/>
              <a:endCxn id="51" idx="0"/>
            </p:cNvCxnSpPr>
            <p:nvPr/>
          </p:nvCxnSpPr>
          <p:spPr>
            <a:xfrm flipH="1">
              <a:off x="6251873" y="3963194"/>
              <a:ext cx="2257" cy="333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>
              <a:off x="4406275" y="3789040"/>
              <a:ext cx="1023267" cy="17179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stCxn id="51" idx="2"/>
            </p:cNvCxnSpPr>
            <p:nvPr/>
          </p:nvCxnSpPr>
          <p:spPr>
            <a:xfrm rot="5400000">
              <a:off x="6073275" y="518980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/>
            <p:cNvGrpSpPr/>
            <p:nvPr/>
          </p:nvGrpSpPr>
          <p:grpSpPr>
            <a:xfrm>
              <a:off x="3691892" y="5308048"/>
              <a:ext cx="714380" cy="857256"/>
              <a:chOff x="6357950" y="5500702"/>
              <a:chExt cx="714380" cy="857256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6692796" y="262277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</a:t>
              </a:r>
            </a:p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664092" y="4352907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76141" y="306896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588330" y="4797152"/>
              <a:ext cx="998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722287" y="5369192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cxnSp>
          <p:nvCxnSpPr>
            <p:cNvPr id="52" name="Conector de seta reta 51"/>
            <p:cNvCxnSpPr>
              <a:stCxn id="37" idx="2"/>
              <a:endCxn id="5" idx="0"/>
            </p:cNvCxnSpPr>
            <p:nvPr/>
          </p:nvCxnSpPr>
          <p:spPr>
            <a:xfrm>
              <a:off x="6254127" y="3289626"/>
              <a:ext cx="0" cy="244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have direita 20"/>
            <p:cNvSpPr/>
            <p:nvPr/>
          </p:nvSpPr>
          <p:spPr>
            <a:xfrm>
              <a:off x="7721106" y="2492899"/>
              <a:ext cx="103086" cy="79672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964192" y="2737373"/>
              <a:ext cx="1516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 em C++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431" y="5012002"/>
              <a:ext cx="975582" cy="1219478"/>
            </a:xfrm>
            <a:prstGeom prst="rect">
              <a:avLst/>
            </a:prstGeom>
          </p:spPr>
        </p:pic>
        <p:cxnSp>
          <p:nvCxnSpPr>
            <p:cNvPr id="54" name="Conector de seta reta 53"/>
            <p:cNvCxnSpPr>
              <a:stCxn id="89" idx="3"/>
            </p:cNvCxnSpPr>
            <p:nvPr/>
          </p:nvCxnSpPr>
          <p:spPr>
            <a:xfrm>
              <a:off x="4406272" y="5665238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2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compilador encontrou erros no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B3AAF9-89A5-4E64-84B9-49949EDC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284984"/>
            <a:ext cx="4859436" cy="18002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C92FFA0-8E3B-46FB-B76F-3A59DE4687B7}"/>
              </a:ext>
            </a:extLst>
          </p:cNvPr>
          <p:cNvSpPr/>
          <p:nvPr/>
        </p:nvSpPr>
        <p:spPr>
          <a:xfrm>
            <a:off x="7464152" y="3501008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Marque a opção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antes de responder a pergunta.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AD4ABB-C769-40AD-87E4-3E897B13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56" y="2456048"/>
            <a:ext cx="8373488" cy="34811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configurações de compilação e execução do Visual Studio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Opções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Projetos e Soluções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Compilar e Executar</a:t>
            </a:r>
          </a:p>
          <a:p>
            <a:pPr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83364" y="3402023"/>
            <a:ext cx="4481933" cy="498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2822" y="3937518"/>
            <a:ext cx="4481933" cy="49452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3592" y="4150297"/>
            <a:ext cx="1296144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32923" y="3387911"/>
            <a:ext cx="1228734" cy="19504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16C0701-3195-467E-9596-6E65E8C2B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4558814"/>
            <a:ext cx="6478321" cy="18332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2608FF-F45E-428C-A0A0-5DBF9E59B2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2372297"/>
            <a:ext cx="9288968" cy="21338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Achar os erros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na mensagem de erro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41436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207568" y="5211680"/>
            <a:ext cx="5816277" cy="20213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07524" y="187847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sp>
        <p:nvSpPr>
          <p:cNvPr id="9" name="Seta Dobrada 8"/>
          <p:cNvSpPr/>
          <p:nvPr/>
        </p:nvSpPr>
        <p:spPr>
          <a:xfrm>
            <a:off x="7134721" y="1964608"/>
            <a:ext cx="376411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383372" y="51211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Duplo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8103625" y="5197786"/>
            <a:ext cx="116452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Dobrada 16"/>
          <p:cNvSpPr/>
          <p:nvPr/>
        </p:nvSpPr>
        <p:spPr>
          <a:xfrm flipH="1">
            <a:off x="6598362" y="1964608"/>
            <a:ext cx="347745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783355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32628" y="187220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Anterior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053F1C-C77A-4DE6-86F4-9EC9FDE032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479" y="2389410"/>
            <a:ext cx="9494113" cy="36318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Localizar marcação do erro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Nem sempre o erro está na linha indicada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15879" y="4678326"/>
            <a:ext cx="5890245" cy="154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6CF92F-EC5A-44AF-B107-2FE1C892B8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8160" y="2564904"/>
            <a:ext cx="9105280" cy="3674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Corrigir os erros, salvar e re-compilar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17992" y="5054040"/>
            <a:ext cx="212141" cy="64807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Compilação bem sucedida... programa rodando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Pressionar qualquer tecla para fechar 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373900-83BF-46D8-AAB9-1DAC90855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62" y="2643658"/>
            <a:ext cx="8220075" cy="357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720595-E9DA-4B94-B14D-B7C8C16A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875" y="2601821"/>
            <a:ext cx="7334250" cy="34194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o local de armazenamento dos projetos: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Opções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Projetos e Soluções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33950" y="2914625"/>
            <a:ext cx="4029075" cy="5048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27589" y="4776786"/>
            <a:ext cx="549519" cy="17951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2290D-3FCC-4A19-AED4-D6DD0F66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0"/>
          <a:stretch/>
        </p:blipFill>
        <p:spPr>
          <a:xfrm>
            <a:off x="1775520" y="2564904"/>
            <a:ext cx="9166348" cy="35964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fonte está dentro de uma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52415" y="4857669"/>
            <a:ext cx="1133594" cy="20104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33672" y="5283032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172408" y="4060641"/>
            <a:ext cx="4634495" cy="20344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62590" y="4814541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EF42583-A453-4F37-92FA-A0BF6F9A449E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15E8D4F-3D7E-4F52-9FAA-C8AF6C50E2D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3127B75-F588-4DF1-A63A-1944E82997B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BB745EE-D77C-4442-87D7-A76639798F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9"/>
          <a:stretch/>
        </p:blipFill>
        <p:spPr>
          <a:xfrm>
            <a:off x="1768338" y="2607892"/>
            <a:ext cx="8655324" cy="36424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executável também encontra-se nesta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/>
              <a:t> 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Debug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ProgComp.exe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79313" y="4773952"/>
            <a:ext cx="908790" cy="207565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52467" y="5183469"/>
            <a:ext cx="690008" cy="23561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60020" y="4934036"/>
            <a:ext cx="911480" cy="2494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225644" y="4156873"/>
            <a:ext cx="3724918" cy="21878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20262E7-8B95-4819-A114-BF08349E38E9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F5DE514D-3DE3-4F37-81C4-A82F7602E2F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4E4043A-AE54-4886-905D-7BD0B88AB2F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B8A06F-5DA7-4962-862E-171F8E0531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144" y="2492896"/>
            <a:ext cx="9485312" cy="3608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arquivo fonte existente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Item Existente...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50265" y="5280598"/>
            <a:ext cx="4853762" cy="2494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362506" y="5566144"/>
            <a:ext cx="2690037" cy="244548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compiladores são usados em conjunto com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ambientes integrados de desenvolvimento (IDE)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Editor de texto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Ligador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Ferramentas auxiliares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6946F1-96FB-4BF8-9FC1-6B054207E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976" y="3212976"/>
            <a:ext cx="4772272" cy="2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6A0DA82-8768-4FF8-8D26-FA0FCDAD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428868"/>
            <a:ext cx="8696325" cy="3829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outro arquivo fonte no projeto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Segundo.cpp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8777288" y="5905500"/>
            <a:ext cx="828679" cy="2095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419475" y="2786062"/>
            <a:ext cx="3537753" cy="20478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78465" y="4648802"/>
            <a:ext cx="1150428" cy="203028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1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4D44D-B86A-4CCA-BA1E-66789850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959" y="2428868"/>
            <a:ext cx="7962081" cy="39433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Remover o arquivo fonte antigo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Primeiro.cpp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Excluir do Projeto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46584" y="6114422"/>
            <a:ext cx="3732963" cy="200967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2F86BB-DC1A-4450-8EDE-4E709AF8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780" y="2439534"/>
            <a:ext cx="9276440" cy="3825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código fonte do novo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Fazer o primeiro exercício do Laboratório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de sintaxe são identificados durante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</a:t>
            </a:r>
          </a:p>
          <a:p>
            <a:pPr lvl="1"/>
            <a:r>
              <a:rPr lang="pt-BR" dirty="0"/>
              <a:t>Eles ferem a gramática da linguagem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1991544" y="3212976"/>
            <a:ext cx="7643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04024" y="4473208"/>
            <a:ext cx="216024" cy="2519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Angulado 6"/>
          <p:cNvCxnSpPr>
            <a:endCxn id="5" idx="2"/>
          </p:cNvCxnSpPr>
          <p:nvPr/>
        </p:nvCxnSpPr>
        <p:spPr>
          <a:xfrm rot="10800000">
            <a:off x="4212036" y="4725143"/>
            <a:ext cx="587820" cy="549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799857" y="510885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Ausência do ponto e vírgula ao final de uma instrução</a:t>
            </a:r>
          </a:p>
        </p:txBody>
      </p:sp>
    </p:spTree>
    <p:extLst>
      <p:ext uri="{BB962C8B-B14F-4D97-AF65-F5344CB8AC3E}">
        <p14:creationId xmlns:p14="http://schemas.microsoft.com/office/powerpoint/2010/main" val="243946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semânticos são erros na lógica de programação</a:t>
            </a:r>
          </a:p>
          <a:p>
            <a:pPr lvl="1"/>
            <a:r>
              <a:rPr lang="pt-BR" dirty="0"/>
              <a:t>O programa roda, mas dá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2024604" y="3212976"/>
            <a:ext cx="846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dias;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"Numero de Dias: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dias;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valor para 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horas = dias * 60;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67942" y="5124176"/>
            <a:ext cx="261257" cy="39712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/>
          <p:cNvCxnSpPr>
            <a:cxnSpLocks/>
            <a:endCxn id="5" idx="2"/>
          </p:cNvCxnSpPr>
          <p:nvPr/>
        </p:nvCxnSpPr>
        <p:spPr>
          <a:xfrm rot="10800000">
            <a:off x="4898571" y="5521301"/>
            <a:ext cx="510416" cy="404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08982" y="559887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Transformação de dias para horas está errada</a:t>
            </a:r>
          </a:p>
        </p:txBody>
      </p:sp>
    </p:spTree>
    <p:extLst>
      <p:ext uri="{BB962C8B-B14F-4D97-AF65-F5344CB8AC3E}">
        <p14:creationId xmlns:p14="http://schemas.microsoft.com/office/powerpoint/2010/main" val="352798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 parte dos erros semânticos não são detectados na compilação, o programa roda com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FB069-43C5-4744-BB57-8AF04A46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92363"/>
            <a:ext cx="6858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4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programas é usada para identificar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</a:t>
            </a:r>
            <a:r>
              <a:rPr lang="pt-BR" dirty="0"/>
              <a:t>de encontrar</a:t>
            </a:r>
            <a:br>
              <a:rPr lang="pt-BR" dirty="0"/>
            </a:br>
            <a:endParaRPr lang="pt-BR" dirty="0"/>
          </a:p>
          <a:p>
            <a:r>
              <a:rPr lang="pt-BR" dirty="0"/>
              <a:t>Depurar significa:</a:t>
            </a:r>
          </a:p>
          <a:p>
            <a:pPr lvl="1"/>
            <a:r>
              <a:rPr lang="pt-BR" dirty="0"/>
              <a:t>Adicionar pontos de parada no código </a:t>
            </a:r>
          </a:p>
          <a:p>
            <a:pPr lvl="1"/>
            <a:r>
              <a:rPr lang="pt-BR" dirty="0"/>
              <a:t>Executar o programa linha a linha</a:t>
            </a:r>
          </a:p>
          <a:p>
            <a:pPr lvl="1"/>
            <a:r>
              <a:rPr lang="pt-BR" dirty="0"/>
              <a:t>Verificar os valores das variáveis durante a execução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5D2B9B-16A4-46EF-8B27-66181E3A1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5006" y="3645024"/>
            <a:ext cx="6641988" cy="2520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</a:t>
            </a:r>
            <a:r>
              <a:rPr lang="pt-BR" dirty="0"/>
              <a:t>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iniciar a execução passo a passo através: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</a:p>
          <a:p>
            <a:pPr lvl="1"/>
            <a:r>
              <a:rPr lang="pt-BR" dirty="0"/>
              <a:t>Tecla de Atalho: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85035" y="5492376"/>
            <a:ext cx="173318" cy="17817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637B68-A66A-4ECA-B1E8-8ECA5EFC5A12}"/>
              </a:ext>
            </a:extLst>
          </p:cNvPr>
          <p:cNvSpPr/>
          <p:nvPr/>
        </p:nvSpPr>
        <p:spPr>
          <a:xfrm>
            <a:off x="3719736" y="3680194"/>
            <a:ext cx="3440076" cy="22244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5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76DD8-25F0-4D02-8B6E-B8B3FA70FE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917" y="3740917"/>
            <a:ext cx="8195766" cy="210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código</a:t>
            </a:r>
            <a:r>
              <a:rPr lang="pt-BR" dirty="0"/>
              <a:t> é executada a cada F</a:t>
            </a:r>
            <a:r>
              <a:rPr lang="pt-BR" dirty="0">
                <a:latin typeface="+mj-lt"/>
              </a:rPr>
              <a:t>10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das variáveis</a:t>
            </a:r>
            <a:r>
              <a:rPr lang="pt-BR" dirty="0"/>
              <a:t> podem ser acompanhados pelas guias Automáticos, Locais,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156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A3ECDA-6E6A-4CB6-819F-C799C542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596" y="2780928"/>
            <a:ext cx="6516807" cy="316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pode ser iniciada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de parada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572" y="5049328"/>
            <a:ext cx="6497652" cy="22789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Outros compiladores são disponibilizados sem nenhum ambiente de desenvolvimento: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Intel C++</a:t>
            </a:r>
          </a:p>
          <a:p>
            <a:pPr lvl="1"/>
            <a:r>
              <a:rPr lang="pt-BR" dirty="0"/>
              <a:t>GNU g++</a:t>
            </a:r>
          </a:p>
          <a:p>
            <a:pPr lvl="1"/>
            <a:r>
              <a:rPr lang="pt-BR" dirty="0" err="1"/>
              <a:t>Clang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Neste caso o código fonte deve ser criado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editor de textos auxiliar, compilado e executado na linha de comando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955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exige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projetos</a:t>
            </a:r>
          </a:p>
          <a:p>
            <a:pPr lvl="1"/>
            <a:r>
              <a:rPr lang="pt-BR" dirty="0"/>
              <a:t>Um projeto pode ser utilizado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programas </a:t>
            </a:r>
          </a:p>
          <a:p>
            <a:pPr lvl="2"/>
            <a:r>
              <a:rPr lang="pt-BR" dirty="0"/>
              <a:t>Excluir do Projeto</a:t>
            </a:r>
          </a:p>
          <a:p>
            <a:pPr lvl="2"/>
            <a:r>
              <a:rPr lang="pt-BR" dirty="0"/>
              <a:t>Adicionar Novo Item / Item Existente</a:t>
            </a:r>
          </a:p>
          <a:p>
            <a:endParaRPr lang="pt-BR" dirty="0"/>
          </a:p>
          <a:p>
            <a:r>
              <a:rPr lang="pt-BR" dirty="0"/>
              <a:t>Em programação, existem dois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erros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Sintaxe</a:t>
            </a:r>
            <a:r>
              <a:rPr lang="pt-BR" dirty="0"/>
              <a:t>: causam erros na compilação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Semântica</a:t>
            </a:r>
            <a:r>
              <a:rPr lang="pt-BR" dirty="0"/>
              <a:t>: difíceis de detectar (usar depuração)</a:t>
            </a:r>
          </a:p>
        </p:txBody>
      </p:sp>
    </p:spTree>
    <p:extLst>
      <p:ext uri="{BB962C8B-B14F-4D97-AF65-F5344CB8AC3E}">
        <p14:creationId xmlns:p14="http://schemas.microsoft.com/office/powerpoint/2010/main" val="28373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código fonte deve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apropriada </a:t>
            </a:r>
            <a:r>
              <a:rPr lang="pt-BR" dirty="0"/>
              <a:t>para ser identificado como um arquivo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4430" y="3501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exemplo.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5400000">
            <a:off x="5595934" y="3572443"/>
            <a:ext cx="142876" cy="1000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6453190" y="3858195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39604" y="4501137"/>
            <a:ext cx="99933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38615" y="421538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arquivo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10314" y="421538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Extensão do arquivo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67375" y="514407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ponto</a:t>
            </a:r>
          </a:p>
        </p:txBody>
      </p:sp>
    </p:spTree>
    <p:extLst>
      <p:ext uri="{BB962C8B-B14F-4D97-AF65-F5344CB8AC3E}">
        <p14:creationId xmlns:p14="http://schemas.microsoft.com/office/powerpoint/2010/main" val="27769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extensões suportadas </a:t>
            </a:r>
            <a:r>
              <a:rPr lang="pt-BR" dirty="0"/>
              <a:t>variam entre as diferentes implementações da linguagem C++: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04482"/>
              </p:ext>
            </p:extLst>
          </p:nvPr>
        </p:nvGraphicFramePr>
        <p:xfrm>
          <a:off x="1991544" y="3036512"/>
          <a:ext cx="6709498" cy="291041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5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4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Implementação do C++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Extensão do código</a:t>
                      </a:r>
                      <a:r>
                        <a:rPr lang="pt-BR" baseline="0" dirty="0">
                          <a:solidFill>
                            <a:schemeClr val="bg1"/>
                          </a:solidFill>
                        </a:rPr>
                        <a:t> fonte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 err="1"/>
                        <a:t>Clang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</a:t>
                      </a:r>
                      <a:r>
                        <a:rPr lang="pt-BR" baseline="0" dirty="0"/>
                        <a:t> cc, cxx, </a:t>
                      </a:r>
                      <a:r>
                        <a:rPr lang="pt-BR" baseline="0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GNU g++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 cc, cxx, </a:t>
                      </a:r>
                      <a:r>
                        <a:rPr lang="pt-BR" dirty="0" err="1"/>
                        <a:t>cpp</a:t>
                      </a:r>
                      <a:r>
                        <a:rPr lang="pt-BR" dirty="0"/>
                        <a:t>,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Microsoft Visual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cxx,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7828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C++ </a:t>
                      </a:r>
                      <a:r>
                        <a:rPr lang="pt-BR" dirty="0" err="1"/>
                        <a:t>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93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baseline="0" dirty="0" err="1"/>
                        <a:t>CodeWarrior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cp</a:t>
                      </a:r>
                      <a:r>
                        <a:rPr lang="pt-BR" dirty="0"/>
                        <a:t>, cc, cxx,</a:t>
                      </a:r>
                      <a:r>
                        <a:rPr lang="pt-BR" baseline="0" dirty="0"/>
                        <a:t> c++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46294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Digital </a:t>
                      </a:r>
                      <a:r>
                        <a:rPr lang="pt-BR" dirty="0" err="1"/>
                        <a:t>Mars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2E683DC-5AB8-4AE7-8204-461C7FF8646E}"/>
              </a:ext>
            </a:extLst>
          </p:cNvPr>
          <p:cNvSpPr/>
          <p:nvPr/>
        </p:nvSpPr>
        <p:spPr>
          <a:xfrm>
            <a:off x="9148600" y="4040960"/>
            <a:ext cx="1397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cxx</a:t>
            </a:r>
            <a:r>
              <a:rPr lang="pt-BR" dirty="0"/>
              <a:t> significa c seguido de quaisquer duas letras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F7D9E0-5C36-4392-A154-3F766A01CA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703" y="2108200"/>
            <a:ext cx="6893024" cy="43062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2019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357298"/>
            <a:ext cx="9005862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 </a:t>
            </a:r>
            <a:r>
              <a:rPr lang="pt-BR" sz="2000" dirty="0">
                <a:latin typeface="+mj-lt"/>
              </a:rPr>
              <a:t>2019</a:t>
            </a:r>
            <a:r>
              <a:rPr lang="pt-BR" sz="2000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486E72-B90A-4034-B236-10DC258C9C1D}"/>
              </a:ext>
            </a:extLst>
          </p:cNvPr>
          <p:cNvGrpSpPr/>
          <p:nvPr/>
        </p:nvGrpSpPr>
        <p:grpSpPr>
          <a:xfrm>
            <a:off x="7032105" y="5373216"/>
            <a:ext cx="2280192" cy="906364"/>
            <a:chOff x="7032105" y="5373216"/>
            <a:chExt cx="2280192" cy="906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7ADB62D-B2DF-4EE3-BBD2-459DEA143C58}"/>
                </a:ext>
              </a:extLst>
            </p:cNvPr>
            <p:cNvSpPr/>
            <p:nvPr/>
          </p:nvSpPr>
          <p:spPr>
            <a:xfrm>
              <a:off x="7032105" y="5373216"/>
              <a:ext cx="2280192" cy="71438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D2ADD77-B023-41F5-934E-05551D4F35F2}"/>
                </a:ext>
              </a:extLst>
            </p:cNvPr>
            <p:cNvSpPr/>
            <p:nvPr/>
          </p:nvSpPr>
          <p:spPr>
            <a:xfrm>
              <a:off x="7174715" y="5991548"/>
              <a:ext cx="199295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Novo Projeto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0B78A0-49C4-485A-91B3-40059A2E4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2222012"/>
            <a:ext cx="8919011" cy="35112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vazio: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5ACA1A-D90F-4D3D-BC77-8D098347A7AE}"/>
              </a:ext>
            </a:extLst>
          </p:cNvPr>
          <p:cNvSpPr/>
          <p:nvPr/>
        </p:nvSpPr>
        <p:spPr>
          <a:xfrm>
            <a:off x="5663952" y="3557818"/>
            <a:ext cx="4104456" cy="7352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0B4648-784C-466D-987A-5283A54E3E0D}"/>
              </a:ext>
            </a:extLst>
          </p:cNvPr>
          <p:cNvSpPr/>
          <p:nvPr/>
        </p:nvSpPr>
        <p:spPr>
          <a:xfrm>
            <a:off x="6719702" y="4293096"/>
            <a:ext cx="199295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Projeto Vazio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6A27F3-B4BD-4440-BD68-CE84C5DC50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5733256"/>
            <a:ext cx="8919012" cy="577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6F5997-C5D6-4036-B5DC-585EA857A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6" y="1975164"/>
            <a:ext cx="7903955" cy="37631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268760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ProgComp: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47979" y="4931251"/>
            <a:ext cx="5229225" cy="3600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4EBE9C-4C29-40E1-A41B-1F8F552B15BA}"/>
              </a:ext>
            </a:extLst>
          </p:cNvPr>
          <p:cNvSpPr/>
          <p:nvPr/>
        </p:nvSpPr>
        <p:spPr>
          <a:xfrm>
            <a:off x="2742004" y="3490127"/>
            <a:ext cx="5248274" cy="3248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06A4F4-C496-4437-8291-43BE682CEB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5" y="5738283"/>
            <a:ext cx="7903955" cy="5943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4100</TotalTime>
  <Words>1715</Words>
  <Application>Microsoft Office PowerPoint</Application>
  <PresentationFormat>Widescreen</PresentationFormat>
  <Paragraphs>246</Paragraphs>
  <Slides>40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Ambiente de Trabalho</vt:lpstr>
      <vt:lpstr>Criando um Programa C++</vt:lpstr>
      <vt:lpstr>Criando o Código Fonte</vt:lpstr>
      <vt:lpstr>Criando o Código Fonte</vt:lpstr>
      <vt:lpstr>Criando o Código Fonte</vt:lpstr>
      <vt:lpstr>Criando o Código Fonte</vt:lpstr>
      <vt:lpstr>Visual Studio 2019</vt:lpstr>
      <vt:lpstr>Criando um Projeto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Executando um Programa</vt:lpstr>
      <vt:lpstr>Localização dos Arquivos</vt:lpstr>
      <vt:lpstr>Localização dos Arquivos</vt:lpstr>
      <vt:lpstr>Localização dos Arquivos</vt:lpstr>
      <vt:lpstr>Iniciando um Novo Programa</vt:lpstr>
      <vt:lpstr>Iniciando um Novo Programa</vt:lpstr>
      <vt:lpstr>Iniciando um Novo Programa</vt:lpstr>
      <vt:lpstr>Iniciando um Novo Programa</vt:lpstr>
      <vt:lpstr>Erros de Sintaxe</vt:lpstr>
      <vt:lpstr>Erros de Semântica</vt:lpstr>
      <vt:lpstr>Erros de Semântica</vt:lpstr>
      <vt:lpstr>Depuração</vt:lpstr>
      <vt:lpstr>Step Over</vt:lpstr>
      <vt:lpstr>Watch</vt:lpstr>
      <vt:lpstr>Breakpoint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Trabalho</dc:title>
  <dc:creator>Judson Santiago</dc:creator>
  <cp:lastModifiedBy>Judson Santiago</cp:lastModifiedBy>
  <cp:revision>179</cp:revision>
  <dcterms:created xsi:type="dcterms:W3CDTF">2009-03-09T18:35:17Z</dcterms:created>
  <dcterms:modified xsi:type="dcterms:W3CDTF">2021-03-19T06:35:45Z</dcterms:modified>
</cp:coreProperties>
</file>