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9" r:id="rId3"/>
    <p:sldId id="258" r:id="rId4"/>
    <p:sldId id="330" r:id="rId5"/>
    <p:sldId id="260" r:id="rId6"/>
    <p:sldId id="261" r:id="rId7"/>
    <p:sldId id="263" r:id="rId8"/>
    <p:sldId id="262" r:id="rId9"/>
    <p:sldId id="329" r:id="rId10"/>
    <p:sldId id="331" r:id="rId11"/>
    <p:sldId id="264" r:id="rId12"/>
    <p:sldId id="265" r:id="rId13"/>
    <p:sldId id="266" r:id="rId14"/>
    <p:sldId id="333" r:id="rId15"/>
    <p:sldId id="267" r:id="rId16"/>
    <p:sldId id="268" r:id="rId17"/>
    <p:sldId id="269" r:id="rId18"/>
    <p:sldId id="332" r:id="rId19"/>
    <p:sldId id="270" r:id="rId20"/>
    <p:sldId id="273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81" r:id="rId29"/>
    <p:sldId id="327" r:id="rId30"/>
    <p:sldId id="32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087F3-74C4-4933-8367-8431B410D9C3}" v="5" dt="2021-03-19T06:28:3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3" autoAdjust="0"/>
  </p:normalViewPr>
  <p:slideViewPr>
    <p:cSldViewPr>
      <p:cViewPr varScale="1">
        <p:scale>
          <a:sx n="157" d="100"/>
          <a:sy n="157" d="100"/>
        </p:scale>
        <p:origin x="392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1410" y="13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7FB23EE-A4AF-4533-AD33-05E661312F35}"/>
    <pc:docChg chg="undo redo custSel addSld modSld">
      <pc:chgData name="Judson Santiago" userId="ebb108da2f256286" providerId="LiveId" clId="{D7FB23EE-A4AF-4533-AD33-05E661312F35}" dt="2021-03-02T05:23:32.693" v="1590" actId="1076"/>
      <pc:docMkLst>
        <pc:docMk/>
      </pc:docMkLst>
      <pc:sldChg chg="modSp mod">
        <pc:chgData name="Judson Santiago" userId="ebb108da2f256286" providerId="LiveId" clId="{D7FB23EE-A4AF-4533-AD33-05E661312F35}" dt="2021-03-02T00:23:37.225" v="4" actId="20577"/>
        <pc:sldMkLst>
          <pc:docMk/>
          <pc:sldMk cId="0" sldId="258"/>
        </pc:sldMkLst>
        <pc:spChg chg="mod">
          <ac:chgData name="Judson Santiago" userId="ebb108da2f256286" providerId="LiveId" clId="{D7FB23EE-A4AF-4533-AD33-05E661312F35}" dt="2021-03-02T00:23:37.225" v="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0:21:32.042" v="2"/>
        <pc:sldMkLst>
          <pc:docMk/>
          <pc:sldMk cId="0" sldId="260"/>
        </pc:sldMkLst>
        <pc:spChg chg="mod">
          <ac:chgData name="Judson Santiago" userId="ebb108da2f256286" providerId="LiveId" clId="{D7FB23EE-A4AF-4533-AD33-05E661312F35}" dt="2021-03-02T00:21:32.042" v="2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0:22:44.895" v="3" actId="207"/>
        <pc:sldMkLst>
          <pc:docMk/>
          <pc:sldMk cId="0" sldId="261"/>
        </pc:sldMkLst>
        <pc:spChg chg="mod">
          <ac:chgData name="Judson Santiago" userId="ebb108da2f256286" providerId="LiveId" clId="{D7FB23EE-A4AF-4533-AD33-05E661312F35}" dt="2021-03-02T00:22:44.895" v="3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0:24:02.943" v="5" actId="20577"/>
        <pc:sldMkLst>
          <pc:docMk/>
          <pc:sldMk cId="0" sldId="263"/>
        </pc:sldMkLst>
        <pc:spChg chg="mod">
          <ac:chgData name="Judson Santiago" userId="ebb108da2f256286" providerId="LiveId" clId="{D7FB23EE-A4AF-4533-AD33-05E661312F35}" dt="2021-03-02T00:24:02.943" v="5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D7FB23EE-A4AF-4533-AD33-05E661312F35}" dt="2021-03-02T04:01:16.234" v="157" actId="12788"/>
        <pc:sldMkLst>
          <pc:docMk/>
          <pc:sldMk cId="0" sldId="264"/>
        </pc:sldMkLst>
        <pc:spChg chg="mod">
          <ac:chgData name="Judson Santiago" userId="ebb108da2f256286" providerId="LiveId" clId="{D7FB23EE-A4AF-4533-AD33-05E661312F35}" dt="2021-03-02T04:00:31.114" v="148" actId="6549"/>
          <ac:spMkLst>
            <pc:docMk/>
            <pc:sldMk cId="0" sldId="264"/>
            <ac:spMk id="3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6.289" v="120" actId="164"/>
          <ac:spMkLst>
            <pc:docMk/>
            <pc:sldMk cId="0" sldId="264"/>
            <ac:spMk id="4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6.289" v="120" actId="164"/>
          <ac:spMkLst>
            <pc:docMk/>
            <pc:sldMk cId="0" sldId="264"/>
            <ac:spMk id="5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1.330" v="119" actId="164"/>
          <ac:spMkLst>
            <pc:docMk/>
            <pc:sldMk cId="0" sldId="264"/>
            <ac:spMk id="10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1.330" v="119" actId="164"/>
          <ac:spMkLst>
            <pc:docMk/>
            <pc:sldMk cId="0" sldId="264"/>
            <ac:spMk id="11" creationId="{00000000-0000-0000-0000-000000000000}"/>
          </ac:spMkLst>
        </pc:spChg>
        <pc:grpChg chg="add del mod">
          <ac:chgData name="Judson Santiago" userId="ebb108da2f256286" providerId="LiveId" clId="{D7FB23EE-A4AF-4533-AD33-05E661312F35}" dt="2021-03-02T03:52:25.516" v="48" actId="165"/>
          <ac:grpSpMkLst>
            <pc:docMk/>
            <pc:sldMk cId="0" sldId="264"/>
            <ac:grpSpMk id="6" creationId="{0B374A12-A015-48A8-862F-1182DCE11CBC}"/>
          </ac:grpSpMkLst>
        </pc:grpChg>
        <pc:grpChg chg="add del mod">
          <ac:chgData name="Judson Santiago" userId="ebb108da2f256286" providerId="LiveId" clId="{D7FB23EE-A4AF-4533-AD33-05E661312F35}" dt="2021-03-02T03:54:03.327" v="68" actId="165"/>
          <ac:grpSpMkLst>
            <pc:docMk/>
            <pc:sldMk cId="0" sldId="264"/>
            <ac:grpSpMk id="7" creationId="{5F6B6DBB-FF3E-4DBB-B0B6-E4B9265DAB67}"/>
          </ac:grpSpMkLst>
        </pc:grpChg>
        <pc:grpChg chg="add del mod">
          <ac:chgData name="Judson Santiago" userId="ebb108da2f256286" providerId="LiveId" clId="{D7FB23EE-A4AF-4533-AD33-05E661312F35}" dt="2021-03-02T03:56:04.412" v="95" actId="165"/>
          <ac:grpSpMkLst>
            <pc:docMk/>
            <pc:sldMk cId="0" sldId="264"/>
            <ac:grpSpMk id="8" creationId="{F9FBCA85-AD8D-432C-B257-020201269391}"/>
          </ac:grpSpMkLst>
        </pc:grpChg>
        <pc:grpChg chg="add del mod">
          <ac:chgData name="Judson Santiago" userId="ebb108da2f256286" providerId="LiveId" clId="{D7FB23EE-A4AF-4533-AD33-05E661312F35}" dt="2021-03-02T03:57:05.244" v="106" actId="165"/>
          <ac:grpSpMkLst>
            <pc:docMk/>
            <pc:sldMk cId="0" sldId="264"/>
            <ac:grpSpMk id="9" creationId="{20C88E38-D416-4A41-8DE7-F75677671B50}"/>
          </ac:grpSpMkLst>
        </pc:grpChg>
        <pc:grpChg chg="add mod">
          <ac:chgData name="Judson Santiago" userId="ebb108da2f256286" providerId="LiveId" clId="{D7FB23EE-A4AF-4533-AD33-05E661312F35}" dt="2021-03-02T04:01:16.234" v="157" actId="12788"/>
          <ac:grpSpMkLst>
            <pc:docMk/>
            <pc:sldMk cId="0" sldId="264"/>
            <ac:grpSpMk id="12" creationId="{5F21144F-0744-427D-BD1A-5B5FF5267EB3}"/>
          </ac:grpSpMkLst>
        </pc:grpChg>
        <pc:grpChg chg="add mod">
          <ac:chgData name="Judson Santiago" userId="ebb108da2f256286" providerId="LiveId" clId="{D7FB23EE-A4AF-4533-AD33-05E661312F35}" dt="2021-03-02T04:01:16.234" v="157" actId="12788"/>
          <ac:grpSpMkLst>
            <pc:docMk/>
            <pc:sldMk cId="0" sldId="264"/>
            <ac:grpSpMk id="13" creationId="{EFFED2EC-9914-4775-9431-9F7F847F820B}"/>
          </ac:grpSpMkLst>
        </pc:grpChg>
      </pc:sldChg>
      <pc:sldChg chg="addSp delSp modSp mod">
        <pc:chgData name="Judson Santiago" userId="ebb108da2f256286" providerId="LiveId" clId="{D7FB23EE-A4AF-4533-AD33-05E661312F35}" dt="2021-03-02T04:12:28.084" v="449" actId="164"/>
        <pc:sldMkLst>
          <pc:docMk/>
          <pc:sldMk cId="0" sldId="265"/>
        </pc:sldMkLst>
        <pc:spChg chg="mod">
          <ac:chgData name="Judson Santiago" userId="ebb108da2f256286" providerId="LiveId" clId="{D7FB23EE-A4AF-4533-AD33-05E661312F35}" dt="2021-03-02T04:05:56.802" v="246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2:22.522" v="448" actId="164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2:22.522" v="448" actId="164"/>
          <ac:spMkLst>
            <pc:docMk/>
            <pc:sldMk cId="0" sldId="265"/>
            <ac:spMk id="5" creationId="{00000000-0000-0000-0000-000000000000}"/>
          </ac:spMkLst>
        </pc:spChg>
        <pc:spChg chg="add del mod">
          <ac:chgData name="Judson Santiago" userId="ebb108da2f256286" providerId="LiveId" clId="{D7FB23EE-A4AF-4533-AD33-05E661312F35}" dt="2021-03-02T04:10:36.242" v="395" actId="478"/>
          <ac:spMkLst>
            <pc:docMk/>
            <pc:sldMk cId="0" sldId="265"/>
            <ac:spMk id="8" creationId="{9262DD9A-0FBA-46DD-95BC-BD1D71879887}"/>
          </ac:spMkLst>
        </pc:spChg>
        <pc:spChg chg="mod">
          <ac:chgData name="Judson Santiago" userId="ebb108da2f256286" providerId="LiveId" clId="{D7FB23EE-A4AF-4533-AD33-05E661312F35}" dt="2021-03-02T04:12:28.084" v="449" actId="164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2:28.084" v="449" actId="164"/>
          <ac:spMkLst>
            <pc:docMk/>
            <pc:sldMk cId="0" sldId="265"/>
            <ac:spMk id="11" creationId="{00000000-0000-0000-0000-000000000000}"/>
          </ac:spMkLst>
        </pc:spChg>
        <pc:grpChg chg="add mod">
          <ac:chgData name="Judson Santiago" userId="ebb108da2f256286" providerId="LiveId" clId="{D7FB23EE-A4AF-4533-AD33-05E661312F35}" dt="2021-03-02T04:12:22.522" v="448" actId="164"/>
          <ac:grpSpMkLst>
            <pc:docMk/>
            <pc:sldMk cId="0" sldId="265"/>
            <ac:grpSpMk id="6" creationId="{00FD988E-129F-4EDB-952F-19B0ABD3717A}"/>
          </ac:grpSpMkLst>
        </pc:grpChg>
        <pc:grpChg chg="add mod">
          <ac:chgData name="Judson Santiago" userId="ebb108da2f256286" providerId="LiveId" clId="{D7FB23EE-A4AF-4533-AD33-05E661312F35}" dt="2021-03-02T04:12:28.084" v="449" actId="164"/>
          <ac:grpSpMkLst>
            <pc:docMk/>
            <pc:sldMk cId="0" sldId="265"/>
            <ac:grpSpMk id="7" creationId="{596BDEC2-84A7-44C4-A82B-99C7F1916517}"/>
          </ac:grpSpMkLst>
        </pc:grpChg>
      </pc:sldChg>
      <pc:sldChg chg="addSp delSp modSp mod modNotesTx">
        <pc:chgData name="Judson Santiago" userId="ebb108da2f256286" providerId="LiveId" clId="{D7FB23EE-A4AF-4533-AD33-05E661312F35}" dt="2021-03-02T05:10:26.860" v="1055" actId="20577"/>
        <pc:sldMkLst>
          <pc:docMk/>
          <pc:sldMk cId="0" sldId="266"/>
        </pc:sldMkLst>
        <pc:spChg chg="mod">
          <ac:chgData name="Judson Santiago" userId="ebb108da2f256286" providerId="LiveId" clId="{D7FB23EE-A4AF-4533-AD33-05E661312F35}" dt="2021-03-02T04:17:26.352" v="534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6:26.068" v="454"/>
          <ac:spMkLst>
            <pc:docMk/>
            <pc:sldMk cId="0" sldId="266"/>
            <ac:spMk id="7" creationId="{A27A1163-5D98-416B-9743-7EFE37C08044}"/>
          </ac:spMkLst>
        </pc:spChg>
        <pc:spChg chg="mod">
          <ac:chgData name="Judson Santiago" userId="ebb108da2f256286" providerId="LiveId" clId="{D7FB23EE-A4AF-4533-AD33-05E661312F35}" dt="2021-03-02T04:16:26.068" v="454"/>
          <ac:spMkLst>
            <pc:docMk/>
            <pc:sldMk cId="0" sldId="266"/>
            <ac:spMk id="8" creationId="{0DD449FC-D697-4C55-9615-34C3DA7675E2}"/>
          </ac:spMkLst>
        </pc:spChg>
        <pc:grpChg chg="add del mod">
          <ac:chgData name="Judson Santiago" userId="ebb108da2f256286" providerId="LiveId" clId="{D7FB23EE-A4AF-4533-AD33-05E661312F35}" dt="2021-03-02T05:10:05.523" v="1053" actId="478"/>
          <ac:grpSpMkLst>
            <pc:docMk/>
            <pc:sldMk cId="0" sldId="266"/>
            <ac:grpSpMk id="6" creationId="{82FD97FE-D7BB-4437-8811-B488E18F2D82}"/>
          </ac:grpSpMkLst>
        </pc:grpChg>
      </pc:sldChg>
      <pc:sldChg chg="modSp mod">
        <pc:chgData name="Judson Santiago" userId="ebb108da2f256286" providerId="LiveId" clId="{D7FB23EE-A4AF-4533-AD33-05E661312F35}" dt="2021-03-02T04:18:49.934" v="540" actId="1076"/>
        <pc:sldMkLst>
          <pc:docMk/>
          <pc:sldMk cId="0" sldId="267"/>
        </pc:sldMkLst>
        <pc:spChg chg="mod">
          <ac:chgData name="Judson Santiago" userId="ebb108da2f256286" providerId="LiveId" clId="{D7FB23EE-A4AF-4533-AD33-05E661312F35}" dt="2021-03-02T04:18:14.601" v="536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8:49.934" v="540" actId="1076"/>
          <ac:spMkLst>
            <pc:docMk/>
            <pc:sldMk cId="0" sldId="267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D7FB23EE-A4AF-4533-AD33-05E661312F35}" dt="2021-03-02T04:46:15.541" v="879" actId="1076"/>
        <pc:sldMkLst>
          <pc:docMk/>
          <pc:sldMk cId="0" sldId="268"/>
        </pc:sldMkLst>
        <pc:spChg chg="mod">
          <ac:chgData name="Judson Santiago" userId="ebb108da2f256286" providerId="LiveId" clId="{D7FB23EE-A4AF-4533-AD33-05E661312F35}" dt="2021-03-02T04:44:34.931" v="860" actId="21"/>
          <ac:spMkLst>
            <pc:docMk/>
            <pc:sldMk cId="0" sldId="268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46:04.335" v="877" actId="164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4:46:15.541" v="879" actId="1076"/>
          <ac:spMkLst>
            <pc:docMk/>
            <pc:sldMk cId="0" sldId="268"/>
            <ac:spMk id="6" creationId="{0B46B278-4EDD-4F31-8F5A-B23631B92933}"/>
          </ac:spMkLst>
        </pc:spChg>
        <pc:spChg chg="add mod">
          <ac:chgData name="Judson Santiago" userId="ebb108da2f256286" providerId="LiveId" clId="{D7FB23EE-A4AF-4533-AD33-05E661312F35}" dt="2021-03-02T04:46:04.335" v="877" actId="164"/>
          <ac:spMkLst>
            <pc:docMk/>
            <pc:sldMk cId="0" sldId="268"/>
            <ac:spMk id="7" creationId="{F934BD5C-A28D-46A5-8FCD-F9B71FF4801D}"/>
          </ac:spMkLst>
        </pc:spChg>
        <pc:grpChg chg="add mod">
          <ac:chgData name="Judson Santiago" userId="ebb108da2f256286" providerId="LiveId" clId="{D7FB23EE-A4AF-4533-AD33-05E661312F35}" dt="2021-03-02T04:46:11.117" v="878" actId="1076"/>
          <ac:grpSpMkLst>
            <pc:docMk/>
            <pc:sldMk cId="0" sldId="268"/>
            <ac:grpSpMk id="8" creationId="{FBD70CE1-04E7-43E7-B962-4A4466C3DB4A}"/>
          </ac:grpSpMkLst>
        </pc:grpChg>
      </pc:sldChg>
      <pc:sldChg chg="addSp modSp mod">
        <pc:chgData name="Judson Santiago" userId="ebb108da2f256286" providerId="LiveId" clId="{D7FB23EE-A4AF-4533-AD33-05E661312F35}" dt="2021-03-02T04:48:55.713" v="883" actId="1076"/>
        <pc:sldMkLst>
          <pc:docMk/>
          <pc:sldMk cId="0" sldId="269"/>
        </pc:sldMkLst>
        <pc:spChg chg="mod">
          <ac:chgData name="Judson Santiago" userId="ebb108da2f256286" providerId="LiveId" clId="{D7FB23EE-A4AF-4533-AD33-05E661312F35}" dt="2021-03-02T04:37:19.327" v="666" actId="6549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4:48:40.533" v="881" actId="6549"/>
          <ac:spMkLst>
            <pc:docMk/>
            <pc:sldMk cId="0" sldId="269"/>
            <ac:spMk id="4" creationId="{3752E675-1A52-45FE-8135-BA187801E215}"/>
          </ac:spMkLst>
        </pc:spChg>
        <pc:spChg chg="add mod">
          <ac:chgData name="Judson Santiago" userId="ebb108da2f256286" providerId="LiveId" clId="{D7FB23EE-A4AF-4533-AD33-05E661312F35}" dt="2021-03-02T04:48:55.713" v="883" actId="1076"/>
          <ac:spMkLst>
            <pc:docMk/>
            <pc:sldMk cId="0" sldId="269"/>
            <ac:spMk id="5" creationId="{B2B40750-675A-4DBA-A038-05D2C8B84E77}"/>
          </ac:spMkLst>
        </pc:spChg>
        <pc:spChg chg="add mod ord">
          <ac:chgData name="Judson Santiago" userId="ebb108da2f256286" providerId="LiveId" clId="{D7FB23EE-A4AF-4533-AD33-05E661312F35}" dt="2021-03-02T04:48:49.501" v="882" actId="14100"/>
          <ac:spMkLst>
            <pc:docMk/>
            <pc:sldMk cId="0" sldId="269"/>
            <ac:spMk id="6" creationId="{96D6080F-8B64-43C7-805A-E9B93CFD456D}"/>
          </ac:spMkLst>
        </pc:spChg>
      </pc:sldChg>
      <pc:sldChg chg="addSp modSp mod">
        <pc:chgData name="Judson Santiago" userId="ebb108da2f256286" providerId="LiveId" clId="{D7FB23EE-A4AF-4533-AD33-05E661312F35}" dt="2021-03-02T04:52:45.489" v="900" actId="1076"/>
        <pc:sldMkLst>
          <pc:docMk/>
          <pc:sldMk cId="0" sldId="271"/>
        </pc:sldMkLst>
        <pc:spChg chg="mod">
          <ac:chgData name="Judson Santiago" userId="ebb108da2f256286" providerId="LiveId" clId="{D7FB23EE-A4AF-4533-AD33-05E661312F35}" dt="2021-03-02T04:52:33.164" v="897" actId="20577"/>
          <ac:spMkLst>
            <pc:docMk/>
            <pc:sldMk cId="0" sldId="271"/>
            <ac:spMk id="3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4:52:45.489" v="900" actId="1076"/>
          <ac:spMkLst>
            <pc:docMk/>
            <pc:sldMk cId="0" sldId="271"/>
            <ac:spMk id="5" creationId="{F7FE1E20-1CEE-4D26-887C-9B49890F9412}"/>
          </ac:spMkLst>
        </pc:spChg>
      </pc:sldChg>
      <pc:sldChg chg="addSp modSp mod modNotesTx">
        <pc:chgData name="Judson Santiago" userId="ebb108da2f256286" providerId="LiveId" clId="{D7FB23EE-A4AF-4533-AD33-05E661312F35}" dt="2021-03-02T05:00:14.940" v="974" actId="20577"/>
        <pc:sldMkLst>
          <pc:docMk/>
          <pc:sldMk cId="0" sldId="272"/>
        </pc:sldMkLst>
        <pc:spChg chg="mod">
          <ac:chgData name="Judson Santiago" userId="ebb108da2f256286" providerId="LiveId" clId="{D7FB23EE-A4AF-4533-AD33-05E661312F35}" dt="2021-03-02T04:56:38.596" v="966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56:51.756" v="968" actId="404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56:55.617" v="969" actId="404"/>
          <ac:spMkLst>
            <pc:docMk/>
            <pc:sldMk cId="0" sldId="272"/>
            <ac:spMk id="5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59:17.714" v="970"/>
          <ac:spMkLst>
            <pc:docMk/>
            <pc:sldMk cId="0" sldId="272"/>
            <ac:spMk id="7" creationId="{4454099F-2157-4775-820E-D89B8DFF47E1}"/>
          </ac:spMkLst>
        </pc:spChg>
        <pc:spChg chg="mod">
          <ac:chgData name="Judson Santiago" userId="ebb108da2f256286" providerId="LiveId" clId="{D7FB23EE-A4AF-4533-AD33-05E661312F35}" dt="2021-03-02T04:59:17.714" v="970"/>
          <ac:spMkLst>
            <pc:docMk/>
            <pc:sldMk cId="0" sldId="272"/>
            <ac:spMk id="8" creationId="{41F4DDEF-5576-4814-9CA3-56CA45C979FB}"/>
          </ac:spMkLst>
        </pc:spChg>
        <pc:grpChg chg="add mod">
          <ac:chgData name="Judson Santiago" userId="ebb108da2f256286" providerId="LiveId" clId="{D7FB23EE-A4AF-4533-AD33-05E661312F35}" dt="2021-03-02T04:59:17.714" v="970"/>
          <ac:grpSpMkLst>
            <pc:docMk/>
            <pc:sldMk cId="0" sldId="272"/>
            <ac:grpSpMk id="6" creationId="{51E5C022-1C1A-4488-B70E-DC24F37039B9}"/>
          </ac:grpSpMkLst>
        </pc:grpChg>
      </pc:sldChg>
      <pc:sldChg chg="modSp mod">
        <pc:chgData name="Judson Santiago" userId="ebb108da2f256286" providerId="LiveId" clId="{D7FB23EE-A4AF-4533-AD33-05E661312F35}" dt="2021-03-02T04:49:53.932" v="885" actId="20577"/>
        <pc:sldMkLst>
          <pc:docMk/>
          <pc:sldMk cId="0" sldId="273"/>
        </pc:sldMkLst>
        <pc:spChg chg="mod">
          <ac:chgData name="Judson Santiago" userId="ebb108da2f256286" providerId="LiveId" clId="{D7FB23EE-A4AF-4533-AD33-05E661312F35}" dt="2021-03-02T04:49:53.932" v="885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5:00:44.756" v="975" actId="20577"/>
        <pc:sldMkLst>
          <pc:docMk/>
          <pc:sldMk cId="0" sldId="274"/>
        </pc:sldMkLst>
        <pc:spChg chg="mod">
          <ac:chgData name="Judson Santiago" userId="ebb108da2f256286" providerId="LiveId" clId="{D7FB23EE-A4AF-4533-AD33-05E661312F35}" dt="2021-03-02T05:00:44.756" v="975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7FB23EE-A4AF-4533-AD33-05E661312F35}" dt="2021-03-02T05:04:48.706" v="1003" actId="1076"/>
        <pc:sldMkLst>
          <pc:docMk/>
          <pc:sldMk cId="0" sldId="275"/>
        </pc:sldMkLst>
        <pc:spChg chg="mod">
          <ac:chgData name="Judson Santiago" userId="ebb108da2f256286" providerId="LiveId" clId="{D7FB23EE-A4AF-4533-AD33-05E661312F35}" dt="2021-03-02T05:04:36.075" v="1002" actId="14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03:45.859" v="993" actId="164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03:45.859" v="993" actId="164"/>
          <ac:spMkLst>
            <pc:docMk/>
            <pc:sldMk cId="0" sldId="275"/>
            <ac:spMk id="5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03:45.859" v="993" actId="164"/>
          <ac:spMkLst>
            <pc:docMk/>
            <pc:sldMk cId="0" sldId="275"/>
            <ac:spMk id="7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5:04:48.706" v="1003" actId="1076"/>
          <ac:spMkLst>
            <pc:docMk/>
            <pc:sldMk cId="0" sldId="275"/>
            <ac:spMk id="11" creationId="{974A22C9-BF32-45CC-937C-69A50CBE6751}"/>
          </ac:spMkLst>
        </pc:spChg>
        <pc:grpChg chg="add mod">
          <ac:chgData name="Judson Santiago" userId="ebb108da2f256286" providerId="LiveId" clId="{D7FB23EE-A4AF-4533-AD33-05E661312F35}" dt="2021-03-02T05:03:50.622" v="994" actId="1076"/>
          <ac:grpSpMkLst>
            <pc:docMk/>
            <pc:sldMk cId="0" sldId="275"/>
            <ac:grpSpMk id="6" creationId="{A3D2A7BE-6514-48AB-9F30-733A9752FBF7}"/>
          </ac:grpSpMkLst>
        </pc:grpChg>
        <pc:cxnChg chg="mod">
          <ac:chgData name="Judson Santiago" userId="ebb108da2f256286" providerId="LiveId" clId="{D7FB23EE-A4AF-4533-AD33-05E661312F35}" dt="2021-03-02T05:03:45.859" v="993" actId="164"/>
          <ac:cxnSpMkLst>
            <pc:docMk/>
            <pc:sldMk cId="0" sldId="275"/>
            <ac:cxnSpMk id="10" creationId="{00000000-0000-0000-0000-000000000000}"/>
          </ac:cxnSpMkLst>
        </pc:cxnChg>
      </pc:sldChg>
      <pc:sldChg chg="modSp mod">
        <pc:chgData name="Judson Santiago" userId="ebb108da2f256286" providerId="LiveId" clId="{D7FB23EE-A4AF-4533-AD33-05E661312F35}" dt="2021-03-02T05:06:56.308" v="1004" actId="2711"/>
        <pc:sldMkLst>
          <pc:docMk/>
          <pc:sldMk cId="0" sldId="278"/>
        </pc:sldMkLst>
        <pc:spChg chg="mod">
          <ac:chgData name="Judson Santiago" userId="ebb108da2f256286" providerId="LiveId" clId="{D7FB23EE-A4AF-4533-AD33-05E661312F35}" dt="2021-03-02T05:06:56.308" v="1004" actId="2711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3:46:49.957" v="9" actId="404"/>
        <pc:sldMkLst>
          <pc:docMk/>
          <pc:sldMk cId="3894219744" sldId="329"/>
        </pc:sldMkLst>
        <pc:spChg chg="mod">
          <ac:chgData name="Judson Santiago" userId="ebb108da2f256286" providerId="LiveId" clId="{D7FB23EE-A4AF-4533-AD33-05E661312F35}" dt="2021-03-02T03:46:49.957" v="9" actId="404"/>
          <ac:spMkLst>
            <pc:docMk/>
            <pc:sldMk cId="3894219744" sldId="32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3:47:40.082" v="12" actId="20577"/>
        <pc:sldMkLst>
          <pc:docMk/>
          <pc:sldMk cId="2062775305" sldId="331"/>
        </pc:sldMkLst>
        <pc:spChg chg="mod">
          <ac:chgData name="Judson Santiago" userId="ebb108da2f256286" providerId="LiveId" clId="{D7FB23EE-A4AF-4533-AD33-05E661312F35}" dt="2021-03-02T03:47:40.082" v="12" actId="20577"/>
          <ac:spMkLst>
            <pc:docMk/>
            <pc:sldMk cId="2062775305" sldId="331"/>
            <ac:spMk id="3" creationId="{5C506545-B9F5-4A25-8587-7E21C0BC89D7}"/>
          </ac:spMkLst>
        </pc:spChg>
      </pc:sldChg>
      <pc:sldChg chg="modSp add mod">
        <pc:chgData name="Judson Santiago" userId="ebb108da2f256286" providerId="LiveId" clId="{D7FB23EE-A4AF-4533-AD33-05E661312F35}" dt="2021-03-02T04:43:35.425" v="859" actId="113"/>
        <pc:sldMkLst>
          <pc:docMk/>
          <pc:sldMk cId="1872575861" sldId="332"/>
        </pc:sldMkLst>
        <pc:spChg chg="mod">
          <ac:chgData name="Judson Santiago" userId="ebb108da2f256286" providerId="LiveId" clId="{D7FB23EE-A4AF-4533-AD33-05E661312F35}" dt="2021-03-02T04:43:35.425" v="859" actId="113"/>
          <ac:spMkLst>
            <pc:docMk/>
            <pc:sldMk cId="1872575861" sldId="332"/>
            <ac:spMk id="3" creationId="{00000000-0000-0000-0000-000000000000}"/>
          </ac:spMkLst>
        </pc:spChg>
      </pc:sldChg>
      <pc:sldChg chg="addSp delSp modSp add mod modNotesTx">
        <pc:chgData name="Judson Santiago" userId="ebb108da2f256286" providerId="LiveId" clId="{D7FB23EE-A4AF-4533-AD33-05E661312F35}" dt="2021-03-02T05:23:32.693" v="1590" actId="1076"/>
        <pc:sldMkLst>
          <pc:docMk/>
          <pc:sldMk cId="4240368100" sldId="333"/>
        </pc:sldMkLst>
        <pc:spChg chg="mod ord">
          <ac:chgData name="Judson Santiago" userId="ebb108da2f256286" providerId="LiveId" clId="{D7FB23EE-A4AF-4533-AD33-05E661312F35}" dt="2021-03-02T05:13:18.082" v="1154" actId="20577"/>
          <ac:spMkLst>
            <pc:docMk/>
            <pc:sldMk cId="4240368100" sldId="333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16:32.378" v="1314" actId="1076"/>
          <ac:spMkLst>
            <pc:docMk/>
            <pc:sldMk cId="4240368100" sldId="333"/>
            <ac:spMk id="4" creationId="{00000000-0000-0000-0000-000000000000}"/>
          </ac:spMkLst>
        </pc:spChg>
        <pc:spChg chg="del mod">
          <ac:chgData name="Judson Santiago" userId="ebb108da2f256286" providerId="LiveId" clId="{D7FB23EE-A4AF-4533-AD33-05E661312F35}" dt="2021-03-02T05:12:33.651" v="1147" actId="478"/>
          <ac:spMkLst>
            <pc:docMk/>
            <pc:sldMk cId="4240368100" sldId="333"/>
            <ac:spMk id="5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5:19:35.892" v="1378" actId="1076"/>
          <ac:spMkLst>
            <pc:docMk/>
            <pc:sldMk cId="4240368100" sldId="333"/>
            <ac:spMk id="9" creationId="{1AE3EC0B-EF55-488B-9F80-B7D8156992A9}"/>
          </ac:spMkLst>
        </pc:spChg>
        <pc:spChg chg="add mod">
          <ac:chgData name="Judson Santiago" userId="ebb108da2f256286" providerId="LiveId" clId="{D7FB23EE-A4AF-4533-AD33-05E661312F35}" dt="2021-03-02T05:23:32.693" v="1590" actId="1076"/>
          <ac:spMkLst>
            <pc:docMk/>
            <pc:sldMk cId="4240368100" sldId="333"/>
            <ac:spMk id="10" creationId="{007CF883-1194-4BC5-AC7F-FDF09580709A}"/>
          </ac:spMkLst>
        </pc:spChg>
        <pc:spChg chg="add mod">
          <ac:chgData name="Judson Santiago" userId="ebb108da2f256286" providerId="LiveId" clId="{D7FB23EE-A4AF-4533-AD33-05E661312F35}" dt="2021-03-02T05:21:24.732" v="1479" actId="1076"/>
          <ac:spMkLst>
            <pc:docMk/>
            <pc:sldMk cId="4240368100" sldId="333"/>
            <ac:spMk id="11" creationId="{00F4F81E-244D-4601-B41D-EA608826E798}"/>
          </ac:spMkLst>
        </pc:spChg>
        <pc:spChg chg="add mod">
          <ac:chgData name="Judson Santiago" userId="ebb108da2f256286" providerId="LiveId" clId="{D7FB23EE-A4AF-4533-AD33-05E661312F35}" dt="2021-03-02T05:23:28.816" v="1589" actId="1076"/>
          <ac:spMkLst>
            <pc:docMk/>
            <pc:sldMk cId="4240368100" sldId="333"/>
            <ac:spMk id="12" creationId="{F74EC1B5-4311-44F2-8595-33E9C9B4E719}"/>
          </ac:spMkLst>
        </pc:spChg>
        <pc:grpChg chg="del">
          <ac:chgData name="Judson Santiago" userId="ebb108da2f256286" providerId="LiveId" clId="{D7FB23EE-A4AF-4533-AD33-05E661312F35}" dt="2021-03-02T05:11:11.203" v="1065" actId="478"/>
          <ac:grpSpMkLst>
            <pc:docMk/>
            <pc:sldMk cId="4240368100" sldId="333"/>
            <ac:grpSpMk id="6" creationId="{82FD97FE-D7BB-4437-8811-B488E18F2D82}"/>
          </ac:grpSpMkLst>
        </pc:grpChg>
      </pc:sldChg>
    </pc:docChg>
  </pc:docChgLst>
  <pc:docChgLst>
    <pc:chgData name="Judson Santiago" userId="ebb108da2f256286" providerId="LiveId" clId="{1DE087F3-74C4-4933-8367-8431B410D9C3}"/>
    <pc:docChg chg="undo custSel modSld modMainMaster">
      <pc:chgData name="Judson Santiago" userId="ebb108da2f256286" providerId="LiveId" clId="{1DE087F3-74C4-4933-8367-8431B410D9C3}" dt="2021-03-19T06:34:11.315" v="13" actId="120"/>
      <pc:docMkLst>
        <pc:docMk/>
      </pc:docMkLst>
      <pc:sldChg chg="modSp mod">
        <pc:chgData name="Judson Santiago" userId="ebb108da2f256286" providerId="LiveId" clId="{1DE087F3-74C4-4933-8367-8431B410D9C3}" dt="2021-03-19T06:34:11.315" v="13" actId="120"/>
        <pc:sldMkLst>
          <pc:docMk/>
          <pc:sldMk cId="0" sldId="270"/>
        </pc:sldMkLst>
        <pc:graphicFrameChg chg="modGraphic">
          <ac:chgData name="Judson Santiago" userId="ebb108da2f256286" providerId="LiveId" clId="{1DE087F3-74C4-4933-8367-8431B410D9C3}" dt="2021-03-19T06:34:11.315" v="13" actId="120"/>
          <ac:graphicFrameMkLst>
            <pc:docMk/>
            <pc:sldMk cId="0" sldId="270"/>
            <ac:graphicFrameMk id="4" creationId="{00000000-0000-0000-0000-000000000000}"/>
          </ac:graphicFrameMkLst>
        </pc:graphicFrameChg>
      </pc:sldChg>
      <pc:sldMasterChg chg="setBg modSldLayout">
        <pc:chgData name="Judson Santiago" userId="ebb108da2f256286" providerId="LiveId" clId="{1DE087F3-74C4-4933-8367-8431B410D9C3}" dt="2021-03-19T06:28:38.409" v="4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DE087F3-74C4-4933-8367-8431B410D9C3}" dt="2021-03-19T06:28:38.409" v="4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DE087F3-74C4-4933-8367-8431B410D9C3}" dt="2021-03-19T06:28:38.409" v="4" actId="167"/>
            <ac:picMkLst>
              <pc:docMk/>
              <pc:sldMasterMk cId="0" sldId="2147483660"/>
              <pc:sldLayoutMk cId="0" sldId="2147483661"/>
              <ac:picMk id="13" creationId="{60ED0F1A-A136-477D-9713-3F76DE8A4EFC}"/>
            </ac:picMkLst>
          </pc:picChg>
        </pc:sldLayoutChg>
      </pc:sldMasterChg>
    </pc:docChg>
  </pc:docChgLst>
  <pc:docChgLst>
    <pc:chgData name="Judson Santiago" userId="ebb108da2f256286" providerId="LiveId" clId="{D5646966-66DF-423C-B656-868F8F0A8797}"/>
    <pc:docChg chg="undo redo custSel modSld">
      <pc:chgData name="Judson Santiago" userId="ebb108da2f256286" providerId="LiveId" clId="{D5646966-66DF-423C-B656-868F8F0A8797}" dt="2019-08-25T20:45:32.597" v="338" actId="20577"/>
      <pc:docMkLst>
        <pc:docMk/>
      </pc:docMkLst>
      <pc:sldChg chg="modNotesTx">
        <pc:chgData name="Judson Santiago" userId="ebb108da2f256286" providerId="LiveId" clId="{D5646966-66DF-423C-B656-868F8F0A8797}" dt="2019-08-25T20:45:32.597" v="338" actId="20577"/>
        <pc:sldMkLst>
          <pc:docMk/>
          <pc:sldMk cId="0" sldId="256"/>
        </pc:sldMkLst>
      </pc:sldChg>
      <pc:sldChg chg="addSp modSp">
        <pc:chgData name="Judson Santiago" userId="ebb108da2f256286" providerId="LiveId" clId="{D5646966-66DF-423C-B656-868F8F0A8797}" dt="2019-08-25T17:02:38.410" v="29" actId="1076"/>
        <pc:sldMkLst>
          <pc:docMk/>
          <pc:sldMk cId="0" sldId="260"/>
        </pc:sldMkLst>
        <pc:spChg chg="mod ord">
          <ac:chgData name="Judson Santiago" userId="ebb108da2f256286" providerId="LiveId" clId="{D5646966-66DF-423C-B656-868F8F0A8797}" dt="2019-08-25T17:02:32.661" v="26" actId="20577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Judson Santiago" userId="ebb108da2f256286" providerId="LiveId" clId="{D5646966-66DF-423C-B656-868F8F0A8797}" dt="2019-08-25T17:02:32.927" v="27" actId="167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9" creationId="{00000000-0000-0000-0000-000000000000}"/>
          </ac:spMkLst>
        </pc:spChg>
        <pc:spChg chg="mod ord">
          <ac:chgData name="Judson Santiago" userId="ebb108da2f256286" providerId="LiveId" clId="{D5646966-66DF-423C-B656-868F8F0A8797}" dt="2019-08-25T17:02:32.142" v="24" actId="16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29" creationId="{00000000-0000-0000-0000-000000000000}"/>
          </ac:spMkLst>
        </pc:spChg>
        <pc:grpChg chg="add mod">
          <ac:chgData name="Judson Santiago" userId="ebb108da2f256286" providerId="LiveId" clId="{D5646966-66DF-423C-B656-868F8F0A8797}" dt="2019-08-25T17:02:38.410" v="29" actId="1076"/>
          <ac:grpSpMkLst>
            <pc:docMk/>
            <pc:sldMk cId="0" sldId="260"/>
            <ac:grpSpMk id="19" creationId="{FB923896-B20B-46D4-8A8C-22A713D9DCF8}"/>
          </ac:grpSpMkLst>
        </pc:grpChg>
        <pc:cxnChg chg="mod">
          <ac:chgData name="Judson Santiago" userId="ebb108da2f256286" providerId="LiveId" clId="{D5646966-66DF-423C-B656-868F8F0A8797}" dt="2019-08-25T17:02:31.885" v="23" actId="14100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D5646966-66DF-423C-B656-868F8F0A8797}" dt="2019-08-25T17:00:44.605" v="16" actId="164"/>
          <ac:cxnSpMkLst>
            <pc:docMk/>
            <pc:sldMk cId="0" sldId="260"/>
            <ac:cxnSpMk id="27" creationId="{00000000-0000-0000-0000-000000000000}"/>
          </ac:cxnSpMkLst>
        </pc:cxnChg>
        <pc:cxnChg chg="mod">
          <ac:chgData name="Judson Santiago" userId="ebb108da2f256286" providerId="LiveId" clId="{D5646966-66DF-423C-B656-868F8F0A8797}" dt="2019-08-25T17:00:44.605" v="16" actId="164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D5646966-66DF-423C-B656-868F8F0A8797}" dt="2019-08-25T17:03:35.621" v="31" actId="6549"/>
        <pc:sldMkLst>
          <pc:docMk/>
          <pc:sldMk cId="0" sldId="263"/>
        </pc:sldMkLst>
        <pc:spChg chg="mod">
          <ac:chgData name="Judson Santiago" userId="ebb108da2f256286" providerId="LiveId" clId="{D5646966-66DF-423C-B656-868F8F0A8797}" dt="2019-08-25T17:03:35.621" v="31" actId="6549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13:26.830" v="86" actId="57"/>
        <pc:sldMkLst>
          <pc:docMk/>
          <pc:sldMk cId="0" sldId="266"/>
        </pc:sldMkLst>
        <pc:spChg chg="mod">
          <ac:chgData name="Judson Santiago" userId="ebb108da2f256286" providerId="LiveId" clId="{D5646966-66DF-423C-B656-868F8F0A8797}" dt="2019-08-25T17:13:26.830" v="86" actId="5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15:19.132" v="87" actId="6549"/>
        <pc:sldMkLst>
          <pc:docMk/>
          <pc:sldMk cId="0" sldId="268"/>
        </pc:sldMkLst>
        <pc:spChg chg="mod">
          <ac:chgData name="Judson Santiago" userId="ebb108da2f256286" providerId="LiveId" clId="{D5646966-66DF-423C-B656-868F8F0A8797}" dt="2019-08-25T17:15:19.132" v="87" actId="6549"/>
          <ac:spMkLst>
            <pc:docMk/>
            <pc:sldMk cId="0" sldId="268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D5646966-66DF-423C-B656-868F8F0A8797}" dt="2019-08-25T17:18:15.998" v="92" actId="113"/>
        <pc:sldMkLst>
          <pc:docMk/>
          <pc:sldMk cId="0" sldId="270"/>
        </pc:sldMkLst>
        <pc:spChg chg="mod">
          <ac:chgData name="Judson Santiago" userId="ebb108da2f256286" providerId="LiveId" clId="{D5646966-66DF-423C-B656-868F8F0A8797}" dt="2019-08-25T17:17:20.694" v="91" actId="20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22:32.137" v="93" actId="6549"/>
        <pc:sldMkLst>
          <pc:docMk/>
          <pc:sldMk cId="0" sldId="278"/>
        </pc:sldMkLst>
        <pc:spChg chg="mod">
          <ac:chgData name="Judson Santiago" userId="ebb108da2f256286" providerId="LiveId" clId="{D5646966-66DF-423C-B656-868F8F0A8797}" dt="2019-08-25T17:22:32.137" v="93" actId="6549"/>
          <ac:spMkLst>
            <pc:docMk/>
            <pc:sldMk cId="0" sldId="278"/>
            <ac:spMk id="4" creationId="{00000000-0000-0000-0000-000000000000}"/>
          </ac:spMkLst>
        </pc:spChg>
      </pc:sldChg>
      <pc:sldChg chg="delSp modSp">
        <pc:chgData name="Judson Santiago" userId="ebb108da2f256286" providerId="LiveId" clId="{D5646966-66DF-423C-B656-868F8F0A8797}" dt="2019-08-25T17:26:48.865" v="115" actId="20577"/>
        <pc:sldMkLst>
          <pc:docMk/>
          <pc:sldMk cId="0" sldId="281"/>
        </pc:sldMkLst>
        <pc:spChg chg="mod">
          <ac:chgData name="Judson Santiago" userId="ebb108da2f256286" providerId="LiveId" clId="{D5646966-66DF-423C-B656-868F8F0A8797}" dt="2019-08-25T17:26:48.865" v="115" actId="20577"/>
          <ac:spMkLst>
            <pc:docMk/>
            <pc:sldMk cId="0" sldId="281"/>
            <ac:spMk id="4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13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30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31" creationId="{00000000-0000-0000-0000-000000000000}"/>
          </ac:spMkLst>
        </pc:spChg>
        <pc:spChg chg="del">
          <ac:chgData name="Judson Santiago" userId="ebb108da2f256286" providerId="LiveId" clId="{D5646966-66DF-423C-B656-868F8F0A8797}" dt="2019-08-25T17:25:52.580" v="94" actId="478"/>
          <ac:spMkLst>
            <pc:docMk/>
            <pc:sldMk cId="0" sldId="281"/>
            <ac:spMk id="32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30:13.628" v="144" actId="6549"/>
        <pc:sldMkLst>
          <pc:docMk/>
          <pc:sldMk cId="0" sldId="327"/>
        </pc:sldMkLst>
        <pc:spChg chg="mod">
          <ac:chgData name="Judson Santiago" userId="ebb108da2f256286" providerId="LiveId" clId="{D5646966-66DF-423C-B656-868F8F0A8797}" dt="2019-08-25T17:30:13.628" v="144" actId="6549"/>
          <ac:spMkLst>
            <pc:docMk/>
            <pc:sldMk cId="0" sldId="327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D5646966-66DF-423C-B656-868F8F0A8797}" dt="2019-08-25T17:08:54.117" v="74" actId="20577"/>
        <pc:sldMkLst>
          <pc:docMk/>
          <pc:sldMk cId="3894219744" sldId="329"/>
        </pc:sldMkLst>
      </pc:sldChg>
      <pc:sldChg chg="addSp delSp modSp">
        <pc:chgData name="Judson Santiago" userId="ebb108da2f256286" providerId="LiveId" clId="{D5646966-66DF-423C-B656-868F8F0A8797}" dt="2019-08-25T17:07:31.103" v="50" actId="167"/>
        <pc:sldMkLst>
          <pc:docMk/>
          <pc:sldMk cId="570037248" sldId="330"/>
        </pc:sldMkLst>
        <pc:spChg chg="mod ord">
          <ac:chgData name="Judson Santiago" userId="ebb108da2f256286" providerId="LiveId" clId="{D5646966-66DF-423C-B656-868F8F0A8797}" dt="2019-08-25T17:07:00.092" v="47" actId="404"/>
          <ac:spMkLst>
            <pc:docMk/>
            <pc:sldMk cId="570037248" sldId="330"/>
            <ac:spMk id="5" creationId="{B1F6B389-0487-4FB1-8805-A61332003272}"/>
          </ac:spMkLst>
        </pc:spChg>
        <pc:spChg chg="del">
          <ac:chgData name="Judson Santiago" userId="ebb108da2f256286" providerId="LiveId" clId="{D5646966-66DF-423C-B656-868F8F0A8797}" dt="2019-08-25T17:05:27.778" v="36" actId="478"/>
          <ac:spMkLst>
            <pc:docMk/>
            <pc:sldMk cId="570037248" sldId="330"/>
            <ac:spMk id="7" creationId="{82DC3115-C24C-45FA-9DFE-83EFAEF59343}"/>
          </ac:spMkLst>
        </pc:spChg>
        <pc:spChg chg="add mod ord">
          <ac:chgData name="Judson Santiago" userId="ebb108da2f256286" providerId="LiveId" clId="{D5646966-66DF-423C-B656-868F8F0A8797}" dt="2019-08-25T17:07:31.103" v="50" actId="167"/>
          <ac:spMkLst>
            <pc:docMk/>
            <pc:sldMk cId="570037248" sldId="330"/>
            <ac:spMk id="8" creationId="{D3DE341D-CE4F-49CB-834C-7563945E5B71}"/>
          </ac:spMkLst>
        </pc:spChg>
      </pc:sldChg>
      <pc:sldChg chg="modSp modNotesTx">
        <pc:chgData name="Judson Santiago" userId="ebb108da2f256286" providerId="LiveId" clId="{D5646966-66DF-423C-B656-868F8F0A8797}" dt="2019-08-25T17:12:31.237" v="83" actId="20577"/>
        <pc:sldMkLst>
          <pc:docMk/>
          <pc:sldMk cId="2062775305" sldId="331"/>
        </pc:sldMkLst>
        <pc:spChg chg="mod">
          <ac:chgData name="Judson Santiago" userId="ebb108da2f256286" providerId="LiveId" clId="{D5646966-66DF-423C-B656-868F8F0A8797}" dt="2019-08-25T17:12:31.237" v="83" actId="20577"/>
          <ac:spMkLst>
            <pc:docMk/>
            <pc:sldMk cId="2062775305" sldId="331"/>
            <ac:spMk id="4" creationId="{19EA3A5E-0BCC-4F97-A038-A0124E3853AF}"/>
          </ac:spMkLst>
        </pc:spChg>
      </pc:sldChg>
    </pc:docChg>
  </pc:docChgLst>
  <pc:docChgLst>
    <pc:chgData name="Judson Santiago" userId="ebb108da2f256286" providerId="LiveId" clId="{A2BD3054-7263-4C35-8A28-A5B58B22E376}"/>
    <pc:docChg chg="undo custSel modSld">
      <pc:chgData name="Judson Santiago" userId="ebb108da2f256286" providerId="LiveId" clId="{A2BD3054-7263-4C35-8A28-A5B58B22E376}" dt="2019-09-24T02:57:19.524" v="410" actId="20577"/>
      <pc:docMkLst>
        <pc:docMk/>
      </pc:docMkLst>
      <pc:sldChg chg="modSp">
        <pc:chgData name="Judson Santiago" userId="ebb108da2f256286" providerId="LiveId" clId="{A2BD3054-7263-4C35-8A28-A5B58B22E376}" dt="2019-09-24T02:37:51.071" v="4" actId="207"/>
        <pc:sldMkLst>
          <pc:docMk/>
          <pc:sldMk cId="0" sldId="266"/>
        </pc:sldMkLst>
        <pc:spChg chg="mod">
          <ac:chgData name="Judson Santiago" userId="ebb108da2f256286" providerId="LiveId" clId="{A2BD3054-7263-4C35-8A28-A5B58B22E376}" dt="2019-09-24T02:37:51.071" v="4" actId="20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A2BD3054-7263-4C35-8A28-A5B58B22E376}" dt="2019-09-24T02:41:22.395" v="6" actId="207"/>
        <pc:sldMkLst>
          <pc:docMk/>
          <pc:sldMk cId="0" sldId="271"/>
        </pc:sldMkLst>
        <pc:spChg chg="mod">
          <ac:chgData name="Judson Santiago" userId="ebb108da2f256286" providerId="LiveId" clId="{A2BD3054-7263-4C35-8A28-A5B58B22E376}" dt="2019-09-24T02:41:22.395" v="6" actId="207"/>
          <ac:spMkLst>
            <pc:docMk/>
            <pc:sldMk cId="0" sldId="271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A2BD3054-7263-4C35-8A28-A5B58B22E376}" dt="2019-09-24T02:44:29.975" v="63" actId="20577"/>
        <pc:sldMkLst>
          <pc:docMk/>
          <pc:sldMk cId="0" sldId="272"/>
        </pc:sldMkLst>
      </pc:sldChg>
      <pc:sldChg chg="addSp modSp">
        <pc:chgData name="Judson Santiago" userId="ebb108da2f256286" providerId="LiveId" clId="{A2BD3054-7263-4C35-8A28-A5B58B22E376}" dt="2019-09-24T02:47:55.637" v="100" actId="1076"/>
        <pc:sldMkLst>
          <pc:docMk/>
          <pc:sldMk cId="0" sldId="281"/>
        </pc:sldMkLst>
        <pc:spChg chg="add mod">
          <ac:chgData name="Judson Santiago" userId="ebb108da2f256286" providerId="LiveId" clId="{A2BD3054-7263-4C35-8A28-A5B58B22E376}" dt="2019-09-24T02:47:55.637" v="100" actId="1076"/>
          <ac:spMkLst>
            <pc:docMk/>
            <pc:sldMk cId="0" sldId="281"/>
            <ac:spMk id="8" creationId="{1D812E10-1A57-4194-971C-D3A2C0AD030D}"/>
          </ac:spMkLst>
        </pc:spChg>
      </pc:sldChg>
      <pc:sldChg chg="modSp">
        <pc:chgData name="Judson Santiago" userId="ebb108da2f256286" providerId="LiveId" clId="{A2BD3054-7263-4C35-8A28-A5B58B22E376}" dt="2019-09-24T02:53:01.914" v="262" actId="20577"/>
        <pc:sldMkLst>
          <pc:docMk/>
          <pc:sldMk cId="0" sldId="327"/>
        </pc:sldMkLst>
        <pc:spChg chg="mod">
          <ac:chgData name="Judson Santiago" userId="ebb108da2f256286" providerId="LiveId" clId="{A2BD3054-7263-4C35-8A28-A5B58B22E376}" dt="2019-09-24T02:53:01.914" v="262" actId="20577"/>
          <ac:spMkLst>
            <pc:docMk/>
            <pc:sldMk cId="0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A2BD3054-7263-4C35-8A28-A5B58B22E376}" dt="2019-09-24T02:57:19.524" v="410" actId="20577"/>
        <pc:sldMkLst>
          <pc:docMk/>
          <pc:sldMk cId="0" sldId="328"/>
        </pc:sldMkLst>
        <pc:spChg chg="mod">
          <ac:chgData name="Judson Santiago" userId="ebb108da2f256286" providerId="LiveId" clId="{A2BD3054-7263-4C35-8A28-A5B58B22E376}" dt="2019-09-24T02:57:19.524" v="410" actId="20577"/>
          <ac:spMkLst>
            <pc:docMk/>
            <pc:sldMk cId="0" sldId="328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A2BD3054-7263-4C35-8A28-A5B58B22E376}" dt="2019-09-24T02:31:38.099" v="1" actId="20577"/>
        <pc:sldMkLst>
          <pc:docMk/>
          <pc:sldMk cId="3894219744" sldId="329"/>
        </pc:sldMkLst>
        <pc:grpChg chg="add">
          <ac:chgData name="Judson Santiago" userId="ebb108da2f256286" providerId="LiveId" clId="{A2BD3054-7263-4C35-8A28-A5B58B22E376}" dt="2019-09-24T02:31:18.112" v="0"/>
          <ac:grpSpMkLst>
            <pc:docMk/>
            <pc:sldMk cId="3894219744" sldId="329"/>
            <ac:grpSpMk id="12" creationId="{3C2E1DBC-1551-43B6-A974-833C9DEC4C5A}"/>
          </ac:grpSpMkLst>
        </pc:grpChg>
      </pc:sldChg>
      <pc:sldChg chg="modSp">
        <pc:chgData name="Judson Santiago" userId="ebb108da2f256286" providerId="LiveId" clId="{A2BD3054-7263-4C35-8A28-A5B58B22E376}" dt="2019-09-24T02:33:40.214" v="3" actId="1076"/>
        <pc:sldMkLst>
          <pc:docMk/>
          <pc:sldMk cId="2062775305" sldId="331"/>
        </pc:sldMkLst>
        <pc:spChg chg="mod">
          <ac:chgData name="Judson Santiago" userId="ebb108da2f256286" providerId="LiveId" clId="{A2BD3054-7263-4C35-8A28-A5B58B22E376}" dt="2019-09-24T02:33:40.214" v="3" actId="1076"/>
          <ac:spMkLst>
            <pc:docMk/>
            <pc:sldMk cId="2062775305" sldId="331"/>
            <ac:spMk id="4" creationId="{19EA3A5E-0BCC-4F97-A038-A0124E3853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6B99-E1E8-4D9C-A985-A63B30E347AC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C293-6C0A-4CFC-8082-A55A9DD887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Resumo da aula:</a:t>
            </a:r>
            <a:r>
              <a:rPr lang="pt-BR" baseline="0" dirty="0"/>
              <a:t> e</a:t>
            </a:r>
            <a:r>
              <a:rPr lang="pt-BR" dirty="0"/>
              <a:t>strutura básica de um programa C++ e comandos de saída </a:t>
            </a:r>
            <a:r>
              <a:rPr lang="pt-BR"/>
              <a:t>de dados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1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de outras</a:t>
            </a:r>
            <a:r>
              <a:rPr lang="pt-BR" baseline="0" dirty="0"/>
              <a:t> diretivas: #define, #</a:t>
            </a:r>
            <a:r>
              <a:rPr lang="pt-BR" baseline="0" dirty="0" err="1"/>
              <a:t>ifdef</a:t>
            </a:r>
            <a:r>
              <a:rPr lang="pt-BR" baseline="0" dirty="0"/>
              <a:t>, #</a:t>
            </a:r>
            <a:r>
              <a:rPr lang="pt-BR" baseline="0" dirty="0" err="1"/>
              <a:t>ifndef</a:t>
            </a:r>
            <a:r>
              <a:rPr lang="pt-BR" baseline="0" dirty="0"/>
              <a:t>, #</a:t>
            </a:r>
            <a:r>
              <a:rPr lang="pt-BR" baseline="0" dirty="0" err="1"/>
              <a:t>endif</a:t>
            </a:r>
            <a:r>
              <a:rPr lang="pt-BR" baseline="0" dirty="0"/>
              <a:t>, #</a:t>
            </a:r>
            <a:r>
              <a:rPr lang="pt-BR" baseline="0" dirty="0" err="1"/>
              <a:t>pragma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36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entre os arquivos com e sem .h</a:t>
            </a:r>
            <a:r>
              <a:rPr lang="pt-BR" baseline="0" dirty="0"/>
              <a:t> </a:t>
            </a:r>
            <a:r>
              <a:rPr lang="pt-BR" b="1" baseline="0" dirty="0"/>
              <a:t>não é meramente cosmética</a:t>
            </a:r>
            <a:r>
              <a:rPr lang="pt-BR" baseline="0" dirty="0"/>
              <a:t>, os a</a:t>
            </a:r>
            <a:r>
              <a:rPr lang="pt-BR" dirty="0"/>
              <a:t>rquivos sem .h fazem uso de</a:t>
            </a:r>
            <a:r>
              <a:rPr lang="pt-BR" baseline="0" dirty="0"/>
              <a:t> </a:t>
            </a:r>
            <a:r>
              <a:rPr lang="pt-BR" baseline="0" dirty="0" err="1"/>
              <a:t>namespaces</a:t>
            </a:r>
            <a:r>
              <a:rPr lang="pt-BR" baseline="0" dirty="0"/>
              <a:t>.</a:t>
            </a:r>
          </a:p>
          <a:p>
            <a:r>
              <a:rPr lang="pt-BR" baseline="0" dirty="0"/>
              <a:t>A extensão .h ainda é usada pela grande maioria dos programadores C++, ficando a versão sem extensão quase que restrita ao padrão da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06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entender o namespace</a:t>
            </a:r>
            <a:r>
              <a:rPr lang="pt-BR" baseline="0" dirty="0"/>
              <a:t> como a definição de uma categoria. Alunos podem estar em Computação, no BCT ou em Agronomia. Ao usar o espaço de nomes Computação, sempre que dentro do programa eu falar em aluno, ele saberá que estou falando de um aluno de Computação.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2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baseline="0" dirty="0"/>
              <a:t>Para projetos grandes que possuem código de vários fornecedores pode ser melhor não incluir completamente o espaço de nomes (</a:t>
            </a:r>
            <a:r>
              <a:rPr lang="pt-BR" baseline="0" dirty="0" err="1"/>
              <a:t>using</a:t>
            </a:r>
            <a:r>
              <a:rPr lang="pt-BR" baseline="0" dirty="0"/>
              <a:t> </a:t>
            </a:r>
            <a:r>
              <a:rPr lang="pt-BR" baseline="0" dirty="0" err="1"/>
              <a:t>namespace</a:t>
            </a:r>
            <a:r>
              <a:rPr lang="pt-BR" baseline="0" dirty="0"/>
              <a:t> </a:t>
            </a:r>
            <a:r>
              <a:rPr lang="pt-BR" baseline="0" dirty="0" err="1"/>
              <a:t>std</a:t>
            </a:r>
            <a:r>
              <a:rPr lang="pt-BR" baseline="0" dirty="0"/>
              <a:t>) mas para simplificar os exemplos faremos sempre isso. Não existe prejuízo em termos de desempenho, mas ao incluir completamente um espaço de nomes aumenta-se a probabilidade de colisão entre nomes de variáveis e funções. Ex.: tipo </a:t>
            </a:r>
            <a:r>
              <a:rPr lang="pt-BR" b="1" baseline="0" dirty="0"/>
              <a:t>data</a:t>
            </a:r>
            <a:r>
              <a:rPr lang="pt-BR" dirty="0"/>
              <a:t> em </a:t>
            </a:r>
            <a:r>
              <a:rPr lang="pt-BR" dirty="0" err="1"/>
              <a:t>iostream</a:t>
            </a:r>
            <a:r>
              <a:rPr lang="pt-BR" dirty="0"/>
              <a:t>, </a:t>
            </a:r>
            <a:r>
              <a:rPr lang="pt-BR" b="1" dirty="0"/>
              <a:t>POINT</a:t>
            </a:r>
            <a:r>
              <a:rPr lang="pt-BR" dirty="0"/>
              <a:t> em </a:t>
            </a:r>
            <a:r>
              <a:rPr lang="pt-BR" dirty="0" err="1"/>
              <a:t>windows.h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75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\n possui desempenho melhor que </a:t>
            </a:r>
            <a:r>
              <a:rPr lang="pt-BR" dirty="0" err="1"/>
              <a:t>endl</a:t>
            </a:r>
            <a:r>
              <a:rPr lang="pt-BR" dirty="0"/>
              <a:t> porque </a:t>
            </a:r>
            <a:r>
              <a:rPr lang="pt-BR" dirty="0" err="1"/>
              <a:t>endl</a:t>
            </a:r>
            <a:r>
              <a:rPr lang="pt-BR" dirty="0"/>
              <a:t> executa um salto de linha em um “flush” do buffer de saída.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47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o </a:t>
            </a:r>
            <a:r>
              <a:rPr lang="pt-BR" baseline="0" dirty="0"/>
              <a:t>carriage return (CR)</a:t>
            </a:r>
            <a:r>
              <a:rPr lang="pt-BR" dirty="0"/>
              <a:t> é tratado da mesma forma</a:t>
            </a:r>
            <a:r>
              <a:rPr lang="pt-BR" baseline="0" dirty="0"/>
              <a:t> que um espaço em branco ou um tab.</a:t>
            </a:r>
          </a:p>
          <a:p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Obfuscated</a:t>
            </a:r>
            <a:r>
              <a:rPr lang="pt-BR" dirty="0"/>
              <a:t> C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Contest</a:t>
            </a:r>
            <a:r>
              <a:rPr lang="pt-BR" dirty="0"/>
              <a:t>  (www.ioccc.org)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62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Constrói-se</a:t>
            </a:r>
            <a:r>
              <a:rPr lang="pt-BR" baseline="0" dirty="0"/>
              <a:t> programas a partir de blocos chamados funções. Normalmente quebra-se um programa em grandes tarefas e constrói-se funções separadas para cada tarefa.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26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5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distinguir facilmente as instruções, pois todas terminam com ponto e vírgula.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05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Explicar o conceito de interface: mediador, homem do meio. Exemplo: o sistema operacional é uma interface entre o homem e a máquina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5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que é possível carregar programas do Prompt de Comando: </a:t>
            </a:r>
            <a:r>
              <a:rPr lang="pt-BR" noProof="0" dirty="0" err="1"/>
              <a:t>notepad</a:t>
            </a:r>
            <a:r>
              <a:rPr lang="pt-BR" noProof="0" dirty="0"/>
              <a:t>, </a:t>
            </a:r>
            <a:r>
              <a:rPr lang="pt-BR" noProof="0" dirty="0" err="1"/>
              <a:t>mspaint</a:t>
            </a:r>
            <a:r>
              <a:rPr lang="pt-BR" noProof="0" dirty="0"/>
              <a:t>. </a:t>
            </a:r>
            <a:br>
              <a:rPr lang="pt-BR" noProof="0" dirty="0"/>
            </a:br>
            <a:r>
              <a:rPr lang="pt-BR" noProof="0" dirty="0"/>
              <a:t>O "Windows Media Player" é um programa que recebe argumentos na linha de comando. Buscar "Media Player" &gt; Botão Direito &gt; Abrir Local do Arquivo.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1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Demonstrar o recebimento de argumentos no Prompt de Comando (ArgcArgv.cpp)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linguagem C omitir o tipo de retorno</a:t>
            </a:r>
            <a:r>
              <a:rPr lang="pt-BR" baseline="0" dirty="0"/>
              <a:t> é o mesmo que dizer que a função retorna um tipo inteiro. C++ não assume mais isso.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60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0ED0F1A-A136-477D-9713-3F76DE8A4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C++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C55A-2A52-4118-88CF-FEF421A7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6545-B9F5-4A25-8587-7E21C0BC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</a:t>
            </a:r>
            <a:r>
              <a:rPr lang="pt-BR" dirty="0"/>
              <a:t> passados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linha de comando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EA3A5E-0BCC-4F97-A038-A0124E3853AF}"/>
              </a:ext>
            </a:extLst>
          </p:cNvPr>
          <p:cNvSpPr/>
          <p:nvPr/>
        </p:nvSpPr>
        <p:spPr>
          <a:xfrm>
            <a:off x="1775520" y="27089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std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argc,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latin typeface="Consolas" panose="020B0609020204030204" pitchFamily="49" charset="0"/>
              </a:rPr>
              <a:t> ** argv)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"Programa: " </a:t>
            </a:r>
            <a:r>
              <a:rPr lang="pt-BR" dirty="0">
                <a:latin typeface="Consolas" panose="020B0609020204030204" pitchFamily="49" charset="0"/>
              </a:rPr>
              <a:t>&lt;&lt; argv[0]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(argc &gt; 1)</a:t>
            </a:r>
          </a:p>
          <a:p>
            <a:r>
              <a:rPr lang="pt-BR" dirty="0">
                <a:latin typeface="Consolas" panose="020B0609020204030204" pitchFamily="49" charset="0"/>
              </a:rPr>
              <a:t>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" </a:t>
            </a:r>
            <a:r>
              <a:rPr lang="pt-BR" dirty="0">
                <a:latin typeface="Consolas" panose="020B0609020204030204" pitchFamily="49" charset="0"/>
              </a:rPr>
              <a:t>&lt;&lt; argv[1]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0;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B1A6342-4FC1-4DE2-8CBB-6D889EF35196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F36DCDBE-42E3-4056-A286-B7318A27D82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FAD8A35-FD20-4913-8E21-3116270F278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 existentes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usam o cabeçalho clássico da </a:t>
            </a:r>
            <a:br>
              <a:rPr lang="pt-BR" dirty="0"/>
            </a:br>
            <a:r>
              <a:rPr lang="pt-BR" dirty="0"/>
              <a:t>linguagem C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válida</a:t>
            </a:r>
            <a:r>
              <a:rPr lang="pt-BR" dirty="0"/>
              <a:t> em </a:t>
            </a:r>
            <a:br>
              <a:rPr lang="pt-BR" dirty="0"/>
            </a:br>
            <a:r>
              <a:rPr lang="pt-BR" dirty="0"/>
              <a:t>C++ é dizer explicitamente </a:t>
            </a:r>
            <a:br>
              <a:rPr lang="pt-BR" dirty="0"/>
            </a:br>
            <a:r>
              <a:rPr lang="pt-BR" dirty="0"/>
              <a:t>que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recebe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FFED2EC-9914-4775-9431-9F7F847F820B}"/>
              </a:ext>
            </a:extLst>
          </p:cNvPr>
          <p:cNvGrpSpPr/>
          <p:nvPr/>
        </p:nvGrpSpPr>
        <p:grpSpPr>
          <a:xfrm>
            <a:off x="7065621" y="1916832"/>
            <a:ext cx="4034935" cy="1296144"/>
            <a:chOff x="6888088" y="1999294"/>
            <a:chExt cx="4034935" cy="1296144"/>
          </a:xfrm>
        </p:grpSpPr>
        <p:sp>
          <p:nvSpPr>
            <p:cNvPr id="4" name="Retângulo 3"/>
            <p:cNvSpPr/>
            <p:nvPr/>
          </p:nvSpPr>
          <p:spPr>
            <a:xfrm>
              <a:off x="6888088" y="2060848"/>
              <a:ext cx="3478615" cy="123459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959526" y="1999294"/>
              <a:ext cx="396349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main()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estilo original C    </a:t>
              </a:r>
              <a:r>
                <a:rPr lang="pt-BR" sz="2800" dirty="0">
                  <a:solidFill>
                    <a:srgbClr val="FF0000"/>
                  </a:solidFill>
                </a:rPr>
                <a:t>×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F21144F-0744-427D-BD1A-5B5FF5267EB3}"/>
              </a:ext>
            </a:extLst>
          </p:cNvPr>
          <p:cNvGrpSpPr/>
          <p:nvPr/>
        </p:nvGrpSpPr>
        <p:grpSpPr>
          <a:xfrm>
            <a:off x="6669577" y="3933056"/>
            <a:ext cx="4827023" cy="1288438"/>
            <a:chOff x="6240016" y="4653136"/>
            <a:chExt cx="4827023" cy="1288438"/>
          </a:xfrm>
        </p:grpSpPr>
        <p:sp>
          <p:nvSpPr>
            <p:cNvPr id="10" name="Retângulo 9"/>
            <p:cNvSpPr/>
            <p:nvPr/>
          </p:nvSpPr>
          <p:spPr>
            <a:xfrm>
              <a:off x="6240016" y="4708231"/>
              <a:ext cx="4176464" cy="12333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287923" y="4653136"/>
              <a:ext cx="477911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600" dirty="0">
                  <a:latin typeface="+mj-lt"/>
                </a:rPr>
                <a:t>)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estilo explícito    </a:t>
              </a:r>
              <a:r>
                <a:rPr lang="pt-BR" sz="2800" dirty="0">
                  <a:solidFill>
                    <a:srgbClr val="00B050"/>
                  </a:solidFill>
                </a:rPr>
                <a:t>√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dirty="0"/>
              <a:t>Alguns programadores </a:t>
            </a:r>
            <a:br>
              <a:rPr lang="pt-BR" dirty="0"/>
            </a:br>
            <a:r>
              <a:rPr lang="pt-BR" dirty="0"/>
              <a:t>usam este cabeçalho para 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a instrução de retorno</a:t>
            </a:r>
          </a:p>
          <a:p>
            <a:endParaRPr lang="pt-BR" dirty="0"/>
          </a:p>
          <a:p>
            <a:r>
              <a:rPr lang="pt-BR" dirty="0"/>
              <a:t>O padrão ANSI/ISO C++ </a:t>
            </a:r>
            <a:br>
              <a:rPr lang="pt-BR" dirty="0"/>
            </a:br>
            <a:r>
              <a:rPr lang="pt-BR" dirty="0"/>
              <a:t>permite que o programador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omita a instrução de retorno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(somente na função main)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FD988E-129F-4EDB-952F-19B0ABD3717A}"/>
              </a:ext>
            </a:extLst>
          </p:cNvPr>
          <p:cNvGrpSpPr/>
          <p:nvPr/>
        </p:nvGrpSpPr>
        <p:grpSpPr>
          <a:xfrm>
            <a:off x="6960096" y="1916832"/>
            <a:ext cx="4211532" cy="1584177"/>
            <a:chOff x="6960096" y="1916832"/>
            <a:chExt cx="4211532" cy="1584177"/>
          </a:xfrm>
        </p:grpSpPr>
        <p:sp>
          <p:nvSpPr>
            <p:cNvPr id="4" name="Retângulo 3"/>
            <p:cNvSpPr/>
            <p:nvPr/>
          </p:nvSpPr>
          <p:spPr>
            <a:xfrm>
              <a:off x="6960096" y="1916832"/>
              <a:ext cx="3527822" cy="15841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7031534" y="2001034"/>
              <a:ext cx="414009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não está no padrão C++</a:t>
              </a:r>
              <a:b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</a:b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main</a:t>
              </a:r>
              <a:r>
                <a:rPr lang="pt-BR" dirty="0">
                  <a:latin typeface="+mj-lt"/>
                </a:rPr>
                <a:t>()                  </a:t>
              </a:r>
              <a:r>
                <a:rPr lang="pt-BR" sz="3200" dirty="0">
                  <a:solidFill>
                    <a:srgbClr val="FF0000"/>
                  </a:solidFill>
                </a:rPr>
                <a:t>×</a:t>
              </a:r>
            </a:p>
            <a:p>
              <a:r>
                <a:rPr lang="pt-BR" dirty="0">
                  <a:latin typeface="+mj-lt"/>
                </a:rPr>
                <a:t>{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}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96BDEC2-84A7-44C4-A82B-99C7F1916517}"/>
              </a:ext>
            </a:extLst>
          </p:cNvPr>
          <p:cNvGrpSpPr/>
          <p:nvPr/>
        </p:nvGrpSpPr>
        <p:grpSpPr>
          <a:xfrm>
            <a:off x="6965963" y="4221087"/>
            <a:ext cx="4170597" cy="1584177"/>
            <a:chOff x="6965963" y="4221087"/>
            <a:chExt cx="4170597" cy="1584177"/>
          </a:xfrm>
        </p:grpSpPr>
        <p:sp>
          <p:nvSpPr>
            <p:cNvPr id="10" name="Retângulo 9"/>
            <p:cNvSpPr/>
            <p:nvPr/>
          </p:nvSpPr>
          <p:spPr>
            <a:xfrm>
              <a:off x="6965963" y="4221087"/>
              <a:ext cx="3521955" cy="15841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996466" y="4293096"/>
              <a:ext cx="414009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sem retorno explícito</a:t>
              </a:r>
            </a:p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main</a:t>
              </a:r>
              <a:r>
                <a:rPr lang="pt-BR" dirty="0">
                  <a:latin typeface="+mj-lt"/>
                </a:rPr>
                <a:t>()                   </a:t>
              </a:r>
              <a:r>
                <a:rPr lang="pt-BR" sz="3200" dirty="0">
                  <a:solidFill>
                    <a:srgbClr val="00B050"/>
                  </a:solidFill>
                </a:rPr>
                <a:t>√</a:t>
              </a:r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r>
                <a:rPr lang="pt-BR" dirty="0">
                  <a:latin typeface="+mj-lt"/>
                </a:rPr>
                <a:t>}</a:t>
              </a:r>
              <a:endParaRPr lang="pt-BR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1544" y="2536396"/>
            <a:ext cx="525658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Comentários são introduzidos com o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barras duplas</a:t>
            </a:r>
            <a:endParaRPr lang="pt-BR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compilador ignora os comentários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Comentários devem ser usados </a:t>
            </a:r>
            <a:r>
              <a:rPr lang="pt-BR" dirty="0"/>
              <a:t>para:</a:t>
            </a:r>
          </a:p>
          <a:p>
            <a:pPr lvl="1"/>
            <a:r>
              <a:rPr lang="pt-BR" dirty="0"/>
              <a:t>Documentar os programas</a:t>
            </a:r>
          </a:p>
          <a:p>
            <a:pPr lvl="2"/>
            <a:r>
              <a:rPr lang="pt-BR" dirty="0"/>
              <a:t>Ajudam outros a entenderem o programa</a:t>
            </a:r>
          </a:p>
          <a:p>
            <a:pPr lvl="2"/>
            <a:r>
              <a:rPr lang="pt-BR" dirty="0"/>
              <a:t>Permitem que o programador lembre o que fez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708920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comentários acabam no final da linha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também aceita comentários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estilo da linguagem C</a:t>
            </a:r>
          </a:p>
          <a:p>
            <a:pPr lvl="1"/>
            <a:r>
              <a:rPr lang="pt-BR" baseline="0" dirty="0"/>
              <a:t>Iniciando com </a:t>
            </a:r>
            <a:r>
              <a:rPr lang="pt-BR" baseline="0" dirty="0">
                <a:latin typeface="+mj-lt"/>
              </a:rPr>
              <a:t>/*</a:t>
            </a:r>
            <a:endParaRPr lang="pt-BR" dirty="0">
              <a:latin typeface="+mj-lt"/>
            </a:endParaRPr>
          </a:p>
          <a:p>
            <a:pPr lvl="1"/>
            <a:r>
              <a:rPr lang="pt-BR" baseline="0" dirty="0">
                <a:latin typeface="+mj-lt"/>
              </a:rPr>
              <a:t>F</a:t>
            </a:r>
            <a:r>
              <a:rPr lang="pt-BR" baseline="0" dirty="0"/>
              <a:t>inalizando com </a:t>
            </a:r>
            <a:r>
              <a:rPr lang="pt-BR" baseline="0" dirty="0">
                <a:latin typeface="+mj-lt"/>
              </a:rPr>
              <a:t>*/</a:t>
            </a:r>
            <a:endParaRPr lang="pt-BR" baseline="30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541658"/>
            <a:ext cx="38571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comentários na linguagem C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podem ocupar várias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linhas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*/</a:t>
            </a:r>
            <a:endParaRPr lang="pt-BR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3EC0B-EF55-488B-9F80-B7D8156992A9}"/>
              </a:ext>
            </a:extLst>
          </p:cNvPr>
          <p:cNvSpPr/>
          <p:nvPr/>
        </p:nvSpPr>
        <p:spPr>
          <a:xfrm>
            <a:off x="6456040" y="2780928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comentários em C permitem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vários estilos de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organização */</a:t>
            </a:r>
            <a:endParaRPr lang="pt-BR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7CF883-1194-4BC5-AC7F-FDF09580709A}"/>
              </a:ext>
            </a:extLst>
          </p:cNvPr>
          <p:cNvSpPr/>
          <p:nvPr/>
        </p:nvSpPr>
        <p:spPr>
          <a:xfrm>
            <a:off x="7320136" y="5031115"/>
            <a:ext cx="3223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porém é preciso ficar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atento para não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cometer erros /*</a:t>
            </a:r>
            <a:endParaRPr lang="pt-BR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0F4F81E-244D-4601-B41D-EA608826E798}"/>
              </a:ext>
            </a:extLst>
          </p:cNvPr>
          <p:cNvSpPr/>
          <p:nvPr/>
        </p:nvSpPr>
        <p:spPr>
          <a:xfrm>
            <a:off x="6456040" y="410307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/*** comentário válido ***/</a:t>
            </a:r>
            <a:endParaRPr lang="pt-BR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4EC1B5-4311-44F2-8595-33E9C9B4E719}"/>
              </a:ext>
            </a:extLst>
          </p:cNvPr>
          <p:cNvSpPr/>
          <p:nvPr/>
        </p:nvSpPr>
        <p:spPr>
          <a:xfrm>
            <a:off x="3621107" y="4807855"/>
            <a:ext cx="30973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======================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comentário em destaque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======================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*/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36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Pré-processador de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pré-processador</a:t>
            </a:r>
            <a:r>
              <a:rPr lang="pt-BR" dirty="0"/>
              <a:t> é um programa que processa </a:t>
            </a:r>
            <a:br>
              <a:rPr lang="pt-BR" dirty="0"/>
            </a:br>
            <a:r>
              <a:rPr lang="pt-BR" dirty="0"/>
              <a:t>(modifica) o código fonte antes da compilação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pré</a:t>
            </a:r>
            <a:r>
              <a:rPr lang="pt-BR" dirty="0"/>
              <a:t>-processador trata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diretivas</a:t>
            </a:r>
            <a:r>
              <a:rPr lang="pt-BR" dirty="0"/>
              <a:t> que iniciam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</a:t>
            </a:r>
          </a:p>
          <a:p>
            <a:endParaRPr lang="pt-BR" dirty="0"/>
          </a:p>
          <a:p>
            <a:r>
              <a:rPr lang="pt-BR" dirty="0"/>
              <a:t>A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#include</a:t>
            </a:r>
            <a:r>
              <a:rPr lang="pt-BR" dirty="0"/>
              <a:t> adiciona o conteúdo de um arquivo ao código fonte do programa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19536" y="5085184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adiciona o arquivo iostream ao programa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iostream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contém as definições das funções </a:t>
            </a:r>
            <a:br>
              <a:rPr lang="pt-BR" dirty="0"/>
            </a:br>
            <a:r>
              <a:rPr lang="pt-BR" dirty="0"/>
              <a:t>de entrada e saída de dados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pt-BR" dirty="0"/>
              <a:t> = input (entrada)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pt-BR" dirty="0"/>
              <a:t> = output (saída)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  <a:r>
              <a:rPr lang="pt-BR" dirty="0"/>
              <a:t> = fluxo ou canal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6B278-4EDD-4F31-8F5A-B23631B92933}"/>
              </a:ext>
            </a:extLst>
          </p:cNvPr>
          <p:cNvSpPr txBox="1"/>
          <p:nvPr/>
        </p:nvSpPr>
        <p:spPr>
          <a:xfrm>
            <a:off x="7176120" y="4437111"/>
            <a:ext cx="35283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Programas que usam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sz="2000" dirty="0"/>
              <a:t>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sz="2000" dirty="0"/>
              <a:t> para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entrada e saída</a:t>
            </a:r>
            <a:r>
              <a:rPr lang="pt-BR" sz="2000" dirty="0"/>
              <a:t> de dados devem incluir o arquivo </a:t>
            </a:r>
            <a:r>
              <a:rPr lang="pt-BR" sz="2000" dirty="0" err="1"/>
              <a:t>iostream</a:t>
            </a:r>
            <a:endParaRPr lang="pt-BR" sz="20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BD70CE1-04E7-43E7-B962-4A4466C3DB4A}"/>
              </a:ext>
            </a:extLst>
          </p:cNvPr>
          <p:cNvGrpSpPr/>
          <p:nvPr/>
        </p:nvGrpSpPr>
        <p:grpSpPr>
          <a:xfrm>
            <a:off x="2063552" y="4581128"/>
            <a:ext cx="4752528" cy="1035407"/>
            <a:chOff x="1847528" y="4509120"/>
            <a:chExt cx="4752528" cy="1035407"/>
          </a:xfrm>
        </p:grpSpPr>
        <p:sp>
          <p:nvSpPr>
            <p:cNvPr id="4" name="Retângulo 3"/>
            <p:cNvSpPr/>
            <p:nvPr/>
          </p:nvSpPr>
          <p:spPr>
            <a:xfrm>
              <a:off x="1991544" y="4653136"/>
              <a:ext cx="44903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necessário para usar cin e cout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#include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&lt;iostream&gt;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934BD5C-A28D-46A5-8FCD-F9B71FF4801D}"/>
                </a:ext>
              </a:extLst>
            </p:cNvPr>
            <p:cNvSpPr/>
            <p:nvPr/>
          </p:nvSpPr>
          <p:spPr>
            <a:xfrm>
              <a:off x="1847528" y="4509120"/>
              <a:ext cx="4752528" cy="10354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6D6080F-8B64-43C7-805A-E9B93CFD456D}"/>
              </a:ext>
            </a:extLst>
          </p:cNvPr>
          <p:cNvSpPr/>
          <p:nvPr/>
        </p:nvSpPr>
        <p:spPr>
          <a:xfrm>
            <a:off x="2279576" y="3645025"/>
            <a:ext cx="3527822" cy="19442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são chamados:</a:t>
            </a:r>
          </a:p>
          <a:p>
            <a:pPr lvl="2"/>
            <a:r>
              <a:rPr lang="pt-BR" dirty="0"/>
              <a:t>Arquivos de cabeçalho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header files</a:t>
            </a:r>
            <a:r>
              <a:rPr lang="pt-BR" dirty="0"/>
              <a:t>) ou</a:t>
            </a:r>
          </a:p>
          <a:p>
            <a:pPr lvl="2"/>
            <a:r>
              <a:rPr lang="pt-BR" dirty="0"/>
              <a:t>Arquivos de inclusão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include files</a:t>
            </a:r>
            <a:r>
              <a:rPr lang="pt-BR" dirty="0"/>
              <a:t>)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752E675-1A52-45FE-8135-BA187801E215}"/>
              </a:ext>
            </a:extLst>
          </p:cNvPr>
          <p:cNvSpPr/>
          <p:nvPr/>
        </p:nvSpPr>
        <p:spPr>
          <a:xfrm>
            <a:off x="2423592" y="3695435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std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B40750-675A-4DBA-A038-05D2C8B84E77}"/>
              </a:ext>
            </a:extLst>
          </p:cNvPr>
          <p:cNvSpPr txBox="1"/>
          <p:nvPr/>
        </p:nvSpPr>
        <p:spPr>
          <a:xfrm>
            <a:off x="6431542" y="4109301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Os includes são feitos no início (cabeçalho) do programa.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tradição sempre foi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extensão .h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estes tipos de arquivos:</a:t>
            </a:r>
          </a:p>
          <a:p>
            <a:pPr lvl="1"/>
            <a:r>
              <a:rPr lang="pt-BR" dirty="0" err="1"/>
              <a:t>iostream.h</a:t>
            </a:r>
            <a:r>
              <a:rPr lang="pt-BR" dirty="0"/>
              <a:t> – funções de entrada/saída</a:t>
            </a:r>
          </a:p>
          <a:p>
            <a:pPr lvl="1"/>
            <a:r>
              <a:rPr lang="pt-BR" dirty="0"/>
              <a:t>math.h – funções matemáticas</a:t>
            </a:r>
          </a:p>
          <a:p>
            <a:pPr lvl="2"/>
            <a:endParaRPr lang="pt-BR" dirty="0"/>
          </a:p>
          <a:p>
            <a:r>
              <a:rPr lang="pt-BR" dirty="0"/>
              <a:t>A convenção atual é:</a:t>
            </a:r>
          </a:p>
          <a:p>
            <a:pPr lvl="1"/>
            <a:r>
              <a:rPr lang="pt-BR" dirty="0"/>
              <a:t>Não usar extensão nos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padrão</a:t>
            </a:r>
          </a:p>
          <a:p>
            <a:pPr lvl="1"/>
            <a:r>
              <a:rPr lang="pt-BR" dirty="0"/>
              <a:t>Usar nos arquivos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criados pelo programador</a:t>
            </a:r>
          </a:p>
        </p:txBody>
      </p:sp>
    </p:spTree>
    <p:extLst>
      <p:ext uri="{BB962C8B-B14F-4D97-AF65-F5344CB8AC3E}">
        <p14:creationId xmlns:p14="http://schemas.microsoft.com/office/powerpoint/2010/main" val="187257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447835"/>
              </p:ext>
            </p:extLst>
          </p:nvPr>
        </p:nvGraphicFramePr>
        <p:xfrm>
          <a:off x="2063552" y="4214818"/>
          <a:ext cx="7272335" cy="22113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8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Cabeçalho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Convenção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Exemplo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Usado por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C++ estilo</a:t>
                      </a:r>
                      <a:r>
                        <a:rPr lang="pt-BR" baseline="0" dirty="0"/>
                        <a:t> antigo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iostream.h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 estilo antigo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math.h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 e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C++ novo 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extensão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 convertido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r>
                        <a:rPr lang="pt-BR" baseline="0" dirty="0"/>
                        <a:t>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19200" y="1783560"/>
            <a:ext cx="8991600" cy="24312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pt-BR" sz="3000" dirty="0"/>
              <a:t>C++ aceita arquivos de cabeçalho: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Na nova convenção sem extensão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iostream</a:t>
            </a:r>
            <a:r>
              <a:rPr lang="pt-BR" sz="2600" dirty="0"/>
              <a:t>)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No antigo formato do C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math.h</a:t>
            </a:r>
            <a:r>
              <a:rPr lang="pt-BR" sz="2600" dirty="0"/>
              <a:t>)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Convertidos do C para C++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cmath</a:t>
            </a:r>
            <a:r>
              <a:rPr lang="pt-BR" sz="26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2675788" y="3794816"/>
            <a:ext cx="378621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47094" y="1617172"/>
            <a:ext cx="635302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47094" y="2151742"/>
            <a:ext cx="2643206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47094" y="2714620"/>
            <a:ext cx="1500198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21153" y="2168995"/>
            <a:ext cx="284725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Uma diretiva de pré-processamento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040049" y="2723247"/>
            <a:ext cx="172835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Cabeçalho da função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98883" y="1630659"/>
            <a:ext cx="106952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Comentário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37934" y="3275635"/>
            <a:ext cx="373047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Dispensa uso do nome longo std::cout, std::endl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77156" y="3812069"/>
            <a:ext cx="1991251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Exibe mensagem na tela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033637" y="4357695"/>
            <a:ext cx="1734770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Inicia uma nova linha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285309" y="4915800"/>
            <a:ext cx="148309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Outra mensagem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33263" y="6007052"/>
            <a:ext cx="1935145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Finaliza a função main()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01167" y="5452800"/>
            <a:ext cx="3267241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Espera pelo pressionamento de uma tecla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18465" y="2988180"/>
            <a:ext cx="400110" cy="36433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Corpo da função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675788" y="3260246"/>
            <a:ext cx="2786082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675788" y="4357694"/>
            <a:ext cx="1928826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75787" y="6000768"/>
            <a:ext cx="142876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675788" y="4903320"/>
            <a:ext cx="5357850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675788" y="5446516"/>
            <a:ext cx="235745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747093" y="2991746"/>
            <a:ext cx="57150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47093" y="6286520"/>
            <a:ext cx="57150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18531" y="1571613"/>
            <a:ext cx="7643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system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incluir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em um programa é preciso </a:t>
            </a:r>
            <a:br>
              <a:rPr lang="pt-BR" dirty="0"/>
            </a:br>
            <a:r>
              <a:rPr lang="pt-BR" dirty="0"/>
              <a:t>acrescentar a seguinte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Isto permite usar os objetos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sem a designação </a:t>
            </a:r>
            <a:br>
              <a:rPr lang="pt-BR" dirty="0"/>
            </a:br>
            <a:r>
              <a:rPr lang="pt-BR" dirty="0"/>
              <a:t>do espaço de nome ao qual eles pertencem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34245"/>
            <a:ext cx="3000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2000" dirty="0">
                <a:latin typeface="+mj-lt"/>
              </a:rPr>
              <a:t>std;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utilização sem a diretiva using</a:t>
            </a:r>
          </a:p>
          <a:p>
            <a:r>
              <a:rPr lang="pt-BR" sz="2000" dirty="0">
                <a:latin typeface="+mj-lt"/>
              </a:rPr>
              <a:t>std::cout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recurso que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 códigos existentes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 diferentes fornecedores:</a:t>
            </a:r>
          </a:p>
          <a:p>
            <a:pPr lvl="1"/>
            <a:r>
              <a:rPr lang="pt-BR" dirty="0"/>
              <a:t>Se duas empresas desenvolverem um objeto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elas o farão sob diferentes </a:t>
            </a:r>
            <a:r>
              <a:rPr lang="pt-BR" dirty="0" err="1"/>
              <a:t>namespaces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Mioflop::cout – objeto cout da Mioflop</a:t>
            </a:r>
          </a:p>
          <a:p>
            <a:pPr lvl="2"/>
            <a:r>
              <a:rPr lang="pt-BR" dirty="0"/>
              <a:t>Wanda::cout – objeto cout da Wanda</a:t>
            </a:r>
          </a:p>
          <a:p>
            <a:endParaRPr lang="pt-BR" dirty="0"/>
          </a:p>
          <a:p>
            <a:r>
              <a:rPr lang="pt-BR" dirty="0"/>
              <a:t>Para usar todos os objetos da Mioflop:</a:t>
            </a:r>
          </a:p>
          <a:p>
            <a:pPr lvl="1"/>
            <a:endParaRPr lang="pt-BR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FE1E20-1CEE-4D26-887C-9B49890F9412}"/>
              </a:ext>
            </a:extLst>
          </p:cNvPr>
          <p:cNvSpPr txBox="1"/>
          <p:nvPr/>
        </p:nvSpPr>
        <p:spPr>
          <a:xfrm>
            <a:off x="1631504" y="5733256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Mioflop;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funções, classes e objetos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padrões da linguagem C++</a:t>
            </a:r>
            <a:r>
              <a:rPr lang="pt-BR" dirty="0"/>
              <a:t> foram colocados no espaço de nomes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std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Para ter acesso a tudo definido em std:</a:t>
            </a:r>
          </a:p>
          <a:p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Para ter acesso apenas a itens selecionados: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07568" y="5157192"/>
            <a:ext cx="30003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000" dirty="0">
                <a:latin typeface="+mj-lt"/>
              </a:rPr>
              <a:t>std::cout;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000" dirty="0">
                <a:latin typeface="+mj-lt"/>
              </a:rPr>
              <a:t>std::cin;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000" dirty="0">
                <a:latin typeface="+mj-lt"/>
              </a:rPr>
              <a:t>std::endl;</a:t>
            </a:r>
          </a:p>
          <a:p>
            <a:endParaRPr lang="pt-BR" sz="20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07568" y="3717032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namespace </a:t>
            </a:r>
            <a:r>
              <a:rPr lang="pt-BR" sz="2000" dirty="0">
                <a:latin typeface="+mj-lt"/>
              </a:rPr>
              <a:t>std;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1E5C022-1C1A-4488-B70E-DC24F37039B9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454099F-2157-4775-820E-D89B8DFF47E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1F4DDEF-5576-4814-9CA3-56CA45C979F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 com cout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  <a:r>
              <a:rPr lang="pt-BR" dirty="0"/>
              <a:t>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para exibir uma </a:t>
            </a:r>
            <a:br>
              <a:rPr lang="pt-BR" dirty="0"/>
            </a:br>
            <a:r>
              <a:rPr lang="pt-BR" dirty="0"/>
              <a:t>mensagem na tela: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62675" y="435937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91237" y="4216496"/>
            <a:ext cx="4286280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62940" y="350211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de caracteres (string)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19536" y="321297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Um objeto predefinido que sabe como mostrar  números e caracteres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206346" y="407282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110787" y="407282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4777850" y="500152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34180" y="53595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inserção: indica a direção do fluxo de informações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Manipulador endl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  <a:r>
              <a:rPr lang="pt-BR" dirty="0"/>
              <a:t>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também para </a:t>
            </a:r>
            <a:br>
              <a:rPr lang="pt-BR" dirty="0"/>
            </a:br>
            <a:r>
              <a:rPr lang="pt-BR" dirty="0"/>
              <a:t>pular linhas na tela: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Assim como cout,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endl</a:t>
            </a:r>
            <a:r>
              <a:rPr lang="pt-BR" dirty="0"/>
              <a:t> é definido no arquivo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D2A7BE-6514-48AB-9F30-733A9752FBF7}"/>
              </a:ext>
            </a:extLst>
          </p:cNvPr>
          <p:cNvGrpSpPr/>
          <p:nvPr/>
        </p:nvGrpSpPr>
        <p:grpSpPr>
          <a:xfrm>
            <a:off x="2783632" y="3356992"/>
            <a:ext cx="2323628" cy="1214446"/>
            <a:chOff x="4852492" y="2862626"/>
            <a:chExt cx="2323628" cy="1214446"/>
          </a:xfrm>
        </p:grpSpPr>
        <p:sp>
          <p:nvSpPr>
            <p:cNvPr id="5" name="Retângulo 4"/>
            <p:cNvSpPr/>
            <p:nvPr/>
          </p:nvSpPr>
          <p:spPr>
            <a:xfrm>
              <a:off x="4852492" y="3362692"/>
              <a:ext cx="2143141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4923930" y="3505568"/>
              <a:ext cx="221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cout &lt;&lt; endl;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81186" y="2862626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Manipulador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5400000">
              <a:off x="6281252" y="336269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4A22C9-BF32-45CC-937C-69A50CBE6751}"/>
              </a:ext>
            </a:extLst>
          </p:cNvPr>
          <p:cNvSpPr txBox="1"/>
          <p:nvPr/>
        </p:nvSpPr>
        <p:spPr>
          <a:xfrm>
            <a:off x="6519489" y="3492102"/>
            <a:ext cx="2904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Enviar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endl</a:t>
            </a:r>
            <a:r>
              <a:rPr lang="pt-BR" sz="2000" dirty="0"/>
              <a:t> para a saída faz o cursor saltar para o início da próxima linha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cout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pula linha automaticamente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Produzirá a saída: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5373216"/>
            <a:ext cx="42862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 Bom, </a:t>
            </a:r>
            <a:r>
              <a:rPr lang="pt-B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oruim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e o desconhecido.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Manipulador endl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6912"/>
            <a:ext cx="435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 Bom, o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ruim,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 o desconhecido.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endl;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Caractere de Nova Linha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outra forma de produzir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salto de linha</a:t>
            </a:r>
            <a:r>
              <a:rPr lang="pt-BR" dirty="0"/>
              <a:t>: 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combinação \n é considerada como um único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\n significa comece uma nova linha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 agora?\n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4221088"/>
            <a:ext cx="7286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os pares de instruções abaixo são equivalentes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Júpiter é um planeta grande.\n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Júpiter é um planeta grande.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&lt;&lt; endl;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endl;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editar um código C++ o programador tem muita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flexibilidade na formatação do código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592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int</a:t>
            </a:r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main</a:t>
            </a:r>
          </a:p>
          <a:p>
            <a:r>
              <a:rPr lang="pt-BR" dirty="0">
                <a:latin typeface="+mj-lt"/>
              </a:rPr>
              <a:t>() {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namespace </a:t>
            </a:r>
          </a:p>
          <a:p>
            <a:r>
              <a:rPr lang="pt-BR" dirty="0">
                <a:latin typeface="+mj-lt"/>
              </a:rPr>
              <a:t>       std;	cout </a:t>
            </a:r>
          </a:p>
          <a:p>
            <a:r>
              <a:rPr lang="pt-BR" dirty="0">
                <a:latin typeface="+mj-lt"/>
              </a:rPr>
              <a:t>   &lt;&lt; 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</a:p>
          <a:p>
            <a:r>
              <a:rPr lang="pt-BR" dirty="0">
                <a:latin typeface="+mj-lt"/>
              </a:rPr>
              <a:t>;cout &lt;&lt; </a:t>
            </a:r>
          </a:p>
          <a:p>
            <a:r>
              <a:rPr lang="pt-BR" dirty="0">
                <a:latin typeface="+mj-lt"/>
              </a:rPr>
              <a:t>endl;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&lt;&lt; endl;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do código fonte </a:t>
            </a:r>
            <a:r>
              <a:rPr lang="pt-BR" dirty="0"/>
              <a:t>é facilitada se o programador seguir algumas </a:t>
            </a:r>
            <a:r>
              <a:rPr lang="pt-BR"/>
              <a:t>regras básicas: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839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de Código C++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247785" y="4749565"/>
            <a:ext cx="194957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Uma instrução por linha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24695" y="4271641"/>
            <a:ext cx="318869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Abra e feche chaves em linhas separadas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388849" y="5227490"/>
            <a:ext cx="180850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Instruções indentadas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12E10-1A57-4194-971C-D3A2C0AD030D}"/>
              </a:ext>
            </a:extLst>
          </p:cNvPr>
          <p:cNvSpPr txBox="1"/>
          <p:nvPr/>
        </p:nvSpPr>
        <p:spPr>
          <a:xfrm>
            <a:off x="7403002" y="3793716"/>
            <a:ext cx="2794355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Uso de espaços para separar blocos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iniciam a execução a partir de uma função principal chamada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</a:t>
            </a:r>
            <a:r>
              <a:rPr lang="pt-BR" dirty="0"/>
              <a:t> consiste em: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cabeçalho: </a:t>
            </a:r>
            <a:r>
              <a:rPr lang="pt-BR" dirty="0"/>
              <a:t>define a interface da função, o tipo de valor recebido e o tipo de valor retornado como resultado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corpo: </a:t>
            </a:r>
            <a:r>
              <a:rPr lang="pt-BR" dirty="0"/>
              <a:t>consiste em uma série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</a:t>
            </a:r>
            <a:r>
              <a:rPr lang="pt-BR" dirty="0"/>
              <a:t> dentro de um par de chaves (</a:t>
            </a:r>
            <a:r>
              <a:rPr lang="pt-BR" sz="2400" dirty="0">
                <a:latin typeface="+mj-lt"/>
              </a:rPr>
              <a:t>{}</a:t>
            </a:r>
            <a:r>
              <a:rPr lang="pt-BR" dirty="0"/>
              <a:t>) e finalizadas por ponto-e-vírgula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faz diferença entre letras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maiúsculas e minúsculas</a:t>
            </a:r>
          </a:p>
          <a:p>
            <a:pPr lvl="1"/>
            <a:r>
              <a:rPr lang="pt-BR" dirty="0"/>
              <a:t>Só existe uma forma de escrever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: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√</a:t>
            </a:r>
            <a:r>
              <a:rPr lang="pt-BR" dirty="0"/>
              <a:t> 	kout </a:t>
            </a:r>
            <a:r>
              <a:rPr lang="pt-BR" dirty="0">
                <a:solidFill>
                  <a:srgbClr val="FF0000"/>
                </a:solidFill>
              </a:rPr>
              <a:t>×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×</a:t>
            </a:r>
            <a:r>
              <a:rPr lang="pt-BR" dirty="0"/>
              <a:t> 	cour </a:t>
            </a:r>
            <a:r>
              <a:rPr lang="pt-BR" dirty="0">
                <a:solidFill>
                  <a:srgbClr val="FF0000"/>
                </a:solidFill>
              </a:rPr>
              <a:t>×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×	</a:t>
            </a:r>
            <a:r>
              <a:rPr lang="pt-BR" dirty="0"/>
              <a:t>coot </a:t>
            </a:r>
            <a:r>
              <a:rPr lang="pt-BR" dirty="0">
                <a:solidFill>
                  <a:srgbClr val="FF0000"/>
                </a:solidFill>
              </a:rPr>
              <a:t>×</a:t>
            </a:r>
            <a:endParaRPr lang="pt-BR" dirty="0"/>
          </a:p>
          <a:p>
            <a:endParaRPr lang="pt-BR" dirty="0"/>
          </a:p>
          <a:p>
            <a:r>
              <a:rPr lang="pt-BR" dirty="0"/>
              <a:t>O compilador retorna um erro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identificador não declarado</a:t>
            </a:r>
            <a:r>
              <a:rPr lang="pt-BR" dirty="0"/>
              <a:t> se for usada uma palavra inválida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Diretivas de pré-processamento modificam o programa</a:t>
            </a:r>
          </a:p>
          <a:p>
            <a:pPr lvl="1"/>
            <a:r>
              <a:rPr lang="pt-BR" dirty="0"/>
              <a:t>São executadas antes de iniciar a compilação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#include </a:t>
            </a:r>
            <a:r>
              <a:rPr lang="pt-BR" dirty="0"/>
              <a:t>insere o conteúdo de um arquivo no programa</a:t>
            </a:r>
          </a:p>
          <a:p>
            <a:endParaRPr lang="pt-BR" dirty="0"/>
          </a:p>
          <a:p>
            <a:r>
              <a:rPr lang="pt-BR" dirty="0"/>
              <a:t>A instrução de saída de dados (cout) </a:t>
            </a:r>
          </a:p>
          <a:p>
            <a:pPr lvl="1"/>
            <a:r>
              <a:rPr lang="pt-BR" dirty="0"/>
              <a:t>Está definida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Não salta linhas automaticamente</a:t>
            </a:r>
          </a:p>
          <a:p>
            <a:pPr lvl="2"/>
            <a:r>
              <a:rPr lang="pt-BR" dirty="0"/>
              <a:t>Use o manipulador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Ou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'\n'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DE341D-CE4F-49CB-834C-7563945E5B71}"/>
              </a:ext>
            </a:extLst>
          </p:cNvPr>
          <p:cNvSpPr/>
          <p:nvPr/>
        </p:nvSpPr>
        <p:spPr>
          <a:xfrm>
            <a:off x="4727848" y="5373216"/>
            <a:ext cx="3600400" cy="606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F6B389-0487-4FB1-8805-A61332003272}"/>
              </a:ext>
            </a:extLst>
          </p:cNvPr>
          <p:cNvSpPr/>
          <p:nvPr/>
        </p:nvSpPr>
        <p:spPr>
          <a:xfrm>
            <a:off x="1658144" y="5085184"/>
            <a:ext cx="8875712" cy="11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&gt;BemVindo.cpp(7): </a:t>
            </a:r>
            <a:r>
              <a:rPr lang="pt-BR" sz="1400" dirty="0" err="1">
                <a:latin typeface="Consolas" panose="020B0609020204030204" pitchFamily="49" charset="0"/>
              </a:rPr>
              <a:t>error</a:t>
            </a:r>
            <a:r>
              <a:rPr lang="pt-BR" sz="1400" dirty="0">
                <a:latin typeface="Consolas" panose="020B0609020204030204" pitchFamily="49" charset="0"/>
              </a:rPr>
              <a:t> C2065: 'Cout': identificador não declarado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&gt;BemVindo.cpp(7): </a:t>
            </a:r>
            <a:r>
              <a:rPr lang="pt-BR" sz="1400" dirty="0" err="1">
                <a:latin typeface="Consolas" panose="020B0609020204030204" pitchFamily="49" charset="0"/>
              </a:rPr>
              <a:t>error</a:t>
            </a:r>
            <a:r>
              <a:rPr lang="pt-BR" sz="1400" dirty="0">
                <a:latin typeface="Consolas" panose="020B0609020204030204" pitchFamily="49" charset="0"/>
              </a:rPr>
              <a:t> C2065: 'ENDL': identificador não declarado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&gt;Projeto de compilação pronto "</a:t>
            </a:r>
            <a:r>
              <a:rPr lang="pt-BR" sz="1400" dirty="0" err="1">
                <a:latin typeface="Consolas" panose="020B0609020204030204" pitchFamily="49" charset="0"/>
              </a:rPr>
              <a:t>ProgComp.vcxproj</a:t>
            </a:r>
            <a:r>
              <a:rPr lang="pt-BR" sz="1400" dirty="0">
                <a:latin typeface="Consolas" panose="020B0609020204030204" pitchFamily="49" charset="0"/>
              </a:rPr>
              <a:t>" -- FALHA.</a:t>
            </a:r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09FAC-CED0-46D6-8F9C-EE444C26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324DE-2A94-401F-B6D4-7B3D3DEA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 da Compilação: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0BE956-DA32-416D-9665-90A5C1F98B85}"/>
              </a:ext>
            </a:extLst>
          </p:cNvPr>
          <p:cNvSpPr txBox="1"/>
          <p:nvPr/>
        </p:nvSpPr>
        <p:spPr>
          <a:xfrm>
            <a:off x="1223070" y="1783560"/>
            <a:ext cx="87496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programa de boas vindas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600" dirty="0" err="1"/>
              <a:t>std</a:t>
            </a:r>
            <a:r>
              <a:rPr lang="pt-BR" sz="1600" dirty="0"/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	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0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dirty="0"/>
              <a:t> é: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main()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B923896-B20B-46D4-8A8C-22A713D9DCF8}"/>
              </a:ext>
            </a:extLst>
          </p:cNvPr>
          <p:cNvGrpSpPr/>
          <p:nvPr/>
        </p:nvGrpSpPr>
        <p:grpSpPr>
          <a:xfrm>
            <a:off x="2468109" y="2708920"/>
            <a:ext cx="7865382" cy="3571783"/>
            <a:chOff x="2595539" y="2674821"/>
            <a:chExt cx="7865382" cy="3571783"/>
          </a:xfrm>
        </p:grpSpPr>
        <p:sp>
          <p:nvSpPr>
            <p:cNvPr id="10" name="Retângulo 9"/>
            <p:cNvSpPr/>
            <p:nvPr/>
          </p:nvSpPr>
          <p:spPr>
            <a:xfrm>
              <a:off x="5238744" y="3338642"/>
              <a:ext cx="2786082" cy="20784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310182" y="3357563"/>
              <a:ext cx="30003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main()</a:t>
              </a: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r>
                <a:rPr lang="pt-BR" dirty="0">
                  <a:latin typeface="+mj-lt"/>
                </a:rPr>
                <a:t>	</a:t>
              </a:r>
            </a:p>
            <a:p>
              <a:r>
                <a:rPr lang="pt-BR" dirty="0">
                  <a:latin typeface="+mj-lt"/>
                </a:rPr>
                <a:t>	instruções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	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dirty="0">
                  <a:latin typeface="+mj-lt"/>
                </a:rPr>
                <a:t> 0;</a:t>
              </a: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238876" y="4143380"/>
              <a:ext cx="142876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have direita 6"/>
            <p:cNvSpPr/>
            <p:nvPr/>
          </p:nvSpPr>
          <p:spPr>
            <a:xfrm>
              <a:off x="8096264" y="3789040"/>
              <a:ext cx="142876" cy="14973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305640" y="4353048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Corpo da função</a:t>
              </a:r>
            </a:p>
          </p:txBody>
        </p:sp>
        <p:sp>
          <p:nvSpPr>
            <p:cNvPr id="9" name="Chave direita 8"/>
            <p:cNvSpPr/>
            <p:nvPr/>
          </p:nvSpPr>
          <p:spPr>
            <a:xfrm flipH="1">
              <a:off x="4881554" y="3429000"/>
              <a:ext cx="214314" cy="18573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595539" y="4143380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Definição da função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>
              <a:off x="8096264" y="3357562"/>
              <a:ext cx="142876" cy="35719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88531" y="3351491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Cabeçalho da função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288031" y="2674821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da função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24232" y="5877272"/>
              <a:ext cx="484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Instruções sempre terminam com ponto e vírgula</a:t>
              </a:r>
            </a:p>
          </p:txBody>
        </p:sp>
        <p:cxnSp>
          <p:nvCxnSpPr>
            <p:cNvPr id="17" name="Forma 16"/>
            <p:cNvCxnSpPr>
              <a:cxnSpLocks/>
              <a:stCxn id="15" idx="0"/>
              <a:endCxn id="6" idx="1"/>
            </p:cNvCxnSpPr>
            <p:nvPr/>
          </p:nvCxnSpPr>
          <p:spPr>
            <a:xfrm rot="5400000" flipH="1" flipV="1">
              <a:off x="5333715" y="4972112"/>
              <a:ext cx="1519578" cy="2907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  <a:stCxn id="14" idx="2"/>
            </p:cNvCxnSpPr>
            <p:nvPr/>
          </p:nvCxnSpPr>
          <p:spPr>
            <a:xfrm>
              <a:off x="6167439" y="3044153"/>
              <a:ext cx="0" cy="285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6184547" y="5506188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de retorno</a:t>
              </a:r>
            </a:p>
          </p:txBody>
        </p:sp>
        <p:cxnSp>
          <p:nvCxnSpPr>
            <p:cNvPr id="34" name="Conector reto 33"/>
            <p:cNvCxnSpPr>
              <a:cxnSpLocks/>
            </p:cNvCxnSpPr>
            <p:nvPr/>
          </p:nvCxnSpPr>
          <p:spPr>
            <a:xfrm>
              <a:off x="6597654" y="5143512"/>
              <a:ext cx="0" cy="360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traduzir corretamente as instruções, o compilador precisa saber exatamente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onde uma instrução termina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pt-BR" dirty="0"/>
              <a:t>FORTRAN: uma instrução por linha</a:t>
            </a:r>
          </a:p>
          <a:p>
            <a:pPr lvl="1"/>
            <a:r>
              <a:rPr lang="pt-BR" dirty="0"/>
              <a:t>PASCAL: separa uma instrução da próxima com ;</a:t>
            </a:r>
          </a:p>
          <a:p>
            <a:pPr lvl="1"/>
            <a:r>
              <a:rPr lang="pt-BR" dirty="0"/>
              <a:t>C/C++: cada instrução termina por um 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725144"/>
            <a:ext cx="5968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&lt;&lt; endl;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2000" dirty="0">
                <a:latin typeface="+mj-lt"/>
              </a:rPr>
              <a:t> 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de PASCAL, na linguagem C++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  <a:r>
              <a:rPr lang="pt-BR" dirty="0"/>
              <a:t> faz parte da instrução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3000373"/>
            <a:ext cx="8749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de uma função descreve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</a:t>
            </a:r>
            <a:r>
              <a:rPr lang="pt-BR" dirty="0"/>
              <a:t> da função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main é a interface entre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</a:t>
            </a:r>
            <a:r>
              <a:rPr lang="pt-BR" dirty="0"/>
              <a:t> e o seu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26640" y="3639894"/>
            <a:ext cx="164307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8078" y="378277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26772" y="2996952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3632" y="29969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</a:t>
            </a: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7434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5400000">
            <a:off x="4974620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main</a:t>
            </a:r>
            <a:r>
              <a:rPr lang="pt-BR" dirty="0"/>
              <a:t>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escrita</a:t>
            </a:r>
            <a:r>
              <a:rPr lang="pt-BR" dirty="0"/>
              <a:t> assim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sz="2000" dirty="0">
                <a:latin typeface="+mj-lt"/>
              </a:rPr>
              <a:t>argc</a:t>
            </a:r>
            <a:r>
              <a:rPr lang="pt-BR" dirty="0"/>
              <a:t> é a quantidade de comandos passados na linha de comando </a:t>
            </a:r>
          </a:p>
          <a:p>
            <a:pPr lvl="2"/>
            <a:r>
              <a:rPr lang="pt-BR" sz="2000" dirty="0">
                <a:latin typeface="+mj-lt"/>
              </a:rPr>
              <a:t>argv</a:t>
            </a:r>
            <a:r>
              <a:rPr lang="pt-BR" dirty="0"/>
              <a:t> são os comandos em si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26640" y="3639894"/>
            <a:ext cx="4304242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8078" y="3782770"/>
            <a:ext cx="423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argc,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** argv)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3632" y="29969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</a:t>
            </a: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7434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07683" y="294909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 da função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5755531" y="3519801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7491839" y="3519801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C2E1DBC-1551-43B6-A974-833C9DEC4C5A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15" name="Triângulo isósceles 6">
              <a:extLst>
                <a:ext uri="{FF2B5EF4-FFF2-40B4-BE49-F238E27FC236}">
                  <a16:creationId xmlns:a16="http://schemas.microsoft.com/office/drawing/2014/main" id="{2D562989-71A5-4DD3-958D-B5F71307C32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6F139FC-F898-488A-82C8-50EDBAC643C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21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3460</TotalTime>
  <Words>2295</Words>
  <Application>Microsoft Office PowerPoint</Application>
  <PresentationFormat>Widescreen</PresentationFormat>
  <Paragraphs>392</Paragraphs>
  <Slides>30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Introdução ao C++</vt:lpstr>
      <vt:lpstr>Iniciação ao C++</vt:lpstr>
      <vt:lpstr>Iniciação ao C++</vt:lpstr>
      <vt:lpstr>Iniciação ao C++</vt:lpstr>
      <vt:lpstr>A Função main()</vt:lpstr>
      <vt:lpstr>Instruções</vt:lpstr>
      <vt:lpstr>Instruções</vt:lpstr>
      <vt:lpstr>O Cabeçalho da Função</vt:lpstr>
      <vt:lpstr>O Cabeçalho da Função</vt:lpstr>
      <vt:lpstr>O Cabeçalho da Função</vt:lpstr>
      <vt:lpstr>O Cabeçalho da Função</vt:lpstr>
      <vt:lpstr>O Cabeçalho da Função</vt:lpstr>
      <vt:lpstr>Comentários</vt:lpstr>
      <vt:lpstr>Comentários</vt:lpstr>
      <vt:lpstr>O Pré-processador de C++</vt:lpstr>
      <vt:lpstr>O Arquivo iostream</vt:lpstr>
      <vt:lpstr>Arquivos de Cabeçalho</vt:lpstr>
      <vt:lpstr>Arquivos de Cabeçalho</vt:lpstr>
      <vt:lpstr>Arquivos de Cabeçalho</vt:lpstr>
      <vt:lpstr>Namespaces</vt:lpstr>
      <vt:lpstr>Namespaces</vt:lpstr>
      <vt:lpstr>Namespaces</vt:lpstr>
      <vt:lpstr>Saída de Dados com cout</vt:lpstr>
      <vt:lpstr>O Manipulador endl</vt:lpstr>
      <vt:lpstr>O Manipulador endl</vt:lpstr>
      <vt:lpstr>O Caractere de Nova Linha</vt:lpstr>
      <vt:lpstr>Formatação do Código Fonte</vt:lpstr>
      <vt:lpstr>Estilo de Código C++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C++</dc:title>
  <dc:creator>Judson Santiago</dc:creator>
  <cp:keywords>C++;Visão Geral;Programa</cp:keywords>
  <cp:lastModifiedBy>Judson Santiago</cp:lastModifiedBy>
  <cp:revision>378</cp:revision>
  <dcterms:created xsi:type="dcterms:W3CDTF">2009-03-12T13:13:30Z</dcterms:created>
  <dcterms:modified xsi:type="dcterms:W3CDTF">2021-03-19T06:34:33Z</dcterms:modified>
</cp:coreProperties>
</file>