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35" r:id="rId3"/>
    <p:sldId id="290" r:id="rId4"/>
    <p:sldId id="312" r:id="rId5"/>
    <p:sldId id="299" r:id="rId6"/>
    <p:sldId id="300" r:id="rId7"/>
    <p:sldId id="314" r:id="rId8"/>
    <p:sldId id="326" r:id="rId9"/>
    <p:sldId id="302" r:id="rId10"/>
    <p:sldId id="328" r:id="rId11"/>
    <p:sldId id="308" r:id="rId12"/>
    <p:sldId id="309" r:id="rId13"/>
    <p:sldId id="315" r:id="rId14"/>
    <p:sldId id="271" r:id="rId15"/>
    <p:sldId id="327" r:id="rId16"/>
    <p:sldId id="329" r:id="rId17"/>
    <p:sldId id="330" r:id="rId18"/>
    <p:sldId id="272" r:id="rId19"/>
    <p:sldId id="284" r:id="rId20"/>
    <p:sldId id="273" r:id="rId21"/>
    <p:sldId id="274" r:id="rId22"/>
    <p:sldId id="276" r:id="rId23"/>
    <p:sldId id="331" r:id="rId24"/>
    <p:sldId id="333" r:id="rId25"/>
    <p:sldId id="332" r:id="rId26"/>
    <p:sldId id="334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2CA8-85B8-44EB-A0F8-78E6E3C5937A}" v="7" dt="2021-03-19T06:11:5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892" autoAdjust="0"/>
  </p:normalViewPr>
  <p:slideViewPr>
    <p:cSldViewPr>
      <p:cViewPr>
        <p:scale>
          <a:sx n="150" d="100"/>
          <a:sy n="150" d="100"/>
        </p:scale>
        <p:origin x="660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B11BC2C-2426-4732-89BE-B5EDFFA0F3C1}"/>
    <pc:docChg chg="undo custSel modSld">
      <pc:chgData name="Judson Santiago" userId="ebb108da2f256286" providerId="LiveId" clId="{BB11BC2C-2426-4732-89BE-B5EDFFA0F3C1}" dt="2019-10-03T21:19:14.405" v="52" actId="20577"/>
      <pc:docMkLst>
        <pc:docMk/>
      </pc:docMkLst>
      <pc:sldChg chg="modSp">
        <pc:chgData name="Judson Santiago" userId="ebb108da2f256286" providerId="LiveId" clId="{BB11BC2C-2426-4732-89BE-B5EDFFA0F3C1}" dt="2019-10-03T21:02:04.224" v="48" actId="20577"/>
        <pc:sldMkLst>
          <pc:docMk/>
          <pc:sldMk cId="0" sldId="272"/>
        </pc:sldMkLst>
        <pc:spChg chg="mod">
          <ac:chgData name="Judson Santiago" userId="ebb108da2f256286" providerId="LiveId" clId="{BB11BC2C-2426-4732-89BE-B5EDFFA0F3C1}" dt="2019-10-03T21:02:04.224" v="48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BB11BC2C-2426-4732-89BE-B5EDFFA0F3C1}" dt="2019-10-03T21:08:41.174" v="50" actId="207"/>
        <pc:sldMkLst>
          <pc:docMk/>
          <pc:sldMk cId="0" sldId="277"/>
        </pc:sldMkLst>
        <pc:spChg chg="mod">
          <ac:chgData name="Judson Santiago" userId="ebb108da2f256286" providerId="LiveId" clId="{BB11BC2C-2426-4732-89BE-B5EDFFA0F3C1}" dt="2019-10-03T21:08:41.174" v="50" actId="20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BB11BC2C-2426-4732-89BE-B5EDFFA0F3C1}" dt="2019-10-03T20:38:03.567" v="24" actId="368"/>
        <pc:sldMkLst>
          <pc:docMk/>
          <pc:sldMk cId="1267778192" sldId="290"/>
        </pc:sldMkLst>
        <pc:spChg chg="mod">
          <ac:chgData name="Judson Santiago" userId="ebb108da2f256286" providerId="LiveId" clId="{BB11BC2C-2426-4732-89BE-B5EDFFA0F3C1}" dt="2019-10-03T20:38:03.567" v="24" actId="368"/>
          <ac:spMkLst>
            <pc:docMk/>
            <pc:sldMk cId="1267778192" sldId="290"/>
            <ac:spMk id="3" creationId="{00000000-0000-0000-0000-000000000000}"/>
          </ac:spMkLst>
        </pc:spChg>
      </pc:sldChg>
      <pc:sldChg chg="delSp modNotesTx">
        <pc:chgData name="Judson Santiago" userId="ebb108da2f256286" providerId="LiveId" clId="{BB11BC2C-2426-4732-89BE-B5EDFFA0F3C1}" dt="2019-10-03T21:19:14.405" v="52" actId="20577"/>
        <pc:sldMkLst>
          <pc:docMk/>
          <pc:sldMk cId="3854470873" sldId="300"/>
        </pc:sldMkLst>
        <pc:grpChg chg="del">
          <ac:chgData name="Judson Santiago" userId="ebb108da2f256286" providerId="LiveId" clId="{BB11BC2C-2426-4732-89BE-B5EDFFA0F3C1}" dt="2019-10-03T21:18:58.464" v="51" actId="478"/>
          <ac:grpSpMkLst>
            <pc:docMk/>
            <pc:sldMk cId="3854470873" sldId="300"/>
            <ac:grpSpMk id="6" creationId="{00000000-0000-0000-0000-000000000000}"/>
          </ac:grpSpMkLst>
        </pc:grpChg>
      </pc:sldChg>
      <pc:sldChg chg="modSp">
        <pc:chgData name="Judson Santiago" userId="ebb108da2f256286" providerId="LiveId" clId="{BB11BC2C-2426-4732-89BE-B5EDFFA0F3C1}" dt="2019-10-03T20:57:25.275" v="26" actId="20577"/>
        <pc:sldMkLst>
          <pc:docMk/>
          <pc:sldMk cId="4288688608" sldId="315"/>
        </pc:sldMkLst>
        <pc:spChg chg="mod">
          <ac:chgData name="Judson Santiago" userId="ebb108da2f256286" providerId="LiveId" clId="{BB11BC2C-2426-4732-89BE-B5EDFFA0F3C1}" dt="2019-10-03T20:57:25.275" v="26" actId="20577"/>
          <ac:spMkLst>
            <pc:docMk/>
            <pc:sldMk cId="4288688608" sldId="315"/>
            <ac:spMk id="6" creationId="{00000000-0000-0000-0000-000000000000}"/>
          </ac:spMkLst>
        </pc:spChg>
      </pc:sldChg>
    </pc:docChg>
  </pc:docChgLst>
  <pc:docChgLst>
    <pc:chgData name="Judson Santiago" userId="ebb108da2f256286" providerId="LiveId" clId="{3AAF89A5-FEF3-48A1-BCDC-B7B47BED5749}"/>
    <pc:docChg chg="undo modSld">
      <pc:chgData name="Judson Santiago" userId="ebb108da2f256286" providerId="LiveId" clId="{3AAF89A5-FEF3-48A1-BCDC-B7B47BED5749}" dt="2019-08-29T18:09:58.480" v="46" actId="207"/>
      <pc:docMkLst>
        <pc:docMk/>
      </pc:docMkLst>
      <pc:sldChg chg="modSp">
        <pc:chgData name="Judson Santiago" userId="ebb108da2f256286" providerId="LiveId" clId="{3AAF89A5-FEF3-48A1-BCDC-B7B47BED5749}" dt="2019-08-29T17:51:21.907" v="10" actId="14100"/>
        <pc:sldMkLst>
          <pc:docMk/>
          <pc:sldMk cId="0" sldId="271"/>
        </pc:sldMkLst>
        <pc:spChg chg="mod">
          <ac:chgData name="Judson Santiago" userId="ebb108da2f256286" providerId="LiveId" clId="{3AAF89A5-FEF3-48A1-BCDC-B7B47BED5749}" dt="2019-08-29T17:51:18.901" v="9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51:21.907" v="10" actId="14100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Judson Santiago" userId="ebb108da2f256286" providerId="LiveId" clId="{3AAF89A5-FEF3-48A1-BCDC-B7B47BED5749}" dt="2019-08-29T18:09:58.480" v="46" actId="207"/>
        <pc:sldMkLst>
          <pc:docMk/>
          <pc:sldMk cId="0" sldId="277"/>
        </pc:sldMkLst>
        <pc:spChg chg="mod">
          <ac:chgData name="Judson Santiago" userId="ebb108da2f256286" providerId="LiveId" clId="{3AAF89A5-FEF3-48A1-BCDC-B7B47BED5749}" dt="2019-08-29T18:09:58.480" v="46" actId="20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3AAF89A5-FEF3-48A1-BCDC-B7B47BED5749}" dt="2019-08-29T17:48:12.557" v="8" actId="20577"/>
        <pc:sldMkLst>
          <pc:docMk/>
          <pc:sldMk cId="1926048833" sldId="314"/>
        </pc:sldMkLst>
        <pc:spChg chg="mod">
          <ac:chgData name="Judson Santiago" userId="ebb108da2f256286" providerId="LiveId" clId="{3AAF89A5-FEF3-48A1-BCDC-B7B47BED5749}" dt="2019-08-29T17:48:12.557" v="8" actId="20577"/>
          <ac:spMkLst>
            <pc:docMk/>
            <pc:sldMk cId="1926048833" sldId="314"/>
            <ac:spMk id="11" creationId="{00000000-0000-0000-0000-000000000000}"/>
          </ac:spMkLst>
        </pc:spChg>
      </pc:sldChg>
      <pc:sldChg chg="modNotesTx">
        <pc:chgData name="Judson Santiago" userId="ebb108da2f256286" providerId="LiveId" clId="{3AAF89A5-FEF3-48A1-BCDC-B7B47BED5749}" dt="2019-08-29T18:03:21.497" v="32" actId="20577"/>
        <pc:sldMkLst>
          <pc:docMk/>
          <pc:sldMk cId="3897486009" sldId="329"/>
        </pc:sldMkLst>
      </pc:sldChg>
      <pc:sldChg chg="modNotesTx">
        <pc:chgData name="Judson Santiago" userId="ebb108da2f256286" providerId="LiveId" clId="{3AAF89A5-FEF3-48A1-BCDC-B7B47BED5749}" dt="2019-08-29T18:03:05.562" v="26" actId="20577"/>
        <pc:sldMkLst>
          <pc:docMk/>
          <pc:sldMk cId="531465550" sldId="332"/>
        </pc:sldMkLst>
      </pc:sldChg>
      <pc:sldChg chg="modSp">
        <pc:chgData name="Judson Santiago" userId="ebb108da2f256286" providerId="LiveId" clId="{3AAF89A5-FEF3-48A1-BCDC-B7B47BED5749}" dt="2019-08-29T18:04:24.335" v="42" actId="20577"/>
        <pc:sldMkLst>
          <pc:docMk/>
          <pc:sldMk cId="2832530338" sldId="334"/>
        </pc:sldMkLst>
        <pc:spChg chg="mod">
          <ac:chgData name="Judson Santiago" userId="ebb108da2f256286" providerId="LiveId" clId="{3AAF89A5-FEF3-48A1-BCDC-B7B47BED5749}" dt="2019-08-29T18:04:24.335" v="42" actId="20577"/>
          <ac:spMkLst>
            <pc:docMk/>
            <pc:sldMk cId="2832530338" sldId="33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3AAF89A5-FEF3-48A1-BCDC-B7B47BED5749}" dt="2019-08-29T17:23:33.441" v="2" actId="1076"/>
        <pc:sldMkLst>
          <pc:docMk/>
          <pc:sldMk cId="1047923264" sldId="335"/>
        </pc:sldMkLst>
        <pc:spChg chg="mod">
          <ac:chgData name="Judson Santiago" userId="ebb108da2f256286" providerId="LiveId" clId="{3AAF89A5-FEF3-48A1-BCDC-B7B47BED5749}" dt="2019-08-29T17:23:14.905" v="0" actId="20577"/>
          <ac:spMkLst>
            <pc:docMk/>
            <pc:sldMk cId="1047923264" sldId="335"/>
            <ac:spMk id="3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9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12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13" creationId="{00000000-0000-0000-0000-000000000000}"/>
          </ac:spMkLst>
        </pc:spChg>
        <pc:grpChg chg="add mod">
          <ac:chgData name="Judson Santiago" userId="ebb108da2f256286" providerId="LiveId" clId="{3AAF89A5-FEF3-48A1-BCDC-B7B47BED5749}" dt="2019-08-29T17:23:33.441" v="2" actId="1076"/>
          <ac:grpSpMkLst>
            <pc:docMk/>
            <pc:sldMk cId="1047923264" sldId="335"/>
            <ac:grpSpMk id="4" creationId="{581EAEAB-1CF4-4A66-917A-E4D1EDC634BB}"/>
          </ac:grpSpMkLst>
        </pc:grpChg>
        <pc:cxnChg chg="mod">
          <ac:chgData name="Judson Santiago" userId="ebb108da2f256286" providerId="LiveId" clId="{3AAF89A5-FEF3-48A1-BCDC-B7B47BED5749}" dt="2019-08-29T17:23:24.939" v="1" actId="164"/>
          <ac:cxnSpMkLst>
            <pc:docMk/>
            <pc:sldMk cId="1047923264" sldId="335"/>
            <ac:cxnSpMk id="10" creationId="{00000000-0000-0000-0000-000000000000}"/>
          </ac:cxnSpMkLst>
        </pc:cxnChg>
        <pc:cxnChg chg="mod">
          <ac:chgData name="Judson Santiago" userId="ebb108da2f256286" providerId="LiveId" clId="{3AAF89A5-FEF3-48A1-BCDC-B7B47BED5749}" dt="2019-08-29T17:23:24.939" v="1" actId="164"/>
          <ac:cxnSpMkLst>
            <pc:docMk/>
            <pc:sldMk cId="1047923264" sldId="335"/>
            <ac:cxnSpMk id="11" creationId="{00000000-0000-0000-0000-000000000000}"/>
          </ac:cxnSpMkLst>
        </pc:cxnChg>
      </pc:sldChg>
    </pc:docChg>
  </pc:docChgLst>
  <pc:docChgLst>
    <pc:chgData name="Judson Santiago" userId="ebb108da2f256286" providerId="LiveId" clId="{2AC12CA8-85B8-44EB-A0F8-78E6E3C5937A}"/>
    <pc:docChg chg="undo redo custSel modSld modMainMaster">
      <pc:chgData name="Judson Santiago" userId="ebb108da2f256286" providerId="LiveId" clId="{2AC12CA8-85B8-44EB-A0F8-78E6E3C5937A}" dt="2021-03-19T06:13:02.660" v="204" actId="207"/>
      <pc:docMkLst>
        <pc:docMk/>
      </pc:docMkLst>
      <pc:sldChg chg="modSp mod">
        <pc:chgData name="Judson Santiago" userId="ebb108da2f256286" providerId="LiveId" clId="{2AC12CA8-85B8-44EB-A0F8-78E6E3C5937A}" dt="2021-03-12T03:23:46.366" v="86" actId="1038"/>
        <pc:sldMkLst>
          <pc:docMk/>
          <pc:sldMk cId="0" sldId="273"/>
        </pc:sldMkLst>
        <pc:spChg chg="mod">
          <ac:chgData name="Judson Santiago" userId="ebb108da2f256286" providerId="LiveId" clId="{2AC12CA8-85B8-44EB-A0F8-78E6E3C5937A}" dt="2021-03-12T03:23:24.437" v="43" actId="20577"/>
          <ac:spMkLst>
            <pc:docMk/>
            <pc:sldMk cId="0" sldId="273"/>
            <ac:spMk id="3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23:46.366" v="86" actId="1038"/>
          <ac:spMkLst>
            <pc:docMk/>
            <pc:sldMk cId="0" sldId="273"/>
            <ac:spMk id="5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24:46.935" v="94" actId="6549"/>
        <pc:sldMkLst>
          <pc:docMk/>
          <pc:sldMk cId="0" sldId="274"/>
        </pc:sldMkLst>
        <pc:spChg chg="mod">
          <ac:chgData name="Judson Santiago" userId="ebb108da2f256286" providerId="LiveId" clId="{2AC12CA8-85B8-44EB-A0F8-78E6E3C5937A}" dt="2021-03-12T03:24:20.694" v="87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24:46.935" v="94" actId="6549"/>
          <ac:spMkLst>
            <pc:docMk/>
            <pc:sldMk cId="0" sldId="274"/>
            <ac:spMk id="4" creationId="{00000000-0000-0000-0000-000000000000}"/>
          </ac:spMkLst>
        </pc:spChg>
      </pc:sldChg>
      <pc:sldChg chg="addSp delSp modSp mod">
        <pc:chgData name="Judson Santiago" userId="ebb108da2f256286" providerId="LiveId" clId="{2AC12CA8-85B8-44EB-A0F8-78E6E3C5937A}" dt="2021-03-12T03:31:15.212" v="182" actId="20577"/>
        <pc:sldMkLst>
          <pc:docMk/>
          <pc:sldMk cId="0" sldId="277"/>
        </pc:sldMkLst>
        <pc:spChg chg="mod">
          <ac:chgData name="Judson Santiago" userId="ebb108da2f256286" providerId="LiveId" clId="{2AC12CA8-85B8-44EB-A0F8-78E6E3C5937A}" dt="2021-03-12T03:31:15.212" v="182" actId="20577"/>
          <ac:spMkLst>
            <pc:docMk/>
            <pc:sldMk cId="0" sldId="277"/>
            <ac:spMk id="3" creationId="{00000000-0000-0000-0000-000000000000}"/>
          </ac:spMkLst>
        </pc:spChg>
        <pc:spChg chg="add del mod">
          <ac:chgData name="Judson Santiago" userId="ebb108da2f256286" providerId="LiveId" clId="{2AC12CA8-85B8-44EB-A0F8-78E6E3C5937A}" dt="2021-03-12T03:30:52.792" v="155" actId="1076"/>
          <ac:spMkLst>
            <pc:docMk/>
            <pc:sldMk cId="0" sldId="277"/>
            <ac:spMk id="5" creationId="{BA603D38-FE9B-428A-AA81-4C378B25ED37}"/>
          </ac:spMkLst>
        </pc:spChg>
      </pc:sldChg>
      <pc:sldChg chg="modSp mod">
        <pc:chgData name="Judson Santiago" userId="ebb108da2f256286" providerId="LiveId" clId="{2AC12CA8-85B8-44EB-A0F8-78E6E3C5937A}" dt="2021-03-19T06:13:02.660" v="204" actId="207"/>
        <pc:sldMkLst>
          <pc:docMk/>
          <pc:sldMk cId="0" sldId="284"/>
        </pc:sldMkLst>
        <pc:spChg chg="mod">
          <ac:chgData name="Judson Santiago" userId="ebb108da2f256286" providerId="LiveId" clId="{2AC12CA8-85B8-44EB-A0F8-78E6E3C5937A}" dt="2021-03-19T06:13:02.660" v="204" actId="207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2:58:27.368" v="2" actId="20577"/>
        <pc:sldMkLst>
          <pc:docMk/>
          <pc:sldMk cId="1267778192" sldId="290"/>
        </pc:sldMkLst>
        <pc:spChg chg="mod">
          <ac:chgData name="Judson Santiago" userId="ebb108da2f256286" providerId="LiveId" clId="{2AC12CA8-85B8-44EB-A0F8-78E6E3C5937A}" dt="2021-03-12T02:58:27.368" v="2" actId="20577"/>
          <ac:spMkLst>
            <pc:docMk/>
            <pc:sldMk cId="1267778192" sldId="29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04:11.153" v="6" actId="1036"/>
        <pc:sldMkLst>
          <pc:docMk/>
          <pc:sldMk cId="1216828882" sldId="308"/>
        </pc:sldMkLst>
        <pc:spChg chg="mod">
          <ac:chgData name="Judson Santiago" userId="ebb108da2f256286" providerId="LiveId" clId="{2AC12CA8-85B8-44EB-A0F8-78E6E3C5937A}" dt="2021-03-12T03:04:11.153" v="6" actId="1036"/>
          <ac:spMkLst>
            <pc:docMk/>
            <pc:sldMk cId="1216828882" sldId="30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05:35.062" v="8" actId="207"/>
        <pc:sldMkLst>
          <pc:docMk/>
          <pc:sldMk cId="2974854997" sldId="309"/>
        </pc:sldMkLst>
        <pc:spChg chg="mod">
          <ac:chgData name="Judson Santiago" userId="ebb108da2f256286" providerId="LiveId" clId="{2AC12CA8-85B8-44EB-A0F8-78E6E3C5937A}" dt="2021-03-12T03:05:35.062" v="8" actId="207"/>
          <ac:spMkLst>
            <pc:docMk/>
            <pc:sldMk cId="2974854997" sldId="309"/>
            <ac:spMk id="3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05:08.761" v="7" actId="207"/>
          <ac:spMkLst>
            <pc:docMk/>
            <pc:sldMk cId="2974854997" sldId="309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07:30.039" v="12" actId="6549"/>
        <pc:sldMkLst>
          <pc:docMk/>
          <pc:sldMk cId="4288688608" sldId="315"/>
        </pc:sldMkLst>
        <pc:spChg chg="mod">
          <ac:chgData name="Judson Santiago" userId="ebb108da2f256286" providerId="LiveId" clId="{2AC12CA8-85B8-44EB-A0F8-78E6E3C5937A}" dt="2021-03-12T03:07:30.039" v="12" actId="6549"/>
          <ac:spMkLst>
            <pc:docMk/>
            <pc:sldMk cId="4288688608" sldId="315"/>
            <ac:spMk id="3" creationId="{00000000-0000-0000-0000-000000000000}"/>
          </ac:spMkLst>
        </pc:spChg>
      </pc:sldChg>
      <pc:sldChg chg="addSp delSp modSp mod modNotesTx">
        <pc:chgData name="Judson Santiago" userId="ebb108da2f256286" providerId="LiveId" clId="{2AC12CA8-85B8-44EB-A0F8-78E6E3C5937A}" dt="2021-03-12T03:22:21.301" v="33" actId="14100"/>
        <pc:sldMkLst>
          <pc:docMk/>
          <pc:sldMk cId="1392560579" sldId="327"/>
        </pc:sldMkLst>
        <pc:spChg chg="mod topLvl">
          <ac:chgData name="Judson Santiago" userId="ebb108da2f256286" providerId="LiveId" clId="{2AC12CA8-85B8-44EB-A0F8-78E6E3C5937A}" dt="2021-03-12T03:20:19.440" v="30" actId="404"/>
          <ac:spMkLst>
            <pc:docMk/>
            <pc:sldMk cId="1392560579" sldId="327"/>
            <ac:spMk id="4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9:39.688" v="28" actId="404"/>
          <ac:spMkLst>
            <pc:docMk/>
            <pc:sldMk cId="1392560579" sldId="327"/>
            <ac:spMk id="9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8:13.196" v="21" actId="165"/>
          <ac:spMkLst>
            <pc:docMk/>
            <pc:sldMk cId="1392560579" sldId="327"/>
            <ac:spMk id="14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20:19.440" v="30" actId="404"/>
          <ac:spMkLst>
            <pc:docMk/>
            <pc:sldMk cId="1392560579" sldId="327"/>
            <ac:spMk id="15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9:39.688" v="28" actId="404"/>
          <ac:spMkLst>
            <pc:docMk/>
            <pc:sldMk cId="1392560579" sldId="327"/>
            <ac:spMk id="18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8:39.996" v="23" actId="108"/>
          <ac:spMkLst>
            <pc:docMk/>
            <pc:sldMk cId="1392560579" sldId="327"/>
            <ac:spMk id="19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9:39.688" v="28" actId="404"/>
          <ac:spMkLst>
            <pc:docMk/>
            <pc:sldMk cId="1392560579" sldId="327"/>
            <ac:spMk id="20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22:00.196" v="31" actId="14100"/>
          <ac:spMkLst>
            <pc:docMk/>
            <pc:sldMk cId="1392560579" sldId="327"/>
            <ac:spMk id="21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22:21.301" v="33" actId="14100"/>
          <ac:spMkLst>
            <pc:docMk/>
            <pc:sldMk cId="1392560579" sldId="327"/>
            <ac:spMk id="22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09:53.765" v="16"/>
          <ac:spMkLst>
            <pc:docMk/>
            <pc:sldMk cId="1392560579" sldId="327"/>
            <ac:spMk id="24" creationId="{7A7053C8-9CF6-4C55-A3BB-5EDAF145B3C4}"/>
          </ac:spMkLst>
        </pc:spChg>
        <pc:spChg chg="mod">
          <ac:chgData name="Judson Santiago" userId="ebb108da2f256286" providerId="LiveId" clId="{2AC12CA8-85B8-44EB-A0F8-78E6E3C5937A}" dt="2021-03-12T03:09:53.765" v="16"/>
          <ac:spMkLst>
            <pc:docMk/>
            <pc:sldMk cId="1392560579" sldId="327"/>
            <ac:spMk id="25" creationId="{00AEA6D4-B769-4B27-ACC5-4F888AB2EB35}"/>
          </ac:spMkLst>
        </pc:spChg>
        <pc:spChg chg="mod">
          <ac:chgData name="Judson Santiago" userId="ebb108da2f256286" providerId="LiveId" clId="{2AC12CA8-85B8-44EB-A0F8-78E6E3C5937A}" dt="2021-03-12T03:09:44.024" v="14"/>
          <ac:spMkLst>
            <pc:docMk/>
            <pc:sldMk cId="1392560579" sldId="327"/>
            <ac:spMk id="26" creationId="{D097C59C-C278-4599-94AD-481F211663F4}"/>
          </ac:spMkLst>
        </pc:spChg>
        <pc:grpChg chg="del">
          <ac:chgData name="Judson Santiago" userId="ebb108da2f256286" providerId="LiveId" clId="{2AC12CA8-85B8-44EB-A0F8-78E6E3C5937A}" dt="2021-03-12T03:18:13.196" v="21" actId="165"/>
          <ac:grpSpMkLst>
            <pc:docMk/>
            <pc:sldMk cId="1392560579" sldId="327"/>
            <ac:grpSpMk id="5" creationId="{E29FAFC3-173F-415E-B9D9-4FA8D803AF79}"/>
          </ac:grpSpMkLst>
        </pc:grpChg>
        <pc:grpChg chg="del">
          <ac:chgData name="Judson Santiago" userId="ebb108da2f256286" providerId="LiveId" clId="{2AC12CA8-85B8-44EB-A0F8-78E6E3C5937A}" dt="2021-03-12T03:09:52.859" v="15" actId="478"/>
          <ac:grpSpMkLst>
            <pc:docMk/>
            <pc:sldMk cId="1392560579" sldId="327"/>
            <ac:grpSpMk id="16" creationId="{B7D8CE55-8C44-4B31-86FA-08FCF3C0FA45}"/>
          </ac:grpSpMkLst>
        </pc:grpChg>
        <pc:grpChg chg="add mod">
          <ac:chgData name="Judson Santiago" userId="ebb108da2f256286" providerId="LiveId" clId="{2AC12CA8-85B8-44EB-A0F8-78E6E3C5937A}" dt="2021-03-12T03:09:53.765" v="16"/>
          <ac:grpSpMkLst>
            <pc:docMk/>
            <pc:sldMk cId="1392560579" sldId="327"/>
            <ac:grpSpMk id="23" creationId="{F38EC596-4D86-4658-A014-E0EA3B247D72}"/>
          </ac:grpSpMkLst>
        </pc:grpChg>
      </pc:sldChg>
      <pc:sldChg chg="modNotesTx">
        <pc:chgData name="Judson Santiago" userId="ebb108da2f256286" providerId="LiveId" clId="{2AC12CA8-85B8-44EB-A0F8-78E6E3C5937A}" dt="2021-03-12T04:04:58.503" v="187" actId="20577"/>
        <pc:sldMkLst>
          <pc:docMk/>
          <pc:sldMk cId="3897486009" sldId="329"/>
        </pc:sldMkLst>
      </pc:sldChg>
      <pc:sldChg chg="modSp mod">
        <pc:chgData name="Judson Santiago" userId="ebb108da2f256286" providerId="LiveId" clId="{2AC12CA8-85B8-44EB-A0F8-78E6E3C5937A}" dt="2021-03-12T03:25:34.998" v="95" actId="20577"/>
        <pc:sldMkLst>
          <pc:docMk/>
          <pc:sldMk cId="3468942422" sldId="331"/>
        </pc:sldMkLst>
        <pc:spChg chg="mod">
          <ac:chgData name="Judson Santiago" userId="ebb108da2f256286" providerId="LiveId" clId="{2AC12CA8-85B8-44EB-A0F8-78E6E3C5937A}" dt="2021-03-12T03:25:34.998" v="95" actId="20577"/>
          <ac:spMkLst>
            <pc:docMk/>
            <pc:sldMk cId="3468942422" sldId="331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AC12CA8-85B8-44EB-A0F8-78E6E3C5937A}" dt="2021-03-12T04:05:38.902" v="198" actId="20577"/>
        <pc:sldMkLst>
          <pc:docMk/>
          <pc:sldMk cId="531465550" sldId="332"/>
        </pc:sldMkLst>
      </pc:sldChg>
      <pc:sldChg chg="modSp mod">
        <pc:chgData name="Judson Santiago" userId="ebb108da2f256286" providerId="LiveId" clId="{2AC12CA8-85B8-44EB-A0F8-78E6E3C5937A}" dt="2021-03-12T03:26:27.605" v="96" actId="20577"/>
        <pc:sldMkLst>
          <pc:docMk/>
          <pc:sldMk cId="1480847060" sldId="333"/>
        </pc:sldMkLst>
        <pc:spChg chg="mod">
          <ac:chgData name="Judson Santiago" userId="ebb108da2f256286" providerId="LiveId" clId="{2AC12CA8-85B8-44EB-A0F8-78E6E3C5937A}" dt="2021-03-12T03:26:27.605" v="96" actId="20577"/>
          <ac:spMkLst>
            <pc:docMk/>
            <pc:sldMk cId="1480847060" sldId="33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28:43.805" v="97" actId="20577"/>
        <pc:sldMkLst>
          <pc:docMk/>
          <pc:sldMk cId="2832530338" sldId="334"/>
        </pc:sldMkLst>
        <pc:spChg chg="mod">
          <ac:chgData name="Judson Santiago" userId="ebb108da2f256286" providerId="LiveId" clId="{2AC12CA8-85B8-44EB-A0F8-78E6E3C5937A}" dt="2021-03-12T03:28:43.805" v="97" actId="20577"/>
          <ac:spMkLst>
            <pc:docMk/>
            <pc:sldMk cId="2832530338" sldId="334"/>
            <ac:spMk id="3" creationId="{00000000-0000-0000-0000-000000000000}"/>
          </ac:spMkLst>
        </pc:spChg>
      </pc:sldChg>
      <pc:sldMasterChg chg="setBg modSldLayout">
        <pc:chgData name="Judson Santiago" userId="ebb108da2f256286" providerId="LiveId" clId="{2AC12CA8-85B8-44EB-A0F8-78E6E3C5937A}" dt="2021-03-19T06:12:06.375" v="203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2AC12CA8-85B8-44EB-A0F8-78E6E3C5937A}" dt="2021-03-19T06:12:06.375" v="20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2AC12CA8-85B8-44EB-A0F8-78E6E3C5937A}" dt="2021-03-19T06:12:06.375" v="203" actId="167"/>
            <ac:picMkLst>
              <pc:docMk/>
              <pc:sldMasterMk cId="0" sldId="2147483660"/>
              <pc:sldLayoutMk cId="0" sldId="2147483661"/>
              <ac:picMk id="13" creationId="{743C4FF6-64C9-48B7-A07B-7783452D0A7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A49D-2535-4933-B734-2986998DA04B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BF62C-071B-4891-9B2C-0011DBAD11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16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o valor de x é igual a zero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5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</a:t>
            </a:r>
            <a:r>
              <a:rPr lang="pt-BR" sz="1200" baseline="0" dirty="0">
                <a:solidFill>
                  <a:schemeClr val="bg1"/>
                </a:solidFill>
              </a:rPr>
              <a:t>as variáveis locais não são reconhecidas fora das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0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Acompanhar a execução no depurador (LocalGlobal.cpp)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4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</a:t>
            </a:r>
            <a:r>
              <a:rPr lang="pt-BR" baseline="0" dirty="0"/>
              <a:t>a criar funções é preciso executar os 3 passos descritos. O passo mais importante que guiará os demais é a definição da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8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5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0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6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Blog: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criar uma Biblioteca no Windows?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4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S</a:t>
            </a:r>
            <a:r>
              <a:rPr lang="pt-BR" dirty="0"/>
              <a:t>eparar</a:t>
            </a:r>
            <a:r>
              <a:rPr lang="pt-BR" baseline="0" dirty="0"/>
              <a:t> o código em vários arquivos e depurar o programa com Step Over e </a:t>
            </a:r>
            <a:r>
              <a:rPr lang="pt-BR" baseline="0" dirty="0" err="1"/>
              <a:t>Step</a:t>
            </a:r>
            <a:r>
              <a:rPr lang="pt-BR" baseline="0" dirty="0"/>
              <a:t> Into (</a:t>
            </a:r>
            <a:r>
              <a:rPr lang="pt-BR" dirty="0"/>
              <a:t>Media.cpp)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74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variável</a:t>
            </a:r>
            <a:r>
              <a:rPr lang="pt-BR" baseline="0" dirty="0"/>
              <a:t> pode ser declarada e receber um valor na mesma instrução </a:t>
            </a:r>
            <a:r>
              <a:rPr lang="pt-BR" baseline="0"/>
              <a:t>(inicialização), </a:t>
            </a:r>
            <a:r>
              <a:rPr lang="pt-BR" baseline="0" dirty="0"/>
              <a:t>mesmo que esse valor venha </a:t>
            </a:r>
            <a:r>
              <a:rPr lang="pt-BR" baseline="0"/>
              <a:t>do retorno de uma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43C4FF6-64C9-48B7-A07B-7783452D0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D83AF5-3A59-46F5-8FEC-BB3944BF9F51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Criação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de linguagens como PASCAL, a linguagem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permite a criação de uma função dentro de outra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96952"/>
            <a:ext cx="6357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flexao(3);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a função flexao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7" name="Grupo 8"/>
          <p:cNvGrpSpPr/>
          <p:nvPr/>
        </p:nvGrpSpPr>
        <p:grpSpPr>
          <a:xfrm>
            <a:off x="2345884" y="3451652"/>
            <a:ext cx="1785950" cy="1214446"/>
            <a:chOff x="2143108" y="4000504"/>
            <a:chExt cx="571504" cy="4286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2143108" y="4000504"/>
              <a:ext cx="571504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rot="10800000" flipV="1">
              <a:off x="2143108" y="4000504"/>
              <a:ext cx="571504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9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Argumentos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10791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flexao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flexao</a:t>
            </a:r>
            <a:r>
              <a:rPr lang="pt-BR" sz="1600" dirty="0">
                <a:latin typeface="+mj-lt"/>
              </a:rPr>
              <a:t>(3);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a função flexao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"Escolha um número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cont;</a:t>
            </a:r>
          </a:p>
          <a:p>
            <a:r>
              <a:rPr lang="pt-BR" sz="1600" dirty="0">
                <a:latin typeface="+mj-lt"/>
              </a:rPr>
              <a:t>     cin &gt;&gt; cont;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flexao(cont);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flexao novamente</a:t>
            </a:r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82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função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várias vezes </a:t>
            </a:r>
          </a:p>
          <a:p>
            <a:pPr lvl="1"/>
            <a:r>
              <a:rPr lang="pt-BR" dirty="0"/>
              <a:t>A função  </a:t>
            </a:r>
            <a:r>
              <a:rPr lang="pt-BR" sz="2400" dirty="0" err="1">
                <a:latin typeface="+mj-lt"/>
              </a:rPr>
              <a:t>flexao</a:t>
            </a:r>
            <a:r>
              <a:rPr lang="pt-BR" sz="2400" dirty="0">
                <a:latin typeface="+mj-lt"/>
              </a:rPr>
              <a:t>()</a:t>
            </a:r>
            <a:r>
              <a:rPr lang="pt-BR" dirty="0"/>
              <a:t> é chamada duas vezes:</a:t>
            </a:r>
          </a:p>
          <a:p>
            <a:pPr lvl="2"/>
            <a:r>
              <a:rPr lang="pt-BR" dirty="0"/>
              <a:t>Uma com o argumento sendo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</a:p>
          <a:p>
            <a:pPr lvl="2"/>
            <a:r>
              <a:rPr lang="pt-BR" dirty="0"/>
              <a:t>Outra com o argumento sendo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uma variável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8868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Faça 3 flexões.</a:t>
            </a:r>
          </a:p>
          <a:p>
            <a:r>
              <a:rPr lang="pt-BR" dirty="0">
                <a:latin typeface="+mj-lt"/>
              </a:rPr>
              <a:t>Escolha um número inteiro: </a:t>
            </a: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512</a:t>
            </a:r>
          </a:p>
          <a:p>
            <a:r>
              <a:rPr lang="pt-BR" dirty="0">
                <a:latin typeface="+mj-lt"/>
              </a:rPr>
              <a:t>Faça 512 flexões.</a:t>
            </a:r>
          </a:p>
        </p:txBody>
      </p:sp>
    </p:spTree>
    <p:extLst>
      <p:ext uri="{BB962C8B-B14F-4D97-AF65-F5344CB8AC3E}">
        <p14:creationId xmlns:p14="http://schemas.microsoft.com/office/powerpoint/2010/main" val="297485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Apenas na definição de uma função é preciso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dar nome aos parâmetros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parâmetros de uma função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declarações de novas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que receberão o valor dos argumentos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1" y="3806315"/>
            <a:ext cx="6500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flexao(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dirty="0">
                <a:latin typeface="+mj-lt"/>
              </a:rPr>
              <a:t>&lt;&lt; n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2996952"/>
            <a:ext cx="563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flexao(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r>
              <a:rPr lang="pt-BR" dirty="0"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8868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definição de várias funções em um arquivo é feita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sequencial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94789" y="2555026"/>
            <a:ext cx="3357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flexao(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have direita 4"/>
          <p:cNvSpPr/>
          <p:nvPr/>
        </p:nvSpPr>
        <p:spPr>
          <a:xfrm flipH="1">
            <a:off x="4780475" y="3782012"/>
            <a:ext cx="71438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11859" y="404338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Principal</a:t>
            </a:r>
          </a:p>
        </p:txBody>
      </p:sp>
      <p:sp>
        <p:nvSpPr>
          <p:cNvPr id="7" name="Chave direita 6"/>
          <p:cNvSpPr/>
          <p:nvPr/>
        </p:nvSpPr>
        <p:spPr>
          <a:xfrm flipH="1">
            <a:off x="4765865" y="3117888"/>
            <a:ext cx="86048" cy="3920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51584" y="311788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Protótipos das funções</a:t>
            </a:r>
          </a:p>
        </p:txBody>
      </p:sp>
      <p:sp>
        <p:nvSpPr>
          <p:cNvPr id="10" name="Chave direita 9"/>
          <p:cNvSpPr/>
          <p:nvPr/>
        </p:nvSpPr>
        <p:spPr>
          <a:xfrm flipH="1">
            <a:off x="4765865" y="4867262"/>
            <a:ext cx="86048" cy="721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37468" y="501013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2" name="Chave direita 11"/>
          <p:cNvSpPr/>
          <p:nvPr/>
        </p:nvSpPr>
        <p:spPr>
          <a:xfrm flipH="1">
            <a:off x="4780475" y="5718818"/>
            <a:ext cx="71438" cy="721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633798" y="579025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>
                <a:latin typeface="+mj-lt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podem estar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diferentes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393458" y="2937717"/>
            <a:ext cx="3391718" cy="33303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088432" y="4200182"/>
            <a:ext cx="2736304" cy="20679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088432" y="2937717"/>
            <a:ext cx="2736304" cy="6394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115222" y="2971480"/>
            <a:ext cx="249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flexao(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92256" y="3009721"/>
            <a:ext cx="27888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"ginastica.h"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"Exercícios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 hoje:"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(10);</a:t>
            </a:r>
          </a:p>
          <a:p>
            <a:r>
              <a:rPr lang="pt-BR" sz="1400" dirty="0">
                <a:latin typeface="+mj-lt"/>
              </a:rPr>
              <a:t>   abdominal(20);</a:t>
            </a:r>
          </a:p>
          <a:p>
            <a:r>
              <a:rPr lang="pt-BR" sz="1400" dirty="0">
                <a:latin typeface="+mj-lt"/>
              </a:rPr>
              <a:t>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2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088432" y="4236764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48240" y="2414497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Arquivo principal: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malhando.cpp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016424" y="2414497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Arquivo de inclusão: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ginastica.h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016425" y="3657797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Arquivo fonte: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ginastica.cpp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38EC596-4D86-4658-A014-E0EA3B247D72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24" name="Triângulo isósceles 6">
              <a:extLst>
                <a:ext uri="{FF2B5EF4-FFF2-40B4-BE49-F238E27FC236}">
                  <a16:creationId xmlns:a16="http://schemas.microsoft.com/office/drawing/2014/main" id="{7A7053C8-9CF6-4C55-A3BB-5EDAF145B3C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0AEA6D4-B769-4B27-ACC5-4F888AB2EB3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6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43472" y="1700808"/>
            <a:ext cx="100091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pt-BR" sz="28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media(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= media(8,10);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= 12 + media(15, media(4,2)) + a;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"As aulas tem "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b + media(20,40)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horas.\n"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media(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y)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(x + y)/2;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dirty="0"/>
          </a:p>
        </p:txBody>
      </p:sp>
      <p:grpSp>
        <p:nvGrpSpPr>
          <p:cNvPr id="9" name="Agrupar 8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48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usada como argumento </a:t>
            </a:r>
            <a:r>
              <a:rPr lang="pt-BR" dirty="0"/>
              <a:t>se seu valor de retorno for compatível com o tipo esperado pelo parâmetro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As aulas tem 60 horas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292FA30-45E1-445A-907D-DC4DB78BACA0}"/>
              </a:ext>
            </a:extLst>
          </p:cNvPr>
          <p:cNvGrpSpPr/>
          <p:nvPr/>
        </p:nvGrpSpPr>
        <p:grpSpPr>
          <a:xfrm>
            <a:off x="1703512" y="4581128"/>
            <a:ext cx="6786610" cy="1476172"/>
            <a:chOff x="1672914" y="5085184"/>
            <a:chExt cx="6786610" cy="1476172"/>
          </a:xfrm>
        </p:grpSpPr>
        <p:sp>
          <p:nvSpPr>
            <p:cNvPr id="5" name="Retângulo 4"/>
            <p:cNvSpPr/>
            <p:nvPr/>
          </p:nvSpPr>
          <p:spPr>
            <a:xfrm>
              <a:off x="1672914" y="5085184"/>
              <a:ext cx="67866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media(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);</a:t>
              </a:r>
            </a:p>
            <a:p>
              <a:pPr>
                <a:spcAft>
                  <a:spcPts val="0"/>
                </a:spcAft>
              </a:pPr>
              <a:endPara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b = 12 + media( 15 , media(4,2) ) + a; </a:t>
              </a:r>
              <a:endParaRPr lang="pt-BR" sz="2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have direita 6"/>
            <p:cNvSpPr/>
            <p:nvPr/>
          </p:nvSpPr>
          <p:spPr>
            <a:xfrm rot="16200000" flipH="1">
              <a:off x="5676954" y="5402318"/>
              <a:ext cx="177017" cy="1389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374154" y="618553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Chave direita 6"/>
            <p:cNvSpPr/>
            <p:nvPr/>
          </p:nvSpPr>
          <p:spPr>
            <a:xfrm rot="16200000" flipH="1">
              <a:off x="4592846" y="5845162"/>
              <a:ext cx="124561" cy="4512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47293" y="619202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70755" y="5676404"/>
              <a:ext cx="1389413" cy="30875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429495" y="5675585"/>
              <a:ext cx="451263" cy="30875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2171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com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433130"/>
            <a:ext cx="10310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metros em centímetros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400" dirty="0">
                <a:latin typeface="+mj-lt"/>
              </a:rPr>
              <a:t>std;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converte(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distância em metros: 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</a:p>
          <a:p>
            <a:r>
              <a:rPr lang="pt-BR" sz="1400" dirty="0">
                <a:latin typeface="+mj-lt"/>
              </a:rPr>
              <a:t>     cin &gt;&gt; num;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cent</a:t>
            </a:r>
            <a:r>
              <a:rPr lang="pt-BR" sz="1400" dirty="0">
                <a:latin typeface="+mj-lt"/>
              </a:rPr>
              <a:t> = converte(num);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inicializando com uma função 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num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metros = " </a:t>
            </a:r>
            <a:r>
              <a:rPr lang="pt-BR" sz="1400" dirty="0">
                <a:latin typeface="+mj-lt"/>
              </a:rPr>
              <a:t>&lt;&lt; </a:t>
            </a:r>
            <a:r>
              <a:rPr lang="pt-BR" sz="1400" dirty="0" err="1">
                <a:latin typeface="+mj-lt"/>
              </a:rPr>
              <a:t>cent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centímetros.\n"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converte(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n)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400" dirty="0">
                <a:latin typeface="+mj-lt"/>
              </a:rPr>
              <a:t>{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val</a:t>
            </a:r>
            <a:r>
              <a:rPr lang="pt-BR" sz="1400" dirty="0">
                <a:latin typeface="+mj-lt"/>
              </a:rPr>
              <a:t> = 100 * n;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val</a:t>
            </a:r>
            <a:r>
              <a:rPr lang="pt-BR" sz="1400" dirty="0">
                <a:latin typeface="+mj-lt"/>
              </a:rPr>
              <a:t>;  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usa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para obter um valor para a variável num e este valor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passado para a função</a:t>
            </a:r>
            <a:r>
              <a:rPr lang="pt-BR" dirty="0"/>
              <a:t> converte()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Entre com a distância em metros: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30 metros = 3000 centímetros.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4581128"/>
            <a:ext cx="6786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distância em metros: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cent</a:t>
            </a:r>
            <a:r>
              <a:rPr lang="pt-BR" sz="1600" dirty="0">
                <a:latin typeface="+mj-lt"/>
              </a:rPr>
              <a:t> = converte(num);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são importantes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Dividir</a:t>
            </a:r>
            <a:r>
              <a:rPr lang="pt-BR" dirty="0"/>
              <a:t> o código em blocos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Reaproveitar</a:t>
            </a:r>
            <a:r>
              <a:rPr lang="pt-BR" dirty="0"/>
              <a:t> código existente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modularização de programas é a principal característica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estruturada</a:t>
            </a:r>
          </a:p>
          <a:p>
            <a:pPr lvl="1"/>
            <a:r>
              <a:rPr lang="pt-BR" dirty="0"/>
              <a:t>Facilita a manutenção</a:t>
            </a:r>
          </a:p>
          <a:p>
            <a:pPr lvl="1"/>
            <a:r>
              <a:rPr lang="pt-BR" dirty="0"/>
              <a:t>Encapsula a solução</a:t>
            </a:r>
          </a:p>
          <a:p>
            <a:pPr lvl="1"/>
            <a:r>
              <a:rPr lang="pt-BR" dirty="0"/>
              <a:t>Cria uma interface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81EAEAB-1CF4-4A66-917A-E4D1EDC634BB}"/>
              </a:ext>
            </a:extLst>
          </p:cNvPr>
          <p:cNvGrpSpPr/>
          <p:nvPr/>
        </p:nvGrpSpPr>
        <p:grpSpPr>
          <a:xfrm>
            <a:off x="5663952" y="4941168"/>
            <a:ext cx="5484547" cy="801380"/>
            <a:chOff x="5735659" y="5539779"/>
            <a:chExt cx="5484547" cy="801380"/>
          </a:xfrm>
        </p:grpSpPr>
        <p:sp>
          <p:nvSpPr>
            <p:cNvPr id="9" name="CaixaDeTexto 8"/>
            <p:cNvSpPr txBox="1"/>
            <p:nvPr/>
          </p:nvSpPr>
          <p:spPr>
            <a:xfrm>
              <a:off x="7176120" y="5971827"/>
              <a:ext cx="27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sqrt</a:t>
              </a:r>
              <a:r>
                <a:rPr lang="pt-BR" dirty="0">
                  <a:latin typeface="+mj-lt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);</a:t>
              </a:r>
            </a:p>
          </p:txBody>
        </p:sp>
        <p:cxnSp>
          <p:nvCxnSpPr>
            <p:cNvPr id="10" name="Conector angulado 9"/>
            <p:cNvCxnSpPr>
              <a:stCxn id="12" idx="1"/>
            </p:cNvCxnSpPr>
            <p:nvPr/>
          </p:nvCxnSpPr>
          <p:spPr>
            <a:xfrm rot="10800000" flipV="1">
              <a:off x="9120036" y="5724445"/>
              <a:ext cx="528534" cy="24738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endCxn id="13" idx="3"/>
            </p:cNvCxnSpPr>
            <p:nvPr/>
          </p:nvCxnSpPr>
          <p:spPr>
            <a:xfrm rot="16200000" flipV="1">
              <a:off x="7226179" y="5602077"/>
              <a:ext cx="247382" cy="4921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9648570" y="553977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Entrada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735659" y="5539779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com retorno diferente de void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devem usar 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return </a:t>
            </a:r>
            <a:r>
              <a:rPr lang="pt-BR" dirty="0"/>
              <a:t>para prover o valor de retorno e finalizar </a:t>
            </a:r>
            <a:br>
              <a:rPr lang="pt-BR" dirty="0"/>
            </a:br>
            <a:r>
              <a:rPr lang="pt-BR" dirty="0"/>
              <a:t>a função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47974" y="3436545"/>
            <a:ext cx="7072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main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...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converte(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converte</a:t>
            </a:r>
          </a:p>
          <a:p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...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retorno </a:t>
            </a:r>
            <a:r>
              <a:rPr lang="pt-BR" dirty="0"/>
              <a:t>pode conter uma expressão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retorna valor</a:t>
            </a:r>
            <a:r>
              <a:rPr lang="pt-BR" dirty="0"/>
              <a:t> pode ser usada </a:t>
            </a:r>
            <a:br>
              <a:rPr lang="pt-BR" dirty="0"/>
            </a:br>
            <a:r>
              <a:rPr lang="pt-BR" dirty="0"/>
              <a:t>no lugar de uma variável ou constante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04936CE-5149-480A-BBA5-E24E3C765613}"/>
              </a:ext>
            </a:extLst>
          </p:cNvPr>
          <p:cNvGrpSpPr/>
          <p:nvPr/>
        </p:nvGrpSpPr>
        <p:grpSpPr>
          <a:xfrm>
            <a:off x="2725874" y="2632171"/>
            <a:ext cx="6740252" cy="1428760"/>
            <a:chOff x="2711624" y="2564904"/>
            <a:chExt cx="6740252" cy="1428760"/>
          </a:xfrm>
        </p:grpSpPr>
        <p:sp>
          <p:nvSpPr>
            <p:cNvPr id="9" name="Retângulo 8"/>
            <p:cNvSpPr/>
            <p:nvPr/>
          </p:nvSpPr>
          <p:spPr>
            <a:xfrm>
              <a:off x="2711624" y="2564904"/>
              <a:ext cx="3143272" cy="1428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94290" y="2564904"/>
              <a:ext cx="3357586" cy="1428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262832" y="2732164"/>
              <a:ext cx="28575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converte(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n)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100 * n;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855640" y="2611959"/>
              <a:ext cx="321471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converte(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n)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val</a:t>
              </a:r>
              <a:r>
                <a:rPr lang="pt-BR" sz="1600" dirty="0">
                  <a:latin typeface="+mj-lt"/>
                </a:rPr>
                <a:t> = 100 * n;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val</a:t>
              </a:r>
              <a:r>
                <a:rPr lang="pt-BR" sz="1600" dirty="0">
                  <a:latin typeface="+mj-lt"/>
                </a:rPr>
                <a:t>;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7345" y="5514939"/>
            <a:ext cx="92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 = converte(10);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 = 20 + converte(15);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tamanho é "</a:t>
            </a:r>
            <a:r>
              <a:rPr lang="pt-BR" sz="1600" dirty="0">
                <a:latin typeface="+mj-lt"/>
              </a:rPr>
              <a:t> &lt;&lt; converte(10)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centimetros."</a:t>
            </a:r>
            <a:r>
              <a:rPr lang="pt-BR" sz="1600" dirty="0">
                <a:latin typeface="+mj-lt"/>
              </a:rPr>
              <a:t> &lt;&lt; endl;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using</a:t>
            </a:r>
            <a:r>
              <a:rPr lang="pt-BR" dirty="0"/>
              <a:t>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/>
              <a:t> pode ser usada dentro ou fora da definição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7286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"Escolha um número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flexao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declarada fora de uma função </a:t>
            </a:r>
            <a:r>
              <a:rPr lang="pt-BR" dirty="0"/>
              <a:t>é chamada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</a:t>
            </a:r>
            <a:r>
              <a:rPr lang="pt-BR" dirty="0"/>
              <a:t>e visível em todo o código</a:t>
            </a:r>
          </a:p>
          <a:p>
            <a:pPr lvl="1"/>
            <a:r>
              <a:rPr lang="pt-BR" dirty="0"/>
              <a:t>Variáveis globais não inicializadas recebem o valor zero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8016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latin typeface="+mj-lt"/>
              </a:rPr>
              <a:t>&lt;</a:t>
            </a:r>
            <a:r>
              <a:rPr lang="pt-BR" sz="1600" dirty="0" err="1">
                <a:latin typeface="+mj-lt"/>
              </a:rPr>
              <a:t>iostream</a:t>
            </a:r>
            <a:r>
              <a:rPr lang="pt-BR" sz="1600" dirty="0"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global com valor 0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y = 1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;  // variável global com valor 1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	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94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declarada dentro de uma função </a:t>
            </a:r>
            <a:r>
              <a:rPr lang="pt-BR" dirty="0"/>
              <a:t>é chamada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local </a:t>
            </a:r>
            <a:r>
              <a:rPr lang="pt-BR" dirty="0"/>
              <a:t>e é visível apenas dentro da função</a:t>
            </a:r>
          </a:p>
          <a:p>
            <a:pPr lvl="1"/>
            <a:r>
              <a:rPr lang="pt-BR" dirty="0"/>
              <a:t>Os parâmetros da função são variáveis locais</a:t>
            </a:r>
          </a:p>
          <a:p>
            <a:pPr lvl="1"/>
            <a:r>
              <a:rPr lang="pt-BR" dirty="0"/>
              <a:t>Não são inicializadas automaticamente para zero </a:t>
            </a:r>
          </a:p>
          <a:p>
            <a:pPr lvl="1"/>
            <a:r>
              <a:rPr lang="pt-BR" dirty="0"/>
              <a:t>São alocadas na entrada e liberadas na saída da função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79669" y="4551330"/>
            <a:ext cx="96027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 é uma variável local</a:t>
            </a:r>
          </a:p>
          <a:p>
            <a:r>
              <a:rPr lang="pt-BR" sz="1600" dirty="0">
                <a:latin typeface="+mj-lt"/>
              </a:rPr>
              <a:t>{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contém lixo da memória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y = 1;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foi inicializada para o valor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84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43472" y="1700808"/>
            <a:ext cx="80165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latin typeface="+mj-lt"/>
              </a:rPr>
              <a:t>&lt;</a:t>
            </a:r>
            <a:r>
              <a:rPr lang="pt-BR" sz="1400" dirty="0" err="1">
                <a:latin typeface="+mj-lt"/>
              </a:rPr>
              <a:t>iostream</a:t>
            </a:r>
            <a:r>
              <a:rPr lang="pt-BR" sz="1400" dirty="0"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local(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x = 1, y = 2;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variáveis globais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antes: 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antes: 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local();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depois: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depois: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local(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y;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local</a:t>
            </a:r>
          </a:p>
          <a:p>
            <a:r>
              <a:rPr lang="pt-BR" sz="1400" dirty="0">
                <a:latin typeface="+mj-lt"/>
              </a:rPr>
              <a:t>    x = 3;</a:t>
            </a:r>
          </a:p>
          <a:p>
            <a:r>
              <a:rPr lang="pt-BR" sz="1400" dirty="0">
                <a:latin typeface="+mj-lt"/>
              </a:rPr>
              <a:t>    y = 3;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dentro: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dentro: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9F06254-0362-4496-994A-A3E7A591F36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47CDDFF-A8C1-400D-9441-5B3E99425E9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5F953AE-50AE-4C1A-9BBF-89591EAD71E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46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declaração de uma variável local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esconde uma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de mesmo nome</a:t>
            </a:r>
          </a:p>
          <a:p>
            <a:pPr lvl="1"/>
            <a:r>
              <a:rPr lang="pt-BR" dirty="0"/>
              <a:t>A variável local deixa de existir ao final da função</a:t>
            </a:r>
          </a:p>
          <a:p>
            <a:pPr lvl="1"/>
            <a:r>
              <a:rPr lang="pt-BR" dirty="0"/>
              <a:t>A global se torna visível novamente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x antes:  1, y antes:  2</a:t>
            </a:r>
          </a:p>
          <a:p>
            <a:r>
              <a:rPr lang="pt-BR" sz="1600" dirty="0">
                <a:latin typeface="+mj-lt"/>
              </a:rPr>
              <a:t>x dentro: 3, y dentro: 3</a:t>
            </a:r>
          </a:p>
          <a:p>
            <a:r>
              <a:rPr lang="pt-BR" sz="1600" dirty="0">
                <a:latin typeface="+mj-lt"/>
              </a:rPr>
              <a:t>x depois: 3, y depois: 2</a:t>
            </a:r>
          </a:p>
        </p:txBody>
      </p:sp>
    </p:spTree>
    <p:extLst>
      <p:ext uri="{BB962C8B-B14F-4D97-AF65-F5344CB8AC3E}">
        <p14:creationId xmlns:p14="http://schemas.microsoft.com/office/powerpoint/2010/main" val="28325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Programadores C++ tem muita flexibilidade na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de nomes para funções</a:t>
            </a:r>
            <a:r>
              <a:rPr lang="pt-BR" dirty="0"/>
              <a:t>:</a:t>
            </a:r>
          </a:p>
          <a:p>
            <a:pPr lvl="1">
              <a:buNone/>
            </a:pPr>
            <a:r>
              <a:rPr lang="pt-BR" dirty="0"/>
              <a:t>	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programador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preferência por um estilo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Não existe um estilo errado</a:t>
            </a:r>
          </a:p>
          <a:p>
            <a:pPr lvl="1"/>
            <a:r>
              <a:rPr lang="pt-BR" dirty="0"/>
              <a:t>O importante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manter o mesmo padrão </a:t>
            </a:r>
            <a:r>
              <a:rPr lang="pt-BR" dirty="0"/>
              <a:t>em todo o 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603D38-FE9B-428A-AA81-4C378B25ED37}"/>
              </a:ext>
            </a:extLst>
          </p:cNvPr>
          <p:cNvSpPr txBox="1"/>
          <p:nvPr/>
        </p:nvSpPr>
        <p:spPr>
          <a:xfrm>
            <a:off x="1559496" y="2878054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MinhaFuncao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()  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minha_funcao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()</a:t>
            </a:r>
          </a:p>
          <a:p>
            <a:pPr lvl="1">
              <a:buNone/>
            </a:pPr>
            <a:r>
              <a:rPr lang="pt-BR" sz="2400" dirty="0" err="1">
                <a:latin typeface="+mj-lt"/>
              </a:rPr>
              <a:t>minhafuncao</a:t>
            </a:r>
            <a:r>
              <a:rPr lang="pt-BR" sz="2400" dirty="0">
                <a:latin typeface="+mj-lt"/>
              </a:rPr>
              <a:t>()   </a:t>
            </a:r>
            <a:r>
              <a:rPr lang="pt-BR" sz="2400" dirty="0" err="1">
                <a:latin typeface="+mj-lt"/>
              </a:rPr>
              <a:t>minha_func</a:t>
            </a:r>
            <a:r>
              <a:rPr lang="pt-BR" sz="2400" dirty="0">
                <a:latin typeface="+mj-lt"/>
              </a:rPr>
              <a:t>() </a:t>
            </a:r>
            <a:br>
              <a:rPr lang="pt-BR" sz="2400" dirty="0">
                <a:latin typeface="+mj-lt"/>
              </a:rPr>
            </a:b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minhaFuncao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()   </a:t>
            </a:r>
            <a:r>
              <a:rPr lang="pt-BR" sz="2400" dirty="0" err="1">
                <a:latin typeface="+mj-lt"/>
              </a:rPr>
              <a:t>mf</a:t>
            </a:r>
            <a:r>
              <a:rPr lang="pt-BR" sz="2400" dirty="0">
                <a:latin typeface="+mj-lt"/>
              </a:rPr>
              <a:t>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Palavras-chave</a:t>
            </a:r>
            <a:r>
              <a:rPr lang="pt-BR" dirty="0"/>
              <a:t> são o vocabulário de uma linguagem de programação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podem ser usadas </a:t>
            </a:r>
            <a:r>
              <a:rPr lang="pt-BR" dirty="0"/>
              <a:t>para dar nome a uma função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/>
          </a:p>
          <a:p>
            <a:r>
              <a:rPr lang="pt-BR" dirty="0"/>
              <a:t>Até  o momento foram utilizadas as seguintes palavras-chave: 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/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float 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pt-BR" dirty="0"/>
              <a:t>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return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C++ </a:t>
            </a:r>
            <a:r>
              <a:rPr lang="pt-BR" dirty="0"/>
              <a:t>consiste de um ou mais módulos, chamados funções</a:t>
            </a:r>
          </a:p>
          <a:p>
            <a:r>
              <a:rPr lang="pt-BR" dirty="0"/>
              <a:t>Existem dois tipos de funções:</a:t>
            </a:r>
          </a:p>
          <a:p>
            <a:pPr lvl="1"/>
            <a:r>
              <a:rPr lang="pt-BR" dirty="0"/>
              <a:t>Funções que retornam valor –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é obrigatório</a:t>
            </a:r>
            <a:endParaRPr lang="pt-BR" dirty="0"/>
          </a:p>
          <a:p>
            <a:pPr lvl="1"/>
            <a:r>
              <a:rPr lang="pt-BR" dirty="0"/>
              <a:t>Funções que não retornam valor -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Os parâmetros de uma função informam:</a:t>
            </a:r>
          </a:p>
          <a:p>
            <a:pPr lvl="1"/>
            <a:r>
              <a:rPr lang="pt-BR" dirty="0"/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</a:t>
            </a:r>
            <a:r>
              <a:rPr lang="pt-BR" dirty="0"/>
              <a:t>de argumentos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dos argumentos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biblioteca padrão da linguagem C/C++ possui </a:t>
            </a:r>
            <a:br>
              <a:rPr lang="pt-BR" dirty="0"/>
            </a:br>
            <a:r>
              <a:rPr lang="pt-BR" dirty="0"/>
              <a:t>mais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140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funções </a:t>
            </a:r>
            <a:r>
              <a:rPr lang="pt-BR" dirty="0"/>
              <a:t>predefinidas</a:t>
            </a:r>
          </a:p>
          <a:p>
            <a:pPr lvl="1"/>
            <a:r>
              <a:rPr lang="pt-BR" dirty="0"/>
              <a:t>Prefira utilizar as funções existentes</a:t>
            </a:r>
          </a:p>
          <a:p>
            <a:pPr lvl="1"/>
            <a:r>
              <a:rPr lang="pt-BR" dirty="0"/>
              <a:t>Não reinvente a roda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Declarar</a:t>
            </a:r>
            <a:r>
              <a:rPr lang="pt-BR" dirty="0"/>
              <a:t> a função (fornecer um protótipo)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7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 programa pode ser quebrado em vários arquivos</a:t>
            </a:r>
          </a:p>
          <a:p>
            <a:pPr lvl="1"/>
            <a:r>
              <a:rPr lang="pt-BR" dirty="0"/>
              <a:t>Arquivos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inclusão </a:t>
            </a:r>
            <a:r>
              <a:rPr lang="pt-BR" dirty="0"/>
              <a:t>(.h) - contêm o protótipo das funções</a:t>
            </a:r>
          </a:p>
          <a:p>
            <a:pPr lvl="1"/>
            <a:r>
              <a:rPr lang="pt-BR" dirty="0"/>
              <a:t>Arquivos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fonte </a:t>
            </a:r>
            <a:r>
              <a:rPr lang="pt-BR" dirty="0"/>
              <a:t>(.</a:t>
            </a:r>
            <a:r>
              <a:rPr lang="pt-BR" dirty="0" err="1"/>
              <a:t>cpp</a:t>
            </a:r>
            <a:r>
              <a:rPr lang="pt-BR" dirty="0"/>
              <a:t>) - contêm  a definição das funções</a:t>
            </a:r>
          </a:p>
          <a:p>
            <a:endParaRPr lang="pt-BR" dirty="0"/>
          </a:p>
          <a:p>
            <a:r>
              <a:rPr lang="pt-BR" dirty="0"/>
              <a:t>As variáveis podem ser criadas dentro ou fora das funções:</a:t>
            </a:r>
          </a:p>
          <a:p>
            <a:pPr lvl="1"/>
            <a:r>
              <a:rPr lang="pt-BR" dirty="0"/>
              <a:t>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globais </a:t>
            </a:r>
            <a:r>
              <a:rPr lang="pt-BR" dirty="0"/>
              <a:t>- inicializadas para zero</a:t>
            </a:r>
          </a:p>
          <a:p>
            <a:pPr lvl="1"/>
            <a:r>
              <a:rPr lang="pt-BR" dirty="0"/>
              <a:t>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locais</a:t>
            </a:r>
            <a:r>
              <a:rPr lang="pt-BR" dirty="0"/>
              <a:t> - contém lixo da memória </a:t>
            </a:r>
          </a:p>
          <a:p>
            <a:pPr lvl="1"/>
            <a:r>
              <a:rPr lang="pt-BR" dirty="0"/>
              <a:t>Evite o uso de variáveis globais</a:t>
            </a:r>
          </a:p>
          <a:p>
            <a:pPr lvl="2"/>
            <a:r>
              <a:rPr lang="pt-BR" dirty="0"/>
              <a:t>Dificultam a manutenção do código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 de uma função </a:t>
            </a:r>
            <a:r>
              <a:rPr lang="pt-BR" dirty="0"/>
              <a:t>obedece ao modelo: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127828" y="3705632"/>
            <a:ext cx="3125101" cy="23115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99266" y="3836656"/>
            <a:ext cx="3408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dirty="0">
                <a:latin typeface="+mj-lt"/>
              </a:rPr>
              <a:t> função(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parâmetros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instrução 1;</a:t>
            </a:r>
          </a:p>
          <a:p>
            <a:r>
              <a:rPr lang="pt-BR" dirty="0">
                <a:latin typeface="+mj-lt"/>
              </a:rPr>
              <a:t>    instrução 2;</a:t>
            </a:r>
          </a:p>
          <a:p>
            <a:r>
              <a:rPr lang="pt-BR" dirty="0">
                <a:latin typeface="+mj-lt"/>
              </a:rPr>
              <a:t>    ...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valor;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7" name="Chave direita 6"/>
          <p:cNvSpPr/>
          <p:nvPr/>
        </p:nvSpPr>
        <p:spPr>
          <a:xfrm>
            <a:off x="7392144" y="4277136"/>
            <a:ext cx="71438" cy="1672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28124" y="492854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9" name="Chave direita 8"/>
          <p:cNvSpPr/>
          <p:nvPr/>
        </p:nvSpPr>
        <p:spPr>
          <a:xfrm flipH="1">
            <a:off x="3877792" y="3716126"/>
            <a:ext cx="155868" cy="23010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79825" y="478652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7392144" y="3705632"/>
            <a:ext cx="71438" cy="4719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9897" y="378609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Cabeçalho da função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48620" y="25206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função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5055729" y="2919814"/>
            <a:ext cx="0" cy="85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842342" y="305966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de parâmetros da função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199531" y="3429000"/>
            <a:ext cx="0" cy="34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056127" y="305966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 da função</a:t>
            </a: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4479319" y="3429000"/>
            <a:ext cx="5700" cy="34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079636" y="6228020"/>
            <a:ext cx="38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 (depende do tipo de retorno)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5242114" y="5728266"/>
            <a:ext cx="0" cy="49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retornam valores</a:t>
            </a:r>
            <a:r>
              <a:rPr lang="pt-BR" dirty="0"/>
              <a:t>  são funções de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endParaRPr lang="pt-BR" dirty="0"/>
          </a:p>
          <a:p>
            <a:pPr lvl="1"/>
            <a:r>
              <a:rPr lang="pt-BR" dirty="0"/>
              <a:t>A instrução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é opcional</a:t>
            </a:r>
          </a:p>
          <a:p>
            <a:pPr lvl="2"/>
            <a:r>
              <a:rPr lang="pt-BR" dirty="0"/>
              <a:t>Se utilizada, deve ficar vazia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Sem Retorno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CFB730-9E1F-40B2-8418-600DEE7B8531}"/>
              </a:ext>
            </a:extLst>
          </p:cNvPr>
          <p:cNvGrpSpPr/>
          <p:nvPr/>
        </p:nvGrpSpPr>
        <p:grpSpPr>
          <a:xfrm>
            <a:off x="4151784" y="3645024"/>
            <a:ext cx="3600400" cy="2592289"/>
            <a:chOff x="4151784" y="3212976"/>
            <a:chExt cx="3600400" cy="2592289"/>
          </a:xfrm>
        </p:grpSpPr>
        <p:sp>
          <p:nvSpPr>
            <p:cNvPr id="5" name="Retângulo 4"/>
            <p:cNvSpPr/>
            <p:nvPr/>
          </p:nvSpPr>
          <p:spPr>
            <a:xfrm>
              <a:off x="4151784" y="3767133"/>
              <a:ext cx="3600400" cy="20381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95800" y="3874288"/>
              <a:ext cx="331236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600" dirty="0">
                  <a:latin typeface="+mj-lt"/>
                </a:rPr>
                <a:t> função(parâmetros)</a:t>
              </a:r>
            </a:p>
            <a:p>
              <a:r>
                <a:rPr lang="pt-BR" sz="1600" dirty="0">
                  <a:latin typeface="+mj-lt"/>
                </a:rPr>
                <a:t>{ </a:t>
              </a:r>
            </a:p>
            <a:p>
              <a:r>
                <a:rPr lang="pt-BR" sz="1600" dirty="0">
                  <a:latin typeface="+mj-lt"/>
                </a:rPr>
                <a:t>    instrução 1;</a:t>
              </a:r>
              <a:br>
                <a:rPr lang="pt-BR" sz="1600" dirty="0">
                  <a:latin typeface="+mj-lt"/>
                </a:rPr>
              </a:br>
              <a:r>
                <a:rPr lang="pt-BR" sz="1600" dirty="0">
                  <a:latin typeface="+mj-lt"/>
                </a:rPr>
                <a:t>    instrução 2;</a:t>
              </a:r>
            </a:p>
            <a:p>
              <a:r>
                <a:rPr lang="pt-BR" sz="1600" dirty="0">
                  <a:latin typeface="+mj-lt"/>
                </a:rPr>
                <a:t>    ...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;    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opcional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95801" y="321297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 de retorno </a:t>
              </a:r>
              <a:r>
                <a:rPr lang="pt-BR" dirty="0" err="1"/>
                <a:t>void</a:t>
              </a:r>
              <a:endParaRPr lang="pt-BR" dirty="0"/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4589533" y="3659974"/>
              <a:ext cx="15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São normalmente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modularizar</a:t>
            </a:r>
            <a:r>
              <a:rPr lang="pt-BR" dirty="0"/>
              <a:t> 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chamada da função passa um valor inteiro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00" y="2456492"/>
            <a:ext cx="5519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tchau(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"Finalizando sessão número "</a:t>
            </a:r>
            <a:r>
              <a:rPr lang="pt-BR" sz="1600" dirty="0">
                <a:latin typeface="+mj-lt"/>
              </a:rPr>
              <a:t> 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473061"/>
            <a:ext cx="6023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"Encerrar sessão: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tchau(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7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retornam valores</a:t>
            </a:r>
            <a:r>
              <a:rPr lang="pt-BR" dirty="0"/>
              <a:t>  têm a forma geral abaixo: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retorno é obrigatório </a:t>
            </a:r>
            <a:r>
              <a:rPr lang="pt-BR" dirty="0"/>
              <a:t>e pode ser uma constante, uma variável ou uma expressão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3904779-E3F7-4B5B-94D3-079EE7FEBF1C}"/>
              </a:ext>
            </a:extLst>
          </p:cNvPr>
          <p:cNvGrpSpPr/>
          <p:nvPr/>
        </p:nvGrpSpPr>
        <p:grpSpPr>
          <a:xfrm>
            <a:off x="4295800" y="3645024"/>
            <a:ext cx="5643096" cy="2592288"/>
            <a:chOff x="4295800" y="3429000"/>
            <a:chExt cx="5643096" cy="2592288"/>
          </a:xfrm>
        </p:grpSpPr>
        <p:sp>
          <p:nvSpPr>
            <p:cNvPr id="9" name="Retângulo 8"/>
            <p:cNvSpPr/>
            <p:nvPr/>
          </p:nvSpPr>
          <p:spPr>
            <a:xfrm>
              <a:off x="4295800" y="3947973"/>
              <a:ext cx="3096344" cy="207331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39816" y="4055129"/>
              <a:ext cx="28803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tipo </a:t>
              </a:r>
              <a:r>
                <a:rPr lang="pt-BR" sz="1600" dirty="0">
                  <a:latin typeface="+mj-lt"/>
                </a:rPr>
                <a:t>função(parâmetros)</a:t>
              </a:r>
            </a:p>
            <a:p>
              <a:r>
                <a:rPr lang="pt-BR" sz="1600" dirty="0">
                  <a:latin typeface="+mj-lt"/>
                </a:rPr>
                <a:t>{ </a:t>
              </a:r>
            </a:p>
            <a:p>
              <a:r>
                <a:rPr lang="pt-BR" sz="1600" dirty="0">
                  <a:latin typeface="+mj-lt"/>
                </a:rPr>
                <a:t>    instrução 1;</a:t>
              </a:r>
            </a:p>
            <a:p>
              <a:r>
                <a:rPr lang="pt-BR" sz="1600" dirty="0">
                  <a:latin typeface="+mj-lt"/>
                </a:rPr>
                <a:t>    instrução 2;</a:t>
              </a:r>
            </a:p>
            <a:p>
              <a:r>
                <a:rPr lang="pt-BR" sz="1600" dirty="0">
                  <a:latin typeface="+mj-lt"/>
                </a:rPr>
                <a:t>    ...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>
                  <a:latin typeface="+mj-lt"/>
                </a:rPr>
                <a:t>valor; </a:t>
              </a:r>
              <a:endPara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435530" y="3429000"/>
              <a:ext cx="550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 de retorno diferente de </a:t>
              </a:r>
              <a:r>
                <a:rPr lang="pt-BR" dirty="0" err="1"/>
                <a:t>void</a:t>
              </a:r>
              <a:r>
                <a:rPr lang="pt-BR" dirty="0"/>
                <a:t> (</a:t>
              </a:r>
              <a:r>
                <a:rPr lang="pt-BR" dirty="0" err="1"/>
                <a:t>int</a:t>
              </a:r>
              <a:r>
                <a:rPr lang="pt-BR" dirty="0"/>
                <a:t>, </a:t>
              </a:r>
              <a:r>
                <a:rPr lang="pt-BR" dirty="0" err="1"/>
                <a:t>double</a:t>
              </a:r>
              <a:r>
                <a:rPr lang="pt-BR" dirty="0"/>
                <a:t>, char, etc.)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4733549" y="3840815"/>
              <a:ext cx="15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0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São muito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encapsular cálculos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chamada da função retorna um 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551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media(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b)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media aritmética entre a e b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m = (a + b)/2;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m;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581128"/>
            <a:ext cx="6023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 = media(12,8);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"Resultado =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1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função pode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retornos</a:t>
            </a:r>
          </a:p>
          <a:p>
            <a:pPr lvl="1"/>
            <a:r>
              <a:rPr lang="pt-BR" dirty="0"/>
              <a:t>Mas apenas um deles será executado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91544" y="298363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maior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b)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(a &gt; b)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a;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b;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669597"/>
            <a:ext cx="7056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dois números: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num1, num2;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num1 &gt;&gt; num2;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maior deles = "</a:t>
            </a:r>
            <a:r>
              <a:rPr lang="pt-BR" sz="1400" dirty="0">
                <a:latin typeface="+mj-lt"/>
              </a:rPr>
              <a:t> &lt;&lt; maior(num1,num2)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95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2648</TotalTime>
  <Words>2290</Words>
  <Application>Microsoft Office PowerPoint</Application>
  <PresentationFormat>Widescreen</PresentationFormat>
  <Paragraphs>445</Paragraphs>
  <Slides>30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</vt:lpstr>
      <vt:lpstr>Wingdings 2</vt:lpstr>
      <vt:lpstr>Wingdings 3</vt:lpstr>
      <vt:lpstr>Metrô</vt:lpstr>
      <vt:lpstr>Criação de Funções</vt:lpstr>
      <vt:lpstr>Introdução</vt:lpstr>
      <vt:lpstr>Introdução</vt:lpstr>
      <vt:lpstr>Definindo Funções</vt:lpstr>
      <vt:lpstr>Funções Sem Retorno</vt:lpstr>
      <vt:lpstr>Funções Sem Retorno</vt:lpstr>
      <vt:lpstr>Funções Com Retorno</vt:lpstr>
      <vt:lpstr>Funções Com Retorno</vt:lpstr>
      <vt:lpstr>Definindo Funções</vt:lpstr>
      <vt:lpstr>Definindo Funções</vt:lpstr>
      <vt:lpstr>Parâmetros e Argumentos</vt:lpstr>
      <vt:lpstr>Parâmetros e Argumentos</vt:lpstr>
      <vt:lpstr>Parâmetros da Função</vt:lpstr>
      <vt:lpstr>Funções e Arquivos</vt:lpstr>
      <vt:lpstr>Funções e Arquivos</vt:lpstr>
      <vt:lpstr>Funções e Arquivos</vt:lpstr>
      <vt:lpstr>Funções e Arquivos</vt:lpstr>
      <vt:lpstr>Inicialização com Funções</vt:lpstr>
      <vt:lpstr>Inicialização com Funções</vt:lpstr>
      <vt:lpstr>Retorno de Funções</vt:lpstr>
      <vt:lpstr>Retorno de Funções</vt:lpstr>
      <vt:lpstr>Diretiva using com Funções</vt:lpstr>
      <vt:lpstr>Variável Local vs Global</vt:lpstr>
      <vt:lpstr>Variável Local vs Global</vt:lpstr>
      <vt:lpstr>Variável Local vs Global</vt:lpstr>
      <vt:lpstr>Variável Local vs Global</vt:lpstr>
      <vt:lpstr>Nomes de Funções</vt:lpstr>
      <vt:lpstr>Nomes de Funções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Judson Santiago</dc:creator>
  <cp:lastModifiedBy>Judson Santiago</cp:lastModifiedBy>
  <cp:revision>323</cp:revision>
  <dcterms:created xsi:type="dcterms:W3CDTF">2009-08-19T16:55:58Z</dcterms:created>
  <dcterms:modified xsi:type="dcterms:W3CDTF">2021-03-19T06:13:33Z</dcterms:modified>
</cp:coreProperties>
</file>