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6" r:id="rId3"/>
    <p:sldId id="317" r:id="rId4"/>
    <p:sldId id="257" r:id="rId5"/>
    <p:sldId id="323" r:id="rId6"/>
    <p:sldId id="322" r:id="rId7"/>
    <p:sldId id="258" r:id="rId8"/>
    <p:sldId id="305" r:id="rId9"/>
    <p:sldId id="262" r:id="rId10"/>
    <p:sldId id="263" r:id="rId11"/>
    <p:sldId id="318" r:id="rId12"/>
    <p:sldId id="310" r:id="rId13"/>
    <p:sldId id="264" r:id="rId14"/>
    <p:sldId id="265" r:id="rId15"/>
    <p:sldId id="306" r:id="rId16"/>
    <p:sldId id="307" r:id="rId17"/>
    <p:sldId id="308" r:id="rId18"/>
    <p:sldId id="319" r:id="rId19"/>
    <p:sldId id="320" r:id="rId20"/>
    <p:sldId id="309" r:id="rId21"/>
    <p:sldId id="311" r:id="rId22"/>
    <p:sldId id="321" r:id="rId23"/>
    <p:sldId id="312" r:id="rId24"/>
    <p:sldId id="314" r:id="rId25"/>
    <p:sldId id="302" r:id="rId26"/>
    <p:sldId id="303" r:id="rId27"/>
    <p:sldId id="304" r:id="rId28"/>
    <p:sldId id="315" r:id="rId29"/>
    <p:sldId id="268" r:id="rId30"/>
    <p:sldId id="269" r:id="rId31"/>
    <p:sldId id="270" r:id="rId32"/>
    <p:sldId id="313" r:id="rId33"/>
    <p:sldId id="271" r:id="rId34"/>
    <p:sldId id="2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A082C-9187-40B0-88A3-7F09A6C0744B}" v="41" dt="2021-03-21T01:55:1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187" autoAdjust="0"/>
  </p:normalViewPr>
  <p:slideViewPr>
    <p:cSldViewPr>
      <p:cViewPr varScale="1">
        <p:scale>
          <a:sx n="155" d="100"/>
          <a:sy n="155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7EE83AF-BFE2-44F4-A6F9-F88A29B78631}"/>
    <pc:docChg chg="undo modSld">
      <pc:chgData name="Judson Santiago" userId="ebb108da2f256286" providerId="LiveId" clId="{F7EE83AF-BFE2-44F4-A6F9-F88A29B78631}" dt="2019-10-14T19:09:56.691" v="59"/>
      <pc:docMkLst>
        <pc:docMk/>
      </pc:docMkLst>
      <pc:sldChg chg="modSp">
        <pc:chgData name="Judson Santiago" userId="ebb108da2f256286" providerId="LiveId" clId="{F7EE83AF-BFE2-44F4-A6F9-F88A29B78631}" dt="2019-10-14T18:32:23.700" v="6" actId="20577"/>
        <pc:sldMkLst>
          <pc:docMk/>
          <pc:sldMk cId="0" sldId="262"/>
        </pc:sldMkLst>
        <pc:spChg chg="mod">
          <ac:chgData name="Judson Santiago" userId="ebb108da2f256286" providerId="LiveId" clId="{F7EE83AF-BFE2-44F4-A6F9-F88A29B78631}" dt="2019-10-14T18:32:23.700" v="6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33:30.680" v="7" actId="6549"/>
        <pc:sldMkLst>
          <pc:docMk/>
          <pc:sldMk cId="0" sldId="263"/>
        </pc:sldMkLst>
        <pc:spChg chg="mod">
          <ac:chgData name="Judson Santiago" userId="ebb108da2f256286" providerId="LiveId" clId="{F7EE83AF-BFE2-44F4-A6F9-F88A29B78631}" dt="2019-10-14T18:33:30.680" v="7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35:41.343" v="10" actId="20577"/>
        <pc:sldMkLst>
          <pc:docMk/>
          <pc:sldMk cId="0" sldId="264"/>
        </pc:sldMkLst>
        <pc:spChg chg="mod">
          <ac:chgData name="Judson Santiago" userId="ebb108da2f256286" providerId="LiveId" clId="{F7EE83AF-BFE2-44F4-A6F9-F88A29B78631}" dt="2019-10-14T18:35:41.343" v="1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44:50.823" v="19" actId="207"/>
        <pc:sldMkLst>
          <pc:docMk/>
          <pc:sldMk cId="2141574394" sldId="306"/>
        </pc:sldMkLst>
        <pc:spChg chg="mod">
          <ac:chgData name="Judson Santiago" userId="ebb108da2f256286" providerId="LiveId" clId="{F7EE83AF-BFE2-44F4-A6F9-F88A29B78631}" dt="2019-10-14T18:44:50.823" v="19" actId="207"/>
          <ac:spMkLst>
            <pc:docMk/>
            <pc:sldMk cId="2141574394" sldId="306"/>
            <ac:spMk id="4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9:09:18.672" v="58" actId="6549"/>
        <pc:sldMkLst>
          <pc:docMk/>
          <pc:sldMk cId="3974099157" sldId="311"/>
        </pc:sldMkLst>
        <pc:spChg chg="mod">
          <ac:chgData name="Judson Santiago" userId="ebb108da2f256286" providerId="LiveId" clId="{F7EE83AF-BFE2-44F4-A6F9-F88A29B78631}" dt="2019-10-14T19:09:18.672" v="58" actId="6549"/>
          <ac:spMkLst>
            <pc:docMk/>
            <pc:sldMk cId="3974099157" sldId="311"/>
            <ac:spMk id="44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8:28:02.992" v="3" actId="207"/>
        <pc:sldMkLst>
          <pc:docMk/>
          <pc:sldMk cId="0" sldId="317"/>
        </pc:sldMkLst>
        <pc:spChg chg="mod">
          <ac:chgData name="Judson Santiago" userId="ebb108da2f256286" providerId="LiveId" clId="{F7EE83AF-BFE2-44F4-A6F9-F88A29B78631}" dt="2019-10-14T18:28:02.992" v="3" actId="207"/>
          <ac:spMkLst>
            <pc:docMk/>
            <pc:sldMk cId="0" sldId="317"/>
            <ac:spMk id="3" creationId="{00000000-0000-0000-0000-000000000000}"/>
          </ac:spMkLst>
        </pc:spChg>
      </pc:sldChg>
      <pc:sldChg chg="modSp">
        <pc:chgData name="Judson Santiago" userId="ebb108da2f256286" providerId="LiveId" clId="{F7EE83AF-BFE2-44F4-A6F9-F88A29B78631}" dt="2019-10-14T19:05:38.264" v="21" actId="20577"/>
        <pc:sldMkLst>
          <pc:docMk/>
          <pc:sldMk cId="3332274591" sldId="319"/>
        </pc:sldMkLst>
        <pc:spChg chg="mod">
          <ac:chgData name="Judson Santiago" userId="ebb108da2f256286" providerId="LiveId" clId="{F7EE83AF-BFE2-44F4-A6F9-F88A29B78631}" dt="2019-10-14T19:05:38.264" v="21" actId="20577"/>
          <ac:spMkLst>
            <pc:docMk/>
            <pc:sldMk cId="3332274591" sldId="319"/>
            <ac:spMk id="3" creationId="{1AF7FB85-E077-40AA-A13E-3508C721EBF9}"/>
          </ac:spMkLst>
        </pc:spChg>
      </pc:sldChg>
      <pc:sldChg chg="modSp">
        <pc:chgData name="Judson Santiago" userId="ebb108da2f256286" providerId="LiveId" clId="{F7EE83AF-BFE2-44F4-A6F9-F88A29B78631}" dt="2019-10-14T19:09:56.691" v="59"/>
        <pc:sldMkLst>
          <pc:docMk/>
          <pc:sldMk cId="4112926491" sldId="321"/>
        </pc:sldMkLst>
        <pc:spChg chg="mod">
          <ac:chgData name="Judson Santiago" userId="ebb108da2f256286" providerId="LiveId" clId="{F7EE83AF-BFE2-44F4-A6F9-F88A29B78631}" dt="2019-10-14T19:09:56.691" v="59"/>
          <ac:spMkLst>
            <pc:docMk/>
            <pc:sldMk cId="4112926491" sldId="321"/>
            <ac:spMk id="4" creationId="{CA25B218-8234-4D31-83BB-AED6EE44F9FF}"/>
          </ac:spMkLst>
        </pc:spChg>
      </pc:sldChg>
    </pc:docChg>
  </pc:docChgLst>
  <pc:docChgLst>
    <pc:chgData name="Judson Santiago" userId="ebb108da2f256286" providerId="LiveId" clId="{83925EDE-5244-4559-BD7F-AE9E2D7D79DB}"/>
    <pc:docChg chg="modSld">
      <pc:chgData name="Judson Santiago" userId="ebb108da2f256286" providerId="LiveId" clId="{83925EDE-5244-4559-BD7F-AE9E2D7D79DB}" dt="2019-08-31T20:10:33.524" v="932" actId="20577"/>
      <pc:docMkLst>
        <pc:docMk/>
      </pc:docMkLst>
      <pc:sldChg chg="modSp">
        <pc:chgData name="Judson Santiago" userId="ebb108da2f256286" providerId="LiveId" clId="{83925EDE-5244-4559-BD7F-AE9E2D7D79DB}" dt="2019-08-31T18:51:37.935" v="17" actId="14100"/>
        <pc:sldMkLst>
          <pc:docMk/>
          <pc:sldMk cId="0" sldId="258"/>
        </pc:sldMkLst>
        <pc:spChg chg="mod">
          <ac:chgData name="Judson Santiago" userId="ebb108da2f256286" providerId="LiveId" clId="{83925EDE-5244-4559-BD7F-AE9E2D7D79DB}" dt="2019-08-31T18:49:46.715" v="7" actId="6549"/>
          <ac:spMkLst>
            <pc:docMk/>
            <pc:sldMk cId="0" sldId="258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37.935" v="17" actId="14100"/>
          <ac:spMkLst>
            <pc:docMk/>
            <pc:sldMk cId="0" sldId="258"/>
            <ac:spMk id="5" creationId="{29A18B6C-7270-4787-8F95-DA97FF57600D}"/>
          </ac:spMkLst>
        </pc:spChg>
        <pc:spChg chg="mod">
          <ac:chgData name="Judson Santiago" userId="ebb108da2f256286" providerId="LiveId" clId="{83925EDE-5244-4559-BD7F-AE9E2D7D79DB}" dt="2019-08-31T18:49:48.201" v="8" actId="6549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06.579" v="14" actId="6549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49:38.192" v="5" actId="6549"/>
          <ac:spMkLst>
            <pc:docMk/>
            <pc:sldMk cId="0" sldId="258"/>
            <ac:spMk id="17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1:02.641" v="13" actId="6549"/>
          <ac:spMkLst>
            <pc:docMk/>
            <pc:sldMk cId="0" sldId="258"/>
            <ac:spMk id="18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6:33.848" v="33" actId="207"/>
        <pc:sldMkLst>
          <pc:docMk/>
          <pc:sldMk cId="0" sldId="263"/>
        </pc:sldMkLst>
        <pc:spChg chg="mod">
          <ac:chgData name="Judson Santiago" userId="ebb108da2f256286" providerId="LiveId" clId="{83925EDE-5244-4559-BD7F-AE9E2D7D79DB}" dt="2019-08-31T18:56:30.651" v="32" actId="207"/>
          <ac:spMkLst>
            <pc:docMk/>
            <pc:sldMk cId="0" sldId="263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6:33.848" v="33" actId="20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04:56.250" v="877" actId="20577"/>
        <pc:sldMkLst>
          <pc:docMk/>
          <pc:sldMk cId="0" sldId="268"/>
        </pc:sldMkLst>
        <pc:spChg chg="mod">
          <ac:chgData name="Judson Santiago" userId="ebb108da2f256286" providerId="LiveId" clId="{83925EDE-5244-4559-BD7F-AE9E2D7D79DB}" dt="2019-08-31T20:04:56.250" v="877" actId="20577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08:50.852" v="880" actId="20577"/>
        <pc:sldMkLst>
          <pc:docMk/>
          <pc:sldMk cId="0" sldId="270"/>
        </pc:sldMkLst>
        <pc:spChg chg="mod">
          <ac:chgData name="Judson Santiago" userId="ebb108da2f256286" providerId="LiveId" clId="{83925EDE-5244-4559-BD7F-AE9E2D7D79DB}" dt="2019-08-31T20:08:50.852" v="880" actId="20577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20:10:33.524" v="932" actId="20577"/>
        <pc:sldMkLst>
          <pc:docMk/>
          <pc:sldMk cId="0" sldId="292"/>
        </pc:sldMkLst>
        <pc:spChg chg="mod">
          <ac:chgData name="Judson Santiago" userId="ebb108da2f256286" providerId="LiveId" clId="{83925EDE-5244-4559-BD7F-AE9E2D7D79DB}" dt="2019-08-31T20:10:33.524" v="932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3:40.796" v="31" actId="6549"/>
        <pc:sldMkLst>
          <pc:docMk/>
          <pc:sldMk cId="2280780686" sldId="305"/>
        </pc:sldMkLst>
        <pc:spChg chg="mod">
          <ac:chgData name="Judson Santiago" userId="ebb108da2f256286" providerId="LiveId" clId="{83925EDE-5244-4559-BD7F-AE9E2D7D79DB}" dt="2019-08-31T18:53:24.658" v="23" actId="6549"/>
          <ac:spMkLst>
            <pc:docMk/>
            <pc:sldMk cId="2280780686" sldId="305"/>
            <ac:spMk id="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40.796" v="31" actId="6549"/>
          <ac:spMkLst>
            <pc:docMk/>
            <pc:sldMk cId="2280780686" sldId="305"/>
            <ac:spMk id="7" creationId="{BBDD6638-EC64-4A84-829A-DBDB3959B7F7}"/>
          </ac:spMkLst>
        </pc:spChg>
        <pc:spChg chg="mod">
          <ac:chgData name="Judson Santiago" userId="ebb108da2f256286" providerId="LiveId" clId="{83925EDE-5244-4559-BD7F-AE9E2D7D79DB}" dt="2019-08-31T18:53:25.578" v="24" actId="6549"/>
          <ac:spMkLst>
            <pc:docMk/>
            <pc:sldMk cId="2280780686" sldId="305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1.942" v="18" actId="20577"/>
          <ac:spMkLst>
            <pc:docMk/>
            <pc:sldMk cId="2280780686" sldId="305"/>
            <ac:spMk id="10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5.320" v="19" actId="6549"/>
          <ac:spMkLst>
            <pc:docMk/>
            <pc:sldMk cId="2280780686" sldId="305"/>
            <ac:spMk id="17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8:53:19.717" v="22" actId="20577"/>
          <ac:spMkLst>
            <pc:docMk/>
            <pc:sldMk cId="2280780686" sldId="305"/>
            <ac:spMk id="18" creationId="{00000000-0000-0000-0000-000000000000}"/>
          </ac:spMkLst>
        </pc:spChg>
      </pc:sldChg>
      <pc:sldChg chg="modNotesTx">
        <pc:chgData name="Judson Santiago" userId="ebb108da2f256286" providerId="LiveId" clId="{83925EDE-5244-4559-BD7F-AE9E2D7D79DB}" dt="2019-08-31T19:42:26.574" v="537" actId="20577"/>
        <pc:sldMkLst>
          <pc:docMk/>
          <pc:sldMk cId="4069175153" sldId="307"/>
        </pc:sldMkLst>
      </pc:sldChg>
      <pc:sldChg chg="modSp modNotesTx">
        <pc:chgData name="Judson Santiago" userId="ebb108da2f256286" providerId="LiveId" clId="{83925EDE-5244-4559-BD7F-AE9E2D7D79DB}" dt="2019-08-31T19:44:22.256" v="724" actId="20577"/>
        <pc:sldMkLst>
          <pc:docMk/>
          <pc:sldMk cId="3622339470" sldId="308"/>
        </pc:sldMkLst>
        <pc:spChg chg="mod">
          <ac:chgData name="Judson Santiago" userId="ebb108da2f256286" providerId="LiveId" clId="{83925EDE-5244-4559-BD7F-AE9E2D7D79DB}" dt="2019-08-31T19:17:38.029" v="160" actId="6549"/>
          <ac:spMkLst>
            <pc:docMk/>
            <pc:sldMk cId="3622339470" sldId="308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83925EDE-5244-4559-BD7F-AE9E2D7D79DB}" dt="2019-08-31T19:47:09.900" v="729" actId="165"/>
        <pc:sldMkLst>
          <pc:docMk/>
          <pc:sldMk cId="3847981289" sldId="309"/>
        </pc:sldMkLst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7" creationId="{0FE9977A-C460-4A50-AF93-E13A0BCD4818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1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2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7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39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0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1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3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4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5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6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48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82" creationId="{00000000-0000-0000-0000-000000000000}"/>
          </ac:spMkLst>
        </pc:spChg>
        <pc:spChg chg="mod topLvl">
          <ac:chgData name="Judson Santiago" userId="ebb108da2f256286" providerId="LiveId" clId="{83925EDE-5244-4559-BD7F-AE9E2D7D79DB}" dt="2019-08-31T19:47:09.900" v="729" actId="165"/>
          <ac:spMkLst>
            <pc:docMk/>
            <pc:sldMk cId="3847981289" sldId="309"/>
            <ac:spMk id="86" creationId="{CECD3535-415C-4AC6-BE78-AF8394F42491}"/>
          </ac:spMkLst>
        </pc:spChg>
        <pc:grpChg chg="mod">
          <ac:chgData name="Judson Santiago" userId="ebb108da2f256286" providerId="LiveId" clId="{83925EDE-5244-4559-BD7F-AE9E2D7D79DB}" dt="2019-08-31T19:46:39.883" v="725" actId="207"/>
          <ac:grpSpMkLst>
            <pc:docMk/>
            <pc:sldMk cId="3847981289" sldId="309"/>
            <ac:grpSpMk id="6" creationId="{00000000-0000-0000-0000-000000000000}"/>
          </ac:grpSpMkLst>
        </pc:grpChg>
        <pc:grpChg chg="add del mod">
          <ac:chgData name="Judson Santiago" userId="ebb108da2f256286" providerId="LiveId" clId="{83925EDE-5244-4559-BD7F-AE9E2D7D79DB}" dt="2019-08-31T19:47:09.900" v="729" actId="165"/>
          <ac:grpSpMkLst>
            <pc:docMk/>
            <pc:sldMk cId="3847981289" sldId="309"/>
            <ac:grpSpMk id="8" creationId="{4818705C-8837-4356-B1CC-1747B326B806}"/>
          </ac:grpSpMkLst>
        </pc:grpChg>
      </pc:sldChg>
      <pc:sldChg chg="modSp">
        <pc:chgData name="Judson Santiago" userId="ebb108da2f256286" providerId="LiveId" clId="{83925EDE-5244-4559-BD7F-AE9E2D7D79DB}" dt="2019-08-31T19:49:21.425" v="733" actId="207"/>
        <pc:sldMkLst>
          <pc:docMk/>
          <pc:sldMk cId="3974099157" sldId="311"/>
        </pc:sldMkLst>
        <pc:spChg chg="mod">
          <ac:chgData name="Judson Santiago" userId="ebb108da2f256286" providerId="LiveId" clId="{83925EDE-5244-4559-BD7F-AE9E2D7D79DB}" dt="2019-08-31T19:49:14.682" v="732" actId="207"/>
          <ac:spMkLst>
            <pc:docMk/>
            <pc:sldMk cId="3974099157" sldId="311"/>
            <ac:spMk id="9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2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3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4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5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9:21.425" v="733" actId="207"/>
          <ac:spMkLst>
            <pc:docMk/>
            <pc:sldMk cId="3974099157" sldId="311"/>
            <ac:spMk id="36" creationId="{00000000-0000-0000-0000-000000000000}"/>
          </ac:spMkLst>
        </pc:spChg>
        <pc:spChg chg="mod">
          <ac:chgData name="Judson Santiago" userId="ebb108da2f256286" providerId="LiveId" clId="{83925EDE-5244-4559-BD7F-AE9E2D7D79DB}" dt="2019-08-31T19:47:58.790" v="731" actId="2711"/>
          <ac:spMkLst>
            <pc:docMk/>
            <pc:sldMk cId="3974099157" sldId="311"/>
            <ac:spMk id="44" creationId="{00000000-0000-0000-0000-000000000000}"/>
          </ac:spMkLst>
        </pc:spChg>
      </pc:sldChg>
      <pc:sldChg chg="modSp modNotesTx">
        <pc:chgData name="Judson Santiago" userId="ebb108da2f256286" providerId="LiveId" clId="{83925EDE-5244-4559-BD7F-AE9E2D7D79DB}" dt="2019-08-31T20:07:52.807" v="879" actId="6549"/>
        <pc:sldMkLst>
          <pc:docMk/>
          <pc:sldMk cId="229689705" sldId="312"/>
        </pc:sldMkLst>
        <pc:spChg chg="mod">
          <ac:chgData name="Judson Santiago" userId="ebb108da2f256286" providerId="LiveId" clId="{83925EDE-5244-4559-BD7F-AE9E2D7D79DB}" dt="2019-08-31T20:03:52.374" v="856" actId="20577"/>
          <ac:spMkLst>
            <pc:docMk/>
            <pc:sldMk cId="229689705" sldId="312"/>
            <ac:spMk id="4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45:54.202" v="4" actId="207"/>
        <pc:sldMkLst>
          <pc:docMk/>
          <pc:sldMk cId="0" sldId="316"/>
        </pc:sldMkLst>
        <pc:spChg chg="mod">
          <ac:chgData name="Judson Santiago" userId="ebb108da2f256286" providerId="LiveId" clId="{83925EDE-5244-4559-BD7F-AE9E2D7D79DB}" dt="2019-08-31T18:45:54.202" v="4" actId="207"/>
          <ac:spMkLst>
            <pc:docMk/>
            <pc:sldMk cId="0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83925EDE-5244-4559-BD7F-AE9E2D7D79DB}" dt="2019-08-31T18:56:45.848" v="35" actId="207"/>
        <pc:sldMkLst>
          <pc:docMk/>
          <pc:sldMk cId="2766808295" sldId="318"/>
        </pc:sldMkLst>
        <pc:spChg chg="mod">
          <ac:chgData name="Judson Santiago" userId="ebb108da2f256286" providerId="LiveId" clId="{83925EDE-5244-4559-BD7F-AE9E2D7D79DB}" dt="2019-08-31T18:56:43.339" v="34" actId="207"/>
          <ac:spMkLst>
            <pc:docMk/>
            <pc:sldMk cId="2766808295" sldId="318"/>
            <ac:spMk id="4" creationId="{88FB1D11-69EC-4856-9521-1BFE30966827}"/>
          </ac:spMkLst>
        </pc:spChg>
        <pc:spChg chg="mod">
          <ac:chgData name="Judson Santiago" userId="ebb108da2f256286" providerId="LiveId" clId="{83925EDE-5244-4559-BD7F-AE9E2D7D79DB}" dt="2019-08-31T18:56:45.848" v="35" actId="207"/>
          <ac:spMkLst>
            <pc:docMk/>
            <pc:sldMk cId="2766808295" sldId="318"/>
            <ac:spMk id="15" creationId="{8ED205D6-A960-42D6-A7DF-DCCB72C3AFF3}"/>
          </ac:spMkLst>
        </pc:spChg>
      </pc:sldChg>
      <pc:sldChg chg="modNotesTx">
        <pc:chgData name="Judson Santiago" userId="ebb108da2f256286" providerId="LiveId" clId="{83925EDE-5244-4559-BD7F-AE9E2D7D79DB}" dt="2019-08-31T19:51:47.068" v="760" actId="20577"/>
        <pc:sldMkLst>
          <pc:docMk/>
          <pc:sldMk cId="4112926491" sldId="321"/>
        </pc:sldMkLst>
      </pc:sldChg>
    </pc:docChg>
  </pc:docChgLst>
  <pc:docChgLst>
    <pc:chgData name="Judson Santiago" userId="ebb108da2f256286" providerId="LiveId" clId="{F00A082C-9187-40B0-88A3-7F09A6C0744B}"/>
    <pc:docChg chg="undo custSel addSld modSld modMainMaster">
      <pc:chgData name="Judson Santiago" userId="ebb108da2f256286" providerId="LiveId" clId="{F00A082C-9187-40B0-88A3-7F09A6C0744B}" dt="2021-03-21T01:55:19.521" v="1003" actId="164"/>
      <pc:docMkLst>
        <pc:docMk/>
      </pc:docMkLst>
      <pc:sldChg chg="modSp mod">
        <pc:chgData name="Judson Santiago" userId="ebb108da2f256286" providerId="LiveId" clId="{F00A082C-9187-40B0-88A3-7F09A6C0744B}" dt="2021-03-20T14:34:56.922" v="18" actId="313"/>
        <pc:sldMkLst>
          <pc:docMk/>
          <pc:sldMk cId="0" sldId="256"/>
        </pc:sldMkLst>
        <pc:spChg chg="mod">
          <ac:chgData name="Judson Santiago" userId="ebb108da2f256286" providerId="LiveId" clId="{F00A082C-9187-40B0-88A3-7F09A6C0744B}" dt="2021-03-20T14:34:56.922" v="18" actId="313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Judson Santiago" userId="ebb108da2f256286" providerId="LiveId" clId="{F00A082C-9187-40B0-88A3-7F09A6C0744B}" dt="2021-03-21T01:55:19.521" v="1003" actId="164"/>
        <pc:sldMkLst>
          <pc:docMk/>
          <pc:sldMk cId="0" sldId="257"/>
        </pc:sldMkLst>
        <pc:spChg chg="mod">
          <ac:chgData name="Judson Santiago" userId="ebb108da2f256286" providerId="LiveId" clId="{F00A082C-9187-40B0-88A3-7F09A6C0744B}" dt="2021-03-20T14:43:32.281" v="108" actId="6549"/>
          <ac:spMkLst>
            <pc:docMk/>
            <pc:sldMk cId="0" sldId="257"/>
            <ac:spMk id="3" creationId="{00000000-0000-0000-0000-000000000000}"/>
          </ac:spMkLst>
        </pc:spChg>
        <pc:spChg chg="add mod topLvl">
          <ac:chgData name="Judson Santiago" userId="ebb108da2f256286" providerId="LiveId" clId="{F00A082C-9187-40B0-88A3-7F09A6C0744B}" dt="2021-03-21T01:55:14.616" v="1002" actId="164"/>
          <ac:spMkLst>
            <pc:docMk/>
            <pc:sldMk cId="0" sldId="257"/>
            <ac:spMk id="4" creationId="{A407D89E-CDF6-413D-94C6-AC0E10FBAD2F}"/>
          </ac:spMkLst>
        </pc:spChg>
        <pc:spChg chg="add mod topLvl">
          <ac:chgData name="Judson Santiago" userId="ebb108da2f256286" providerId="LiveId" clId="{F00A082C-9187-40B0-88A3-7F09A6C0744B}" dt="2021-03-21T01:55:19.521" v="1003" actId="164"/>
          <ac:spMkLst>
            <pc:docMk/>
            <pc:sldMk cId="0" sldId="257"/>
            <ac:spMk id="5" creationId="{4698E697-AFEE-4FDA-BF9E-7D86497BEDE8}"/>
          </ac:spMkLst>
        </pc:spChg>
        <pc:spChg chg="add mod topLvl">
          <ac:chgData name="Judson Santiago" userId="ebb108da2f256286" providerId="LiveId" clId="{F00A082C-9187-40B0-88A3-7F09A6C0744B}" dt="2021-03-21T01:55:14.616" v="1002" actId="164"/>
          <ac:spMkLst>
            <pc:docMk/>
            <pc:sldMk cId="0" sldId="257"/>
            <ac:spMk id="7" creationId="{1F34950B-AB59-460B-B0E9-6D1BE9D05E02}"/>
          </ac:spMkLst>
        </pc:spChg>
        <pc:spChg chg="add mod topLvl">
          <ac:chgData name="Judson Santiago" userId="ebb108da2f256286" providerId="LiveId" clId="{F00A082C-9187-40B0-88A3-7F09A6C0744B}" dt="2021-03-21T01:55:14.616" v="1002" actId="164"/>
          <ac:spMkLst>
            <pc:docMk/>
            <pc:sldMk cId="0" sldId="257"/>
            <ac:spMk id="8" creationId="{5CF6A5A6-E007-4D78-A673-A91ECD1E4E07}"/>
          </ac:spMkLst>
        </pc:spChg>
        <pc:spChg chg="add mod topLvl">
          <ac:chgData name="Judson Santiago" userId="ebb108da2f256286" providerId="LiveId" clId="{F00A082C-9187-40B0-88A3-7F09A6C0744B}" dt="2021-03-21T01:55:19.521" v="1003" actId="164"/>
          <ac:spMkLst>
            <pc:docMk/>
            <pc:sldMk cId="0" sldId="257"/>
            <ac:spMk id="9" creationId="{CEBC22E6-8C2D-406A-869F-B1ADDD0667F0}"/>
          </ac:spMkLst>
        </pc:spChg>
        <pc:spChg chg="add mod topLvl">
          <ac:chgData name="Judson Santiago" userId="ebb108da2f256286" providerId="LiveId" clId="{F00A082C-9187-40B0-88A3-7F09A6C0744B}" dt="2021-03-21T01:55:19.521" v="1003" actId="164"/>
          <ac:spMkLst>
            <pc:docMk/>
            <pc:sldMk cId="0" sldId="257"/>
            <ac:spMk id="14" creationId="{B7A7FED0-E372-444C-A62D-FFBC8DA43019}"/>
          </ac:spMkLst>
        </pc:spChg>
        <pc:grpChg chg="add mod">
          <ac:chgData name="Judson Santiago" userId="ebb108da2f256286" providerId="LiveId" clId="{F00A082C-9187-40B0-88A3-7F09A6C0744B}" dt="2021-03-21T01:55:14.616" v="1002" actId="164"/>
          <ac:grpSpMkLst>
            <pc:docMk/>
            <pc:sldMk cId="0" sldId="257"/>
            <ac:grpSpMk id="6" creationId="{96F600DC-DE22-45FF-8D9A-59285579CFD5}"/>
          </ac:grpSpMkLst>
        </pc:grpChg>
        <pc:grpChg chg="add mod">
          <ac:chgData name="Judson Santiago" userId="ebb108da2f256286" providerId="LiveId" clId="{F00A082C-9187-40B0-88A3-7F09A6C0744B}" dt="2021-03-21T01:55:19.521" v="1003" actId="164"/>
          <ac:grpSpMkLst>
            <pc:docMk/>
            <pc:sldMk cId="0" sldId="257"/>
            <ac:grpSpMk id="10" creationId="{6C50A5C4-146B-4720-B95D-15234136C802}"/>
          </ac:grpSpMkLst>
        </pc:grpChg>
        <pc:grpChg chg="add del mod">
          <ac:chgData name="Judson Santiago" userId="ebb108da2f256286" providerId="LiveId" clId="{F00A082C-9187-40B0-88A3-7F09A6C0744B}" dt="2021-03-20T15:02:45.608" v="360" actId="165"/>
          <ac:grpSpMkLst>
            <pc:docMk/>
            <pc:sldMk cId="0" sldId="257"/>
            <ac:grpSpMk id="10" creationId="{E251479E-008D-4E2E-9CFC-B24A6780EB36}"/>
          </ac:grpSpMkLst>
        </pc:grpChg>
        <pc:grpChg chg="add del mod topLvl">
          <ac:chgData name="Judson Santiago" userId="ebb108da2f256286" providerId="LiveId" clId="{F00A082C-9187-40B0-88A3-7F09A6C0744B}" dt="2021-03-21T01:54:48.426" v="1000" actId="165"/>
          <ac:grpSpMkLst>
            <pc:docMk/>
            <pc:sldMk cId="0" sldId="257"/>
            <ac:grpSpMk id="11" creationId="{3652C6EE-B93B-4A44-BE01-716B10D75763}"/>
          </ac:grpSpMkLst>
        </pc:grpChg>
        <pc:grpChg chg="add del mod">
          <ac:chgData name="Judson Santiago" userId="ebb108da2f256286" providerId="LiveId" clId="{F00A082C-9187-40B0-88A3-7F09A6C0744B}" dt="2021-03-21T01:54:16.776" v="995" actId="165"/>
          <ac:grpSpMkLst>
            <pc:docMk/>
            <pc:sldMk cId="0" sldId="257"/>
            <ac:grpSpMk id="16" creationId="{FAD904CE-4E8F-4B02-A0EE-A2FDC1FC7EC3}"/>
          </ac:grpSpMkLst>
        </pc:grpChg>
        <pc:grpChg chg="add del mod">
          <ac:chgData name="Judson Santiago" userId="ebb108da2f256286" providerId="LiveId" clId="{F00A082C-9187-40B0-88A3-7F09A6C0744B}" dt="2021-03-21T01:54:22.751" v="996" actId="165"/>
          <ac:grpSpMkLst>
            <pc:docMk/>
            <pc:sldMk cId="0" sldId="257"/>
            <ac:grpSpMk id="19" creationId="{69C9FB31-0128-4609-A42F-15B97E6966EA}"/>
          </ac:grpSpMkLst>
        </pc:grpChg>
        <pc:cxnChg chg="add mod topLvl">
          <ac:chgData name="Judson Santiago" userId="ebb108da2f256286" providerId="LiveId" clId="{F00A082C-9187-40B0-88A3-7F09A6C0744B}" dt="2021-03-21T01:55:14.616" v="1002" actId="164"/>
          <ac:cxnSpMkLst>
            <pc:docMk/>
            <pc:sldMk cId="0" sldId="257"/>
            <ac:cxnSpMk id="13" creationId="{2714B1F8-F6A8-483D-988A-580A2CD07F75}"/>
          </ac:cxnSpMkLst>
        </pc:cxnChg>
        <pc:cxnChg chg="add mod topLvl">
          <ac:chgData name="Judson Santiago" userId="ebb108da2f256286" providerId="LiveId" clId="{F00A082C-9187-40B0-88A3-7F09A6C0744B}" dt="2021-03-21T01:55:19.521" v="1003" actId="164"/>
          <ac:cxnSpMkLst>
            <pc:docMk/>
            <pc:sldMk cId="0" sldId="257"/>
            <ac:cxnSpMk id="15" creationId="{042AA58E-AA10-402F-9389-C66A538643B4}"/>
          </ac:cxnSpMkLst>
        </pc:cxnChg>
      </pc:sldChg>
      <pc:sldChg chg="modSp mod">
        <pc:chgData name="Judson Santiago" userId="ebb108da2f256286" providerId="LiveId" clId="{F00A082C-9187-40B0-88A3-7F09A6C0744B}" dt="2021-03-20T14:35:11.653" v="23" actId="313"/>
        <pc:sldMkLst>
          <pc:docMk/>
          <pc:sldMk cId="0" sldId="258"/>
        </pc:sldMkLst>
        <pc:spChg chg="mod">
          <ac:chgData name="Judson Santiago" userId="ebb108da2f256286" providerId="LiveId" clId="{F00A082C-9187-40B0-88A3-7F09A6C0744B}" dt="2021-03-20T14:35:11.653" v="23" actId="313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5:41.641" v="31" actId="20577"/>
        <pc:sldMkLst>
          <pc:docMk/>
          <pc:sldMk cId="0" sldId="262"/>
        </pc:sldMkLst>
        <pc:spChg chg="mod">
          <ac:chgData name="Judson Santiago" userId="ebb108da2f256286" providerId="LiveId" clId="{F00A082C-9187-40B0-88A3-7F09A6C0744B}" dt="2021-03-20T14:35:24.604" v="29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5:41.641" v="3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5:51.469" v="33" actId="20577"/>
        <pc:sldMkLst>
          <pc:docMk/>
          <pc:sldMk cId="0" sldId="263"/>
        </pc:sldMkLst>
        <pc:spChg chg="mod">
          <ac:chgData name="Judson Santiago" userId="ebb108da2f256286" providerId="LiveId" clId="{F00A082C-9187-40B0-88A3-7F09A6C0744B}" dt="2021-03-20T14:35:51.469" v="33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6:18.174" v="43" actId="20577"/>
        <pc:sldMkLst>
          <pc:docMk/>
          <pc:sldMk cId="0" sldId="264"/>
        </pc:sldMkLst>
        <pc:spChg chg="mod">
          <ac:chgData name="Judson Santiago" userId="ebb108da2f256286" providerId="LiveId" clId="{F00A082C-9187-40B0-88A3-7F09A6C0744B}" dt="2021-03-20T14:36:13.718" v="41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6:18.174" v="43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6:25.281" v="49" actId="20577"/>
        <pc:sldMkLst>
          <pc:docMk/>
          <pc:sldMk cId="0" sldId="265"/>
        </pc:sldMkLst>
        <pc:spChg chg="mod">
          <ac:chgData name="Judson Santiago" userId="ebb108da2f256286" providerId="LiveId" clId="{F00A082C-9187-40B0-88A3-7F09A6C0744B}" dt="2021-03-20T14:36:25.281" v="49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1T01:47:38.245" v="980" actId="20577"/>
        <pc:sldMkLst>
          <pc:docMk/>
          <pc:sldMk cId="0" sldId="268"/>
        </pc:sldMkLst>
        <pc:spChg chg="mod">
          <ac:chgData name="Judson Santiago" userId="ebb108da2f256286" providerId="LiveId" clId="{F00A082C-9187-40B0-88A3-7F09A6C0744B}" dt="2021-03-20T14:39:27.946" v="102" actId="313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43:53.332" v="926" actId="20577"/>
        <pc:sldMkLst>
          <pc:docMk/>
          <pc:sldMk cId="0" sldId="269"/>
        </pc:sldMkLst>
        <pc:spChg chg="mod">
          <ac:chgData name="Judson Santiago" userId="ebb108da2f256286" providerId="LiveId" clId="{F00A082C-9187-40B0-88A3-7F09A6C0744B}" dt="2021-03-20T14:39:28.837" v="103" actId="313"/>
          <ac:spMkLst>
            <pc:docMk/>
            <pc:sldMk cId="0" sldId="269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43:53.332" v="926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1T01:47:08.855" v="979" actId="20577"/>
        <pc:sldMkLst>
          <pc:docMk/>
          <pc:sldMk cId="0" sldId="270"/>
        </pc:sldMkLst>
        <pc:spChg chg="mod">
          <ac:chgData name="Judson Santiago" userId="ebb108da2f256286" providerId="LiveId" clId="{F00A082C-9187-40B0-88A3-7F09A6C0744B}" dt="2021-03-20T14:39:29.900" v="104" actId="313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49:07.765" v="990" actId="207"/>
        <pc:sldMkLst>
          <pc:docMk/>
          <pc:sldMk cId="0" sldId="271"/>
        </pc:sldMkLst>
        <pc:spChg chg="mod">
          <ac:chgData name="Judson Santiago" userId="ebb108da2f256286" providerId="LiveId" clId="{F00A082C-9187-40B0-88A3-7F09A6C0744B}" dt="2021-03-21T01:49:07.765" v="990" actId="20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8:49.423" v="100" actId="313"/>
        <pc:sldMkLst>
          <pc:docMk/>
          <pc:sldMk cId="0" sldId="292"/>
        </pc:sldMkLst>
        <pc:spChg chg="mod">
          <ac:chgData name="Judson Santiago" userId="ebb108da2f256286" providerId="LiveId" clId="{F00A082C-9187-40B0-88A3-7F09A6C0744B}" dt="2021-03-20T14:38:49.423" v="100" actId="313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50:30.271" v="992" actId="20577"/>
        <pc:sldMkLst>
          <pc:docMk/>
          <pc:sldMk cId="1762569509" sldId="302"/>
        </pc:sldMkLst>
        <pc:spChg chg="mod">
          <ac:chgData name="Judson Santiago" userId="ebb108da2f256286" providerId="LiveId" clId="{F00A082C-9187-40B0-88A3-7F09A6C0744B}" dt="2021-03-20T14:37:40.423" v="77" actId="20577"/>
          <ac:spMkLst>
            <pc:docMk/>
            <pc:sldMk cId="1762569509" sldId="302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50:30.271" v="992" actId="20577"/>
          <ac:spMkLst>
            <pc:docMk/>
            <pc:sldMk cId="1762569509" sldId="302"/>
            <ac:spMk id="3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7:53.374" v="87" actId="20577"/>
          <ac:spMkLst>
            <pc:docMk/>
            <pc:sldMk cId="1762569509" sldId="302"/>
            <ac:spMk id="4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40:44.175" v="901" actId="20577"/>
        <pc:sldMkLst>
          <pc:docMk/>
          <pc:sldMk cId="1741279550" sldId="303"/>
        </pc:sldMkLst>
        <pc:spChg chg="mod">
          <ac:chgData name="Judson Santiago" userId="ebb108da2f256286" providerId="LiveId" clId="{F00A082C-9187-40B0-88A3-7F09A6C0744B}" dt="2021-03-20T14:38:00.444" v="89" actId="6549"/>
          <ac:spMkLst>
            <pc:docMk/>
            <pc:sldMk cId="1741279550" sldId="303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40:44.175" v="901" actId="20577"/>
          <ac:spMkLst>
            <pc:docMk/>
            <pc:sldMk cId="1741279550" sldId="303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0T14:38:42.720" v="97" actId="313"/>
        <pc:sldMkLst>
          <pc:docMk/>
          <pc:sldMk cId="2918056714" sldId="304"/>
        </pc:sldMkLst>
        <pc:spChg chg="mod">
          <ac:chgData name="Judson Santiago" userId="ebb108da2f256286" providerId="LiveId" clId="{F00A082C-9187-40B0-88A3-7F09A6C0744B}" dt="2021-03-20T14:38:07.617" v="91" actId="20577"/>
          <ac:spMkLst>
            <pc:docMk/>
            <pc:sldMk cId="2918056714" sldId="304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8:12.328" v="93" actId="20577"/>
          <ac:spMkLst>
            <pc:docMk/>
            <pc:sldMk cId="2918056714" sldId="304"/>
            <ac:spMk id="3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8:38.237" v="96" actId="20577"/>
          <ac:spMkLst>
            <pc:docMk/>
            <pc:sldMk cId="2918056714" sldId="30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5:12.543" v="24" actId="313"/>
        <pc:sldMkLst>
          <pc:docMk/>
          <pc:sldMk cId="2280780686" sldId="305"/>
        </pc:sldMkLst>
        <pc:spChg chg="mod">
          <ac:chgData name="Judson Santiago" userId="ebb108da2f256286" providerId="LiveId" clId="{F00A082C-9187-40B0-88A3-7F09A6C0744B}" dt="2021-03-20T14:35:12.543" v="24" actId="313"/>
          <ac:spMkLst>
            <pc:docMk/>
            <pc:sldMk cId="2280780686" sldId="305"/>
            <ac:spMk id="12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1T01:43:30.814" v="925" actId="6549"/>
        <pc:sldMkLst>
          <pc:docMk/>
          <pc:sldMk cId="2141574394" sldId="306"/>
        </pc:sldMkLst>
        <pc:spChg chg="mod">
          <ac:chgData name="Judson Santiago" userId="ebb108da2f256286" providerId="LiveId" clId="{F00A082C-9187-40B0-88A3-7F09A6C0744B}" dt="2021-03-20T14:36:29.357" v="51" actId="20577"/>
          <ac:spMkLst>
            <pc:docMk/>
            <pc:sldMk cId="2141574394" sldId="30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6:34.782" v="53" actId="20577"/>
        <pc:sldMkLst>
          <pc:docMk/>
          <pc:sldMk cId="4069175153" sldId="307"/>
        </pc:sldMkLst>
        <pc:spChg chg="mod">
          <ac:chgData name="Judson Santiago" userId="ebb108da2f256286" providerId="LiveId" clId="{F00A082C-9187-40B0-88A3-7F09A6C0744B}" dt="2021-03-20T14:36:34.782" v="53" actId="20577"/>
          <ac:spMkLst>
            <pc:docMk/>
            <pc:sldMk cId="4069175153" sldId="307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28:20.432" v="850" actId="20577"/>
        <pc:sldMkLst>
          <pc:docMk/>
          <pc:sldMk cId="3622339470" sldId="308"/>
        </pc:sldMkLst>
        <pc:spChg chg="mod">
          <ac:chgData name="Judson Santiago" userId="ebb108da2f256286" providerId="LiveId" clId="{F00A082C-9187-40B0-88A3-7F09A6C0744B}" dt="2021-03-20T14:36:39.400" v="55" actId="20577"/>
          <ac:spMkLst>
            <pc:docMk/>
            <pc:sldMk cId="3622339470" sldId="308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28:20.432" v="850" actId="20577"/>
          <ac:spMkLst>
            <pc:docMk/>
            <pc:sldMk cId="3622339470" sldId="30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6:55.792" v="61" actId="20577"/>
        <pc:sldMkLst>
          <pc:docMk/>
          <pc:sldMk cId="3847981289" sldId="309"/>
        </pc:sldMkLst>
        <pc:spChg chg="mod">
          <ac:chgData name="Judson Santiago" userId="ebb108da2f256286" providerId="LiveId" clId="{F00A082C-9187-40B0-88A3-7F09A6C0744B}" dt="2021-03-20T14:36:55.792" v="61" actId="20577"/>
          <ac:spMkLst>
            <pc:docMk/>
            <pc:sldMk cId="3847981289" sldId="309"/>
            <ac:spMk id="2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0T15:36:02.147" v="811" actId="14100"/>
        <pc:sldMkLst>
          <pc:docMk/>
          <pc:sldMk cId="856688954" sldId="310"/>
        </pc:sldMkLst>
        <pc:spChg chg="mod">
          <ac:chgData name="Judson Santiago" userId="ebb108da2f256286" providerId="LiveId" clId="{F00A082C-9187-40B0-88A3-7F09A6C0744B}" dt="2021-03-20T14:36:01.328" v="37" actId="20577"/>
          <ac:spMkLst>
            <pc:docMk/>
            <pc:sldMk cId="856688954" sldId="310"/>
            <ac:spMk id="2" creationId="{00000000-0000-0000-0000-000000000000}"/>
          </ac:spMkLst>
        </pc:spChg>
        <pc:cxnChg chg="mod">
          <ac:chgData name="Judson Santiago" userId="ebb108da2f256286" providerId="LiveId" clId="{F00A082C-9187-40B0-88A3-7F09A6C0744B}" dt="2021-03-20T15:36:02.147" v="811" actId="14100"/>
          <ac:cxnSpMkLst>
            <pc:docMk/>
            <pc:sldMk cId="856688954" sldId="310"/>
            <ac:cxnSpMk id="36" creationId="{00000000-0000-0000-0000-000000000000}"/>
          </ac:cxnSpMkLst>
        </pc:cxnChg>
      </pc:sldChg>
      <pc:sldChg chg="modSp mod">
        <pc:chgData name="Judson Santiago" userId="ebb108da2f256286" providerId="LiveId" clId="{F00A082C-9187-40B0-88A3-7F09A6C0744B}" dt="2021-03-20T14:37:06.231" v="65" actId="20577"/>
        <pc:sldMkLst>
          <pc:docMk/>
          <pc:sldMk cId="3974099157" sldId="311"/>
        </pc:sldMkLst>
        <pc:spChg chg="mod">
          <ac:chgData name="Judson Santiago" userId="ebb108da2f256286" providerId="LiveId" clId="{F00A082C-9187-40B0-88A3-7F09A6C0744B}" dt="2021-03-20T14:37:00.993" v="63" actId="20577"/>
          <ac:spMkLst>
            <pc:docMk/>
            <pc:sldMk cId="3974099157" sldId="311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7:06.231" v="65" actId="20577"/>
          <ac:spMkLst>
            <pc:docMk/>
            <pc:sldMk cId="3974099157" sldId="311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F00A082C-9187-40B0-88A3-7F09A6C0744B}" dt="2021-03-21T01:40:14.546" v="900" actId="20577"/>
        <pc:sldMkLst>
          <pc:docMk/>
          <pc:sldMk cId="229689705" sldId="312"/>
        </pc:sldMkLst>
        <pc:spChg chg="mod">
          <ac:chgData name="Judson Santiago" userId="ebb108da2f256286" providerId="LiveId" clId="{F00A082C-9187-40B0-88A3-7F09A6C0744B}" dt="2021-03-20T14:37:21.108" v="69" actId="20577"/>
          <ac:spMkLst>
            <pc:docMk/>
            <pc:sldMk cId="229689705" sldId="312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47:51.922" v="981" actId="20577"/>
        <pc:sldMkLst>
          <pc:docMk/>
          <pc:sldMk cId="2106143052" sldId="313"/>
        </pc:sldMkLst>
        <pc:spChg chg="mod">
          <ac:chgData name="Judson Santiago" userId="ebb108da2f256286" providerId="LiveId" clId="{F00A082C-9187-40B0-88A3-7F09A6C0744B}" dt="2021-03-20T14:39:30.649" v="105" actId="313"/>
          <ac:spMkLst>
            <pc:docMk/>
            <pc:sldMk cId="2106143052" sldId="313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47:51.922" v="981" actId="20577"/>
          <ac:spMkLst>
            <pc:docMk/>
            <pc:sldMk cId="2106143052" sldId="31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6:10:30.238" v="839" actId="20577"/>
        <pc:sldMkLst>
          <pc:docMk/>
          <pc:sldMk cId="3001156390" sldId="314"/>
        </pc:sldMkLst>
        <pc:spChg chg="mod">
          <ac:chgData name="Judson Santiago" userId="ebb108da2f256286" providerId="LiveId" clId="{F00A082C-9187-40B0-88A3-7F09A6C0744B}" dt="2021-03-20T14:37:25.367" v="71" actId="20577"/>
          <ac:spMkLst>
            <pc:docMk/>
            <pc:sldMk cId="3001156390" sldId="314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6:10:30.238" v="839" actId="20577"/>
          <ac:spMkLst>
            <pc:docMk/>
            <pc:sldMk cId="3001156390" sldId="31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1T01:41:29.029" v="905" actId="20577"/>
        <pc:sldMkLst>
          <pc:docMk/>
          <pc:sldMk cId="1097885189" sldId="315"/>
        </pc:sldMkLst>
        <pc:spChg chg="mod">
          <ac:chgData name="Judson Santiago" userId="ebb108da2f256286" providerId="LiveId" clId="{F00A082C-9187-40B0-88A3-7F09A6C0744B}" dt="2021-03-20T14:39:26.743" v="101" actId="313"/>
          <ac:spMkLst>
            <pc:docMk/>
            <pc:sldMk cId="1097885189" sldId="315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4:38:45.314" v="98" actId="313"/>
          <ac:spMkLst>
            <pc:docMk/>
            <pc:sldMk cId="1097885189" sldId="315"/>
            <ac:spMk id="3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41:13.145" v="902" actId="20577"/>
          <ac:spMkLst>
            <pc:docMk/>
            <pc:sldMk cId="1097885189" sldId="315"/>
            <ac:spMk id="4" creationId="{00000000-0000-0000-0000-000000000000}"/>
          </ac:spMkLst>
        </pc:spChg>
        <pc:spChg chg="mod">
          <ac:chgData name="Judson Santiago" userId="ebb108da2f256286" providerId="LiveId" clId="{F00A082C-9187-40B0-88A3-7F09A6C0744B}" dt="2021-03-21T01:41:29.029" v="905" actId="20577"/>
          <ac:spMkLst>
            <pc:docMk/>
            <pc:sldMk cId="1097885189" sldId="31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F00A082C-9187-40B0-88A3-7F09A6C0744B}" dt="2021-03-20T14:35:56.741" v="35" actId="20577"/>
        <pc:sldMkLst>
          <pc:docMk/>
          <pc:sldMk cId="2766808295" sldId="318"/>
        </pc:sldMkLst>
        <pc:spChg chg="mod">
          <ac:chgData name="Judson Santiago" userId="ebb108da2f256286" providerId="LiveId" clId="{F00A082C-9187-40B0-88A3-7F09A6C0744B}" dt="2021-03-20T14:35:56.741" v="35" actId="20577"/>
          <ac:spMkLst>
            <pc:docMk/>
            <pc:sldMk cId="2766808295" sldId="318"/>
            <ac:spMk id="2" creationId="{CAB58BB9-37B5-4073-A37B-6F6FF5EF2F3D}"/>
          </ac:spMkLst>
        </pc:spChg>
      </pc:sldChg>
      <pc:sldChg chg="modSp mod">
        <pc:chgData name="Judson Santiago" userId="ebb108da2f256286" providerId="LiveId" clId="{F00A082C-9187-40B0-88A3-7F09A6C0744B}" dt="2021-03-21T01:28:57.885" v="864" actId="5793"/>
        <pc:sldMkLst>
          <pc:docMk/>
          <pc:sldMk cId="3332274591" sldId="319"/>
        </pc:sldMkLst>
        <pc:spChg chg="mod">
          <ac:chgData name="Judson Santiago" userId="ebb108da2f256286" providerId="LiveId" clId="{F00A082C-9187-40B0-88A3-7F09A6C0744B}" dt="2021-03-20T14:36:45.235" v="57" actId="20577"/>
          <ac:spMkLst>
            <pc:docMk/>
            <pc:sldMk cId="3332274591" sldId="319"/>
            <ac:spMk id="2" creationId="{4A4FA7E2-34A7-401B-B82F-CFB28A2794D1}"/>
          </ac:spMkLst>
        </pc:spChg>
        <pc:spChg chg="mod">
          <ac:chgData name="Judson Santiago" userId="ebb108da2f256286" providerId="LiveId" clId="{F00A082C-9187-40B0-88A3-7F09A6C0744B}" dt="2021-03-21T01:28:57.885" v="864" actId="5793"/>
          <ac:spMkLst>
            <pc:docMk/>
            <pc:sldMk cId="3332274591" sldId="319"/>
            <ac:spMk id="3" creationId="{1AF7FB85-E077-40AA-A13E-3508C721EBF9}"/>
          </ac:spMkLst>
        </pc:spChg>
      </pc:sldChg>
      <pc:sldChg chg="modSp mod">
        <pc:chgData name="Judson Santiago" userId="ebb108da2f256286" providerId="LiveId" clId="{F00A082C-9187-40B0-88A3-7F09A6C0744B}" dt="2021-03-20T14:36:51.173" v="59" actId="20577"/>
        <pc:sldMkLst>
          <pc:docMk/>
          <pc:sldMk cId="3150584603" sldId="320"/>
        </pc:sldMkLst>
        <pc:spChg chg="mod">
          <ac:chgData name="Judson Santiago" userId="ebb108da2f256286" providerId="LiveId" clId="{F00A082C-9187-40B0-88A3-7F09A6C0744B}" dt="2021-03-20T14:36:51.173" v="59" actId="20577"/>
          <ac:spMkLst>
            <pc:docMk/>
            <pc:sldMk cId="3150584603" sldId="320"/>
            <ac:spMk id="2" creationId="{4A4FA7E2-34A7-401B-B82F-CFB28A2794D1}"/>
          </ac:spMkLst>
        </pc:spChg>
      </pc:sldChg>
      <pc:sldChg chg="addSp modSp mod">
        <pc:chgData name="Judson Santiago" userId="ebb108da2f256286" providerId="LiveId" clId="{F00A082C-9187-40B0-88A3-7F09A6C0744B}" dt="2021-03-20T16:09:53.782" v="838" actId="207"/>
        <pc:sldMkLst>
          <pc:docMk/>
          <pc:sldMk cId="4112926491" sldId="321"/>
        </pc:sldMkLst>
        <pc:spChg chg="mod">
          <ac:chgData name="Judson Santiago" userId="ebb108da2f256286" providerId="LiveId" clId="{F00A082C-9187-40B0-88A3-7F09A6C0744B}" dt="2021-03-20T14:37:17.184" v="67" actId="20577"/>
          <ac:spMkLst>
            <pc:docMk/>
            <pc:sldMk cId="4112926491" sldId="321"/>
            <ac:spMk id="2" creationId="{00000000-0000-0000-0000-000000000000}"/>
          </ac:spMkLst>
        </pc:spChg>
        <pc:spChg chg="mod">
          <ac:chgData name="Judson Santiago" userId="ebb108da2f256286" providerId="LiveId" clId="{F00A082C-9187-40B0-88A3-7F09A6C0744B}" dt="2021-03-20T16:09:28.364" v="835" actId="20577"/>
          <ac:spMkLst>
            <pc:docMk/>
            <pc:sldMk cId="4112926491" sldId="321"/>
            <ac:spMk id="44" creationId="{00000000-0000-0000-0000-000000000000}"/>
          </ac:spMkLst>
        </pc:spChg>
        <pc:spChg chg="add mod">
          <ac:chgData name="Judson Santiago" userId="ebb108da2f256286" providerId="LiveId" clId="{F00A082C-9187-40B0-88A3-7F09A6C0744B}" dt="2021-03-20T16:09:53.782" v="838" actId="207"/>
          <ac:spMkLst>
            <pc:docMk/>
            <pc:sldMk cId="4112926491" sldId="321"/>
            <ac:spMk id="46" creationId="{0F4FCE75-C75C-4D82-B6E7-919296B0C4AB}"/>
          </ac:spMkLst>
        </pc:spChg>
      </pc:sldChg>
      <pc:sldChg chg="addSp modSp add mod modNotesTx">
        <pc:chgData name="Judson Santiago" userId="ebb108da2f256286" providerId="LiveId" clId="{F00A082C-9187-40B0-88A3-7F09A6C0744B}" dt="2021-03-21T01:29:40.262" v="870" actId="6549"/>
        <pc:sldMkLst>
          <pc:docMk/>
          <pc:sldMk cId="2699154655" sldId="322"/>
        </pc:sldMkLst>
        <pc:spChg chg="mod">
          <ac:chgData name="Judson Santiago" userId="ebb108da2f256286" providerId="LiveId" clId="{F00A082C-9187-40B0-88A3-7F09A6C0744B}" dt="2021-03-20T15:15:54.971" v="582" actId="20577"/>
          <ac:spMkLst>
            <pc:docMk/>
            <pc:sldMk cId="2699154655" sldId="322"/>
            <ac:spMk id="3" creationId="{00000000-0000-0000-0000-000000000000}"/>
          </ac:spMkLst>
        </pc:spChg>
        <pc:spChg chg="add mod">
          <ac:chgData name="Judson Santiago" userId="ebb108da2f256286" providerId="LiveId" clId="{F00A082C-9187-40B0-88A3-7F09A6C0744B}" dt="2021-03-21T01:29:40.262" v="870" actId="6549"/>
          <ac:spMkLst>
            <pc:docMk/>
            <pc:sldMk cId="2699154655" sldId="322"/>
            <ac:spMk id="5" creationId="{C91598C4-A01F-448E-995F-5CFD41B76DB1}"/>
          </ac:spMkLst>
        </pc:spChg>
        <pc:graphicFrameChg chg="add mod modGraphic">
          <ac:chgData name="Judson Santiago" userId="ebb108da2f256286" providerId="LiveId" clId="{F00A082C-9187-40B0-88A3-7F09A6C0744B}" dt="2021-03-20T15:30:00.930" v="806" actId="1076"/>
          <ac:graphicFrameMkLst>
            <pc:docMk/>
            <pc:sldMk cId="2699154655" sldId="322"/>
            <ac:graphicFrameMk id="4" creationId="{7411BF85-56D0-4971-A94D-E4B5C337D025}"/>
          </ac:graphicFrameMkLst>
        </pc:graphicFrameChg>
      </pc:sldChg>
      <pc:sldChg chg="addSp modSp add mod">
        <pc:chgData name="Judson Santiago" userId="ebb108da2f256286" providerId="LiveId" clId="{F00A082C-9187-40B0-88A3-7F09A6C0744B}" dt="2021-03-20T15:13:23.192" v="576" actId="20577"/>
        <pc:sldMkLst>
          <pc:docMk/>
          <pc:sldMk cId="2924813637" sldId="323"/>
        </pc:sldMkLst>
        <pc:spChg chg="mod">
          <ac:chgData name="Judson Santiago" userId="ebb108da2f256286" providerId="LiveId" clId="{F00A082C-9187-40B0-88A3-7F09A6C0744B}" dt="2021-03-20T15:11:50.913" v="543" actId="20577"/>
          <ac:spMkLst>
            <pc:docMk/>
            <pc:sldMk cId="2924813637" sldId="323"/>
            <ac:spMk id="3" creationId="{00000000-0000-0000-0000-000000000000}"/>
          </ac:spMkLst>
        </pc:spChg>
        <pc:spChg chg="add mod">
          <ac:chgData name="Judson Santiago" userId="ebb108da2f256286" providerId="LiveId" clId="{F00A082C-9187-40B0-88A3-7F09A6C0744B}" dt="2021-03-20T15:10:47.022" v="529" actId="164"/>
          <ac:spMkLst>
            <pc:docMk/>
            <pc:sldMk cId="2924813637" sldId="323"/>
            <ac:spMk id="4" creationId="{35F9D2D3-9357-474C-B7AF-45F2CF1D76E7}"/>
          </ac:spMkLst>
        </pc:spChg>
        <pc:spChg chg="add mod">
          <ac:chgData name="Judson Santiago" userId="ebb108da2f256286" providerId="LiveId" clId="{F00A082C-9187-40B0-88A3-7F09A6C0744B}" dt="2021-03-20T15:12:22.570" v="546" actId="1076"/>
          <ac:spMkLst>
            <pc:docMk/>
            <pc:sldMk cId="2924813637" sldId="323"/>
            <ac:spMk id="5" creationId="{160DF718-922B-4B31-9213-58F30627A37F}"/>
          </ac:spMkLst>
        </pc:spChg>
        <pc:spChg chg="add mod">
          <ac:chgData name="Judson Santiago" userId="ebb108da2f256286" providerId="LiveId" clId="{F00A082C-9187-40B0-88A3-7F09A6C0744B}" dt="2021-03-20T15:10:47.022" v="529" actId="164"/>
          <ac:spMkLst>
            <pc:docMk/>
            <pc:sldMk cId="2924813637" sldId="323"/>
            <ac:spMk id="6" creationId="{95E62A5C-B4CA-41F1-9B8B-47F699B0846D}"/>
          </ac:spMkLst>
        </pc:spChg>
        <pc:spChg chg="add mod">
          <ac:chgData name="Judson Santiago" userId="ebb108da2f256286" providerId="LiveId" clId="{F00A082C-9187-40B0-88A3-7F09A6C0744B}" dt="2021-03-20T15:10:47.022" v="529" actId="164"/>
          <ac:spMkLst>
            <pc:docMk/>
            <pc:sldMk cId="2924813637" sldId="323"/>
            <ac:spMk id="7" creationId="{D6F1C316-04C0-45BA-ABAA-D78117B3C29C}"/>
          </ac:spMkLst>
        </pc:spChg>
        <pc:spChg chg="add mod">
          <ac:chgData name="Judson Santiago" userId="ebb108da2f256286" providerId="LiveId" clId="{F00A082C-9187-40B0-88A3-7F09A6C0744B}" dt="2021-03-20T15:13:23.192" v="576" actId="20577"/>
          <ac:spMkLst>
            <pc:docMk/>
            <pc:sldMk cId="2924813637" sldId="323"/>
            <ac:spMk id="11" creationId="{1F5EA78F-70CF-4CEB-B567-0D7E864F5571}"/>
          </ac:spMkLst>
        </pc:spChg>
        <pc:spChg chg="add mod">
          <ac:chgData name="Judson Santiago" userId="ebb108da2f256286" providerId="LiveId" clId="{F00A082C-9187-40B0-88A3-7F09A6C0744B}" dt="2021-03-20T15:10:47.022" v="529" actId="164"/>
          <ac:spMkLst>
            <pc:docMk/>
            <pc:sldMk cId="2924813637" sldId="323"/>
            <ac:spMk id="12" creationId="{7DDAC2E5-13EE-45A5-93AD-59F55B71990D}"/>
          </ac:spMkLst>
        </pc:spChg>
        <pc:spChg chg="add mod">
          <ac:chgData name="Judson Santiago" userId="ebb108da2f256286" providerId="LiveId" clId="{F00A082C-9187-40B0-88A3-7F09A6C0744B}" dt="2021-03-20T15:10:47.022" v="529" actId="164"/>
          <ac:spMkLst>
            <pc:docMk/>
            <pc:sldMk cId="2924813637" sldId="323"/>
            <ac:spMk id="13" creationId="{1213035E-542B-43F5-8E54-CDA627480877}"/>
          </ac:spMkLst>
        </pc:spChg>
        <pc:grpChg chg="add mod">
          <ac:chgData name="Judson Santiago" userId="ebb108da2f256286" providerId="LiveId" clId="{F00A082C-9187-40B0-88A3-7F09A6C0744B}" dt="2021-03-20T15:12:38.565" v="548" actId="12788"/>
          <ac:grpSpMkLst>
            <pc:docMk/>
            <pc:sldMk cId="2924813637" sldId="323"/>
            <ac:grpSpMk id="17" creationId="{4C686D2B-AE6B-4974-990C-84ABDAF12ECA}"/>
          </ac:grpSpMkLst>
        </pc:grpChg>
        <pc:cxnChg chg="add mod">
          <ac:chgData name="Judson Santiago" userId="ebb108da2f256286" providerId="LiveId" clId="{F00A082C-9187-40B0-88A3-7F09A6C0744B}" dt="2021-03-20T15:10:47.022" v="529" actId="164"/>
          <ac:cxnSpMkLst>
            <pc:docMk/>
            <pc:sldMk cId="2924813637" sldId="323"/>
            <ac:cxnSpMk id="8" creationId="{65C38247-453B-4FA8-8AC7-47E26379EF02}"/>
          </ac:cxnSpMkLst>
        </pc:cxnChg>
        <pc:cxnChg chg="add mod">
          <ac:chgData name="Judson Santiago" userId="ebb108da2f256286" providerId="LiveId" clId="{F00A082C-9187-40B0-88A3-7F09A6C0744B}" dt="2021-03-20T15:10:47.022" v="529" actId="164"/>
          <ac:cxnSpMkLst>
            <pc:docMk/>
            <pc:sldMk cId="2924813637" sldId="323"/>
            <ac:cxnSpMk id="9" creationId="{E3904D75-E433-45A5-A844-E9E81183D1FB}"/>
          </ac:cxnSpMkLst>
        </pc:cxnChg>
        <pc:cxnChg chg="add mod">
          <ac:chgData name="Judson Santiago" userId="ebb108da2f256286" providerId="LiveId" clId="{F00A082C-9187-40B0-88A3-7F09A6C0744B}" dt="2021-03-20T15:10:47.022" v="529" actId="164"/>
          <ac:cxnSpMkLst>
            <pc:docMk/>
            <pc:sldMk cId="2924813637" sldId="323"/>
            <ac:cxnSpMk id="10" creationId="{49E60FF1-66B0-41B4-8675-2CCABCC8517C}"/>
          </ac:cxnSpMkLst>
        </pc:cxnChg>
      </pc:sldChg>
      <pc:sldMasterChg chg="setBg modSldLayout">
        <pc:chgData name="Judson Santiago" userId="ebb108da2f256286" providerId="LiveId" clId="{F00A082C-9187-40B0-88A3-7F09A6C0744B}" dt="2021-03-20T14:31:57.939" v="1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F00A082C-9187-40B0-88A3-7F09A6C0744B}" dt="2021-03-20T14:31:17.041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F00A082C-9187-40B0-88A3-7F09A6C0744B}" dt="2021-03-20T14:31:17.041" v="1" actId="167"/>
            <ac:picMkLst>
              <pc:docMk/>
              <pc:sldMasterMk cId="0" sldId="2147483660"/>
              <pc:sldLayoutMk cId="0" sldId="2147483661"/>
              <ac:picMk id="13" creationId="{840A445B-376D-4F17-9C54-CA6DA77E2CA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962B-A1D1-417D-B6D8-C43C99E914CF}" type="datetimeFigureOut">
              <a:rPr lang="pt-BR" smtClean="0"/>
              <a:pPr/>
              <a:t>20/03/2021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A6644-09D1-4678-9495-78BB873B04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08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tamanhos totais no Linux são: float (32 bits), </a:t>
            </a:r>
            <a:r>
              <a:rPr lang="pt-BR" dirty="0" err="1"/>
              <a:t>double</a:t>
            </a:r>
            <a:r>
              <a:rPr lang="pt-BR" dirty="0"/>
              <a:t> (64 bits) e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(80 bits). O espaço alocado para o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pode ser maior que os 10 bytes necessários, a depender da arquitetura.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5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tamanhos totais no Windows são: float (32 bits), </a:t>
            </a:r>
            <a:r>
              <a:rPr lang="pt-BR" dirty="0" err="1"/>
              <a:t>double</a:t>
            </a:r>
            <a:r>
              <a:rPr lang="pt-BR" dirty="0"/>
              <a:t> (64 bits) e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(64 bits). Os processadores modernos da Intel e AMD são otimizados para cálculos com ponto-flutuantes de tamanhos 32 e 64 bits, por isso a Microsoft não usa mais bits no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5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 = 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3.141592653589793238462643383279502884197169399375105820974944592307816406286...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29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30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sinal é da</a:t>
            </a:r>
            <a:r>
              <a:rPr lang="pt-BR" baseline="0" dirty="0"/>
              <a:t> mantissa. O sinal do expoente está embutido na representação ponto flutuante. O sinal pode ser +1 ou -1. Um expoente de valor 255 tem um significado especial de </a:t>
            </a:r>
            <a:r>
              <a:rPr lang="pt-BR" baseline="0" dirty="0" err="1"/>
              <a:t>NaN</a:t>
            </a:r>
            <a:r>
              <a:rPr lang="pt-BR" baseline="0" dirty="0"/>
              <a:t> (</a:t>
            </a:r>
            <a:r>
              <a:rPr lang="pt-BR" baseline="0" dirty="0" err="1"/>
              <a:t>Not</a:t>
            </a:r>
            <a:r>
              <a:rPr lang="pt-BR" baseline="0" dirty="0"/>
              <a:t> a </a:t>
            </a:r>
            <a:r>
              <a:rPr lang="pt-BR" baseline="0" dirty="0" err="1"/>
              <a:t>Number</a:t>
            </a:r>
            <a:r>
              <a:rPr lang="pt-BR" baseline="0" dirty="0"/>
              <a:t>), sobrando apenas até o expoente 254. O valor que é armazenado no expoente esta na base 2 e é subtraído de 127. Assim o maior expoente possível é 2</a:t>
            </a:r>
            <a:r>
              <a:rPr lang="pt-BR" baseline="30000" dirty="0"/>
              <a:t>127</a:t>
            </a:r>
            <a:r>
              <a:rPr lang="pt-BR" baseline="0" dirty="0"/>
              <a:t> que é aproximadamente 10</a:t>
            </a:r>
            <a:r>
              <a:rPr lang="pt-BR" baseline="30000" dirty="0"/>
              <a:t>38</a:t>
            </a:r>
            <a:r>
              <a:rPr lang="pt-BR" baseline="0" dirty="0"/>
              <a:t>. A mantissa é implicitamente somada com 1 e os bits representam potências inversas de 2 decrescentes (1/2, 1/4, 1/8, 1/16, ...)</a:t>
            </a:r>
          </a:p>
          <a:p>
            <a:endParaRPr lang="pt-B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Para mais detalhes: https://en.wikipedia.org/wiki/IEEE_754</a:t>
            </a:r>
            <a:br>
              <a:rPr lang="pt-BR" baseline="0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 arquivo </a:t>
            </a:r>
            <a:r>
              <a:rPr lang="pt-BR" baseline="0" dirty="0" err="1"/>
              <a:t>cfloat</a:t>
            </a:r>
            <a:r>
              <a:rPr lang="pt-BR" baseline="0" dirty="0"/>
              <a:t> define 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FLT_EPSILON = 0.00000011920928955078125</a:t>
            </a:r>
            <a:br>
              <a:rPr lang="pt-BR" baseline="0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07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>
                <a:solidFill>
                  <a:schemeClr val="bg1"/>
                </a:solidFill>
              </a:rPr>
              <a:t>» Testar programa no computador e explicar</a:t>
            </a:r>
            <a:r>
              <a:rPr lang="pt-BR" sz="1000" baseline="0" dirty="0">
                <a:solidFill>
                  <a:schemeClr val="bg1"/>
                </a:solidFill>
              </a:rPr>
              <a:t> o porquê do resultado (Inexato.cpp)</a:t>
            </a:r>
            <a:endParaRPr lang="pt-BR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09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mostrar 7 dígitos depois da vírgula, ele arredonda para baixo porque o próximo dígito é zero. Exibindo 6 ou menos, ele arredonda para cima porque o próximo dígito é 9.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61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a notação E quanto o ponto garantem que o número seja</a:t>
            </a:r>
            <a:r>
              <a:rPr lang="pt-BR" baseline="0" dirty="0"/>
              <a:t> interpretado como um ponto flutuante. </a:t>
            </a:r>
          </a:p>
          <a:p>
            <a:r>
              <a:rPr lang="pt-BR" baseline="0" dirty="0" err="1"/>
              <a:t>Ex</a:t>
            </a:r>
            <a:r>
              <a:rPr lang="pt-BR" baseline="0" dirty="0"/>
              <a:t>: 7e ou 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3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9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0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iosbase</a:t>
            </a:r>
            <a:r>
              <a:rPr lang="pt-BR" dirty="0"/>
              <a:t>::</a:t>
            </a:r>
            <a:r>
              <a:rPr lang="pt-BR" dirty="0" err="1"/>
              <a:t>fixed</a:t>
            </a:r>
            <a:r>
              <a:rPr lang="pt-BR" baseline="0" dirty="0"/>
              <a:t> = sempre mostre o ponto decimal</a:t>
            </a:r>
          </a:p>
          <a:p>
            <a:r>
              <a:rPr lang="pt-BR" dirty="0" err="1"/>
              <a:t>iosbase:floatfield</a:t>
            </a:r>
            <a:r>
              <a:rPr lang="pt-BR" dirty="0"/>
              <a:t> = sempre</a:t>
            </a:r>
            <a:r>
              <a:rPr lang="pt-BR" baseline="0" dirty="0"/>
              <a:t> </a:t>
            </a:r>
            <a:r>
              <a:rPr lang="pt-BR" dirty="0"/>
              <a:t>use</a:t>
            </a:r>
            <a:r>
              <a:rPr lang="pt-BR" baseline="0" dirty="0"/>
              <a:t> 6 casas após a vírgula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(Precisao1.cpp)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14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padrão </a:t>
            </a:r>
            <a:r>
              <a:rPr lang="pt-BR" dirty="0" err="1"/>
              <a:t>cout</a:t>
            </a:r>
            <a:r>
              <a:rPr lang="pt-BR" dirty="0"/>
              <a:t> mostra até 6</a:t>
            </a:r>
            <a:r>
              <a:rPr lang="pt-BR" baseline="0" dirty="0"/>
              <a:t> dígitos na saída, incluindo as casas decimais, antes de passar para notação científica. A função setf() obriga-o a mostrar 6 casas após a vírgula e impede que ele passe para a notação científica.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13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>
                <a:solidFill>
                  <a:schemeClr val="bg1"/>
                </a:solidFill>
              </a:rPr>
              <a:t>» Testar programa no computador e explicar</a:t>
            </a:r>
            <a:r>
              <a:rPr lang="pt-BR" sz="1000" baseline="0" dirty="0">
                <a:solidFill>
                  <a:schemeClr val="bg1"/>
                </a:solidFill>
              </a:rPr>
              <a:t> o porquê do resultado (Precisao2.cpp)</a:t>
            </a:r>
            <a:endParaRPr lang="pt-BR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1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50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Alguns </a:t>
            </a:r>
            <a:r>
              <a:rPr lang="pt-BR" baseline="0" dirty="0"/>
              <a:t>processadores modernos já conseguem fazer multiplicação e divisão de ponto flutuante 2x mais rápido que com inteiros, mas adição e subtração de inteiros ainda é cerca de 10x mais rápida que com ponto flutuante. Em todo caso é algo a ser considerado de acordo com a arquitetura e processador que se está trabalhando.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5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número do exemplo é 872 quintilhões, que ultrapassa os 9 </a:t>
            </a:r>
            <a:r>
              <a:rPr lang="pt-BR" dirty="0" err="1"/>
              <a:t>quitilhões</a:t>
            </a:r>
            <a:r>
              <a:rPr lang="pt-BR" dirty="0"/>
              <a:t> do tipo </a:t>
            </a:r>
            <a:r>
              <a:rPr lang="pt-BR" dirty="0" err="1"/>
              <a:t>long</a:t>
            </a:r>
            <a:r>
              <a:rPr lang="pt-BR" dirty="0"/>
              <a:t> long.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7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No lugar de armazenar o fator multiplicativo 100 no expoente, armazena-se</a:t>
            </a:r>
            <a:r>
              <a:rPr lang="pt-BR" baseline="0" dirty="0"/>
              <a:t> apenas a quantidade de zeros do fator multiplicativo.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281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</a:t>
            </a:r>
            <a:r>
              <a:rPr lang="pt-BR" baseline="0" dirty="0"/>
              <a:t> contrário dos tipos inteiros, do ponto de vista do programador, a diferença mais importante entre os tipos ponto flutuante não é a largura total de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1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quantidade de dígitos significativos e o valor máximo do expoente dependem de quantos bits são alocados para cada parte do ponto flutuante. </a:t>
            </a:r>
          </a:p>
          <a:p>
            <a:r>
              <a:rPr lang="pt-BR" dirty="0"/>
              <a:t>Mostrar como aumentando a quantidade de bits no expoente aumenta a magnitude e diminui a precisão do número.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5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baseline="0" dirty="0"/>
              <a:t> tem </a:t>
            </a:r>
            <a:r>
              <a:rPr lang="pt-BR" dirty="0"/>
              <a:t>64 bits</a:t>
            </a:r>
            <a:r>
              <a:rPr lang="pt-BR" baseline="0" dirty="0"/>
              <a:t> no Windows e 80 no Linux.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3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(Limites.cpp)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A6644-09D1-4678-9495-78BB873B043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840A445B-376D-4F17-9C54-CA6DA77E2C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A2D6767-2846-4CA2-8F01-DE9C1ACF096F}" type="datetimeFigureOut">
              <a:rPr lang="pt-BR" smtClean="0"/>
              <a:pPr/>
              <a:t>20/03/2021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B346F7-345E-4019-83D6-A5CD77E5FBA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significativos</a:t>
            </a:r>
            <a:r>
              <a:rPr lang="pt-BR" dirty="0"/>
              <a:t> ?</a:t>
            </a:r>
          </a:p>
          <a:p>
            <a:pPr marL="454914" lvl="1" indent="0">
              <a:buNone/>
            </a:pP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143.06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5</a:t>
            </a:r>
            <a:r>
              <a:rPr lang="pt-BR" dirty="0"/>
              <a:t> dígitos significativos</a:t>
            </a:r>
          </a:p>
          <a:p>
            <a:pPr lvl="1"/>
            <a:r>
              <a:rPr lang="pt-BR" dirty="0">
                <a:latin typeface="+mj-lt"/>
              </a:rPr>
              <a:t>4.50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dígitos significativos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667108" y="492919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14306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81620" y="4929198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6" name="Retângulo 5"/>
          <p:cNvSpPr/>
          <p:nvPr/>
        </p:nvSpPr>
        <p:spPr>
          <a:xfrm>
            <a:off x="3667108" y="564357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45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1620" y="5643578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167570" y="492919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143.06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67570" y="5643578"/>
            <a:ext cx="150019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4.5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667504" y="49884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67504" y="57150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2" name="Chave direita 11"/>
          <p:cNvSpPr/>
          <p:nvPr/>
        </p:nvSpPr>
        <p:spPr>
          <a:xfrm rot="5400000" flipH="1">
            <a:off x="4310050" y="3929066"/>
            <a:ext cx="214314" cy="150019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81423" y="414338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58018" y="41433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15" name="Chave direita 14"/>
          <p:cNvSpPr/>
          <p:nvPr/>
        </p:nvSpPr>
        <p:spPr>
          <a:xfrm rot="5400000" flipH="1">
            <a:off x="5810248" y="4143380"/>
            <a:ext cx="21431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58BB9-37B5-4073-A37B-6F6FF5EF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09DC3-F253-476F-9729-06068B65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Qual o valor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AFCEBF7-D5ED-4669-BDE6-EEA24C9B0A83}"/>
              </a:ext>
            </a:extLst>
          </p:cNvPr>
          <p:cNvSpPr/>
          <p:nvPr/>
        </p:nvSpPr>
        <p:spPr>
          <a:xfrm>
            <a:off x="7694755" y="3580199"/>
            <a:ext cx="3278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Ele é obtido depois de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isolar os dígitos significativos</a:t>
            </a:r>
            <a:r>
              <a:rPr lang="pt-BR" sz="2000" dirty="0"/>
              <a:t> da mantissa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8324DD-685D-4972-98B9-AE3E3826FA18}"/>
              </a:ext>
            </a:extLst>
          </p:cNvPr>
          <p:cNvSpPr txBox="1"/>
          <p:nvPr/>
        </p:nvSpPr>
        <p:spPr>
          <a:xfrm>
            <a:off x="4584571" y="5368875"/>
            <a:ext cx="2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Apenas a parte depois do ponto é armazenada na mantissa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DAB4EEB-8106-432B-BADA-5B57FAFB7F4B}"/>
              </a:ext>
            </a:extLst>
          </p:cNvPr>
          <p:cNvGrpSpPr/>
          <p:nvPr/>
        </p:nvGrpSpPr>
        <p:grpSpPr>
          <a:xfrm>
            <a:off x="1919536" y="2708920"/>
            <a:ext cx="5143536" cy="2659955"/>
            <a:chOff x="1919536" y="2708920"/>
            <a:chExt cx="5143536" cy="265995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FB1D11-69EC-4856-9521-1BFE30966827}"/>
                </a:ext>
              </a:extLst>
            </p:cNvPr>
            <p:cNvSpPr/>
            <p:nvPr/>
          </p:nvSpPr>
          <p:spPr>
            <a:xfrm>
              <a:off x="4276990" y="34947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178516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F2009B0-E227-43E1-9463-78FBAA373398}"/>
                </a:ext>
              </a:extLst>
            </p:cNvPr>
            <p:cNvSpPr/>
            <p:nvPr/>
          </p:nvSpPr>
          <p:spPr>
            <a:xfrm>
              <a:off x="5991502" y="349473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ADFF57-6C49-41C5-9AB5-57A8B066B612}"/>
                </a:ext>
              </a:extLst>
            </p:cNvPr>
            <p:cNvSpPr/>
            <p:nvPr/>
          </p:nvSpPr>
          <p:spPr>
            <a:xfrm>
              <a:off x="1919536" y="3488667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1785.16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8EF3572-B9D3-4AA5-9337-56D28AE7A6F0}"/>
                </a:ext>
              </a:extLst>
            </p:cNvPr>
            <p:cNvSpPr txBox="1"/>
            <p:nvPr/>
          </p:nvSpPr>
          <p:spPr>
            <a:xfrm>
              <a:off x="3696718" y="35540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8" name="Chave direita 11">
              <a:extLst>
                <a:ext uri="{FF2B5EF4-FFF2-40B4-BE49-F238E27FC236}">
                  <a16:creationId xmlns:a16="http://schemas.microsoft.com/office/drawing/2014/main" id="{9B780E6D-0D3A-4A31-A1AB-C799809DCAB2}"/>
                </a:ext>
              </a:extLst>
            </p:cNvPr>
            <p:cNvSpPr/>
            <p:nvPr/>
          </p:nvSpPr>
          <p:spPr>
            <a:xfrm rot="5400000" flipH="1">
              <a:off x="4919932" y="2494606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552D068-BB7A-4718-8343-3C43F5652F2D}"/>
                </a:ext>
              </a:extLst>
            </p:cNvPr>
            <p:cNvSpPr txBox="1"/>
            <p:nvPr/>
          </p:nvSpPr>
          <p:spPr>
            <a:xfrm>
              <a:off x="4491305" y="2708920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BB6A9CE-1748-43DC-959B-92031C6F4B55}"/>
                </a:ext>
              </a:extLst>
            </p:cNvPr>
            <p:cNvSpPr txBox="1"/>
            <p:nvPr/>
          </p:nvSpPr>
          <p:spPr>
            <a:xfrm>
              <a:off x="5967900" y="270892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1" name="Chave direita 14">
              <a:extLst>
                <a:ext uri="{FF2B5EF4-FFF2-40B4-BE49-F238E27FC236}">
                  <a16:creationId xmlns:a16="http://schemas.microsoft.com/office/drawing/2014/main" id="{2E2F24A5-012C-4555-9811-1AF7E10FE8DD}"/>
                </a:ext>
              </a:extLst>
            </p:cNvPr>
            <p:cNvSpPr/>
            <p:nvPr/>
          </p:nvSpPr>
          <p:spPr>
            <a:xfrm rot="5400000" flipH="1">
              <a:off x="6420130" y="2708920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FDBB9D4-3B62-4E1A-9A49-962D9BB39A8E}"/>
                </a:ext>
              </a:extLst>
            </p:cNvPr>
            <p:cNvSpPr/>
            <p:nvPr/>
          </p:nvSpPr>
          <p:spPr>
            <a:xfrm>
              <a:off x="1934353" y="4345829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0.02145</a:t>
              </a:r>
              <a:endParaRPr lang="pt-BR" baseline="300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CBD60F5-3FE0-4B47-A2A2-65822EA7C605}"/>
                </a:ext>
              </a:extLst>
            </p:cNvPr>
            <p:cNvSpPr txBox="1"/>
            <p:nvPr/>
          </p:nvSpPr>
          <p:spPr>
            <a:xfrm>
              <a:off x="3685348" y="441119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ED205D6-A960-42D6-A7DF-DCCB72C3AFF3}"/>
                </a:ext>
              </a:extLst>
            </p:cNvPr>
            <p:cNvSpPr/>
            <p:nvPr/>
          </p:nvSpPr>
          <p:spPr>
            <a:xfrm>
              <a:off x="4276990" y="4345829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2145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3D946FA-C596-4B29-8D3B-21E2EEDB1B75}"/>
                </a:ext>
              </a:extLst>
            </p:cNvPr>
            <p:cNvSpPr/>
            <p:nvPr/>
          </p:nvSpPr>
          <p:spPr>
            <a:xfrm>
              <a:off x="5991502" y="4345829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-1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1D667F2-E6F1-4CBE-9A81-B190B8CB1CD1}"/>
                </a:ext>
              </a:extLst>
            </p:cNvPr>
            <p:cNvCxnSpPr/>
            <p:nvPr/>
          </p:nvCxnSpPr>
          <p:spPr>
            <a:xfrm>
              <a:off x="4727848" y="5019282"/>
              <a:ext cx="0" cy="3495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8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maior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 de bits</a:t>
            </a:r>
            <a:r>
              <a:rPr lang="pt-BR" dirty="0"/>
              <a:t> usada para:</a:t>
            </a:r>
          </a:p>
          <a:p>
            <a:pPr lvl="1"/>
            <a:r>
              <a:rPr lang="pt-BR" dirty="0"/>
              <a:t>Mantissa: maior a precisão do número</a:t>
            </a:r>
          </a:p>
          <a:p>
            <a:pPr lvl="1"/>
            <a:r>
              <a:rPr lang="pt-BR" dirty="0"/>
              <a:t>Expoente: maior a magnitude do número</a:t>
            </a:r>
          </a:p>
          <a:p>
            <a:pPr lvl="1"/>
            <a:endParaRPr lang="pt-BR" dirty="0">
              <a:latin typeface="+mj-l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9E207E7-93D7-40E9-BD43-A930BE37241E}"/>
              </a:ext>
            </a:extLst>
          </p:cNvPr>
          <p:cNvGrpSpPr/>
          <p:nvPr/>
        </p:nvGrpSpPr>
        <p:grpSpPr>
          <a:xfrm>
            <a:off x="3069954" y="3573016"/>
            <a:ext cx="6047764" cy="3078251"/>
            <a:chOff x="3069954" y="3573016"/>
            <a:chExt cx="6047764" cy="3078251"/>
          </a:xfrm>
        </p:grpSpPr>
        <p:sp>
          <p:nvSpPr>
            <p:cNvPr id="4" name="Retângulo 3"/>
            <p:cNvSpPr/>
            <p:nvPr/>
          </p:nvSpPr>
          <p:spPr>
            <a:xfrm>
              <a:off x="3875722" y="4358834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dirty="0">
                  <a:latin typeface="+mj-lt"/>
                </a:rPr>
                <a:t>31415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831570" y="4358834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617520" y="4358834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3.1415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17454" y="441813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2" name="Chave direita 11"/>
            <p:cNvSpPr/>
            <p:nvPr/>
          </p:nvSpPr>
          <p:spPr>
            <a:xfrm rot="5400000" flipH="1">
              <a:off x="4518664" y="3358702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090037" y="3573016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807968" y="35730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 flipH="1">
              <a:off x="6260198" y="3573016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have esquerda 15"/>
            <p:cNvSpPr/>
            <p:nvPr/>
          </p:nvSpPr>
          <p:spPr>
            <a:xfrm rot="16200000">
              <a:off x="4690174" y="4330707"/>
              <a:ext cx="186992" cy="342743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346916" y="6281935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Largura de bits  = </a:t>
              </a:r>
              <a:r>
                <a:rPr lang="pt-BR" dirty="0">
                  <a:latin typeface="+mj-lt"/>
                </a:rPr>
                <a:t>16 bits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06995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28426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49858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1289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2721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4152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5583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57015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78446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99878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213094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427408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641722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856036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07035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280960" y="5517232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 flipH="1">
              <a:off x="3069956" y="4858900"/>
              <a:ext cx="805767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cxnSpLocks/>
            </p:cNvCxnSpPr>
            <p:nvPr/>
          </p:nvCxnSpPr>
          <p:spPr>
            <a:xfrm>
              <a:off x="5375921" y="4858900"/>
              <a:ext cx="897765" cy="6521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endCxn id="35" idx="0"/>
            </p:cNvCxnSpPr>
            <p:nvPr/>
          </p:nvCxnSpPr>
          <p:spPr>
            <a:xfrm>
              <a:off x="5856037" y="4858900"/>
              <a:ext cx="532081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endCxn id="35" idx="0"/>
            </p:cNvCxnSpPr>
            <p:nvPr/>
          </p:nvCxnSpPr>
          <p:spPr>
            <a:xfrm flipH="1">
              <a:off x="6388118" y="4858900"/>
              <a:ext cx="515023" cy="658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6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os ponto flutuantes têm as seguintes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larguras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 tem pelo menos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tem pelo menos </a:t>
            </a:r>
            <a:r>
              <a:rPr lang="pt-BR" dirty="0">
                <a:latin typeface="+mj-lt"/>
              </a:rPr>
              <a:t>48</a:t>
            </a:r>
            <a:r>
              <a:rPr lang="pt-BR" dirty="0"/>
              <a:t> bits </a:t>
            </a:r>
            <a:br>
              <a:rPr lang="pt-BR" dirty="0"/>
            </a:br>
            <a:r>
              <a:rPr lang="pt-BR" dirty="0"/>
              <a:t>(e é pelo menos tão grande quanto float)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 </a:t>
            </a:r>
            <a:r>
              <a:rPr lang="pt-BR" dirty="0"/>
              <a:t>tem pelo menos o mesmo número de bits do double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BAD316E-45F3-4DFD-BF3A-EC47F01168EF}"/>
              </a:ext>
            </a:extLst>
          </p:cNvPr>
          <p:cNvGrpSpPr/>
          <p:nvPr/>
        </p:nvGrpSpPr>
        <p:grpSpPr>
          <a:xfrm>
            <a:off x="3863752" y="4500359"/>
            <a:ext cx="4175768" cy="1745918"/>
            <a:chOff x="3287688" y="4500359"/>
            <a:chExt cx="4751832" cy="1745918"/>
          </a:xfrm>
        </p:grpSpPr>
        <p:sp>
          <p:nvSpPr>
            <p:cNvPr id="7" name="CaixaDeTexto 6"/>
            <p:cNvSpPr txBox="1"/>
            <p:nvPr/>
          </p:nvSpPr>
          <p:spPr>
            <a:xfrm>
              <a:off x="4624742" y="4500359"/>
              <a:ext cx="1136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Mantissa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045337" y="4500359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Expoente</a:t>
              </a:r>
            </a:p>
          </p:txBody>
        </p:sp>
        <p:sp>
          <p:nvSpPr>
            <p:cNvPr id="12" name="Chave esquerda 11"/>
            <p:cNvSpPr/>
            <p:nvPr/>
          </p:nvSpPr>
          <p:spPr>
            <a:xfrm rot="16200000">
              <a:off x="5507031" y="3406294"/>
              <a:ext cx="203109" cy="463640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03384" y="5876945"/>
              <a:ext cx="160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Largura de bits</a:t>
              </a:r>
              <a:endParaRPr lang="pt-BR" dirty="0">
                <a:latin typeface="+mj-l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28768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56069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833703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10671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7971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5272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925733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19874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471748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4475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17764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29077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563779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836786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109794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38280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651091" y="5151864"/>
              <a:ext cx="273008" cy="3103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Chave direita 30"/>
            <p:cNvSpPr/>
            <p:nvPr/>
          </p:nvSpPr>
          <p:spPr>
            <a:xfrm rot="5400000" flipH="1">
              <a:off x="5140545" y="3027790"/>
              <a:ext cx="116393" cy="382210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have direita 31"/>
            <p:cNvSpPr/>
            <p:nvPr/>
          </p:nvSpPr>
          <p:spPr>
            <a:xfrm rot="5400000" flipH="1">
              <a:off x="7484232" y="4554484"/>
              <a:ext cx="116395" cy="76871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prática, normalmente os valores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 </a:t>
            </a:r>
            <a:r>
              <a:rPr lang="pt-BR" dirty="0"/>
              <a:t>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80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96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128</a:t>
            </a:r>
            <a:r>
              <a:rPr lang="pt-BR" dirty="0"/>
              <a:t> bits *</a:t>
            </a:r>
          </a:p>
          <a:p>
            <a:endParaRPr lang="pt-BR" dirty="0"/>
          </a:p>
          <a:p>
            <a:r>
              <a:rPr lang="pt-BR" dirty="0"/>
              <a:t>Os valores específicos para uma plataforma podem ser encontrados no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cfloat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544522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cfloat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26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&lt;cfloat&gt;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"Número de Dígitos Significativos"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"float: 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"double: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en-US" sz="1600" dirty="0">
                <a:latin typeface="+mj-lt"/>
              </a:rPr>
              <a:t>	cout &lt;&lt;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double: " </a:t>
            </a:r>
            <a:r>
              <a:rPr lang="en-US" sz="1600" dirty="0">
                <a:latin typeface="+mj-lt"/>
              </a:rPr>
              <a:t>&lt;&lt;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LDBL_DIG </a:t>
            </a:r>
            <a:r>
              <a:rPr lang="en-US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 Máximos do Expoente"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     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LDBL_MAX_10_EXP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"Número de Bits na Mantissa"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"float:      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FLT_MANT_DIG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"double:     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DBL_MANT_DIG </a:t>
            </a:r>
            <a:r>
              <a:rPr lang="pt-BR" sz="1600" dirty="0">
                <a:latin typeface="+mj-lt"/>
              </a:rPr>
              <a:t>&lt;&lt; endl;</a:t>
            </a:r>
          </a:p>
          <a:p>
            <a:r>
              <a:rPr lang="fr-FR" sz="1600" dirty="0">
                <a:latin typeface="+mj-lt"/>
              </a:rPr>
              <a:t>	cout &lt;&lt;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double: " </a:t>
            </a:r>
            <a:r>
              <a:rPr lang="fr-FR" sz="1600" dirty="0">
                <a:latin typeface="+mj-lt"/>
              </a:rPr>
              <a:t>&lt;&lt; </a:t>
            </a:r>
            <a:r>
              <a:rPr lang="fr-F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LDBL_MANT_DIG </a:t>
            </a:r>
            <a:r>
              <a:rPr lang="fr-FR" sz="1600" dirty="0">
                <a:latin typeface="+mj-lt"/>
              </a:rPr>
              <a:t>&lt;&lt; endl;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57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Linux/g++</a:t>
            </a:r>
            <a:r>
              <a:rPr lang="pt-BR" dirty="0"/>
              <a:t>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3" y="2500306"/>
            <a:ext cx="5810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Número de Dígitos Significativos</a:t>
            </a:r>
          </a:p>
          <a:p>
            <a:r>
              <a:rPr lang="pt-BR" sz="1600" dirty="0">
                <a:latin typeface="+mj-lt"/>
              </a:rPr>
              <a:t>float      : 6</a:t>
            </a:r>
          </a:p>
          <a:p>
            <a:r>
              <a:rPr lang="pt-BR" sz="1600" dirty="0">
                <a:latin typeface="+mj-lt"/>
              </a:rPr>
              <a:t>double     : 15</a:t>
            </a:r>
          </a:p>
          <a:p>
            <a:r>
              <a:rPr lang="pt-BR" sz="1600" dirty="0">
                <a:latin typeface="+mj-lt"/>
              </a:rPr>
              <a:t>long double: 18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Valores Máximos do Expoente</a:t>
            </a:r>
          </a:p>
          <a:p>
            <a:r>
              <a:rPr lang="pt-BR" sz="1600" dirty="0" err="1"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  : 38</a:t>
            </a:r>
          </a:p>
          <a:p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  : 308</a:t>
            </a:r>
          </a:p>
          <a:p>
            <a:r>
              <a:rPr lang="pt-BR" sz="1600" dirty="0" err="1"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: 4932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Número de Bits na Mantissa</a:t>
            </a:r>
          </a:p>
          <a:p>
            <a:r>
              <a:rPr lang="pt-BR" sz="1600" dirty="0">
                <a:latin typeface="+mj-lt"/>
              </a:rPr>
              <a:t>float      : 24</a:t>
            </a:r>
          </a:p>
          <a:p>
            <a:r>
              <a:rPr lang="pt-BR" sz="1600" dirty="0">
                <a:latin typeface="+mj-lt"/>
              </a:rPr>
              <a:t>double     : 53</a:t>
            </a:r>
          </a:p>
          <a:p>
            <a:r>
              <a:rPr lang="pt-BR" sz="1600" dirty="0">
                <a:latin typeface="+mj-lt"/>
              </a:rPr>
              <a:t>long double: 64</a:t>
            </a:r>
          </a:p>
        </p:txBody>
      </p:sp>
    </p:spTree>
    <p:extLst>
      <p:ext uri="{BB962C8B-B14F-4D97-AF65-F5344CB8AC3E}">
        <p14:creationId xmlns:p14="http://schemas.microsoft.com/office/powerpoint/2010/main" val="406917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Windows/ Visual C++</a:t>
            </a:r>
            <a:r>
              <a:rPr lang="pt-BR" dirty="0"/>
              <a:t>):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3" y="2500306"/>
            <a:ext cx="5810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Número de Dígitos Significativos</a:t>
            </a:r>
          </a:p>
          <a:p>
            <a:r>
              <a:rPr lang="pt-BR" sz="1600" dirty="0">
                <a:latin typeface="+mj-lt"/>
              </a:rPr>
              <a:t>float      : 6</a:t>
            </a:r>
          </a:p>
          <a:p>
            <a:r>
              <a:rPr lang="pt-BR" sz="1600" dirty="0">
                <a:latin typeface="+mj-lt"/>
              </a:rPr>
              <a:t>double     : 15</a:t>
            </a:r>
          </a:p>
          <a:p>
            <a:r>
              <a:rPr lang="pt-BR" sz="1600" dirty="0">
                <a:latin typeface="+mj-lt"/>
              </a:rPr>
              <a:t>long double: 15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Valores Máximos do Expoente</a:t>
            </a:r>
          </a:p>
          <a:p>
            <a:r>
              <a:rPr lang="pt-BR" sz="1600" dirty="0">
                <a:latin typeface="+mj-lt"/>
              </a:rPr>
              <a:t>float      : 38</a:t>
            </a:r>
          </a:p>
          <a:p>
            <a:r>
              <a:rPr lang="pt-BR" sz="1600" dirty="0">
                <a:latin typeface="+mj-lt"/>
              </a:rPr>
              <a:t>double     : 308</a:t>
            </a:r>
          </a:p>
          <a:p>
            <a:r>
              <a:rPr lang="pt-BR" sz="1600" dirty="0">
                <a:latin typeface="+mj-lt"/>
              </a:rPr>
              <a:t>long double: 308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Número de Bits na Mantissa</a:t>
            </a:r>
          </a:p>
          <a:p>
            <a:r>
              <a:rPr lang="pt-BR" sz="1600" dirty="0" err="1"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  : 24</a:t>
            </a:r>
          </a:p>
          <a:p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    : 53</a:t>
            </a:r>
          </a:p>
          <a:p>
            <a:r>
              <a:rPr lang="pt-BR" sz="1600" dirty="0" err="1"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: 53</a:t>
            </a:r>
          </a:p>
        </p:txBody>
      </p:sp>
    </p:spTree>
    <p:extLst>
      <p:ext uri="{BB962C8B-B14F-4D97-AF65-F5344CB8AC3E}">
        <p14:creationId xmlns:p14="http://schemas.microsoft.com/office/powerpoint/2010/main" val="362233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A7E2-34A7-401B-B82F-CFB28A2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7FB85-E077-40AA-A13E-3508C721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informações ajudam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decidir qual tipo usar</a:t>
            </a: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Calcular a área de um círculo (</a:t>
            </a:r>
            <a:r>
              <a:rPr lang="pt-BR" dirty="0">
                <a:latin typeface="+mj-lt"/>
              </a:rPr>
              <a:t>A = </a:t>
            </a:r>
            <a:r>
              <a:rPr lang="el-GR" dirty="0">
                <a:latin typeface="+mj-lt"/>
                <a:ea typeface="Cambria Math" panose="02040503050406030204" pitchFamily="18" charset="0"/>
              </a:rPr>
              <a:t>π</a:t>
            </a:r>
            <a:r>
              <a:rPr lang="pt-BR" dirty="0">
                <a:latin typeface="+mj-lt"/>
              </a:rPr>
              <a:t>r</a:t>
            </a:r>
            <a:r>
              <a:rPr lang="pt-BR" baseline="30000" dirty="0">
                <a:latin typeface="+mj-lt"/>
              </a:rPr>
              <a:t>2</a:t>
            </a:r>
            <a:r>
              <a:rPr lang="pt-BR" dirty="0">
                <a:latin typeface="+mj-lt"/>
              </a:rPr>
              <a:t>)</a:t>
            </a:r>
          </a:p>
          <a:p>
            <a:pPr lvl="2"/>
            <a:r>
              <a:rPr lang="pt-BR" dirty="0"/>
              <a:t>Em que tipo guardar o valor de </a:t>
            </a:r>
            <a:r>
              <a:rPr lang="el-GR" dirty="0">
                <a:ea typeface="Cambria Math" panose="02040503050406030204" pitchFamily="18" charset="0"/>
              </a:rPr>
              <a:t>π</a:t>
            </a:r>
            <a:r>
              <a:rPr lang="pt-BR" dirty="0">
                <a:ea typeface="Cambria Math" panose="02040503050406030204" pitchFamily="18" charset="0"/>
              </a:rPr>
              <a:t> ?</a:t>
            </a:r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6023F0-CE4F-4E8E-AF05-C84303438593}"/>
              </a:ext>
            </a:extLst>
          </p:cNvPr>
          <p:cNvGrpSpPr/>
          <p:nvPr/>
        </p:nvGrpSpPr>
        <p:grpSpPr>
          <a:xfrm>
            <a:off x="2279576" y="3491716"/>
            <a:ext cx="7146466" cy="2884407"/>
            <a:chOff x="2549934" y="3310352"/>
            <a:chExt cx="7146466" cy="28844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B2F4B43-BDEE-4897-88C8-2F9F894CAEC2}"/>
                </a:ext>
              </a:extLst>
            </p:cNvPr>
            <p:cNvSpPr/>
            <p:nvPr/>
          </p:nvSpPr>
          <p:spPr>
            <a:xfrm>
              <a:off x="6507155" y="4124467"/>
              <a:ext cx="1860238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347C7AD-7283-48AC-819A-F799A3FCCD65}"/>
                </a:ext>
              </a:extLst>
            </p:cNvPr>
            <p:cNvSpPr/>
            <p:nvPr/>
          </p:nvSpPr>
          <p:spPr>
            <a:xfrm>
              <a:off x="8539507" y="4124467"/>
              <a:ext cx="1071570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2E0732B-76D9-4D2C-A79D-7004F2DF5FE8}"/>
                </a:ext>
              </a:extLst>
            </p:cNvPr>
            <p:cNvSpPr/>
            <p:nvPr/>
          </p:nvSpPr>
          <p:spPr>
            <a:xfrm>
              <a:off x="4089663" y="4118396"/>
              <a:ext cx="1860238" cy="4347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4D2FAE-9FD8-4B5D-9863-06B12061669C}"/>
                </a:ext>
              </a:extLst>
            </p:cNvPr>
            <p:cNvSpPr txBox="1"/>
            <p:nvPr/>
          </p:nvSpPr>
          <p:spPr>
            <a:xfrm>
              <a:off x="6067291" y="411839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0" name="Chave direita 11">
              <a:extLst>
                <a:ext uri="{FF2B5EF4-FFF2-40B4-BE49-F238E27FC236}">
                  <a16:creationId xmlns:a16="http://schemas.microsoft.com/office/drawing/2014/main" id="{A0306884-35A9-48B8-8A3A-9A7C816213CC}"/>
                </a:ext>
              </a:extLst>
            </p:cNvPr>
            <p:cNvSpPr/>
            <p:nvPr/>
          </p:nvSpPr>
          <p:spPr>
            <a:xfrm rot="5400000" flipH="1">
              <a:off x="7322848" y="2886218"/>
              <a:ext cx="228852" cy="186023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F41C36A-03E9-4650-A506-31EE002DE423}"/>
                </a:ext>
              </a:extLst>
            </p:cNvPr>
            <p:cNvSpPr txBox="1"/>
            <p:nvPr/>
          </p:nvSpPr>
          <p:spPr>
            <a:xfrm>
              <a:off x="6916137" y="331035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1934576-07C8-4FA8-8381-9ACFEEECAC25}"/>
                </a:ext>
              </a:extLst>
            </p:cNvPr>
            <p:cNvSpPr txBox="1"/>
            <p:nvPr/>
          </p:nvSpPr>
          <p:spPr>
            <a:xfrm>
              <a:off x="8525002" y="331035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3" name="Chave direita 14">
              <a:extLst>
                <a:ext uri="{FF2B5EF4-FFF2-40B4-BE49-F238E27FC236}">
                  <a16:creationId xmlns:a16="http://schemas.microsoft.com/office/drawing/2014/main" id="{4434B149-3687-443E-B080-9912CDEB3141}"/>
                </a:ext>
              </a:extLst>
            </p:cNvPr>
            <p:cNvSpPr/>
            <p:nvPr/>
          </p:nvSpPr>
          <p:spPr>
            <a:xfrm rot="5400000" flipH="1">
              <a:off x="8965431" y="3273283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16D42C6-EDC5-4776-8FC7-26C7F84802AA}"/>
                </a:ext>
              </a:extLst>
            </p:cNvPr>
            <p:cNvSpPr/>
            <p:nvPr/>
          </p:nvSpPr>
          <p:spPr>
            <a:xfrm>
              <a:off x="4089663" y="4664786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3.14159</a:t>
              </a:r>
              <a:endParaRPr lang="pt-BR" sz="1600" baseline="30000" dirty="0">
                <a:latin typeface="+mj-lt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875A122-01FB-46BF-B909-5E000FBBE72D}"/>
                </a:ext>
              </a:extLst>
            </p:cNvPr>
            <p:cNvSpPr txBox="1"/>
            <p:nvPr/>
          </p:nvSpPr>
          <p:spPr>
            <a:xfrm>
              <a:off x="6067291" y="46647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A6A6B3F-6D81-43E3-B3C2-60B9FC72101E}"/>
                </a:ext>
              </a:extLst>
            </p:cNvPr>
            <p:cNvSpPr/>
            <p:nvPr/>
          </p:nvSpPr>
          <p:spPr>
            <a:xfrm>
              <a:off x="6507155" y="4664786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314159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9B3A363-AD4A-4B19-9A88-4BE8EC7EE6B3}"/>
                </a:ext>
              </a:extLst>
            </p:cNvPr>
            <p:cNvSpPr/>
            <p:nvPr/>
          </p:nvSpPr>
          <p:spPr>
            <a:xfrm>
              <a:off x="8539507" y="4664786"/>
              <a:ext cx="1071570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1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AC5A9B4-DFDD-420F-B9AE-C5DCF68948A2}"/>
                </a:ext>
              </a:extLst>
            </p:cNvPr>
            <p:cNvSpPr/>
            <p:nvPr/>
          </p:nvSpPr>
          <p:spPr>
            <a:xfrm>
              <a:off x="4089663" y="5195339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3.14159265</a:t>
              </a:r>
              <a:endParaRPr lang="pt-BR" sz="1600" baseline="30000" dirty="0">
                <a:latin typeface="+mj-lt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2C7D728-ACEA-4C48-9821-FF642F3A4D96}"/>
                </a:ext>
              </a:extLst>
            </p:cNvPr>
            <p:cNvSpPr txBox="1"/>
            <p:nvPr/>
          </p:nvSpPr>
          <p:spPr>
            <a:xfrm>
              <a:off x="6067291" y="519534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17C050-5C36-463D-B025-02E09D90BB76}"/>
                </a:ext>
              </a:extLst>
            </p:cNvPr>
            <p:cNvSpPr/>
            <p:nvPr/>
          </p:nvSpPr>
          <p:spPr>
            <a:xfrm>
              <a:off x="6507155" y="5195339"/>
              <a:ext cx="1860238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j-lt"/>
                </a:rPr>
                <a:t>0.</a:t>
              </a:r>
              <a:r>
                <a:rPr lang="pt-BR" sz="1600" dirty="0">
                  <a:latin typeface="+mj-lt"/>
                </a:rPr>
                <a:t>314159265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FCAF394-F623-4E1A-9EC6-E8093EE149C9}"/>
                </a:ext>
              </a:extLst>
            </p:cNvPr>
            <p:cNvSpPr/>
            <p:nvPr/>
          </p:nvSpPr>
          <p:spPr>
            <a:xfrm>
              <a:off x="8539507" y="5195339"/>
              <a:ext cx="1071570" cy="4346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42DBB37-30B2-4814-B277-54C235D02078}"/>
                </a:ext>
              </a:extLst>
            </p:cNvPr>
            <p:cNvSpPr txBox="1"/>
            <p:nvPr/>
          </p:nvSpPr>
          <p:spPr>
            <a:xfrm>
              <a:off x="2613254" y="411839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4AF5FDD-0725-47EE-A808-573061B3D6E0}"/>
                </a:ext>
              </a:extLst>
            </p:cNvPr>
            <p:cNvSpPr txBox="1"/>
            <p:nvPr/>
          </p:nvSpPr>
          <p:spPr>
            <a:xfrm>
              <a:off x="2613253" y="469746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BA97A97-E361-477A-BAF4-37D64F896848}"/>
                </a:ext>
              </a:extLst>
            </p:cNvPr>
            <p:cNvSpPr txBox="1"/>
            <p:nvPr/>
          </p:nvSpPr>
          <p:spPr>
            <a:xfrm>
              <a:off x="2549934" y="522714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endParaRPr lang="pt-BR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FE22B7A-A4EC-4B86-97D7-87CE1FAAA7F6}"/>
                </a:ext>
              </a:extLst>
            </p:cNvPr>
            <p:cNvSpPr txBox="1"/>
            <p:nvPr/>
          </p:nvSpPr>
          <p:spPr>
            <a:xfrm>
              <a:off x="4007768" y="5856205"/>
              <a:ext cx="5688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 </a:t>
              </a:r>
              <a:r>
                <a:rPr lang="pt-BR" sz="1600" dirty="0" err="1">
                  <a:latin typeface="+mj-lt"/>
                </a:rPr>
                <a:t>float</a:t>
              </a:r>
              <a:r>
                <a:rPr lang="pt-BR" sz="1600" dirty="0"/>
                <a:t> é bom para até </a:t>
              </a:r>
              <a:r>
                <a:rPr lang="pt-BR" sz="1600" dirty="0">
                  <a:latin typeface="+mj-lt"/>
                </a:rPr>
                <a:t>6</a:t>
              </a:r>
              <a:r>
                <a:rPr lang="pt-BR" sz="1600" dirty="0"/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dígitos significativos </a:t>
              </a:r>
              <a:r>
                <a:rPr lang="pt-BR" sz="1600" dirty="0"/>
                <a:t>e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</a:rPr>
                <a:t>expoente</a:t>
              </a:r>
              <a:r>
                <a:rPr lang="pt-BR" sz="1600" dirty="0"/>
                <a:t> até </a:t>
              </a:r>
              <a:r>
                <a:rPr lang="pt-BR" sz="1600" dirty="0">
                  <a:latin typeface="+mj-lt"/>
                </a:rPr>
                <a:t>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27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FA7E2-34A7-401B-B82F-CFB28A2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7FB85-E077-40AA-A13E-3508C721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 tipo usar </a:t>
            </a:r>
            <a:r>
              <a:rPr lang="pt-BR" dirty="0"/>
              <a:t>para os valores abaixo?</a:t>
            </a:r>
          </a:p>
          <a:p>
            <a:pPr lvl="1"/>
            <a:r>
              <a:rPr lang="pt-BR" dirty="0"/>
              <a:t>A massa da terra = </a:t>
            </a:r>
            <a:r>
              <a:rPr lang="pt-BR" sz="2400" dirty="0">
                <a:latin typeface="+mj-lt"/>
                <a:ea typeface="Cambria Math" panose="02040503050406030204" pitchFamily="18" charset="0"/>
              </a:rPr>
              <a:t>5.9722</a:t>
            </a:r>
            <a:r>
              <a:rPr lang="pt-BR" sz="2400" dirty="0"/>
              <a:t> × </a:t>
            </a:r>
            <a:r>
              <a:rPr lang="pt-BR" sz="2400" dirty="0">
                <a:latin typeface="+mj-lt"/>
                <a:ea typeface="Cambria Math" panose="02040503050406030204" pitchFamily="18" charset="0"/>
              </a:rPr>
              <a:t>10</a:t>
            </a:r>
            <a:r>
              <a:rPr lang="pt-BR" sz="2400" baseline="30000" dirty="0">
                <a:latin typeface="+mj-lt"/>
                <a:ea typeface="Cambria Math" panose="02040503050406030204" pitchFamily="18" charset="0"/>
              </a:rPr>
              <a:t>24</a:t>
            </a:r>
            <a:r>
              <a:rPr lang="pt-BR" sz="2400" dirty="0"/>
              <a:t> </a:t>
            </a:r>
            <a:r>
              <a:rPr lang="pt-BR" dirty="0"/>
              <a:t>Kg</a:t>
            </a:r>
          </a:p>
          <a:p>
            <a:pPr lvl="1"/>
            <a:r>
              <a:rPr lang="pt-BR" dirty="0"/>
              <a:t>O número de átomos no universo = </a:t>
            </a:r>
            <a:r>
              <a:rPr lang="pt-BR" sz="2400" dirty="0">
                <a:latin typeface="+mj-lt"/>
              </a:rPr>
              <a:t>3</a:t>
            </a:r>
            <a:r>
              <a:rPr lang="pt-BR" sz="2400" dirty="0"/>
              <a:t> × </a:t>
            </a:r>
            <a:r>
              <a:rPr lang="pt-BR" sz="2400" dirty="0">
                <a:latin typeface="+mj-lt"/>
              </a:rPr>
              <a:t>10</a:t>
            </a:r>
            <a:r>
              <a:rPr lang="pt-BR" sz="2400" baseline="30000" dirty="0">
                <a:latin typeface="+mj-lt"/>
              </a:rPr>
              <a:t>79</a:t>
            </a:r>
            <a:endParaRPr lang="pt-BR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2F4B43-BDEE-4897-88C8-2F9F894CAEC2}"/>
              </a:ext>
            </a:extLst>
          </p:cNvPr>
          <p:cNvSpPr/>
          <p:nvPr/>
        </p:nvSpPr>
        <p:spPr>
          <a:xfrm>
            <a:off x="6296061" y="4418231"/>
            <a:ext cx="186023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59722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47C7AD-7283-48AC-819A-F799A3FCCD65}"/>
              </a:ext>
            </a:extLst>
          </p:cNvPr>
          <p:cNvSpPr/>
          <p:nvPr/>
        </p:nvSpPr>
        <p:spPr>
          <a:xfrm>
            <a:off x="8282689" y="4418231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2E0732B-76D9-4D2C-A79D-7004F2DF5FE8}"/>
              </a:ext>
            </a:extLst>
          </p:cNvPr>
          <p:cNvSpPr/>
          <p:nvPr/>
        </p:nvSpPr>
        <p:spPr>
          <a:xfrm>
            <a:off x="3409289" y="4412160"/>
            <a:ext cx="2314702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5.9722 × </a:t>
            </a:r>
            <a:r>
              <a:rPr lang="pt-BR" dirty="0">
                <a:latin typeface="+mj-lt"/>
                <a:ea typeface="Cambria Math" panose="02040503050406030204" pitchFamily="18" charset="0"/>
              </a:rPr>
              <a:t>10</a:t>
            </a:r>
            <a:r>
              <a:rPr lang="pt-BR" baseline="30000" dirty="0">
                <a:latin typeface="+mj-lt"/>
                <a:ea typeface="Cambria Math" panose="02040503050406030204" pitchFamily="18" charset="0"/>
              </a:rPr>
              <a:t>24</a:t>
            </a:r>
            <a:r>
              <a:rPr lang="pt-BR" dirty="0">
                <a:latin typeface="+mj-lt"/>
              </a:rPr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4D2FAE-9FD8-4B5D-9863-06B12061669C}"/>
              </a:ext>
            </a:extLst>
          </p:cNvPr>
          <p:cNvSpPr txBox="1"/>
          <p:nvPr/>
        </p:nvSpPr>
        <p:spPr>
          <a:xfrm>
            <a:off x="5867567" y="44775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0" name="Chave direita 11">
            <a:extLst>
              <a:ext uri="{FF2B5EF4-FFF2-40B4-BE49-F238E27FC236}">
                <a16:creationId xmlns:a16="http://schemas.microsoft.com/office/drawing/2014/main" id="{A0306884-35A9-48B8-8A3A-9A7C816213CC}"/>
              </a:ext>
            </a:extLst>
          </p:cNvPr>
          <p:cNvSpPr/>
          <p:nvPr/>
        </p:nvSpPr>
        <p:spPr>
          <a:xfrm rot="5400000" flipH="1">
            <a:off x="7111754" y="3245348"/>
            <a:ext cx="228852" cy="18602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41C36A-03E9-4650-A506-31EE002DE423}"/>
              </a:ext>
            </a:extLst>
          </p:cNvPr>
          <p:cNvSpPr txBox="1"/>
          <p:nvPr/>
        </p:nvSpPr>
        <p:spPr>
          <a:xfrm>
            <a:off x="6704333" y="363241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Mantissa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934576-07C8-4FA8-8381-9ACFEEECAC25}"/>
              </a:ext>
            </a:extLst>
          </p:cNvPr>
          <p:cNvSpPr txBox="1"/>
          <p:nvPr/>
        </p:nvSpPr>
        <p:spPr>
          <a:xfrm>
            <a:off x="8259087" y="363241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Expoente</a:t>
            </a:r>
          </a:p>
        </p:txBody>
      </p:sp>
      <p:sp>
        <p:nvSpPr>
          <p:cNvPr id="13" name="Chave direita 14">
            <a:extLst>
              <a:ext uri="{FF2B5EF4-FFF2-40B4-BE49-F238E27FC236}">
                <a16:creationId xmlns:a16="http://schemas.microsoft.com/office/drawing/2014/main" id="{4434B149-3687-443E-B080-9912CDEB3141}"/>
              </a:ext>
            </a:extLst>
          </p:cNvPr>
          <p:cNvSpPr/>
          <p:nvPr/>
        </p:nvSpPr>
        <p:spPr>
          <a:xfrm rot="5400000" flipH="1">
            <a:off x="8711317" y="3632413"/>
            <a:ext cx="21431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6D42C6-EDC5-4776-8FC7-26C7F84802AA}"/>
              </a:ext>
            </a:extLst>
          </p:cNvPr>
          <p:cNvSpPr/>
          <p:nvPr/>
        </p:nvSpPr>
        <p:spPr>
          <a:xfrm>
            <a:off x="3409290" y="5055102"/>
            <a:ext cx="232951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 × 10</a:t>
            </a:r>
            <a:r>
              <a:rPr lang="pt-BR" baseline="30000" dirty="0">
                <a:latin typeface="+mj-lt"/>
              </a:rPr>
              <a:t>79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75A122-01FB-46BF-B909-5E000FBBE72D}"/>
              </a:ext>
            </a:extLst>
          </p:cNvPr>
          <p:cNvSpPr txBox="1"/>
          <p:nvPr/>
        </p:nvSpPr>
        <p:spPr>
          <a:xfrm>
            <a:off x="5856197" y="51204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A6A6B3F-6D81-43E3-B3C2-60B9FC72101E}"/>
              </a:ext>
            </a:extLst>
          </p:cNvPr>
          <p:cNvSpPr/>
          <p:nvPr/>
        </p:nvSpPr>
        <p:spPr>
          <a:xfrm>
            <a:off x="6296061" y="5055102"/>
            <a:ext cx="1860238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0.</a:t>
            </a:r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B3A363-AD4A-4B19-9A88-4BE8EC7EE6B3}"/>
              </a:ext>
            </a:extLst>
          </p:cNvPr>
          <p:cNvSpPr/>
          <p:nvPr/>
        </p:nvSpPr>
        <p:spPr>
          <a:xfrm>
            <a:off x="8282689" y="5055102"/>
            <a:ext cx="1071570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80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2DBB37-30B2-4814-B277-54C235D02078}"/>
              </a:ext>
            </a:extLst>
          </p:cNvPr>
          <p:cNvSpPr txBox="1"/>
          <p:nvPr/>
        </p:nvSpPr>
        <p:spPr>
          <a:xfrm>
            <a:off x="2279574" y="447752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4AF5FDD-0725-47EE-A808-573061B3D6E0}"/>
              </a:ext>
            </a:extLst>
          </p:cNvPr>
          <p:cNvSpPr txBox="1"/>
          <p:nvPr/>
        </p:nvSpPr>
        <p:spPr>
          <a:xfrm>
            <a:off x="2216257" y="512046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E22B7A-A4EC-4B86-97D7-87CE1FAAA7F6}"/>
              </a:ext>
            </a:extLst>
          </p:cNvPr>
          <p:cNvSpPr txBox="1"/>
          <p:nvPr/>
        </p:nvSpPr>
        <p:spPr>
          <a:xfrm>
            <a:off x="3409289" y="5763411"/>
            <a:ext cx="609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</a:t>
            </a:r>
            <a:r>
              <a:rPr lang="pt-BR" sz="1600" dirty="0" err="1">
                <a:latin typeface="+mj-lt"/>
              </a:rPr>
              <a:t>double</a:t>
            </a:r>
            <a:r>
              <a:rPr lang="pt-BR" sz="1600" dirty="0"/>
              <a:t> é bom para até </a:t>
            </a:r>
            <a:r>
              <a:rPr lang="pt-BR" sz="1600" dirty="0">
                <a:latin typeface="+mj-lt"/>
              </a:rPr>
              <a:t>15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dígitos significativos </a:t>
            </a:r>
            <a:r>
              <a:rPr lang="pt-BR" sz="1600" dirty="0"/>
              <a:t>e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  <a:r>
              <a:rPr lang="pt-BR" sz="1600" dirty="0"/>
              <a:t> até </a:t>
            </a:r>
            <a:r>
              <a:rPr lang="pt-BR" sz="1600" dirty="0">
                <a:latin typeface="+mj-lt"/>
              </a:rPr>
              <a:t>308</a:t>
            </a:r>
          </a:p>
        </p:txBody>
      </p:sp>
    </p:spTree>
    <p:extLst>
      <p:ext uri="{BB962C8B-B14F-4D97-AF65-F5344CB8AC3E}">
        <p14:creationId xmlns:p14="http://schemas.microsoft.com/office/powerpoint/2010/main" val="31505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(avi, mpg, wmv, etc.)</a:t>
            </a:r>
          </a:p>
          <a:p>
            <a:endParaRPr lang="pt-BR" dirty="0"/>
          </a:p>
          <a:p>
            <a:r>
              <a:rPr lang="pt-BR" dirty="0"/>
              <a:t>Todos estes dados são representados pelo computador </a:t>
            </a:r>
            <a:br>
              <a:rPr lang="pt-BR" dirty="0"/>
            </a:br>
            <a:r>
              <a:rPr lang="pt-BR" dirty="0"/>
              <a:t>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tipos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ambos têm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, mas o computador representa-os de forma completamente diferente na memória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024166" y="3550960"/>
            <a:ext cx="6858048" cy="285752"/>
            <a:chOff x="3024166" y="3550960"/>
            <a:chExt cx="6858048" cy="285752"/>
          </a:xfrm>
        </p:grpSpPr>
        <p:sp>
          <p:nvSpPr>
            <p:cNvPr id="49" name="Retângulo 48"/>
            <p:cNvSpPr/>
            <p:nvPr/>
          </p:nvSpPr>
          <p:spPr>
            <a:xfrm>
              <a:off x="302416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23848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345279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66710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8142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09573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31005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452436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73867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5299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16730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538162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59593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581024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02456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23887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645319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666750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688181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09613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731044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752476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773907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795338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816770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838201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859633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8810644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9024958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9239272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9453586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9667900" y="3550960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952729" y="3140968"/>
            <a:ext cx="692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int (32 bits) = 1042284544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818705C-8837-4356-B1CC-1747B326B806}"/>
              </a:ext>
            </a:extLst>
          </p:cNvPr>
          <p:cNvGrpSpPr/>
          <p:nvPr/>
        </p:nvGrpSpPr>
        <p:grpSpPr>
          <a:xfrm>
            <a:off x="3023657" y="4418476"/>
            <a:ext cx="6934751" cy="1569895"/>
            <a:chOff x="3023657" y="4418476"/>
            <a:chExt cx="6934751" cy="1569895"/>
          </a:xfrm>
        </p:grpSpPr>
        <p:sp>
          <p:nvSpPr>
            <p:cNvPr id="4" name="Retângulo 3"/>
            <p:cNvSpPr/>
            <p:nvPr/>
          </p:nvSpPr>
          <p:spPr>
            <a:xfrm>
              <a:off x="4812687" y="4847128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222398" y="5403596"/>
              <a:ext cx="130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8 bits</a:t>
              </a:r>
            </a:p>
            <a:p>
              <a:pPr algn="ctr"/>
              <a:r>
                <a:rPr lang="pt-BR" sz="1600" dirty="0">
                  <a:latin typeface="+mj-lt"/>
                </a:rPr>
                <a:t>(expoente)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02918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24350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45781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67212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88644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10075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31507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52938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74369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5801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717232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38664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760095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81526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2958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24389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45821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67252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886838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9101152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9315466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9529780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9744094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023657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237971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52285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666599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880913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095227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309541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13595" y="4847104"/>
              <a:ext cx="214314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725926" y="5386229"/>
              <a:ext cx="13067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24 bits</a:t>
              </a:r>
            </a:p>
            <a:p>
              <a:pPr algn="ctr"/>
              <a:r>
                <a:rPr lang="pt-BR" sz="1600" dirty="0">
                  <a:latin typeface="+mj-lt"/>
                </a:rPr>
                <a:t>(mantissa)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024166" y="4418476"/>
              <a:ext cx="692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float (32 bits) = 0.15625</a:t>
              </a:r>
            </a:p>
          </p:txBody>
        </p:sp>
        <p:sp>
          <p:nvSpPr>
            <p:cNvPr id="7" name="Colchete Esquerdo 6">
              <a:extLst>
                <a:ext uri="{FF2B5EF4-FFF2-40B4-BE49-F238E27FC236}">
                  <a16:creationId xmlns:a16="http://schemas.microsoft.com/office/drawing/2014/main" id="{0FE9977A-C460-4A50-AF93-E13A0BCD4818}"/>
                </a:ext>
              </a:extLst>
            </p:cNvPr>
            <p:cNvSpPr/>
            <p:nvPr/>
          </p:nvSpPr>
          <p:spPr>
            <a:xfrm rot="16200000">
              <a:off x="3837598" y="4437185"/>
              <a:ext cx="76369" cy="170425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olchete Esquerdo 85">
              <a:extLst>
                <a:ext uri="{FF2B5EF4-FFF2-40B4-BE49-F238E27FC236}">
                  <a16:creationId xmlns:a16="http://schemas.microsoft.com/office/drawing/2014/main" id="{CECD3535-415C-4AC6-BE78-AF8394F42491}"/>
                </a:ext>
              </a:extLst>
            </p:cNvPr>
            <p:cNvSpPr/>
            <p:nvPr/>
          </p:nvSpPr>
          <p:spPr>
            <a:xfrm rot="16200000">
              <a:off x="7344113" y="2711980"/>
              <a:ext cx="70394" cy="51486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4798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conversão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binário para ponto flutuante </a:t>
            </a:r>
            <a:r>
              <a:rPr lang="pt-BR" dirty="0"/>
              <a:t>é dada por: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1775520" y="2422492"/>
                <a:ext cx="9806880" cy="2401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+mj-lt"/>
                  </a:rPr>
                  <a:t>v = s * 2</a:t>
                </a:r>
                <a:r>
                  <a:rPr lang="pt-BR" sz="2000" baseline="30000" dirty="0">
                    <a:latin typeface="+mj-lt"/>
                  </a:rPr>
                  <a:t>(e-127) </a:t>
                </a:r>
                <a:r>
                  <a:rPr lang="pt-BR" sz="2000" dirty="0">
                    <a:latin typeface="+mj-lt"/>
                  </a:rPr>
                  <a:t>*</a:t>
                </a:r>
                <a:r>
                  <a:rPr lang="pt-BR" sz="2000" baseline="30000" dirty="0">
                    <a:latin typeface="+mj-lt"/>
                  </a:rPr>
                  <a:t> </a:t>
                </a:r>
                <a:r>
                  <a:rPr lang="pt-BR" sz="2000" dirty="0">
                    <a:latin typeface="+mj-lt"/>
                  </a:rPr>
                  <a:t>(1 + m)</a:t>
                </a:r>
              </a:p>
              <a:p>
                <a:r>
                  <a:rPr lang="pt-BR" sz="2000" dirty="0">
                    <a:latin typeface="+mj-lt"/>
                  </a:rPr>
                  <a:t>v = (+1) * 2 </a:t>
                </a:r>
                <a:r>
                  <a:rPr lang="pt-BR" sz="2000" baseline="30000" dirty="0">
                    <a:latin typeface="+mj-lt"/>
                  </a:rPr>
                  <a:t>(124-127)</a:t>
                </a:r>
                <a:r>
                  <a:rPr lang="pt-BR" sz="2000" dirty="0">
                    <a:latin typeface="+mj-lt"/>
                  </a:rPr>
                  <a:t> * (1 + 0.25)</a:t>
                </a:r>
              </a:p>
              <a:p>
                <a:r>
                  <a:rPr lang="pt-BR" sz="2000" dirty="0">
                    <a:latin typeface="+mj-lt"/>
                  </a:rPr>
                  <a:t>v = 2</a:t>
                </a:r>
                <a:r>
                  <a:rPr lang="pt-BR" sz="2000" baseline="30000" dirty="0">
                    <a:latin typeface="+mj-lt"/>
                  </a:rPr>
                  <a:t>-3</a:t>
                </a:r>
                <a:r>
                  <a:rPr lang="pt-BR" sz="2000" dirty="0">
                    <a:latin typeface="+mj-lt"/>
                  </a:rPr>
                  <a:t> * 1.25 = 0.125 * 1.25 = 0.15625</a:t>
                </a:r>
              </a:p>
              <a:p>
                <a:endParaRPr lang="pt-BR" sz="2000" dirty="0">
                  <a:latin typeface="+mj-lt"/>
                </a:endParaRPr>
              </a:p>
              <a:p>
                <a:r>
                  <a:rPr lang="pt-BR" sz="2000" dirty="0"/>
                  <a:t>Os bits da mantissa representam um somatório de potências inversas de </a:t>
                </a:r>
                <a:r>
                  <a:rPr lang="pt-BR" sz="2000" dirty="0">
                    <a:latin typeface="+mj-lt"/>
                  </a:rPr>
                  <a:t>2</a:t>
                </a:r>
                <a:r>
                  <a:rPr lang="pt-BR" sz="2000" dirty="0"/>
                  <a:t> decrescentes </a:t>
                </a:r>
                <a:br>
                  <a:rPr lang="pt-BR" sz="2000" dirty="0"/>
                </a:br>
                <a:r>
                  <a:rPr lang="pt-BR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)</a:t>
                </a:r>
              </a:p>
              <a:p>
                <a:endParaRPr lang="pt-B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422492"/>
                <a:ext cx="9806880" cy="2401491"/>
              </a:xfrm>
              <a:prstGeom prst="rect">
                <a:avLst/>
              </a:prstGeom>
              <a:blipFill>
                <a:blip r:embed="rId3"/>
                <a:stretch>
                  <a:fillRect l="-622" t="-1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449779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38359" y="579655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8 bits</a:t>
            </a:r>
          </a:p>
          <a:p>
            <a:pPr algn="ctr"/>
            <a:r>
              <a:rPr lang="pt-BR" sz="1600" dirty="0">
                <a:latin typeface="+mj-lt"/>
              </a:rPr>
              <a:t>(expoente)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6717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8149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9580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1012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62443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874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5306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26737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48169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69600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91031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2463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33894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55326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76757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98188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9620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41051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62483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83914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05345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26777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948208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63961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85393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06824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282558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496872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71118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2550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2955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364091" y="579613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23 bits</a:t>
            </a:r>
          </a:p>
          <a:p>
            <a:pPr algn="ctr"/>
            <a:r>
              <a:rPr lang="pt-BR" sz="1600" dirty="0">
                <a:latin typeface="+mj-lt"/>
              </a:rPr>
              <a:t>(mantissa)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639616" y="4809691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float (32 bits) = 0.15625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119886" y="5783669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1 bit</a:t>
            </a:r>
          </a:p>
          <a:p>
            <a:pPr algn="ctr"/>
            <a:r>
              <a:rPr lang="pt-BR" sz="1600" dirty="0">
                <a:latin typeface="+mj-lt"/>
              </a:rPr>
              <a:t>(sinal)</a:t>
            </a:r>
          </a:p>
        </p:txBody>
      </p:sp>
      <p:sp>
        <p:nvSpPr>
          <p:cNvPr id="83" name="Colchete Esquerdo 82">
            <a:extLst>
              <a:ext uri="{FF2B5EF4-FFF2-40B4-BE49-F238E27FC236}">
                <a16:creationId xmlns:a16="http://schemas.microsoft.com/office/drawing/2014/main" id="{A04AC436-A72F-4908-98A8-42E880E1214C}"/>
              </a:ext>
            </a:extLst>
          </p:cNvPr>
          <p:cNvSpPr/>
          <p:nvPr/>
        </p:nvSpPr>
        <p:spPr>
          <a:xfrm rot="16200000">
            <a:off x="7176499" y="3174046"/>
            <a:ext cx="110581" cy="49292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olchete Esquerdo 83">
            <a:extLst>
              <a:ext uri="{FF2B5EF4-FFF2-40B4-BE49-F238E27FC236}">
                <a16:creationId xmlns:a16="http://schemas.microsoft.com/office/drawing/2014/main" id="{52CC955C-8CFC-4807-A687-5411707D9D07}"/>
              </a:ext>
            </a:extLst>
          </p:cNvPr>
          <p:cNvSpPr/>
          <p:nvPr/>
        </p:nvSpPr>
        <p:spPr>
          <a:xfrm rot="16200000">
            <a:off x="3436477" y="4786554"/>
            <a:ext cx="110532" cy="17042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olchete Esquerdo 84">
            <a:extLst>
              <a:ext uri="{FF2B5EF4-FFF2-40B4-BE49-F238E27FC236}">
                <a16:creationId xmlns:a16="http://schemas.microsoft.com/office/drawing/2014/main" id="{9FFBBB7B-F883-44AB-B94A-A12ED94A922B}"/>
              </a:ext>
            </a:extLst>
          </p:cNvPr>
          <p:cNvSpPr/>
          <p:nvPr/>
        </p:nvSpPr>
        <p:spPr>
          <a:xfrm rot="16200000">
            <a:off x="4536344" y="5531498"/>
            <a:ext cx="110534" cy="21431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9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Nem todo número real possui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exata</a:t>
            </a:r>
          </a:p>
          <a:p>
            <a:pPr lvl="1"/>
            <a:r>
              <a:rPr lang="pt-BR" dirty="0"/>
              <a:t>O somatório não consegue gerar todos os números possíveis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2036753" y="3688574"/>
            <a:ext cx="6854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1/2</a:t>
            </a:r>
            <a:r>
              <a:rPr lang="pt-BR" sz="2000" baseline="30000" dirty="0">
                <a:latin typeface="+mj-lt"/>
              </a:rPr>
              <a:t>23</a:t>
            </a:r>
            <a:r>
              <a:rPr lang="pt-BR" sz="2000" dirty="0">
                <a:latin typeface="+mj-lt"/>
              </a:rPr>
              <a:t> = 0.00000011920928955078125 =</a:t>
            </a:r>
          </a:p>
          <a:p>
            <a:r>
              <a:rPr lang="pt-BR" sz="2000" dirty="0">
                <a:latin typeface="+mj-lt"/>
              </a:rPr>
              <a:t>1/2</a:t>
            </a:r>
            <a:r>
              <a:rPr lang="pt-BR" sz="2000" baseline="30000" dirty="0">
                <a:latin typeface="+mj-lt"/>
              </a:rPr>
              <a:t>22</a:t>
            </a:r>
            <a:r>
              <a:rPr lang="pt-BR" sz="2000" dirty="0">
                <a:latin typeface="+mj-lt"/>
              </a:rPr>
              <a:t> = 0.0000002384185791015625</a:t>
            </a:r>
          </a:p>
          <a:p>
            <a:endParaRPr lang="pt-BR" sz="2000" dirty="0">
              <a:latin typeface="+mj-lt"/>
            </a:endParaRPr>
          </a:p>
          <a:p>
            <a:endParaRPr lang="pt-BR" sz="20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49779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838359" y="579655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8 bits</a:t>
            </a:r>
          </a:p>
          <a:p>
            <a:pPr algn="ctr"/>
            <a:r>
              <a:rPr lang="pt-BR" sz="1600" dirty="0">
                <a:latin typeface="+mj-lt"/>
              </a:rPr>
              <a:t>(expoente)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476717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8149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9580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41012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62443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874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05306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26737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48169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69600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91031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2463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33894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55326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76757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98188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19620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841051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624830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839144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053458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9267772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9482086" y="5238319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263961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285393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06824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282558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496872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711186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25500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29554" y="5238343"/>
            <a:ext cx="214314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364091" y="579613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23 bits</a:t>
            </a:r>
          </a:p>
          <a:p>
            <a:pPr algn="ctr"/>
            <a:r>
              <a:rPr lang="pt-BR" sz="1600" dirty="0">
                <a:latin typeface="+mj-lt"/>
              </a:rPr>
              <a:t>(mantissa)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639616" y="4809691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float (32 bits) = 0.00000011920928955078125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119886" y="5783669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1 bit</a:t>
            </a:r>
          </a:p>
          <a:p>
            <a:pPr algn="ctr"/>
            <a:r>
              <a:rPr lang="pt-BR" sz="1600" dirty="0">
                <a:latin typeface="+mj-lt"/>
              </a:rPr>
              <a:t>(sinal)</a:t>
            </a:r>
          </a:p>
        </p:txBody>
      </p:sp>
      <p:sp>
        <p:nvSpPr>
          <p:cNvPr id="83" name="Colchete Esquerdo 82">
            <a:extLst>
              <a:ext uri="{FF2B5EF4-FFF2-40B4-BE49-F238E27FC236}">
                <a16:creationId xmlns:a16="http://schemas.microsoft.com/office/drawing/2014/main" id="{A04AC436-A72F-4908-98A8-42E880E1214C}"/>
              </a:ext>
            </a:extLst>
          </p:cNvPr>
          <p:cNvSpPr/>
          <p:nvPr/>
        </p:nvSpPr>
        <p:spPr>
          <a:xfrm rot="16200000">
            <a:off x="7176499" y="3174046"/>
            <a:ext cx="110581" cy="492922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olchete Esquerdo 83">
            <a:extLst>
              <a:ext uri="{FF2B5EF4-FFF2-40B4-BE49-F238E27FC236}">
                <a16:creationId xmlns:a16="http://schemas.microsoft.com/office/drawing/2014/main" id="{52CC955C-8CFC-4807-A687-5411707D9D07}"/>
              </a:ext>
            </a:extLst>
          </p:cNvPr>
          <p:cNvSpPr/>
          <p:nvPr/>
        </p:nvSpPr>
        <p:spPr>
          <a:xfrm rot="16200000">
            <a:off x="3436477" y="4786554"/>
            <a:ext cx="110532" cy="170425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olchete Esquerdo 84">
            <a:extLst>
              <a:ext uri="{FF2B5EF4-FFF2-40B4-BE49-F238E27FC236}">
                <a16:creationId xmlns:a16="http://schemas.microsoft.com/office/drawing/2014/main" id="{9FFBBB7B-F883-44AB-B94A-A12ED94A922B}"/>
              </a:ext>
            </a:extLst>
          </p:cNvPr>
          <p:cNvSpPr/>
          <p:nvPr/>
        </p:nvSpPr>
        <p:spPr>
          <a:xfrm rot="16200000">
            <a:off x="4536344" y="5531498"/>
            <a:ext cx="110534" cy="21431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A25B218-8234-4D31-83BB-AED6EE44F9FF}"/>
                  </a:ext>
                </a:extLst>
              </p:cNvPr>
              <p:cNvSpPr/>
              <p:nvPr/>
            </p:nvSpPr>
            <p:spPr>
              <a:xfrm>
                <a:off x="2008252" y="2945534"/>
                <a:ext cx="822116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A25B218-8234-4D31-83BB-AED6EE44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52" y="2945534"/>
                <a:ext cx="8221161" cy="483466"/>
              </a:xfrm>
              <a:prstGeom prst="rect">
                <a:avLst/>
              </a:prstGeom>
              <a:blipFill>
                <a:blip r:embed="rId3"/>
                <a:stretch>
                  <a:fillRect l="-593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aixaDeTexto 45">
            <a:extLst>
              <a:ext uri="{FF2B5EF4-FFF2-40B4-BE49-F238E27FC236}">
                <a16:creationId xmlns:a16="http://schemas.microsoft.com/office/drawing/2014/main" id="{0F4FCE75-C75C-4D82-B6E7-919296B0C4AB}"/>
              </a:ext>
            </a:extLst>
          </p:cNvPr>
          <p:cNvSpPr txBox="1"/>
          <p:nvPr/>
        </p:nvSpPr>
        <p:spPr>
          <a:xfrm>
            <a:off x="6981499" y="3695135"/>
            <a:ext cx="153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FLT_EPSILON</a:t>
            </a:r>
            <a:endParaRPr lang="pt-B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2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 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43050"/>
            <a:ext cx="10009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f = 6.1;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"f = " </a:t>
            </a:r>
            <a:r>
              <a:rPr lang="pt-BR" dirty="0">
                <a:latin typeface="+mj-lt"/>
              </a:rPr>
              <a:t>&lt;&lt; f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	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// exibe números com 8 casas depois de vírgula</a:t>
            </a:r>
            <a:endParaRPr lang="pt-BR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cout.setf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en-US" dirty="0">
                <a:latin typeface="+mj-lt"/>
              </a:rPr>
              <a:t>::fixed,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floatfield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cout.precision</a:t>
            </a:r>
            <a:r>
              <a:rPr lang="en-US" dirty="0">
                <a:latin typeface="+mj-lt"/>
              </a:rPr>
              <a:t>(8);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 = " </a:t>
            </a:r>
            <a:r>
              <a:rPr lang="pt-BR" dirty="0">
                <a:latin typeface="+mj-lt"/>
              </a:rPr>
              <a:t>&lt;&lt; f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8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real</a:t>
            </a:r>
            <a:r>
              <a:rPr lang="pt-BR" dirty="0"/>
              <a:t> possui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exata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em formato ponto flutuante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exibição padrão sempre arredonda </a:t>
            </a:r>
            <a:r>
              <a:rPr lang="pt-BR" dirty="0"/>
              <a:t>o valor ponto flutuante, eliminando os zeros à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 = 6.1</a:t>
            </a:r>
          </a:p>
          <a:p>
            <a:r>
              <a:rPr lang="pt-BR" dirty="0">
                <a:latin typeface="+mj-lt"/>
              </a:rPr>
              <a:t>f = 6.09999990</a:t>
            </a:r>
          </a:p>
        </p:txBody>
      </p:sp>
    </p:spTree>
    <p:extLst>
      <p:ext uri="{BB962C8B-B14F-4D97-AF65-F5344CB8AC3E}">
        <p14:creationId xmlns:p14="http://schemas.microsoft.com/office/powerpoint/2010/main" val="300115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constante ponto flutuante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representada de duas formas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decimal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exponencial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3"/>
            <a:ext cx="4743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12.34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 flutuante</a:t>
            </a:r>
          </a:p>
          <a:p>
            <a:r>
              <a:rPr lang="pt-BR" dirty="0">
                <a:latin typeface="+mj-lt"/>
              </a:rPr>
              <a:t>939001.32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 flutuante</a:t>
            </a:r>
          </a:p>
          <a:p>
            <a:r>
              <a:rPr lang="pt-BR" dirty="0">
                <a:latin typeface="+mj-lt"/>
              </a:rPr>
              <a:t>0.00023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 flutuante</a:t>
            </a:r>
          </a:p>
          <a:p>
            <a:r>
              <a:rPr lang="pt-BR" dirty="0">
                <a:latin typeface="+mj-lt"/>
              </a:rPr>
              <a:t>8.0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também ponto flutuante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286389"/>
            <a:ext cx="5883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2.52e+8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pode usar e ou E, + é opcional</a:t>
            </a:r>
          </a:p>
          <a:p>
            <a:r>
              <a:rPr lang="pt-BR" dirty="0">
                <a:latin typeface="+mj-lt"/>
              </a:rPr>
              <a:t>8.33E-4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expoente pode ser negativo</a:t>
            </a:r>
          </a:p>
          <a:p>
            <a:r>
              <a:rPr lang="pt-BR" dirty="0">
                <a:latin typeface="+mj-lt"/>
              </a:rPr>
              <a:t>7E5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mesmo que 7.0E+05</a:t>
            </a:r>
          </a:p>
          <a:p>
            <a:r>
              <a:rPr lang="pt-BR" dirty="0">
                <a:latin typeface="+mj-lt"/>
              </a:rPr>
              <a:t>-18.32e13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pode ter + ou – na frente</a:t>
            </a:r>
          </a:p>
        </p:txBody>
      </p:sp>
    </p:spTree>
    <p:extLst>
      <p:ext uri="{BB962C8B-B14F-4D97-AF65-F5344CB8AC3E}">
        <p14:creationId xmlns:p14="http://schemas.microsoft.com/office/powerpoint/2010/main" val="1762569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notação 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forma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mE+n</a:t>
            </a:r>
            <a:r>
              <a:rPr lang="pt-BR" dirty="0"/>
              <a:t> significa mova o ponto decimal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casas para a direita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E-n</a:t>
            </a:r>
            <a:r>
              <a:rPr lang="pt-BR" dirty="0"/>
              <a:t> significa mova o ponto decimal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 casas para a esquerda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24430" y="3420450"/>
            <a:ext cx="2286016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+5.37E+16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452795" y="2777508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 - ou + (opcional)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38876" y="2348880"/>
            <a:ext cx="409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 usar E  (maiúsculo) ou e (minúsculo)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53191" y="2777508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  pode ser +/ - ou omitido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310314" y="456345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espaços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24233" y="4210258"/>
            <a:ext cx="2165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Ponto decimal não é </a:t>
            </a:r>
            <a:br>
              <a:rPr lang="pt-BR" dirty="0"/>
            </a:br>
            <a:r>
              <a:rPr lang="pt-BR" dirty="0"/>
              <a:t>necessário se for </a:t>
            </a:r>
            <a:br>
              <a:rPr lang="pt-BR" dirty="0"/>
            </a:br>
            <a:r>
              <a:rPr lang="pt-BR" dirty="0"/>
              <a:t>seguido por zeros </a:t>
            </a:r>
          </a:p>
        </p:txBody>
      </p:sp>
      <p:cxnSp>
        <p:nvCxnSpPr>
          <p:cNvPr id="11" name="Conector reto 10"/>
          <p:cNvCxnSpPr/>
          <p:nvPr/>
        </p:nvCxnSpPr>
        <p:spPr>
          <a:xfrm rot="5400000">
            <a:off x="5499317" y="413403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5072278" y="334821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6382546" y="334821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>
            <a:off x="5988843" y="3170417"/>
            <a:ext cx="7858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ave direita 15"/>
          <p:cNvSpPr/>
          <p:nvPr/>
        </p:nvSpPr>
        <p:spPr>
          <a:xfrm rot="5400000">
            <a:off x="6381752" y="3920516"/>
            <a:ext cx="142876" cy="5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 rot="5400000">
            <a:off x="6346827" y="445550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7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notação E garante que um número será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representado como ponto flutuante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sinal</a:t>
            </a:r>
            <a:r>
              <a:rPr lang="pt-BR" dirty="0"/>
              <a:t> da frente se aplica a mantissa, o sinal no expoente se aplica ao fator de escala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852936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70.0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ponto flutuante</a:t>
            </a:r>
          </a:p>
          <a:p>
            <a:r>
              <a:rPr lang="pt-BR" dirty="0">
                <a:latin typeface="+mj-lt"/>
              </a:rPr>
              <a:t>70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inteiro</a:t>
            </a:r>
          </a:p>
          <a:p>
            <a:r>
              <a:rPr lang="pt-BR" dirty="0">
                <a:latin typeface="+mj-lt"/>
              </a:rPr>
              <a:t>70E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ponto flutuante igual a 70.0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072074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-8.33E4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igual a -83300</a:t>
            </a:r>
          </a:p>
          <a:p>
            <a:r>
              <a:rPr lang="pt-BR" dirty="0">
                <a:latin typeface="+mj-lt"/>
              </a:rPr>
              <a:t> 8.33E-4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é igual a  0.000833</a:t>
            </a:r>
          </a:p>
          <a:p>
            <a:r>
              <a:rPr lang="pt-BR" dirty="0">
                <a:latin typeface="+mj-lt"/>
              </a:rPr>
              <a:t>-8.33E-4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igual a -0.000833</a:t>
            </a:r>
          </a:p>
        </p:txBody>
      </p:sp>
    </p:spTree>
    <p:extLst>
      <p:ext uri="{BB962C8B-B14F-4D97-AF65-F5344CB8AC3E}">
        <p14:creationId xmlns:p14="http://schemas.microsoft.com/office/powerpoint/2010/main" val="291805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ponto flutuante </a:t>
            </a:r>
            <a:r>
              <a:rPr lang="pt-BR" dirty="0"/>
              <a:t>são armazenadas em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(8 bytes)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indicar o tipo das constantes: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0689" y="2996952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a = 7.0;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702742"/>
            <a:ext cx="930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flt</a:t>
            </a:r>
            <a:r>
              <a:rPr lang="pt-BR" dirty="0">
                <a:latin typeface="+mj-lt"/>
              </a:rPr>
              <a:t> = 7.0f;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float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dbl</a:t>
            </a:r>
            <a:r>
              <a:rPr lang="pt-BR" dirty="0">
                <a:latin typeface="+mj-lt"/>
              </a:rPr>
              <a:t> = 7.0;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ldb</a:t>
            </a:r>
            <a:r>
              <a:rPr lang="pt-BR" dirty="0">
                <a:latin typeface="+mj-lt"/>
              </a:rPr>
              <a:t> = 7.0l;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 variável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88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 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56792"/>
            <a:ext cx="10513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exibe números sempre com 6 casas depois da vírgula</a:t>
            </a:r>
          </a:p>
          <a:p>
            <a:r>
              <a:rPr lang="pt-BR" dirty="0">
                <a:latin typeface="+mj-lt"/>
              </a:rPr>
              <a:t>	cout.setf(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::fixed,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ios_base</a:t>
            </a:r>
            <a:r>
              <a:rPr lang="pt-BR" dirty="0">
                <a:latin typeface="+mj-lt"/>
              </a:rPr>
              <a:t>::floatfield);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fltvar = 10.0 / 3.0;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bom para até 6 dígitos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dblvar = 10.0 / 3.0;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bom para até 15 dígitos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  </a:t>
            </a:r>
            <a:r>
              <a:rPr lang="en-US" dirty="0" err="1">
                <a:latin typeface="+mj-lt"/>
              </a:rPr>
              <a:t>milhao</a:t>
            </a:r>
            <a:r>
              <a:rPr lang="en-US" dirty="0">
                <a:latin typeface="+mj-lt"/>
              </a:rPr>
              <a:t> = 1.0e6;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float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var = " </a:t>
            </a:r>
            <a:r>
              <a:rPr lang="pt-BR" dirty="0">
                <a:latin typeface="+mj-lt"/>
              </a:rPr>
              <a:t>&lt;&lt; fltvar;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vezes um milhao = "</a:t>
            </a:r>
            <a:r>
              <a:rPr lang="pt-BR" dirty="0">
                <a:latin typeface="+mj-lt"/>
              </a:rPr>
              <a:t> &lt;&lt; milhao * fltvar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var = " </a:t>
            </a:r>
            <a:r>
              <a:rPr lang="pt-BR" dirty="0">
                <a:latin typeface="+mj-lt"/>
              </a:rPr>
              <a:t>&lt;&lt; dblvar;</a:t>
            </a:r>
          </a:p>
          <a:p>
            <a:r>
              <a:rPr lang="fr-FR" dirty="0">
                <a:latin typeface="+mj-lt"/>
              </a:rPr>
              <a:t>	cout &lt;&lt;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", vezes um milhao = " </a:t>
            </a:r>
            <a:r>
              <a:rPr lang="fr-FR" dirty="0">
                <a:latin typeface="+mj-lt"/>
              </a:rPr>
              <a:t>&lt;&lt; milhao * dblvar &lt;&lt; endl;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setf() </a:t>
            </a:r>
            <a:r>
              <a:rPr lang="pt-BR" dirty="0"/>
              <a:t>fixa o número de casas decimais mostradas após a vírgula</a:t>
            </a:r>
          </a:p>
          <a:p>
            <a:r>
              <a:rPr lang="pt-BR" dirty="0"/>
              <a:t>A variável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garante a precisão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dígitos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 variável double garante a precisão para </a:t>
            </a:r>
            <a:r>
              <a:rPr lang="pt-BR" dirty="0">
                <a:latin typeface="+mj-lt"/>
              </a:rPr>
              <a:t>15</a:t>
            </a:r>
            <a:r>
              <a:rPr lang="pt-BR" dirty="0"/>
              <a:t> dígitos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float var  = 3.333333, vezes um milhao = 3333333.250000</a:t>
            </a:r>
          </a:p>
          <a:p>
            <a:r>
              <a:rPr lang="pt-BR" dirty="0">
                <a:latin typeface="+mj-lt"/>
              </a:rPr>
              <a:t>double var = 3.333333, vezes um milhao = 3333333.333333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 Flutuante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43050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a = 2.34E+8;</a:t>
            </a:r>
          </a:p>
          <a:p>
            <a:r>
              <a:rPr lang="pt-BR" dirty="0">
                <a:latin typeface="+mj-lt"/>
              </a:rPr>
              <a:t> 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b = a + 1.0f;</a:t>
            </a:r>
          </a:p>
          <a:p>
            <a:r>
              <a:rPr lang="pt-BR" dirty="0">
                <a:latin typeface="+mj-lt"/>
              </a:rPr>
              <a:t> </a:t>
            </a:r>
            <a:r>
              <a:rPr lang="en-US" dirty="0">
                <a:latin typeface="+mj-lt"/>
              </a:rPr>
              <a:t>	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= " </a:t>
            </a:r>
            <a:r>
              <a:rPr lang="pt-BR" dirty="0">
                <a:latin typeface="+mj-lt"/>
              </a:rPr>
              <a:t>&lt;&lt; a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 - a = "</a:t>
            </a:r>
            <a:r>
              <a:rPr lang="pt-BR" dirty="0">
                <a:latin typeface="+mj-lt"/>
              </a:rPr>
              <a:t> &lt;&lt; b - a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2400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 do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valor armazenado em b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de 6 dígitos significativos</a:t>
            </a:r>
            <a:r>
              <a:rPr lang="pt-BR" dirty="0"/>
              <a:t> e é perdido no armazenamento</a:t>
            </a:r>
          </a:p>
          <a:p>
            <a:r>
              <a:rPr lang="pt-BR" dirty="0"/>
              <a:t>É preciso sempre observar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precisão das constantes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resultados das operações </a:t>
            </a:r>
            <a:r>
              <a:rPr lang="pt-BR" dirty="0"/>
              <a:t>matemáticas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2590" y="242886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 = 2.34e+8</a:t>
            </a:r>
          </a:p>
          <a:p>
            <a:r>
              <a:rPr lang="pt-BR" dirty="0">
                <a:latin typeface="+mj-lt"/>
              </a:rPr>
              <a:t>b – a = 0</a:t>
            </a:r>
          </a:p>
        </p:txBody>
      </p:sp>
    </p:spTree>
    <p:extLst>
      <p:ext uri="{BB962C8B-B14F-4D97-AF65-F5344CB8AC3E}">
        <p14:creationId xmlns:p14="http://schemas.microsoft.com/office/powerpoint/2010/main" val="210614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com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Eles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valores entre dois números inteiros</a:t>
            </a:r>
          </a:p>
          <a:p>
            <a:pPr lvl="1"/>
            <a:r>
              <a:rPr lang="pt-BR" dirty="0"/>
              <a:t>Devido ao fator de escala,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uma faixa de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 </a:t>
            </a:r>
            <a:r>
              <a:rPr lang="pt-BR" dirty="0"/>
              <a:t>que os tipos inteiros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</a:t>
            </a:r>
            <a:r>
              <a:rPr lang="pt-BR" dirty="0"/>
              <a:t> com pontos-flutuantes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lentas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(que operações com inteiros)*</a:t>
            </a:r>
          </a:p>
          <a:p>
            <a:pPr lvl="1"/>
            <a:r>
              <a:rPr lang="pt-BR" dirty="0"/>
              <a:t>Pontos-flutuantes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perdem precisão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tipos básicos de dados tipo ponto flutuante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double</a:t>
            </a:r>
          </a:p>
          <a:p>
            <a:r>
              <a:rPr lang="pt-BR" dirty="0"/>
              <a:t>Valores ponto flutuante são armazenados  em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mantissa</a:t>
            </a:r>
          </a:p>
          <a:p>
            <a:pPr lvl="1"/>
            <a:r>
              <a:rPr lang="pt-BR" dirty="0"/>
              <a:t>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expoente </a:t>
            </a:r>
          </a:p>
          <a:p>
            <a:r>
              <a:rPr lang="pt-BR" dirty="0"/>
              <a:t>O arquivo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cfloat</a:t>
            </a:r>
            <a:r>
              <a:rPr lang="pt-BR" dirty="0"/>
              <a:t> deve ser consultado para saber os </a:t>
            </a:r>
            <a:br>
              <a:rPr lang="pt-BR" dirty="0"/>
            </a:br>
            <a:r>
              <a:rPr lang="pt-BR" dirty="0"/>
              <a:t>tamanhos de cada tipo em uma plataforma específica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flutuantes</a:t>
            </a:r>
            <a:r>
              <a:rPr lang="pt-BR" dirty="0"/>
              <a:t> são o segundo maior grupo de tipos</a:t>
            </a:r>
          </a:p>
          <a:p>
            <a:pPr lvl="1"/>
            <a:r>
              <a:rPr lang="pt-BR" dirty="0"/>
              <a:t>Perdem apenas para o grupo dos tipos inteiros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6F600DC-DE22-45FF-8D9A-59285579CFD5}"/>
              </a:ext>
            </a:extLst>
          </p:cNvPr>
          <p:cNvGrpSpPr/>
          <p:nvPr/>
        </p:nvGrpSpPr>
        <p:grpSpPr>
          <a:xfrm>
            <a:off x="2625823" y="3212976"/>
            <a:ext cx="3758209" cy="2750629"/>
            <a:chOff x="2625823" y="3212976"/>
            <a:chExt cx="3758209" cy="275062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A407D89E-CDF6-413D-94C6-AC0E10FBAD2F}"/>
                </a:ext>
              </a:extLst>
            </p:cNvPr>
            <p:cNvSpPr/>
            <p:nvPr/>
          </p:nvSpPr>
          <p:spPr>
            <a:xfrm>
              <a:off x="2625823" y="3669124"/>
              <a:ext cx="1728192" cy="229448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Inteiros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F34950B-AB59-460B-B0E9-6D1BE9D05E02}"/>
                </a:ext>
              </a:extLst>
            </p:cNvPr>
            <p:cNvSpPr txBox="1"/>
            <p:nvPr/>
          </p:nvSpPr>
          <p:spPr>
            <a:xfrm>
              <a:off x="4727848" y="3839172"/>
              <a:ext cx="1656184" cy="19543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bool</a:t>
              </a:r>
              <a:endParaRPr lang="pt-BR" sz="1100" dirty="0">
                <a:solidFill>
                  <a:schemeClr val="accent3"/>
                </a:solidFill>
                <a:latin typeface="+mj-lt"/>
              </a:endParaRPr>
            </a:p>
            <a:p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char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unsigned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char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short</a:t>
              </a:r>
            </a:p>
            <a:p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unsigned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short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int</a:t>
              </a:r>
              <a:endParaRPr lang="pt-BR" sz="1100" dirty="0">
                <a:solidFill>
                  <a:schemeClr val="accent3"/>
                </a:solidFill>
                <a:latin typeface="+mj-lt"/>
              </a:endParaRPr>
            </a:p>
            <a:p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unsigned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int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endParaRPr lang="pt-BR" sz="1100" dirty="0">
                <a:solidFill>
                  <a:schemeClr val="accent3"/>
                </a:solidFill>
                <a:latin typeface="+mj-lt"/>
              </a:endParaRPr>
            </a:p>
            <a:p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unsigned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unsigned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endParaRPr lang="pt-BR" sz="1100" dirty="0">
                <a:solidFill>
                  <a:schemeClr val="accent3"/>
                </a:solidFill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CF6A5A6-E007-4D78-A673-A91ECD1E4E07}"/>
                </a:ext>
              </a:extLst>
            </p:cNvPr>
            <p:cNvSpPr txBox="1"/>
            <p:nvPr/>
          </p:nvSpPr>
          <p:spPr>
            <a:xfrm>
              <a:off x="3012063" y="3212976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11</a:t>
              </a:r>
              <a:r>
                <a:rPr lang="pt-BR" dirty="0"/>
                <a:t> tipos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714B1F8-F6A8-483D-988A-580A2CD07F75}"/>
                </a:ext>
              </a:extLst>
            </p:cNvPr>
            <p:cNvCxnSpPr/>
            <p:nvPr/>
          </p:nvCxnSpPr>
          <p:spPr>
            <a:xfrm>
              <a:off x="4611082" y="3861048"/>
              <a:ext cx="0" cy="194421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C50A5C4-146B-4720-B95D-15234136C802}"/>
              </a:ext>
            </a:extLst>
          </p:cNvPr>
          <p:cNvGrpSpPr/>
          <p:nvPr/>
        </p:nvGrpSpPr>
        <p:grpSpPr>
          <a:xfrm>
            <a:off x="6973891" y="4447031"/>
            <a:ext cx="3132345" cy="1516574"/>
            <a:chOff x="6973891" y="4447031"/>
            <a:chExt cx="3132345" cy="151657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698E697-AFEE-4FDA-BF9E-7D86497BEDE8}"/>
                </a:ext>
              </a:extLst>
            </p:cNvPr>
            <p:cNvSpPr/>
            <p:nvPr/>
          </p:nvSpPr>
          <p:spPr>
            <a:xfrm>
              <a:off x="6973891" y="4901535"/>
              <a:ext cx="1728192" cy="106207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Ponto Flutuantes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EBC22E6-8C2D-406A-869F-B1ADDD0667F0}"/>
                </a:ext>
              </a:extLst>
            </p:cNvPr>
            <p:cNvSpPr txBox="1"/>
            <p:nvPr/>
          </p:nvSpPr>
          <p:spPr>
            <a:xfrm>
              <a:off x="7423450" y="4447031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</a:t>
              </a:r>
              <a:r>
                <a:rPr lang="pt-BR" dirty="0"/>
                <a:t> tipos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7A7FED0-E372-444C-A62D-FFBC8DA43019}"/>
                </a:ext>
              </a:extLst>
            </p:cNvPr>
            <p:cNvSpPr txBox="1"/>
            <p:nvPr/>
          </p:nvSpPr>
          <p:spPr>
            <a:xfrm>
              <a:off x="9026118" y="5157192"/>
              <a:ext cx="1080118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float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double</a:t>
              </a:r>
              <a:br>
                <a:rPr lang="pt-BR" sz="1100" dirty="0">
                  <a:solidFill>
                    <a:schemeClr val="accent3"/>
                  </a:solidFill>
                  <a:latin typeface="+mj-lt"/>
                </a:rPr>
              </a:b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long</a:t>
              </a:r>
              <a:r>
                <a:rPr lang="pt-BR" sz="1100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pt-BR" sz="1100" dirty="0" err="1">
                  <a:solidFill>
                    <a:schemeClr val="accent3"/>
                  </a:solidFill>
                  <a:latin typeface="+mj-lt"/>
                </a:rPr>
                <a:t>double</a:t>
              </a:r>
              <a:endParaRPr lang="pt-BR" sz="1100" dirty="0">
                <a:solidFill>
                  <a:schemeClr val="accent3"/>
                </a:solidFill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42AA58E-AA10-402F-9389-C66A538643B4}"/>
                </a:ext>
              </a:extLst>
            </p:cNvPr>
            <p:cNvCxnSpPr>
              <a:cxnSpLocks/>
            </p:cNvCxnSpPr>
            <p:nvPr/>
          </p:nvCxnSpPr>
          <p:spPr>
            <a:xfrm>
              <a:off x="8909352" y="5155256"/>
              <a:ext cx="0" cy="6021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Números em ponto flutuante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 fracionária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Representam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números reais</a:t>
            </a:r>
          </a:p>
          <a:p>
            <a:pPr lvl="1"/>
            <a:r>
              <a:rPr lang="pt-BR" dirty="0"/>
              <a:t>Utiliza-se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</a:t>
            </a:r>
            <a:r>
              <a:rPr lang="pt-BR" dirty="0"/>
              <a:t> para indicar a parte fracionária</a:t>
            </a:r>
          </a:p>
          <a:p>
            <a:pPr lvl="2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>
                <a:latin typeface="+mj-lt"/>
              </a:rPr>
              <a:t> 2.5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3.14159</a:t>
            </a:r>
            <a:r>
              <a:rPr lang="pt-BR" dirty="0"/>
              <a:t>,</a:t>
            </a:r>
            <a:r>
              <a:rPr lang="pt-BR" dirty="0">
                <a:latin typeface="+mj-lt"/>
              </a:rPr>
              <a:t> 0.442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C686D2B-AE6B-4974-990C-84ABDAF12ECA}"/>
              </a:ext>
            </a:extLst>
          </p:cNvPr>
          <p:cNvGrpSpPr/>
          <p:nvPr/>
        </p:nvGrpSpPr>
        <p:grpSpPr>
          <a:xfrm>
            <a:off x="4125238" y="2708921"/>
            <a:ext cx="3941524" cy="1729796"/>
            <a:chOff x="3564472" y="4222463"/>
            <a:chExt cx="3941524" cy="210404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5F9D2D3-9357-474C-B7AF-45F2CF1D76E7}"/>
                </a:ext>
              </a:extLst>
            </p:cNvPr>
            <p:cNvSpPr/>
            <p:nvPr/>
          </p:nvSpPr>
          <p:spPr>
            <a:xfrm>
              <a:off x="4525206" y="4870300"/>
              <a:ext cx="481146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60DF718-922B-4B31-9213-58F30627A37F}"/>
                </a:ext>
              </a:extLst>
            </p:cNvPr>
            <p:cNvSpPr txBox="1"/>
            <p:nvPr/>
          </p:nvSpPr>
          <p:spPr>
            <a:xfrm>
              <a:off x="4572584" y="4855300"/>
              <a:ext cx="1873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latin typeface="+mj-lt"/>
                </a:rPr>
                <a:t>1 . 2 5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5E62A5C-B4CA-41F1-9B8B-47F699B0846D}"/>
                </a:ext>
              </a:extLst>
            </p:cNvPr>
            <p:cNvSpPr txBox="1"/>
            <p:nvPr/>
          </p:nvSpPr>
          <p:spPr>
            <a:xfrm>
              <a:off x="5735960" y="4222463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Parte fracionária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6F1C316-04C0-45BA-ABAA-D78117B3C29C}"/>
                </a:ext>
              </a:extLst>
            </p:cNvPr>
            <p:cNvSpPr txBox="1"/>
            <p:nvPr/>
          </p:nvSpPr>
          <p:spPr>
            <a:xfrm>
              <a:off x="3564472" y="422840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Parte inteira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5C38247-453B-4FA8-8AC7-47E26379EF02}"/>
                </a:ext>
              </a:extLst>
            </p:cNvPr>
            <p:cNvCxnSpPr>
              <a:cxnSpLocks/>
            </p:cNvCxnSpPr>
            <p:nvPr/>
          </p:nvCxnSpPr>
          <p:spPr>
            <a:xfrm>
              <a:off x="4784118" y="4594914"/>
              <a:ext cx="0" cy="2698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3904D75-E433-45A5-A844-E9E81183D1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9976" y="4588974"/>
              <a:ext cx="0" cy="275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9E60FF1-66B0-41B4-8675-2CCABCC8517C}"/>
                </a:ext>
              </a:extLst>
            </p:cNvPr>
            <p:cNvCxnSpPr>
              <a:cxnSpLocks/>
            </p:cNvCxnSpPr>
            <p:nvPr/>
          </p:nvCxnSpPr>
          <p:spPr>
            <a:xfrm>
              <a:off x="5229924" y="5576357"/>
              <a:ext cx="0" cy="300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F5EA78F-70CF-4CEB-B567-0D7E864F5571}"/>
                </a:ext>
              </a:extLst>
            </p:cNvPr>
            <p:cNvSpPr txBox="1"/>
            <p:nvPr/>
          </p:nvSpPr>
          <p:spPr>
            <a:xfrm>
              <a:off x="5063398" y="5877273"/>
              <a:ext cx="1988493" cy="44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 (não vírgula)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DDAC2E5-13EE-45A5-93AD-59F55B71990D}"/>
                </a:ext>
              </a:extLst>
            </p:cNvPr>
            <p:cNvSpPr/>
            <p:nvPr/>
          </p:nvSpPr>
          <p:spPr>
            <a:xfrm>
              <a:off x="5054542" y="4870300"/>
              <a:ext cx="349850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13035E-542B-43F5-8E54-CDA627480877}"/>
                </a:ext>
              </a:extLst>
            </p:cNvPr>
            <p:cNvSpPr/>
            <p:nvPr/>
          </p:nvSpPr>
          <p:spPr>
            <a:xfrm>
              <a:off x="5461438" y="4870300"/>
              <a:ext cx="850586" cy="7143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81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ponto flutuantes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faixa maior de valores</a:t>
            </a:r>
          </a:p>
          <a:p>
            <a:pPr lvl="1"/>
            <a:r>
              <a:rPr lang="pt-BR" dirty="0"/>
              <a:t>Alguns números muito grandes para os tipos inteiros </a:t>
            </a:r>
            <a:br>
              <a:rPr lang="pt-BR" dirty="0"/>
            </a:br>
            <a:r>
              <a:rPr lang="pt-BR" dirty="0"/>
              <a:t>podem ser armazenados em ponto flutuante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7411BF85-56D0-4971-A94D-E4B5C337D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436135"/>
              </p:ext>
            </p:extLst>
          </p:nvPr>
        </p:nvGraphicFramePr>
        <p:xfrm>
          <a:off x="2279576" y="4183832"/>
          <a:ext cx="7901014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32.767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91598C4-A01F-448E-995F-5CFD41B76DB1}"/>
              </a:ext>
            </a:extLst>
          </p:cNvPr>
          <p:cNvSpPr txBox="1"/>
          <p:nvPr/>
        </p:nvSpPr>
        <p:spPr>
          <a:xfrm>
            <a:off x="2207568" y="3434126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  </a:t>
            </a:r>
            <a:r>
              <a:rPr lang="pt-BR" sz="2000" dirty="0">
                <a:latin typeface="+mj-lt"/>
              </a:rPr>
              <a:t>872838789825284736473</a:t>
            </a:r>
            <a:r>
              <a:rPr lang="pt-BR" dirty="0"/>
              <a:t>,</a:t>
            </a:r>
            <a:r>
              <a:rPr lang="pt-B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pt-BR" sz="2000" dirty="0"/>
              <a:t>×</a:t>
            </a:r>
            <a:r>
              <a:rPr lang="pt-BR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pt-BR" sz="2000" baseline="30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26</a:t>
            </a:r>
            <a:r>
              <a:rPr lang="pt-BR" dirty="0"/>
              <a:t>,  </a:t>
            </a:r>
            <a:r>
              <a:rPr lang="pt-BR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lang="pt-BR" sz="2000" dirty="0"/>
              <a:t>×</a:t>
            </a:r>
            <a:r>
              <a:rPr lang="pt-BR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lang="pt-BR" sz="2000" baseline="30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300</a:t>
            </a:r>
            <a:endParaRPr lang="pt-BR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6991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957808"/>
          </a:xfrm>
        </p:spPr>
        <p:txBody>
          <a:bodyPr>
            <a:normAutofit/>
          </a:bodyPr>
          <a:lstStyle/>
          <a:p>
            <a:r>
              <a:rPr lang="pt-BR" dirty="0"/>
              <a:t>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 um número real em duas partes</a:t>
            </a:r>
            <a:endParaRPr lang="pt-BR" dirty="0"/>
          </a:p>
          <a:p>
            <a:pPr lvl="1"/>
            <a:r>
              <a:rPr lang="pt-BR" dirty="0"/>
              <a:t>Um valor (mantissa)</a:t>
            </a:r>
          </a:p>
          <a:p>
            <a:pPr lvl="1"/>
            <a:r>
              <a:rPr lang="pt-BR" dirty="0"/>
              <a:t>Um fator de escala (expoente)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4B69AC-92BC-4797-B25D-4B9983AAD331}"/>
              </a:ext>
            </a:extLst>
          </p:cNvPr>
          <p:cNvGrpSpPr/>
          <p:nvPr/>
        </p:nvGrpSpPr>
        <p:grpSpPr>
          <a:xfrm>
            <a:off x="2038285" y="3404220"/>
            <a:ext cx="7479899" cy="2000264"/>
            <a:chOff x="2038285" y="3404220"/>
            <a:chExt cx="7479899" cy="2000264"/>
          </a:xfrm>
        </p:grpSpPr>
        <p:sp>
          <p:nvSpPr>
            <p:cNvPr id="4" name="Retângulo 3"/>
            <p:cNvSpPr/>
            <p:nvPr/>
          </p:nvSpPr>
          <p:spPr>
            <a:xfrm>
              <a:off x="6732102" y="41900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46614" y="419003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732102" y="490441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46614" y="4904418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1000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 flipH="1">
              <a:off x="4038548" y="4118600"/>
              <a:ext cx="214314" cy="1285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38285" y="4547228"/>
              <a:ext cx="168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 flutuante</a:t>
              </a:r>
            </a:p>
          </p:txBody>
        </p:sp>
        <p:sp>
          <p:nvSpPr>
            <p:cNvPr id="13" name="Chave direita 12"/>
            <p:cNvSpPr/>
            <p:nvPr/>
          </p:nvSpPr>
          <p:spPr>
            <a:xfrm rot="5400000" flipH="1">
              <a:off x="7375044" y="3189906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160731" y="34042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589516" y="340422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Escala</a:t>
              </a:r>
            </a:p>
          </p:txBody>
        </p:sp>
        <p:sp>
          <p:nvSpPr>
            <p:cNvPr id="16" name="Chave direita 15"/>
            <p:cNvSpPr/>
            <p:nvPr/>
          </p:nvSpPr>
          <p:spPr>
            <a:xfrm rot="5400000" flipH="1">
              <a:off x="8875242" y="3404220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511824" y="419003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34.125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511824" y="4904418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341.25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212790" y="42493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212790" y="497585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29A18B6C-7270-4787-8F95-DA97FF57600D}"/>
              </a:ext>
            </a:extLst>
          </p:cNvPr>
          <p:cNvSpPr/>
          <p:nvPr/>
        </p:nvSpPr>
        <p:spPr>
          <a:xfrm>
            <a:off x="4020477" y="5699605"/>
            <a:ext cx="5027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/>
              <a:t>Os números </a:t>
            </a:r>
            <a:r>
              <a:rPr lang="pt-BR" dirty="0">
                <a:latin typeface="+mj-lt"/>
              </a:rPr>
              <a:t>34.125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341.25</a:t>
            </a:r>
            <a:r>
              <a:rPr lang="pt-BR" dirty="0"/>
              <a:t> são idênticos,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não ser pela posição da sua vírgula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fator de escala </a:t>
            </a:r>
            <a:r>
              <a:rPr lang="pt-BR" dirty="0"/>
              <a:t>não é armazenado na memória como um multiplicador, mas sim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expoente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60FA403-704B-4432-B256-EE880F71CFAE}"/>
              </a:ext>
            </a:extLst>
          </p:cNvPr>
          <p:cNvGrpSpPr/>
          <p:nvPr/>
        </p:nvGrpSpPr>
        <p:grpSpPr>
          <a:xfrm>
            <a:off x="1991544" y="3140968"/>
            <a:ext cx="7358113" cy="2000264"/>
            <a:chOff x="1774080" y="3147238"/>
            <a:chExt cx="7358113" cy="2000264"/>
          </a:xfrm>
        </p:grpSpPr>
        <p:sp>
          <p:nvSpPr>
            <p:cNvPr id="4" name="Retângulo 3"/>
            <p:cNvSpPr/>
            <p:nvPr/>
          </p:nvSpPr>
          <p:spPr>
            <a:xfrm>
              <a:off x="4131533" y="393305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846045" y="3933056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31533" y="464743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0.34125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846045" y="4647436"/>
              <a:ext cx="1071570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 flipH="1">
              <a:off x="3774343" y="3861618"/>
              <a:ext cx="214314" cy="1285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774080" y="4290246"/>
              <a:ext cx="1680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 flutuante</a:t>
              </a:r>
            </a:p>
          </p:txBody>
        </p:sp>
        <p:sp>
          <p:nvSpPr>
            <p:cNvPr id="13" name="Chave direita 12"/>
            <p:cNvSpPr/>
            <p:nvPr/>
          </p:nvSpPr>
          <p:spPr>
            <a:xfrm rot="5400000" flipH="1">
              <a:off x="4774475" y="2932924"/>
              <a:ext cx="214314" cy="15001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66368" y="3147238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Mantissa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836023" y="314723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Expoente</a:t>
              </a:r>
            </a:p>
          </p:txBody>
        </p:sp>
        <p:sp>
          <p:nvSpPr>
            <p:cNvPr id="16" name="Chave direita 15"/>
            <p:cNvSpPr/>
            <p:nvPr/>
          </p:nvSpPr>
          <p:spPr>
            <a:xfrm rot="5400000" flipH="1">
              <a:off x="6274673" y="3147238"/>
              <a:ext cx="21431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631995" y="393305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34.125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7631995" y="4647436"/>
              <a:ext cx="1500198" cy="5000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341.25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131929" y="3992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131929" y="47188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BDD6638-EC64-4A84-829A-DBDB3959B7F7}"/>
              </a:ext>
            </a:extLst>
          </p:cNvPr>
          <p:cNvSpPr/>
          <p:nvPr/>
        </p:nvSpPr>
        <p:spPr>
          <a:xfrm>
            <a:off x="4175343" y="5495478"/>
            <a:ext cx="330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0.34125 * 10</a:t>
            </a:r>
            <a:r>
              <a:rPr lang="pt-BR" baseline="30000" dirty="0">
                <a:latin typeface="+mj-lt"/>
              </a:rPr>
              <a:t>2</a:t>
            </a:r>
            <a:r>
              <a:rPr lang="pt-BR" dirty="0">
                <a:latin typeface="+mj-lt"/>
              </a:rPr>
              <a:t> = 34.125</a:t>
            </a:r>
          </a:p>
          <a:p>
            <a:r>
              <a:rPr lang="pt-BR" dirty="0">
                <a:latin typeface="+mj-lt"/>
              </a:rPr>
              <a:t>0.34125 * 10</a:t>
            </a:r>
            <a:r>
              <a:rPr lang="pt-BR" baseline="30000" dirty="0">
                <a:latin typeface="+mj-lt"/>
              </a:rPr>
              <a:t>3</a:t>
            </a:r>
            <a:r>
              <a:rPr lang="pt-BR" dirty="0">
                <a:latin typeface="+mj-lt"/>
              </a:rPr>
              <a:t> = 341.25</a:t>
            </a:r>
          </a:p>
        </p:txBody>
      </p:sp>
    </p:spTree>
    <p:extLst>
      <p:ext uri="{BB962C8B-B14F-4D97-AF65-F5344CB8AC3E}">
        <p14:creationId xmlns:p14="http://schemas.microsoft.com/office/powerpoint/2010/main" val="22807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tem três tipos ponto flutuante: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float 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double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A principal diferença entre os tipos está no:</a:t>
            </a:r>
          </a:p>
          <a:p>
            <a:pPr lvl="1"/>
            <a:r>
              <a:rPr lang="pt-BR" dirty="0"/>
              <a:t>Número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significativos</a:t>
            </a:r>
            <a:r>
              <a:rPr lang="pt-BR" dirty="0"/>
              <a:t> para a mantissa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máximo</a:t>
            </a:r>
            <a:r>
              <a:rPr lang="pt-BR" dirty="0"/>
              <a:t> para o expoente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3512</TotalTime>
  <Words>2999</Words>
  <Application>Microsoft Office PowerPoint</Application>
  <PresentationFormat>Widescreen</PresentationFormat>
  <Paragraphs>650</Paragraphs>
  <Slides>34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3" baseType="lpstr">
      <vt:lpstr>Arial Narrow</vt:lpstr>
      <vt:lpstr>Calibri</vt:lpstr>
      <vt:lpstr>Cambria Math</vt:lpstr>
      <vt:lpstr>Consolas</vt:lpstr>
      <vt:lpstr>Corbel</vt:lpstr>
      <vt:lpstr>Wingdings</vt:lpstr>
      <vt:lpstr>Wingdings 2</vt:lpstr>
      <vt:lpstr>Wingdings 3</vt:lpstr>
      <vt:lpstr>Metrô</vt:lpstr>
      <vt:lpstr>Tipos ponto flutuante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Tipos Ponto Flutuante</vt:lpstr>
      <vt:lpstr>Representação do Ponto Flutuante</vt:lpstr>
      <vt:lpstr>Representação do Ponto Flutuante</vt:lpstr>
      <vt:lpstr>Representação do Ponto Flutuante</vt:lpstr>
      <vt:lpstr>Representação do Ponto Flutuante</vt:lpstr>
      <vt:lpstr>Constantes Ponto Flutuante</vt:lpstr>
      <vt:lpstr>Constantes Ponto Flutuante</vt:lpstr>
      <vt:lpstr>Constantes Ponto Flutuante</vt:lpstr>
      <vt:lpstr>Constantes Ponto Flutuante</vt:lpstr>
      <vt:lpstr>Precisão do Ponto Flutuante</vt:lpstr>
      <vt:lpstr>Precisão do Ponto Flutuante</vt:lpstr>
      <vt:lpstr>Precisão do Ponto Flutuante</vt:lpstr>
      <vt:lpstr>Precisão do Ponto Flutuante</vt:lpstr>
      <vt:lpstr>Comparação com Inteiros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Básicos de Dados</dc:title>
  <dc:creator>Judson Santiago</dc:creator>
  <cp:keywords>Programação;Tipos;Ponto-Flutuante</cp:keywords>
  <cp:lastModifiedBy>Judson Santiago</cp:lastModifiedBy>
  <cp:revision>314</cp:revision>
  <dcterms:created xsi:type="dcterms:W3CDTF">2009-03-30T21:53:55Z</dcterms:created>
  <dcterms:modified xsi:type="dcterms:W3CDTF">2021-03-21T01:55:40Z</dcterms:modified>
</cp:coreProperties>
</file>