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72" r:id="rId3"/>
    <p:sldId id="319" r:id="rId4"/>
    <p:sldId id="273" r:id="rId5"/>
    <p:sldId id="274" r:id="rId6"/>
    <p:sldId id="275" r:id="rId7"/>
    <p:sldId id="276" r:id="rId8"/>
    <p:sldId id="316" r:id="rId9"/>
    <p:sldId id="315" r:id="rId10"/>
    <p:sldId id="277" r:id="rId11"/>
    <p:sldId id="278" r:id="rId12"/>
    <p:sldId id="279" r:id="rId13"/>
    <p:sldId id="280" r:id="rId14"/>
    <p:sldId id="281" r:id="rId15"/>
    <p:sldId id="282" r:id="rId16"/>
    <p:sldId id="321" r:id="rId17"/>
    <p:sldId id="322" r:id="rId18"/>
    <p:sldId id="317" r:id="rId19"/>
    <p:sldId id="318" r:id="rId20"/>
    <p:sldId id="283" r:id="rId21"/>
    <p:sldId id="284" r:id="rId22"/>
    <p:sldId id="297" r:id="rId23"/>
    <p:sldId id="298" r:id="rId24"/>
    <p:sldId id="299" r:id="rId25"/>
    <p:sldId id="286" r:id="rId26"/>
    <p:sldId id="287" r:id="rId27"/>
    <p:sldId id="288" r:id="rId28"/>
    <p:sldId id="289" r:id="rId29"/>
    <p:sldId id="294" r:id="rId30"/>
    <p:sldId id="290" r:id="rId31"/>
    <p:sldId id="312" r:id="rId32"/>
    <p:sldId id="313" r:id="rId33"/>
    <p:sldId id="296" r:id="rId34"/>
    <p:sldId id="291" r:id="rId35"/>
    <p:sldId id="311" r:id="rId36"/>
    <p:sldId id="320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9080DB-E83A-428D-A166-0BC5651EDF24}" v="28" dt="2021-03-26T22:31:31.458"/>
    <p1510:client id="{3EBA0B2A-97F4-4F78-9FCC-65DB44F62EF1}" v="37" dt="2021-03-26T02:25:47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0036" autoAdjust="0"/>
  </p:normalViewPr>
  <p:slideViewPr>
    <p:cSldViewPr>
      <p:cViewPr varScale="1">
        <p:scale>
          <a:sx n="153" d="100"/>
          <a:sy n="153" d="100"/>
        </p:scale>
        <p:origin x="528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D685064F-E1E9-4FD9-B6CB-B2A81BF08F7F}"/>
    <pc:docChg chg="undo custSel addSld modSld">
      <pc:chgData name="Judson Santiago" userId="ebb108da2f256286" providerId="LiveId" clId="{D685064F-E1E9-4FD9-B6CB-B2A81BF08F7F}" dt="2019-09-01T18:54:20.651" v="1182" actId="20577"/>
      <pc:docMkLst>
        <pc:docMk/>
      </pc:docMkLst>
      <pc:sldChg chg="modSp">
        <pc:chgData name="Judson Santiago" userId="ebb108da2f256286" providerId="LiveId" clId="{D685064F-E1E9-4FD9-B6CB-B2A81BF08F7F}" dt="2019-09-01T16:38:32.343" v="7" actId="207"/>
        <pc:sldMkLst>
          <pc:docMk/>
          <pc:sldMk cId="0" sldId="272"/>
        </pc:sldMkLst>
        <pc:spChg chg="mod">
          <ac:chgData name="Judson Santiago" userId="ebb108da2f256286" providerId="LiveId" clId="{D685064F-E1E9-4FD9-B6CB-B2A81BF08F7F}" dt="2019-09-01T16:38:32.343" v="7" actId="207"/>
          <ac:spMkLst>
            <pc:docMk/>
            <pc:sldMk cId="0" sldId="272"/>
            <ac:spMk id="3" creationId="{00000000-0000-0000-0000-000000000000}"/>
          </ac:spMkLst>
        </pc:spChg>
      </pc:sldChg>
      <pc:sldChg chg="modSp">
        <pc:chgData name="Judson Santiago" userId="ebb108da2f256286" providerId="LiveId" clId="{D685064F-E1E9-4FD9-B6CB-B2A81BF08F7F}" dt="2019-09-01T16:43:29.807" v="14" actId="20577"/>
        <pc:sldMkLst>
          <pc:docMk/>
          <pc:sldMk cId="0" sldId="273"/>
        </pc:sldMkLst>
        <pc:spChg chg="mod">
          <ac:chgData name="Judson Santiago" userId="ebb108da2f256286" providerId="LiveId" clId="{D685064F-E1E9-4FD9-B6CB-B2A81BF08F7F}" dt="2019-09-01T16:43:29.807" v="14" actId="20577"/>
          <ac:spMkLst>
            <pc:docMk/>
            <pc:sldMk cId="0" sldId="273"/>
            <ac:spMk id="4" creationId="{00000000-0000-0000-0000-000000000000}"/>
          </ac:spMkLst>
        </pc:spChg>
      </pc:sldChg>
      <pc:sldChg chg="modSp">
        <pc:chgData name="Judson Santiago" userId="ebb108da2f256286" providerId="LiveId" clId="{D685064F-E1E9-4FD9-B6CB-B2A81BF08F7F}" dt="2019-09-01T17:12:02.140" v="239" actId="20577"/>
        <pc:sldMkLst>
          <pc:docMk/>
          <pc:sldMk cId="0" sldId="274"/>
        </pc:sldMkLst>
        <pc:spChg chg="mod">
          <ac:chgData name="Judson Santiago" userId="ebb108da2f256286" providerId="LiveId" clId="{D685064F-E1E9-4FD9-B6CB-B2A81BF08F7F}" dt="2019-09-01T17:12:02.140" v="239" actId="20577"/>
          <ac:spMkLst>
            <pc:docMk/>
            <pc:sldMk cId="0" sldId="274"/>
            <ac:spMk id="3" creationId="{00000000-0000-0000-0000-000000000000}"/>
          </ac:spMkLst>
        </pc:spChg>
      </pc:sldChg>
      <pc:sldChg chg="modSp">
        <pc:chgData name="Judson Santiago" userId="ebb108da2f256286" providerId="LiveId" clId="{D685064F-E1E9-4FD9-B6CB-B2A81BF08F7F}" dt="2019-09-01T17:17:59.822" v="280" actId="404"/>
        <pc:sldMkLst>
          <pc:docMk/>
          <pc:sldMk cId="0" sldId="275"/>
        </pc:sldMkLst>
        <pc:spChg chg="mod">
          <ac:chgData name="Judson Santiago" userId="ebb108da2f256286" providerId="LiveId" clId="{D685064F-E1E9-4FD9-B6CB-B2A81BF08F7F}" dt="2019-09-01T17:16:03.659" v="247"/>
          <ac:spMkLst>
            <pc:docMk/>
            <pc:sldMk cId="0" sldId="275"/>
            <ac:spMk id="3" creationId="{00000000-0000-0000-0000-000000000000}"/>
          </ac:spMkLst>
        </pc:spChg>
        <pc:spChg chg="mod">
          <ac:chgData name="Judson Santiago" userId="ebb108da2f256286" providerId="LiveId" clId="{D685064F-E1E9-4FD9-B6CB-B2A81BF08F7F}" dt="2019-09-01T17:17:16.277" v="274" actId="1076"/>
          <ac:spMkLst>
            <pc:docMk/>
            <pc:sldMk cId="0" sldId="275"/>
            <ac:spMk id="4" creationId="{00000000-0000-0000-0000-000000000000}"/>
          </ac:spMkLst>
        </pc:spChg>
        <pc:spChg chg="mod">
          <ac:chgData name="Judson Santiago" userId="ebb108da2f256286" providerId="LiveId" clId="{D685064F-E1E9-4FD9-B6CB-B2A81BF08F7F}" dt="2019-09-01T17:17:59.822" v="280" actId="404"/>
          <ac:spMkLst>
            <pc:docMk/>
            <pc:sldMk cId="0" sldId="275"/>
            <ac:spMk id="5" creationId="{00000000-0000-0000-0000-000000000000}"/>
          </ac:spMkLst>
        </pc:spChg>
      </pc:sldChg>
      <pc:sldChg chg="addSp delSp modSp">
        <pc:chgData name="Judson Santiago" userId="ebb108da2f256286" providerId="LiveId" clId="{D685064F-E1E9-4FD9-B6CB-B2A81BF08F7F}" dt="2019-09-01T17:21:56.092" v="444" actId="207"/>
        <pc:sldMkLst>
          <pc:docMk/>
          <pc:sldMk cId="0" sldId="276"/>
        </pc:sldMkLst>
        <pc:spChg chg="mod">
          <ac:chgData name="Judson Santiago" userId="ebb108da2f256286" providerId="LiveId" clId="{D685064F-E1E9-4FD9-B6CB-B2A81BF08F7F}" dt="2019-09-01T17:21:09.787" v="432" actId="6549"/>
          <ac:spMkLst>
            <pc:docMk/>
            <pc:sldMk cId="0" sldId="276"/>
            <ac:spMk id="3" creationId="{00000000-0000-0000-0000-000000000000}"/>
          </ac:spMkLst>
        </pc:spChg>
        <pc:spChg chg="mod">
          <ac:chgData name="Judson Santiago" userId="ebb108da2f256286" providerId="LiveId" clId="{D685064F-E1E9-4FD9-B6CB-B2A81BF08F7F}" dt="2019-09-01T17:21:19.382" v="435" actId="1076"/>
          <ac:spMkLst>
            <pc:docMk/>
            <pc:sldMk cId="0" sldId="276"/>
            <ac:spMk id="4" creationId="{00000000-0000-0000-0000-000000000000}"/>
          </ac:spMkLst>
        </pc:spChg>
        <pc:spChg chg="add del">
          <ac:chgData name="Judson Santiago" userId="ebb108da2f256286" providerId="LiveId" clId="{D685064F-E1E9-4FD9-B6CB-B2A81BF08F7F}" dt="2019-09-01T17:19:13.495" v="291" actId="478"/>
          <ac:spMkLst>
            <pc:docMk/>
            <pc:sldMk cId="0" sldId="276"/>
            <ac:spMk id="5" creationId="{A880754F-4146-45D0-81A6-65B17E51A289}"/>
          </ac:spMkLst>
        </pc:spChg>
        <pc:spChg chg="del">
          <ac:chgData name="Judson Santiago" userId="ebb108da2f256286" providerId="LiveId" clId="{D685064F-E1E9-4FD9-B6CB-B2A81BF08F7F}" dt="2019-09-01T17:21:12.728" v="433" actId="478"/>
          <ac:spMkLst>
            <pc:docMk/>
            <pc:sldMk cId="0" sldId="276"/>
            <ac:spMk id="6" creationId="{00000000-0000-0000-0000-000000000000}"/>
          </ac:spMkLst>
        </pc:spChg>
        <pc:spChg chg="add del mod">
          <ac:chgData name="Judson Santiago" userId="ebb108da2f256286" providerId="LiveId" clId="{D685064F-E1E9-4FD9-B6CB-B2A81BF08F7F}" dt="2019-09-01T17:20:00.206" v="314" actId="478"/>
          <ac:spMkLst>
            <pc:docMk/>
            <pc:sldMk cId="0" sldId="276"/>
            <ac:spMk id="7" creationId="{E0945A0F-39B2-4BF0-B688-5EF96DBEEAB8}"/>
          </ac:spMkLst>
        </pc:spChg>
        <pc:spChg chg="add mod">
          <ac:chgData name="Judson Santiago" userId="ebb108da2f256286" providerId="LiveId" clId="{D685064F-E1E9-4FD9-B6CB-B2A81BF08F7F}" dt="2019-09-01T17:21:56.092" v="444" actId="207"/>
          <ac:spMkLst>
            <pc:docMk/>
            <pc:sldMk cId="0" sldId="276"/>
            <ac:spMk id="8" creationId="{AD8DC692-D8A1-4764-ADDB-2CA0FD58966F}"/>
          </ac:spMkLst>
        </pc:spChg>
      </pc:sldChg>
      <pc:sldChg chg="modSp">
        <pc:chgData name="Judson Santiago" userId="ebb108da2f256286" providerId="LiveId" clId="{D685064F-E1E9-4FD9-B6CB-B2A81BF08F7F}" dt="2019-09-01T17:34:55.145" v="678" actId="6549"/>
        <pc:sldMkLst>
          <pc:docMk/>
          <pc:sldMk cId="0" sldId="277"/>
        </pc:sldMkLst>
        <pc:spChg chg="mod">
          <ac:chgData name="Judson Santiago" userId="ebb108da2f256286" providerId="LiveId" clId="{D685064F-E1E9-4FD9-B6CB-B2A81BF08F7F}" dt="2019-09-01T17:34:55.145" v="678" actId="6549"/>
          <ac:spMkLst>
            <pc:docMk/>
            <pc:sldMk cId="0" sldId="277"/>
            <ac:spMk id="3" creationId="{00000000-0000-0000-0000-000000000000}"/>
          </ac:spMkLst>
        </pc:spChg>
        <pc:spChg chg="mod">
          <ac:chgData name="Judson Santiago" userId="ebb108da2f256286" providerId="LiveId" clId="{D685064F-E1E9-4FD9-B6CB-B2A81BF08F7F}" dt="2019-09-01T17:33:34.844" v="638" actId="1076"/>
          <ac:spMkLst>
            <pc:docMk/>
            <pc:sldMk cId="0" sldId="277"/>
            <ac:spMk id="4" creationId="{00000000-0000-0000-0000-000000000000}"/>
          </ac:spMkLst>
        </pc:spChg>
        <pc:spChg chg="mod">
          <ac:chgData name="Judson Santiago" userId="ebb108da2f256286" providerId="LiveId" clId="{D685064F-E1E9-4FD9-B6CB-B2A81BF08F7F}" dt="2019-09-01T17:33:25.657" v="636" actId="1076"/>
          <ac:spMkLst>
            <pc:docMk/>
            <pc:sldMk cId="0" sldId="277"/>
            <ac:spMk id="5" creationId="{00000000-0000-0000-0000-000000000000}"/>
          </ac:spMkLst>
        </pc:spChg>
      </pc:sldChg>
      <pc:sldChg chg="addSp delSp modSp">
        <pc:chgData name="Judson Santiago" userId="ebb108da2f256286" providerId="LiveId" clId="{D685064F-E1E9-4FD9-B6CB-B2A81BF08F7F}" dt="2019-09-01T17:43:23.202" v="709" actId="164"/>
        <pc:sldMkLst>
          <pc:docMk/>
          <pc:sldMk cId="0" sldId="280"/>
        </pc:sldMkLst>
        <pc:spChg chg="mod">
          <ac:chgData name="Judson Santiago" userId="ebb108da2f256286" providerId="LiveId" clId="{D685064F-E1E9-4FD9-B6CB-B2A81BF08F7F}" dt="2019-09-01T17:42:55.276" v="703" actId="1076"/>
          <ac:spMkLst>
            <pc:docMk/>
            <pc:sldMk cId="0" sldId="280"/>
            <ac:spMk id="3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4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10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11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12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17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18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21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22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23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26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27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30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31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32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35" creationId="{00000000-0000-0000-0000-000000000000}"/>
          </ac:spMkLst>
        </pc:spChg>
        <pc:spChg chg="mod">
          <ac:chgData name="Judson Santiago" userId="ebb108da2f256286" providerId="LiveId" clId="{D685064F-E1E9-4FD9-B6CB-B2A81BF08F7F}" dt="2019-09-01T17:43:11.304" v="708" actId="1035"/>
          <ac:spMkLst>
            <pc:docMk/>
            <pc:sldMk cId="0" sldId="280"/>
            <ac:spMk id="36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37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38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39" creationId="{00000000-0000-0000-0000-000000000000}"/>
          </ac:spMkLst>
        </pc:spChg>
        <pc:grpChg chg="del">
          <ac:chgData name="Judson Santiago" userId="ebb108da2f256286" providerId="LiveId" clId="{D685064F-E1E9-4FD9-B6CB-B2A81BF08F7F}" dt="2019-09-01T17:40:25.688" v="681" actId="165"/>
          <ac:grpSpMkLst>
            <pc:docMk/>
            <pc:sldMk cId="0" sldId="280"/>
            <ac:grpSpMk id="42" creationId="{F41FB8F4-0775-45FD-87ED-EED7B1995ABD}"/>
          </ac:grpSpMkLst>
        </pc:grpChg>
        <pc:grpChg chg="del">
          <ac:chgData name="Judson Santiago" userId="ebb108da2f256286" providerId="LiveId" clId="{D685064F-E1E9-4FD9-B6CB-B2A81BF08F7F}" dt="2019-09-01T17:40:21.611" v="680" actId="165"/>
          <ac:grpSpMkLst>
            <pc:docMk/>
            <pc:sldMk cId="0" sldId="280"/>
            <ac:grpSpMk id="43" creationId="{F2D4E3FF-2041-4DD1-A607-054200FC511D}"/>
          </ac:grpSpMkLst>
        </pc:grpChg>
        <pc:grpChg chg="del">
          <ac:chgData name="Judson Santiago" userId="ebb108da2f256286" providerId="LiveId" clId="{D685064F-E1E9-4FD9-B6CB-B2A81BF08F7F}" dt="2019-09-01T17:40:17.863" v="679" actId="165"/>
          <ac:grpSpMkLst>
            <pc:docMk/>
            <pc:sldMk cId="0" sldId="280"/>
            <ac:grpSpMk id="44" creationId="{4BEEC74B-C7D8-4ACD-BC7E-0459A9AE3931}"/>
          </ac:grpSpMkLst>
        </pc:grpChg>
        <pc:grpChg chg="add mod">
          <ac:chgData name="Judson Santiago" userId="ebb108da2f256286" providerId="LiveId" clId="{D685064F-E1E9-4FD9-B6CB-B2A81BF08F7F}" dt="2019-09-01T17:43:23.202" v="709" actId="164"/>
          <ac:grpSpMkLst>
            <pc:docMk/>
            <pc:sldMk cId="0" sldId="280"/>
            <ac:grpSpMk id="47" creationId="{D8C37A75-E211-4284-B13B-142A7223C44E}"/>
          </ac:grpSpMkLst>
        </pc:grpChg>
        <pc:cxnChg chg="mod topLvl">
          <ac:chgData name="Judson Santiago" userId="ebb108da2f256286" providerId="LiveId" clId="{D685064F-E1E9-4FD9-B6CB-B2A81BF08F7F}" dt="2019-09-01T17:43:23.202" v="709" actId="164"/>
          <ac:cxnSpMkLst>
            <pc:docMk/>
            <pc:sldMk cId="0" sldId="280"/>
            <ac:cxnSpMk id="6" creationId="{00000000-0000-0000-0000-000000000000}"/>
          </ac:cxnSpMkLst>
        </pc:cxnChg>
        <pc:cxnChg chg="mod topLvl">
          <ac:chgData name="Judson Santiago" userId="ebb108da2f256286" providerId="LiveId" clId="{D685064F-E1E9-4FD9-B6CB-B2A81BF08F7F}" dt="2019-09-01T17:43:23.202" v="709" actId="164"/>
          <ac:cxnSpMkLst>
            <pc:docMk/>
            <pc:sldMk cId="0" sldId="280"/>
            <ac:cxnSpMk id="7" creationId="{00000000-0000-0000-0000-000000000000}"/>
          </ac:cxnSpMkLst>
        </pc:cxnChg>
        <pc:cxnChg chg="mod topLvl">
          <ac:chgData name="Judson Santiago" userId="ebb108da2f256286" providerId="LiveId" clId="{D685064F-E1E9-4FD9-B6CB-B2A81BF08F7F}" dt="2019-09-01T17:43:23.202" v="709" actId="164"/>
          <ac:cxnSpMkLst>
            <pc:docMk/>
            <pc:sldMk cId="0" sldId="280"/>
            <ac:cxnSpMk id="13" creationId="{00000000-0000-0000-0000-000000000000}"/>
          </ac:cxnSpMkLst>
        </pc:cxnChg>
        <pc:cxnChg chg="mod topLvl">
          <ac:chgData name="Judson Santiago" userId="ebb108da2f256286" providerId="LiveId" clId="{D685064F-E1E9-4FD9-B6CB-B2A81BF08F7F}" dt="2019-09-01T17:43:23.202" v="709" actId="164"/>
          <ac:cxnSpMkLst>
            <pc:docMk/>
            <pc:sldMk cId="0" sldId="280"/>
            <ac:cxnSpMk id="14" creationId="{00000000-0000-0000-0000-000000000000}"/>
          </ac:cxnSpMkLst>
        </pc:cxnChg>
        <pc:cxnChg chg="mod topLvl">
          <ac:chgData name="Judson Santiago" userId="ebb108da2f256286" providerId="LiveId" clId="{D685064F-E1E9-4FD9-B6CB-B2A81BF08F7F}" dt="2019-09-01T17:43:23.202" v="709" actId="164"/>
          <ac:cxnSpMkLst>
            <pc:docMk/>
            <pc:sldMk cId="0" sldId="280"/>
            <ac:cxnSpMk id="19" creationId="{00000000-0000-0000-0000-000000000000}"/>
          </ac:cxnSpMkLst>
        </pc:cxnChg>
        <pc:cxnChg chg="mod topLvl">
          <ac:chgData name="Judson Santiago" userId="ebb108da2f256286" providerId="LiveId" clId="{D685064F-E1E9-4FD9-B6CB-B2A81BF08F7F}" dt="2019-09-01T17:43:23.202" v="709" actId="164"/>
          <ac:cxnSpMkLst>
            <pc:docMk/>
            <pc:sldMk cId="0" sldId="280"/>
            <ac:cxnSpMk id="20" creationId="{00000000-0000-0000-0000-000000000000}"/>
          </ac:cxnSpMkLst>
        </pc:cxnChg>
        <pc:cxnChg chg="mod topLvl">
          <ac:chgData name="Judson Santiago" userId="ebb108da2f256286" providerId="LiveId" clId="{D685064F-E1E9-4FD9-B6CB-B2A81BF08F7F}" dt="2019-09-01T17:43:23.202" v="709" actId="164"/>
          <ac:cxnSpMkLst>
            <pc:docMk/>
            <pc:sldMk cId="0" sldId="280"/>
            <ac:cxnSpMk id="24" creationId="{00000000-0000-0000-0000-000000000000}"/>
          </ac:cxnSpMkLst>
        </pc:cxnChg>
        <pc:cxnChg chg="mod topLvl">
          <ac:chgData name="Judson Santiago" userId="ebb108da2f256286" providerId="LiveId" clId="{D685064F-E1E9-4FD9-B6CB-B2A81BF08F7F}" dt="2019-09-01T17:43:23.202" v="709" actId="164"/>
          <ac:cxnSpMkLst>
            <pc:docMk/>
            <pc:sldMk cId="0" sldId="280"/>
            <ac:cxnSpMk id="25" creationId="{00000000-0000-0000-0000-000000000000}"/>
          </ac:cxnSpMkLst>
        </pc:cxnChg>
        <pc:cxnChg chg="mod topLvl">
          <ac:chgData name="Judson Santiago" userId="ebb108da2f256286" providerId="LiveId" clId="{D685064F-E1E9-4FD9-B6CB-B2A81BF08F7F}" dt="2019-09-01T17:43:23.202" v="709" actId="164"/>
          <ac:cxnSpMkLst>
            <pc:docMk/>
            <pc:sldMk cId="0" sldId="280"/>
            <ac:cxnSpMk id="28" creationId="{00000000-0000-0000-0000-000000000000}"/>
          </ac:cxnSpMkLst>
        </pc:cxnChg>
        <pc:cxnChg chg="mod topLvl">
          <ac:chgData name="Judson Santiago" userId="ebb108da2f256286" providerId="LiveId" clId="{D685064F-E1E9-4FD9-B6CB-B2A81BF08F7F}" dt="2019-09-01T17:43:23.202" v="709" actId="164"/>
          <ac:cxnSpMkLst>
            <pc:docMk/>
            <pc:sldMk cId="0" sldId="280"/>
            <ac:cxnSpMk id="29" creationId="{00000000-0000-0000-0000-000000000000}"/>
          </ac:cxnSpMkLst>
        </pc:cxnChg>
        <pc:cxnChg chg="mod topLvl">
          <ac:chgData name="Judson Santiago" userId="ebb108da2f256286" providerId="LiveId" clId="{D685064F-E1E9-4FD9-B6CB-B2A81BF08F7F}" dt="2019-09-01T17:43:23.202" v="709" actId="164"/>
          <ac:cxnSpMkLst>
            <pc:docMk/>
            <pc:sldMk cId="0" sldId="280"/>
            <ac:cxnSpMk id="33" creationId="{00000000-0000-0000-0000-000000000000}"/>
          </ac:cxnSpMkLst>
        </pc:cxnChg>
        <pc:cxnChg chg="mod topLvl">
          <ac:chgData name="Judson Santiago" userId="ebb108da2f256286" providerId="LiveId" clId="{D685064F-E1E9-4FD9-B6CB-B2A81BF08F7F}" dt="2019-09-01T17:43:23.202" v="709" actId="164"/>
          <ac:cxnSpMkLst>
            <pc:docMk/>
            <pc:sldMk cId="0" sldId="280"/>
            <ac:cxnSpMk id="46" creationId="{495CF31B-8511-40EC-86B4-3585840C96B7}"/>
          </ac:cxnSpMkLst>
        </pc:cxnChg>
      </pc:sldChg>
      <pc:sldChg chg="modSp modNotesTx">
        <pc:chgData name="Judson Santiago" userId="ebb108da2f256286" providerId="LiveId" clId="{D685064F-E1E9-4FD9-B6CB-B2A81BF08F7F}" dt="2019-09-01T17:45:44.422" v="725" actId="6549"/>
        <pc:sldMkLst>
          <pc:docMk/>
          <pc:sldMk cId="0" sldId="281"/>
        </pc:sldMkLst>
        <pc:spChg chg="mod">
          <ac:chgData name="Judson Santiago" userId="ebb108da2f256286" providerId="LiveId" clId="{D685064F-E1E9-4FD9-B6CB-B2A81BF08F7F}" dt="2019-09-01T17:45:25.868" v="715" actId="20577"/>
          <ac:spMkLst>
            <pc:docMk/>
            <pc:sldMk cId="0" sldId="281"/>
            <ac:spMk id="4" creationId="{00000000-0000-0000-0000-000000000000}"/>
          </ac:spMkLst>
        </pc:spChg>
      </pc:sldChg>
      <pc:sldChg chg="modSp">
        <pc:chgData name="Judson Santiago" userId="ebb108da2f256286" providerId="LiveId" clId="{D685064F-E1E9-4FD9-B6CB-B2A81BF08F7F}" dt="2019-09-01T17:48:13.678" v="728" actId="1076"/>
        <pc:sldMkLst>
          <pc:docMk/>
          <pc:sldMk cId="0" sldId="282"/>
        </pc:sldMkLst>
        <pc:spChg chg="mod">
          <ac:chgData name="Judson Santiago" userId="ebb108da2f256286" providerId="LiveId" clId="{D685064F-E1E9-4FD9-B6CB-B2A81BF08F7F}" dt="2019-09-01T17:48:00.335" v="726" actId="6549"/>
          <ac:spMkLst>
            <pc:docMk/>
            <pc:sldMk cId="0" sldId="282"/>
            <ac:spMk id="3" creationId="{00000000-0000-0000-0000-000000000000}"/>
          </ac:spMkLst>
        </pc:spChg>
        <pc:spChg chg="mod">
          <ac:chgData name="Judson Santiago" userId="ebb108da2f256286" providerId="LiveId" clId="{D685064F-E1E9-4FD9-B6CB-B2A81BF08F7F}" dt="2019-09-01T17:48:08.740" v="727" actId="1076"/>
          <ac:spMkLst>
            <pc:docMk/>
            <pc:sldMk cId="0" sldId="282"/>
            <ac:spMk id="4" creationId="{00000000-0000-0000-0000-000000000000}"/>
          </ac:spMkLst>
        </pc:spChg>
        <pc:spChg chg="mod">
          <ac:chgData name="Judson Santiago" userId="ebb108da2f256286" providerId="LiveId" clId="{D685064F-E1E9-4FD9-B6CB-B2A81BF08F7F}" dt="2019-09-01T17:48:13.678" v="728" actId="1076"/>
          <ac:spMkLst>
            <pc:docMk/>
            <pc:sldMk cId="0" sldId="282"/>
            <ac:spMk id="5" creationId="{00000000-0000-0000-0000-000000000000}"/>
          </ac:spMkLst>
        </pc:spChg>
      </pc:sldChg>
      <pc:sldChg chg="modSp">
        <pc:chgData name="Judson Santiago" userId="ebb108da2f256286" providerId="LiveId" clId="{D685064F-E1E9-4FD9-B6CB-B2A81BF08F7F}" dt="2019-09-01T18:34:18.520" v="1058" actId="20577"/>
        <pc:sldMkLst>
          <pc:docMk/>
          <pc:sldMk cId="0" sldId="283"/>
        </pc:sldMkLst>
        <pc:spChg chg="mod">
          <ac:chgData name="Judson Santiago" userId="ebb108da2f256286" providerId="LiveId" clId="{D685064F-E1E9-4FD9-B6CB-B2A81BF08F7F}" dt="2019-09-01T18:34:18.520" v="1058" actId="20577"/>
          <ac:spMkLst>
            <pc:docMk/>
            <pc:sldMk cId="0" sldId="283"/>
            <ac:spMk id="3" creationId="{00000000-0000-0000-0000-000000000000}"/>
          </ac:spMkLst>
        </pc:spChg>
      </pc:sldChg>
      <pc:sldChg chg="modSp">
        <pc:chgData name="Judson Santiago" userId="ebb108da2f256286" providerId="LiveId" clId="{D685064F-E1E9-4FD9-B6CB-B2A81BF08F7F}" dt="2019-09-01T18:38:32.935" v="1070" actId="20577"/>
        <pc:sldMkLst>
          <pc:docMk/>
          <pc:sldMk cId="0" sldId="288"/>
        </pc:sldMkLst>
        <pc:spChg chg="mod">
          <ac:chgData name="Judson Santiago" userId="ebb108da2f256286" providerId="LiveId" clId="{D685064F-E1E9-4FD9-B6CB-B2A81BF08F7F}" dt="2019-09-01T18:38:32.935" v="1070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">
        <pc:chgData name="Judson Santiago" userId="ebb108da2f256286" providerId="LiveId" clId="{D685064F-E1E9-4FD9-B6CB-B2A81BF08F7F}" dt="2019-09-01T18:40:43.316" v="1089" actId="20577"/>
        <pc:sldMkLst>
          <pc:docMk/>
          <pc:sldMk cId="0" sldId="289"/>
        </pc:sldMkLst>
        <pc:spChg chg="mod">
          <ac:chgData name="Judson Santiago" userId="ebb108da2f256286" providerId="LiveId" clId="{D685064F-E1E9-4FD9-B6CB-B2A81BF08F7F}" dt="2019-09-01T18:40:43.316" v="1089" actId="20577"/>
          <ac:spMkLst>
            <pc:docMk/>
            <pc:sldMk cId="0" sldId="289"/>
            <ac:spMk id="3" creationId="{00000000-0000-0000-0000-000000000000}"/>
          </ac:spMkLst>
        </pc:spChg>
        <pc:spChg chg="mod">
          <ac:chgData name="Judson Santiago" userId="ebb108da2f256286" providerId="LiveId" clId="{D685064F-E1E9-4FD9-B6CB-B2A81BF08F7F}" dt="2019-09-01T18:40:04.114" v="1081" actId="1076"/>
          <ac:spMkLst>
            <pc:docMk/>
            <pc:sldMk cId="0" sldId="289"/>
            <ac:spMk id="4" creationId="{00000000-0000-0000-0000-000000000000}"/>
          </ac:spMkLst>
        </pc:spChg>
        <pc:spChg chg="mod">
          <ac:chgData name="Judson Santiago" userId="ebb108da2f256286" providerId="LiveId" clId="{D685064F-E1E9-4FD9-B6CB-B2A81BF08F7F}" dt="2019-09-01T18:40:09.254" v="1082" actId="1076"/>
          <ac:spMkLst>
            <pc:docMk/>
            <pc:sldMk cId="0" sldId="289"/>
            <ac:spMk id="5" creationId="{00000000-0000-0000-0000-000000000000}"/>
          </ac:spMkLst>
        </pc:spChg>
      </pc:sldChg>
      <pc:sldChg chg="modSp">
        <pc:chgData name="Judson Santiago" userId="ebb108da2f256286" providerId="LiveId" clId="{D685064F-E1E9-4FD9-B6CB-B2A81BF08F7F}" dt="2019-09-01T18:45:56.535" v="1127" actId="1076"/>
        <pc:sldMkLst>
          <pc:docMk/>
          <pc:sldMk cId="0" sldId="290"/>
        </pc:sldMkLst>
        <pc:spChg chg="mod">
          <ac:chgData name="Judson Santiago" userId="ebb108da2f256286" providerId="LiveId" clId="{D685064F-E1E9-4FD9-B6CB-B2A81BF08F7F}" dt="2019-09-01T18:45:25.535" v="1124" actId="20577"/>
          <ac:spMkLst>
            <pc:docMk/>
            <pc:sldMk cId="0" sldId="290"/>
            <ac:spMk id="3" creationId="{00000000-0000-0000-0000-000000000000}"/>
          </ac:spMkLst>
        </pc:spChg>
        <pc:spChg chg="mod">
          <ac:chgData name="Judson Santiago" userId="ebb108da2f256286" providerId="LiveId" clId="{D685064F-E1E9-4FD9-B6CB-B2A81BF08F7F}" dt="2019-09-01T18:45:56.535" v="1127" actId="1076"/>
          <ac:spMkLst>
            <pc:docMk/>
            <pc:sldMk cId="0" sldId="290"/>
            <ac:spMk id="5" creationId="{00000000-0000-0000-0000-000000000000}"/>
          </ac:spMkLst>
        </pc:spChg>
      </pc:sldChg>
      <pc:sldChg chg="modSp">
        <pc:chgData name="Judson Santiago" userId="ebb108da2f256286" providerId="LiveId" clId="{D685064F-E1E9-4FD9-B6CB-B2A81BF08F7F}" dt="2019-09-01T18:42:08.826" v="1090" actId="404"/>
        <pc:sldMkLst>
          <pc:docMk/>
          <pc:sldMk cId="0" sldId="294"/>
        </pc:sldMkLst>
        <pc:spChg chg="mod">
          <ac:chgData name="Judson Santiago" userId="ebb108da2f256286" providerId="LiveId" clId="{D685064F-E1E9-4FD9-B6CB-B2A81BF08F7F}" dt="2019-09-01T18:42:08.826" v="1090" actId="404"/>
          <ac:spMkLst>
            <pc:docMk/>
            <pc:sldMk cId="0" sldId="294"/>
            <ac:spMk id="4" creationId="{00000000-0000-0000-0000-000000000000}"/>
          </ac:spMkLst>
        </pc:spChg>
      </pc:sldChg>
      <pc:sldChg chg="modSp">
        <pc:chgData name="Judson Santiago" userId="ebb108da2f256286" providerId="LiveId" clId="{D685064F-E1E9-4FD9-B6CB-B2A81BF08F7F}" dt="2019-09-01T18:35:02.034" v="1060" actId="20577"/>
        <pc:sldMkLst>
          <pc:docMk/>
          <pc:sldMk cId="2960440832" sldId="297"/>
        </pc:sldMkLst>
        <pc:spChg chg="mod">
          <ac:chgData name="Judson Santiago" userId="ebb108da2f256286" providerId="LiveId" clId="{D685064F-E1E9-4FD9-B6CB-B2A81BF08F7F}" dt="2019-09-01T18:35:02.034" v="1060" actId="20577"/>
          <ac:spMkLst>
            <pc:docMk/>
            <pc:sldMk cId="2960440832" sldId="297"/>
            <ac:spMk id="3" creationId="{00000000-0000-0000-0000-000000000000}"/>
          </ac:spMkLst>
        </pc:spChg>
      </pc:sldChg>
      <pc:sldChg chg="modSp">
        <pc:chgData name="Judson Santiago" userId="ebb108da2f256286" providerId="LiveId" clId="{D685064F-E1E9-4FD9-B6CB-B2A81BF08F7F}" dt="2019-09-01T18:36:42.922" v="1069" actId="20577"/>
        <pc:sldMkLst>
          <pc:docMk/>
          <pc:sldMk cId="2719030512" sldId="299"/>
        </pc:sldMkLst>
        <pc:spChg chg="mod">
          <ac:chgData name="Judson Santiago" userId="ebb108da2f256286" providerId="LiveId" clId="{D685064F-E1E9-4FD9-B6CB-B2A81BF08F7F}" dt="2019-09-01T18:36:42.922" v="1069" actId="20577"/>
          <ac:spMkLst>
            <pc:docMk/>
            <pc:sldMk cId="2719030512" sldId="299"/>
            <ac:spMk id="3" creationId="{00000000-0000-0000-0000-000000000000}"/>
          </ac:spMkLst>
        </pc:spChg>
      </pc:sldChg>
      <pc:sldChg chg="modSp">
        <pc:chgData name="Judson Santiago" userId="ebb108da2f256286" providerId="LiveId" clId="{D685064F-E1E9-4FD9-B6CB-B2A81BF08F7F}" dt="2019-09-01T18:54:20.651" v="1182" actId="20577"/>
        <pc:sldMkLst>
          <pc:docMk/>
          <pc:sldMk cId="1643819992" sldId="311"/>
        </pc:sldMkLst>
        <pc:spChg chg="mod">
          <ac:chgData name="Judson Santiago" userId="ebb108da2f256286" providerId="LiveId" clId="{D685064F-E1E9-4FD9-B6CB-B2A81BF08F7F}" dt="2019-09-01T18:54:20.651" v="1182" actId="20577"/>
          <ac:spMkLst>
            <pc:docMk/>
            <pc:sldMk cId="1643819992" sldId="311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D685064F-E1E9-4FD9-B6CB-B2A81BF08F7F}" dt="2019-09-01T18:49:33.646" v="1173" actId="313"/>
        <pc:sldMkLst>
          <pc:docMk/>
          <pc:sldMk cId="324951977" sldId="312"/>
        </pc:sldMkLst>
        <pc:spChg chg="mod">
          <ac:chgData name="Judson Santiago" userId="ebb108da2f256286" providerId="LiveId" clId="{D685064F-E1E9-4FD9-B6CB-B2A81BF08F7F}" dt="2019-09-01T18:49:33.646" v="1173" actId="313"/>
          <ac:spMkLst>
            <pc:docMk/>
            <pc:sldMk cId="324951977" sldId="312"/>
            <ac:spMk id="4" creationId="{00000000-0000-0000-0000-000000000000}"/>
          </ac:spMkLst>
        </pc:spChg>
      </pc:sldChg>
      <pc:sldChg chg="modSp">
        <pc:chgData name="Judson Santiago" userId="ebb108da2f256286" providerId="LiveId" clId="{D685064F-E1E9-4FD9-B6CB-B2A81BF08F7F}" dt="2019-09-01T18:50:24.561" v="1180" actId="20577"/>
        <pc:sldMkLst>
          <pc:docMk/>
          <pc:sldMk cId="4145061044" sldId="313"/>
        </pc:sldMkLst>
        <pc:spChg chg="mod">
          <ac:chgData name="Judson Santiago" userId="ebb108da2f256286" providerId="LiveId" clId="{D685064F-E1E9-4FD9-B6CB-B2A81BF08F7F}" dt="2019-09-01T18:50:24.561" v="1180" actId="20577"/>
          <ac:spMkLst>
            <pc:docMk/>
            <pc:sldMk cId="4145061044" sldId="313"/>
            <ac:spMk id="3" creationId="{00000000-0000-0000-0000-000000000000}"/>
          </ac:spMkLst>
        </pc:spChg>
        <pc:spChg chg="mod">
          <ac:chgData name="Judson Santiago" userId="ebb108da2f256286" providerId="LiveId" clId="{D685064F-E1E9-4FD9-B6CB-B2A81BF08F7F}" dt="2019-09-01T18:49:58.376" v="1179" actId="20577"/>
          <ac:spMkLst>
            <pc:docMk/>
            <pc:sldMk cId="4145061044" sldId="313"/>
            <ac:spMk id="4" creationId="{00000000-0000-0000-0000-000000000000}"/>
          </ac:spMkLst>
        </pc:spChg>
      </pc:sldChg>
      <pc:sldChg chg="modSp modNotesTx">
        <pc:chgData name="Judson Santiago" userId="ebb108da2f256286" providerId="LiveId" clId="{D685064F-E1E9-4FD9-B6CB-B2A81BF08F7F}" dt="2019-09-01T17:26:56.993" v="575" actId="20577"/>
        <pc:sldMkLst>
          <pc:docMk/>
          <pc:sldMk cId="593119585" sldId="316"/>
        </pc:sldMkLst>
        <pc:spChg chg="mod">
          <ac:chgData name="Judson Santiago" userId="ebb108da2f256286" providerId="LiveId" clId="{D685064F-E1E9-4FD9-B6CB-B2A81BF08F7F}" dt="2019-09-01T17:24:07.519" v="453" actId="20577"/>
          <ac:spMkLst>
            <pc:docMk/>
            <pc:sldMk cId="593119585" sldId="316"/>
            <ac:spMk id="3" creationId="{00000000-0000-0000-0000-000000000000}"/>
          </ac:spMkLst>
        </pc:spChg>
      </pc:sldChg>
      <pc:sldChg chg="modSp">
        <pc:chgData name="Judson Santiago" userId="ebb108da2f256286" providerId="LiveId" clId="{D685064F-E1E9-4FD9-B6CB-B2A81BF08F7F}" dt="2019-09-01T18:33:02.463" v="1057" actId="20577"/>
        <pc:sldMkLst>
          <pc:docMk/>
          <pc:sldMk cId="2073245030" sldId="317"/>
        </pc:sldMkLst>
        <pc:spChg chg="mod">
          <ac:chgData name="Judson Santiago" userId="ebb108da2f256286" providerId="LiveId" clId="{D685064F-E1E9-4FD9-B6CB-B2A81BF08F7F}" dt="2019-09-01T18:33:02.463" v="1057" actId="20577"/>
          <ac:spMkLst>
            <pc:docMk/>
            <pc:sldMk cId="2073245030" sldId="317"/>
            <ac:spMk id="4" creationId="{00000000-0000-0000-0000-000000000000}"/>
          </ac:spMkLst>
        </pc:spChg>
      </pc:sldChg>
      <pc:sldChg chg="addSp modSp add">
        <pc:chgData name="Judson Santiago" userId="ebb108da2f256286" providerId="LiveId" clId="{D685064F-E1E9-4FD9-B6CB-B2A81BF08F7F}" dt="2019-09-01T18:24:39.031" v="1051" actId="114"/>
        <pc:sldMkLst>
          <pc:docMk/>
          <pc:sldMk cId="3336614971" sldId="321"/>
        </pc:sldMkLst>
        <pc:spChg chg="mod">
          <ac:chgData name="Judson Santiago" userId="ebb108da2f256286" providerId="LiveId" clId="{D685064F-E1E9-4FD9-B6CB-B2A81BF08F7F}" dt="2019-09-01T18:24:39.031" v="1051" actId="114"/>
          <ac:spMkLst>
            <pc:docMk/>
            <pc:sldMk cId="3336614971" sldId="321"/>
            <ac:spMk id="2" creationId="{3CDA983B-C8B0-4856-8D2E-1B83424DFD4D}"/>
          </ac:spMkLst>
        </pc:spChg>
        <pc:spChg chg="mod">
          <ac:chgData name="Judson Santiago" userId="ebb108da2f256286" providerId="LiveId" clId="{D685064F-E1E9-4FD9-B6CB-B2A81BF08F7F}" dt="2019-09-01T18:23:42.345" v="1026" actId="20577"/>
          <ac:spMkLst>
            <pc:docMk/>
            <pc:sldMk cId="3336614971" sldId="321"/>
            <ac:spMk id="3" creationId="{D77E4C42-6997-4109-BC2C-02031F37D891}"/>
          </ac:spMkLst>
        </pc:spChg>
        <pc:spChg chg="add mod">
          <ac:chgData name="Judson Santiago" userId="ebb108da2f256286" providerId="LiveId" clId="{D685064F-E1E9-4FD9-B6CB-B2A81BF08F7F}" dt="2019-09-01T18:20:24.720" v="990" actId="1076"/>
          <ac:spMkLst>
            <pc:docMk/>
            <pc:sldMk cId="3336614971" sldId="321"/>
            <ac:spMk id="4" creationId="{433D85D3-9F46-4B41-820E-3E568182E231}"/>
          </ac:spMkLst>
        </pc:spChg>
      </pc:sldChg>
    </pc:docChg>
  </pc:docChgLst>
  <pc:docChgLst>
    <pc:chgData name="Judson Santiago" userId="ebb108da2f256286" providerId="LiveId" clId="{F7A08413-C42D-4169-9CBB-4680B87CAFBE}"/>
    <pc:docChg chg="undo custSel addSld delSld modSld">
      <pc:chgData name="Judson Santiago" userId="ebb108da2f256286" providerId="LiveId" clId="{F7A08413-C42D-4169-9CBB-4680B87CAFBE}" dt="2018-11-28T20:28:06.773" v="995" actId="20577"/>
      <pc:docMkLst>
        <pc:docMk/>
      </pc:docMkLst>
      <pc:sldChg chg="addSp delSp modSp modNotesTx">
        <pc:chgData name="Judson Santiago" userId="ebb108da2f256286" providerId="LiveId" clId="{F7A08413-C42D-4169-9CBB-4680B87CAFBE}" dt="2018-11-26T17:50:26.564" v="88" actId="1076"/>
        <pc:sldMkLst>
          <pc:docMk/>
          <pc:sldMk cId="0" sldId="272"/>
        </pc:sldMkLst>
        <pc:spChg chg="mod">
          <ac:chgData name="Judson Santiago" userId="ebb108da2f256286" providerId="LiveId" clId="{F7A08413-C42D-4169-9CBB-4680B87CAFBE}" dt="2018-11-26T17:50:26.564" v="88" actId="1076"/>
          <ac:spMkLst>
            <pc:docMk/>
            <pc:sldMk cId="0" sldId="272"/>
            <ac:spMk id="3" creationId="{00000000-0000-0000-0000-000000000000}"/>
          </ac:spMkLst>
        </pc:spChg>
        <pc:spChg chg="mod">
          <ac:chgData name="Judson Santiago" userId="ebb108da2f256286" providerId="LiveId" clId="{F7A08413-C42D-4169-9CBB-4680B87CAFBE}" dt="2018-11-26T17:47:15.233" v="70" actId="207"/>
          <ac:spMkLst>
            <pc:docMk/>
            <pc:sldMk cId="0" sldId="272"/>
            <ac:spMk id="6" creationId="{00000000-0000-0000-0000-000000000000}"/>
          </ac:spMkLst>
        </pc:spChg>
        <pc:spChg chg="add del mod">
          <ac:chgData name="Judson Santiago" userId="ebb108da2f256286" providerId="LiveId" clId="{F7A08413-C42D-4169-9CBB-4680B87CAFBE}" dt="2018-11-26T17:48:31.435" v="75" actId="207"/>
          <ac:spMkLst>
            <pc:docMk/>
            <pc:sldMk cId="0" sldId="272"/>
            <ac:spMk id="7" creationId="{00000000-0000-0000-0000-000000000000}"/>
          </ac:spMkLst>
        </pc:spChg>
        <pc:spChg chg="add del mod">
          <ac:chgData name="Judson Santiago" userId="ebb108da2f256286" providerId="LiveId" clId="{F7A08413-C42D-4169-9CBB-4680B87CAFBE}" dt="2018-11-26T17:48:31.435" v="75" actId="207"/>
          <ac:spMkLst>
            <pc:docMk/>
            <pc:sldMk cId="0" sldId="272"/>
            <ac:spMk id="8" creationId="{00000000-0000-0000-0000-000000000000}"/>
          </ac:spMkLst>
        </pc:spChg>
        <pc:spChg chg="add del mod">
          <ac:chgData name="Judson Santiago" userId="ebb108da2f256286" providerId="LiveId" clId="{F7A08413-C42D-4169-9CBB-4680B87CAFBE}" dt="2018-11-26T17:48:31.435" v="75" actId="207"/>
          <ac:spMkLst>
            <pc:docMk/>
            <pc:sldMk cId="0" sldId="272"/>
            <ac:spMk id="11" creationId="{00000000-0000-0000-0000-000000000000}"/>
          </ac:spMkLst>
        </pc:spChg>
        <pc:cxnChg chg="add del mod">
          <ac:chgData name="Judson Santiago" userId="ebb108da2f256286" providerId="LiveId" clId="{F7A08413-C42D-4169-9CBB-4680B87CAFBE}" dt="2018-11-26T17:48:13.704" v="72" actId="208"/>
          <ac:cxnSpMkLst>
            <pc:docMk/>
            <pc:sldMk cId="0" sldId="272"/>
            <ac:cxnSpMk id="10" creationId="{00000000-0000-0000-0000-000000000000}"/>
          </ac:cxnSpMkLst>
        </pc:cxnChg>
        <pc:cxnChg chg="add del mod">
          <ac:chgData name="Judson Santiago" userId="ebb108da2f256286" providerId="LiveId" clId="{F7A08413-C42D-4169-9CBB-4680B87CAFBE}" dt="2018-11-26T17:48:13.704" v="72" actId="208"/>
          <ac:cxnSpMkLst>
            <pc:docMk/>
            <pc:sldMk cId="0" sldId="272"/>
            <ac:cxnSpMk id="12" creationId="{00000000-0000-0000-0000-000000000000}"/>
          </ac:cxnSpMkLst>
        </pc:cxnChg>
        <pc:cxnChg chg="add del mod">
          <ac:chgData name="Judson Santiago" userId="ebb108da2f256286" providerId="LiveId" clId="{F7A08413-C42D-4169-9CBB-4680B87CAFBE}" dt="2018-11-26T17:48:13.704" v="72" actId="208"/>
          <ac:cxnSpMkLst>
            <pc:docMk/>
            <pc:sldMk cId="0" sldId="272"/>
            <ac:cxnSpMk id="13" creationId="{00000000-0000-0000-0000-000000000000}"/>
          </ac:cxnSpMkLst>
        </pc:cxnChg>
      </pc:sldChg>
      <pc:sldChg chg="modNotesTx">
        <pc:chgData name="Judson Santiago" userId="ebb108da2f256286" providerId="LiveId" clId="{F7A08413-C42D-4169-9CBB-4680B87CAFBE}" dt="2018-11-27T17:13:14.120" v="740" actId="20577"/>
        <pc:sldMkLst>
          <pc:docMk/>
          <pc:sldMk cId="0" sldId="273"/>
        </pc:sldMkLst>
      </pc:sldChg>
      <pc:sldChg chg="modSp modNotesTx">
        <pc:chgData name="Judson Santiago" userId="ebb108da2f256286" providerId="LiveId" clId="{F7A08413-C42D-4169-9CBB-4680B87CAFBE}" dt="2018-11-27T17:19:51.576" v="980" actId="1076"/>
        <pc:sldMkLst>
          <pc:docMk/>
          <pc:sldMk cId="0" sldId="274"/>
        </pc:sldMkLst>
        <pc:spChg chg="mod">
          <ac:chgData name="Judson Santiago" userId="ebb108da2f256286" providerId="LiveId" clId="{F7A08413-C42D-4169-9CBB-4680B87CAFBE}" dt="2018-11-27T17:19:27.887" v="979" actId="404"/>
          <ac:spMkLst>
            <pc:docMk/>
            <pc:sldMk cId="0" sldId="274"/>
            <ac:spMk id="3" creationId="{00000000-0000-0000-0000-000000000000}"/>
          </ac:spMkLst>
        </pc:spChg>
        <pc:spChg chg="mod">
          <ac:chgData name="Judson Santiago" userId="ebb108da2f256286" providerId="LiveId" clId="{F7A08413-C42D-4169-9CBB-4680B87CAFBE}" dt="2018-11-27T17:19:51.576" v="980" actId="1076"/>
          <ac:spMkLst>
            <pc:docMk/>
            <pc:sldMk cId="0" sldId="274"/>
            <ac:spMk id="4" creationId="{00000000-0000-0000-0000-000000000000}"/>
          </ac:spMkLst>
        </pc:spChg>
      </pc:sldChg>
      <pc:sldChg chg="modSp">
        <pc:chgData name="Judson Santiago" userId="ebb108da2f256286" providerId="LiveId" clId="{F7A08413-C42D-4169-9CBB-4680B87CAFBE}" dt="2018-11-28T20:28:06.773" v="995" actId="20577"/>
        <pc:sldMkLst>
          <pc:docMk/>
          <pc:sldMk cId="0" sldId="277"/>
        </pc:sldMkLst>
        <pc:spChg chg="mod">
          <ac:chgData name="Judson Santiago" userId="ebb108da2f256286" providerId="LiveId" clId="{F7A08413-C42D-4169-9CBB-4680B87CAFBE}" dt="2018-11-28T20:28:06.773" v="995" actId="20577"/>
          <ac:spMkLst>
            <pc:docMk/>
            <pc:sldMk cId="0" sldId="277"/>
            <ac:spMk id="3" creationId="{00000000-0000-0000-0000-000000000000}"/>
          </ac:spMkLst>
        </pc:spChg>
      </pc:sldChg>
      <pc:sldChg chg="modSp">
        <pc:chgData name="Judson Santiago" userId="ebb108da2f256286" providerId="LiveId" clId="{F7A08413-C42D-4169-9CBB-4680B87CAFBE}" dt="2018-11-27T17:20:45.174" v="981" actId="20577"/>
        <pc:sldMkLst>
          <pc:docMk/>
          <pc:sldMk cId="0" sldId="278"/>
        </pc:sldMkLst>
        <pc:spChg chg="mod">
          <ac:chgData name="Judson Santiago" userId="ebb108da2f256286" providerId="LiveId" clId="{F7A08413-C42D-4169-9CBB-4680B87CAFBE}" dt="2018-11-27T17:20:45.174" v="981" actId="20577"/>
          <ac:spMkLst>
            <pc:docMk/>
            <pc:sldMk cId="0" sldId="278"/>
            <ac:spMk id="4" creationId="{00000000-0000-0000-0000-000000000000}"/>
          </ac:spMkLst>
        </pc:spChg>
      </pc:sldChg>
      <pc:sldChg chg="modNotesTx">
        <pc:chgData name="Judson Santiago" userId="ebb108da2f256286" providerId="LiveId" clId="{F7A08413-C42D-4169-9CBB-4680B87CAFBE}" dt="2018-11-27T17:23:09.566" v="989" actId="20577"/>
        <pc:sldMkLst>
          <pc:docMk/>
          <pc:sldMk cId="0" sldId="281"/>
        </pc:sldMkLst>
      </pc:sldChg>
      <pc:sldChg chg="modNotesTx">
        <pc:chgData name="Judson Santiago" userId="ebb108da2f256286" providerId="LiveId" clId="{F7A08413-C42D-4169-9CBB-4680B87CAFBE}" dt="2018-11-24T05:43:27.527" v="1" actId="790"/>
        <pc:sldMkLst>
          <pc:docMk/>
          <pc:sldMk cId="0" sldId="282"/>
        </pc:sldMkLst>
      </pc:sldChg>
      <pc:sldChg chg="modSp">
        <pc:chgData name="Judson Santiago" userId="ebb108da2f256286" providerId="LiveId" clId="{F7A08413-C42D-4169-9CBB-4680B87CAFBE}" dt="2018-11-26T18:34:01.425" v="616" actId="20577"/>
        <pc:sldMkLst>
          <pc:docMk/>
          <pc:sldMk cId="0" sldId="283"/>
        </pc:sldMkLst>
        <pc:spChg chg="mod">
          <ac:chgData name="Judson Santiago" userId="ebb108da2f256286" providerId="LiveId" clId="{F7A08413-C42D-4169-9CBB-4680B87CAFBE}" dt="2018-11-26T18:34:01.425" v="616" actId="20577"/>
          <ac:spMkLst>
            <pc:docMk/>
            <pc:sldMk cId="0" sldId="283"/>
            <ac:spMk id="3" creationId="{00000000-0000-0000-0000-000000000000}"/>
          </ac:spMkLst>
        </pc:spChg>
      </pc:sldChg>
      <pc:sldChg chg="modSp">
        <pc:chgData name="Judson Santiago" userId="ebb108da2f256286" providerId="LiveId" clId="{F7A08413-C42D-4169-9CBB-4680B87CAFBE}" dt="2018-11-27T17:24:49.689" v="992" actId="20577"/>
        <pc:sldMkLst>
          <pc:docMk/>
          <pc:sldMk cId="0" sldId="287"/>
        </pc:sldMkLst>
        <pc:spChg chg="mod">
          <ac:chgData name="Judson Santiago" userId="ebb108da2f256286" providerId="LiveId" clId="{F7A08413-C42D-4169-9CBB-4680B87CAFBE}" dt="2018-11-27T17:24:49.689" v="992" actId="20577"/>
          <ac:spMkLst>
            <pc:docMk/>
            <pc:sldMk cId="0" sldId="287"/>
            <ac:spMk id="4" creationId="{00000000-0000-0000-0000-000000000000}"/>
          </ac:spMkLst>
        </pc:spChg>
      </pc:sldChg>
      <pc:sldChg chg="modSp">
        <pc:chgData name="Judson Santiago" userId="ebb108da2f256286" providerId="LiveId" clId="{F7A08413-C42D-4169-9CBB-4680B87CAFBE}" dt="2018-11-26T18:53:53.100" v="629" actId="20577"/>
        <pc:sldMkLst>
          <pc:docMk/>
          <pc:sldMk cId="0" sldId="290"/>
        </pc:sldMkLst>
        <pc:spChg chg="mod">
          <ac:chgData name="Judson Santiago" userId="ebb108da2f256286" providerId="LiveId" clId="{F7A08413-C42D-4169-9CBB-4680B87CAFBE}" dt="2018-11-26T18:53:53.100" v="629" actId="20577"/>
          <ac:spMkLst>
            <pc:docMk/>
            <pc:sldMk cId="0" sldId="290"/>
            <ac:spMk id="3" creationId="{00000000-0000-0000-0000-000000000000}"/>
          </ac:spMkLst>
        </pc:spChg>
      </pc:sldChg>
      <pc:sldChg chg="modSp">
        <pc:chgData name="Judson Santiago" userId="ebb108da2f256286" providerId="LiveId" clId="{F7A08413-C42D-4169-9CBB-4680B87CAFBE}" dt="2018-11-26T18:55:42.455" v="634" actId="1035"/>
        <pc:sldMkLst>
          <pc:docMk/>
          <pc:sldMk cId="0" sldId="291"/>
        </pc:sldMkLst>
        <pc:spChg chg="mod">
          <ac:chgData name="Judson Santiago" userId="ebb108da2f256286" providerId="LiveId" clId="{F7A08413-C42D-4169-9CBB-4680B87CAFBE}" dt="2018-11-26T18:55:42.455" v="634" actId="1035"/>
          <ac:spMkLst>
            <pc:docMk/>
            <pc:sldMk cId="0" sldId="291"/>
            <ac:spMk id="4" creationId="{00000000-0000-0000-0000-000000000000}"/>
          </ac:spMkLst>
        </pc:spChg>
      </pc:sldChg>
      <pc:sldChg chg="modSp">
        <pc:chgData name="Judson Santiago" userId="ebb108da2f256286" providerId="LiveId" clId="{F7A08413-C42D-4169-9CBB-4680B87CAFBE}" dt="2018-11-26T18:55:19.147" v="631" actId="1076"/>
        <pc:sldMkLst>
          <pc:docMk/>
          <pc:sldMk cId="0" sldId="296"/>
        </pc:sldMkLst>
        <pc:spChg chg="mod">
          <ac:chgData name="Judson Santiago" userId="ebb108da2f256286" providerId="LiveId" clId="{F7A08413-C42D-4169-9CBB-4680B87CAFBE}" dt="2018-11-26T18:55:13.318" v="630" actId="20577"/>
          <ac:spMkLst>
            <pc:docMk/>
            <pc:sldMk cId="0" sldId="296"/>
            <ac:spMk id="3" creationId="{00000000-0000-0000-0000-000000000000}"/>
          </ac:spMkLst>
        </pc:spChg>
        <pc:spChg chg="mod">
          <ac:chgData name="Judson Santiago" userId="ebb108da2f256286" providerId="LiveId" clId="{F7A08413-C42D-4169-9CBB-4680B87CAFBE}" dt="2018-11-26T18:55:19.147" v="631" actId="1076"/>
          <ac:spMkLst>
            <pc:docMk/>
            <pc:sldMk cId="0" sldId="296"/>
            <ac:spMk id="4" creationId="{00000000-0000-0000-0000-000000000000}"/>
          </ac:spMkLst>
        </pc:spChg>
      </pc:sldChg>
      <pc:sldChg chg="modSp">
        <pc:chgData name="Judson Santiago" userId="ebb108da2f256286" providerId="LiveId" clId="{F7A08413-C42D-4169-9CBB-4680B87CAFBE}" dt="2018-11-27T17:23:51.511" v="990" actId="207"/>
        <pc:sldMkLst>
          <pc:docMk/>
          <pc:sldMk cId="2960440832" sldId="297"/>
        </pc:sldMkLst>
        <pc:spChg chg="mod">
          <ac:chgData name="Judson Santiago" userId="ebb108da2f256286" providerId="LiveId" clId="{F7A08413-C42D-4169-9CBB-4680B87CAFBE}" dt="2018-11-27T17:23:51.511" v="990" actId="207"/>
          <ac:spMkLst>
            <pc:docMk/>
            <pc:sldMk cId="2960440832" sldId="297"/>
            <ac:spMk id="3" creationId="{00000000-0000-0000-0000-000000000000}"/>
          </ac:spMkLst>
        </pc:spChg>
      </pc:sldChg>
      <pc:sldChg chg="modSp">
        <pc:chgData name="Judson Santiago" userId="ebb108da2f256286" providerId="LiveId" clId="{F7A08413-C42D-4169-9CBB-4680B87CAFBE}" dt="2018-11-26T18:35:26.302" v="627" actId="6549"/>
        <pc:sldMkLst>
          <pc:docMk/>
          <pc:sldMk cId="2719030512" sldId="299"/>
        </pc:sldMkLst>
        <pc:spChg chg="mod">
          <ac:chgData name="Judson Santiago" userId="ebb108da2f256286" providerId="LiveId" clId="{F7A08413-C42D-4169-9CBB-4680B87CAFBE}" dt="2018-11-26T18:35:26.302" v="627" actId="6549"/>
          <ac:spMkLst>
            <pc:docMk/>
            <pc:sldMk cId="2719030512" sldId="299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F7A08413-C42D-4169-9CBB-4680B87CAFBE}" dt="2018-11-26T18:56:58.734" v="674" actId="20577"/>
        <pc:sldMkLst>
          <pc:docMk/>
          <pc:sldMk cId="1643819992" sldId="311"/>
        </pc:sldMkLst>
        <pc:spChg chg="mod">
          <ac:chgData name="Judson Santiago" userId="ebb108da2f256286" providerId="LiveId" clId="{F7A08413-C42D-4169-9CBB-4680B87CAFBE}" dt="2018-11-26T18:56:23.040" v="636" actId="20577"/>
          <ac:spMkLst>
            <pc:docMk/>
            <pc:sldMk cId="1643819992" sldId="311"/>
            <ac:spMk id="3" creationId="{00000000-0000-0000-0000-000000000000}"/>
          </ac:spMkLst>
        </pc:spChg>
      </pc:sldChg>
      <pc:sldChg chg="modSp">
        <pc:chgData name="Judson Santiago" userId="ebb108da2f256286" providerId="LiveId" clId="{F7A08413-C42D-4169-9CBB-4680B87CAFBE}" dt="2018-11-24T05:39:56.215" v="0" actId="20577"/>
        <pc:sldMkLst>
          <pc:docMk/>
          <pc:sldMk cId="593119585" sldId="316"/>
        </pc:sldMkLst>
        <pc:spChg chg="mod">
          <ac:chgData name="Judson Santiago" userId="ebb108da2f256286" providerId="LiveId" clId="{F7A08413-C42D-4169-9CBB-4680B87CAFBE}" dt="2018-11-24T05:39:56.215" v="0" actId="20577"/>
          <ac:spMkLst>
            <pc:docMk/>
            <pc:sldMk cId="593119585" sldId="316"/>
            <ac:spMk id="2" creationId="{00000000-0000-0000-0000-000000000000}"/>
          </ac:spMkLst>
        </pc:spChg>
      </pc:sldChg>
      <pc:sldChg chg="addSp modNotesTx">
        <pc:chgData name="Judson Santiago" userId="ebb108da2f256286" providerId="LiveId" clId="{F7A08413-C42D-4169-9CBB-4680B87CAFBE}" dt="2018-11-24T05:47:20.991" v="57" actId="20577"/>
        <pc:sldMkLst>
          <pc:docMk/>
          <pc:sldMk cId="3716349094" sldId="318"/>
        </pc:sldMkLst>
        <pc:grpChg chg="add">
          <ac:chgData name="Judson Santiago" userId="ebb108da2f256286" providerId="LiveId" clId="{F7A08413-C42D-4169-9CBB-4680B87CAFBE}" dt="2018-11-24T05:46:08.801" v="2"/>
          <ac:grpSpMkLst>
            <pc:docMk/>
            <pc:sldMk cId="3716349094" sldId="318"/>
            <ac:grpSpMk id="7" creationId="{4FEDAB1D-7CF2-4CF4-8479-08751ECD368F}"/>
          </ac:grpSpMkLst>
        </pc:grpChg>
      </pc:sldChg>
      <pc:sldChg chg="addSp delSp modSp add">
        <pc:chgData name="Judson Santiago" userId="ebb108da2f256286" providerId="LiveId" clId="{F7A08413-C42D-4169-9CBB-4680B87CAFBE}" dt="2018-11-26T18:16:47.102" v="595" actId="20577"/>
        <pc:sldMkLst>
          <pc:docMk/>
          <pc:sldMk cId="1122439337" sldId="319"/>
        </pc:sldMkLst>
        <pc:spChg chg="mod">
          <ac:chgData name="Judson Santiago" userId="ebb108da2f256286" providerId="LiveId" clId="{F7A08413-C42D-4169-9CBB-4680B87CAFBE}" dt="2018-11-26T17:49:25.454" v="86" actId="20577"/>
          <ac:spMkLst>
            <pc:docMk/>
            <pc:sldMk cId="1122439337" sldId="319"/>
            <ac:spMk id="2" creationId="{EEEBB3AC-F90D-48F0-B04E-8EDEA84CBDBC}"/>
          </ac:spMkLst>
        </pc:spChg>
        <pc:spChg chg="mod">
          <ac:chgData name="Judson Santiago" userId="ebb108da2f256286" providerId="LiveId" clId="{F7A08413-C42D-4169-9CBB-4680B87CAFBE}" dt="2018-11-26T18:16:47.102" v="595" actId="20577"/>
          <ac:spMkLst>
            <pc:docMk/>
            <pc:sldMk cId="1122439337" sldId="319"/>
            <ac:spMk id="3" creationId="{1F4E7DD8-7835-478B-AD2A-982FA491B62E}"/>
          </ac:spMkLst>
        </pc:spChg>
        <pc:spChg chg="add mod">
          <ac:chgData name="Judson Santiago" userId="ebb108da2f256286" providerId="LiveId" clId="{F7A08413-C42D-4169-9CBB-4680B87CAFBE}" dt="2018-11-26T18:16:28.488" v="593" actId="1036"/>
          <ac:spMkLst>
            <pc:docMk/>
            <pc:sldMk cId="1122439337" sldId="319"/>
            <ac:spMk id="4" creationId="{FC747196-E146-4203-B5BC-4680C1BF456F}"/>
          </ac:spMkLst>
        </pc:spChg>
        <pc:spChg chg="add del mod">
          <ac:chgData name="Judson Santiago" userId="ebb108da2f256286" providerId="LiveId" clId="{F7A08413-C42D-4169-9CBB-4680B87CAFBE}" dt="2018-11-26T17:54:57.313" v="265" actId="478"/>
          <ac:spMkLst>
            <pc:docMk/>
            <pc:sldMk cId="1122439337" sldId="319"/>
            <ac:spMk id="5" creationId="{1C3FE5FF-963D-48A0-BBBC-1C60CE03543C}"/>
          </ac:spMkLst>
        </pc:spChg>
        <pc:spChg chg="add del mod">
          <ac:chgData name="Judson Santiago" userId="ebb108da2f256286" providerId="LiveId" clId="{F7A08413-C42D-4169-9CBB-4680B87CAFBE}" dt="2018-11-26T17:54:54.563" v="264" actId="478"/>
          <ac:spMkLst>
            <pc:docMk/>
            <pc:sldMk cId="1122439337" sldId="319"/>
            <ac:spMk id="6" creationId="{50EA25A1-D29C-42AB-A987-BB7329A082C7}"/>
          </ac:spMkLst>
        </pc:spChg>
        <pc:spChg chg="add del mod">
          <ac:chgData name="Judson Santiago" userId="ebb108da2f256286" providerId="LiveId" clId="{F7A08413-C42D-4169-9CBB-4680B87CAFBE}" dt="2018-11-26T17:53:02.165" v="190" actId="478"/>
          <ac:spMkLst>
            <pc:docMk/>
            <pc:sldMk cId="1122439337" sldId="319"/>
            <ac:spMk id="7" creationId="{2D1D5CA4-E348-470E-B8EE-00778D32F343}"/>
          </ac:spMkLst>
        </pc:spChg>
        <pc:spChg chg="add del mod">
          <ac:chgData name="Judson Santiago" userId="ebb108da2f256286" providerId="LiveId" clId="{F7A08413-C42D-4169-9CBB-4680B87CAFBE}" dt="2018-11-26T17:53:05.586" v="191" actId="478"/>
          <ac:spMkLst>
            <pc:docMk/>
            <pc:sldMk cId="1122439337" sldId="319"/>
            <ac:spMk id="8" creationId="{E2F5BF67-5B2D-49CA-AE8C-A23247133574}"/>
          </ac:spMkLst>
        </pc:spChg>
        <pc:spChg chg="add del mod">
          <ac:chgData name="Judson Santiago" userId="ebb108da2f256286" providerId="LiveId" clId="{F7A08413-C42D-4169-9CBB-4680B87CAFBE}" dt="2018-11-26T17:53:02.165" v="190" actId="478"/>
          <ac:spMkLst>
            <pc:docMk/>
            <pc:sldMk cId="1122439337" sldId="319"/>
            <ac:spMk id="10" creationId="{F1DCF7D1-7A66-454C-897B-2775F5744961}"/>
          </ac:spMkLst>
        </pc:spChg>
        <pc:spChg chg="add del mod">
          <ac:chgData name="Judson Santiago" userId="ebb108da2f256286" providerId="LiveId" clId="{F7A08413-C42D-4169-9CBB-4680B87CAFBE}" dt="2018-11-26T17:59:37.484" v="331" actId="478"/>
          <ac:spMkLst>
            <pc:docMk/>
            <pc:sldMk cId="1122439337" sldId="319"/>
            <ac:spMk id="13" creationId="{8E3BD480-7118-4AE3-8F50-F7441E98A843}"/>
          </ac:spMkLst>
        </pc:spChg>
        <pc:spChg chg="add del mod">
          <ac:chgData name="Judson Santiago" userId="ebb108da2f256286" providerId="LiveId" clId="{F7A08413-C42D-4169-9CBB-4680B87CAFBE}" dt="2018-11-26T17:59:37.484" v="331" actId="478"/>
          <ac:spMkLst>
            <pc:docMk/>
            <pc:sldMk cId="1122439337" sldId="319"/>
            <ac:spMk id="14" creationId="{D5CA4AC5-9C9F-4C16-980A-8B9C786841A9}"/>
          </ac:spMkLst>
        </pc:spChg>
        <pc:spChg chg="add mod">
          <ac:chgData name="Judson Santiago" userId="ebb108da2f256286" providerId="LiveId" clId="{F7A08413-C42D-4169-9CBB-4680B87CAFBE}" dt="2018-11-26T18:16:28.488" v="593" actId="1036"/>
          <ac:spMkLst>
            <pc:docMk/>
            <pc:sldMk cId="1122439337" sldId="319"/>
            <ac:spMk id="15" creationId="{6EB5CC7D-C109-4EB8-A308-D0B8304FC2A1}"/>
          </ac:spMkLst>
        </pc:spChg>
        <pc:spChg chg="add mod">
          <ac:chgData name="Judson Santiago" userId="ebb108da2f256286" providerId="LiveId" clId="{F7A08413-C42D-4169-9CBB-4680B87CAFBE}" dt="2018-11-26T18:16:28.488" v="593" actId="1036"/>
          <ac:spMkLst>
            <pc:docMk/>
            <pc:sldMk cId="1122439337" sldId="319"/>
            <ac:spMk id="16" creationId="{2B6229FB-B934-4D8A-9F53-7FD4A8C4779C}"/>
          </ac:spMkLst>
        </pc:spChg>
        <pc:spChg chg="add del mod">
          <ac:chgData name="Judson Santiago" userId="ebb108da2f256286" providerId="LiveId" clId="{F7A08413-C42D-4169-9CBB-4680B87CAFBE}" dt="2018-11-26T17:59:40.015" v="332" actId="478"/>
          <ac:spMkLst>
            <pc:docMk/>
            <pc:sldMk cId="1122439337" sldId="319"/>
            <ac:spMk id="17" creationId="{95C35483-3933-4EB4-87EA-1D64732C7ED2}"/>
          </ac:spMkLst>
        </pc:spChg>
        <pc:spChg chg="add del mod">
          <ac:chgData name="Judson Santiago" userId="ebb108da2f256286" providerId="LiveId" clId="{F7A08413-C42D-4169-9CBB-4680B87CAFBE}" dt="2018-11-26T18:08:58.671" v="477" actId="478"/>
          <ac:spMkLst>
            <pc:docMk/>
            <pc:sldMk cId="1122439337" sldId="319"/>
            <ac:spMk id="18" creationId="{9C6ECC98-B778-474C-90A7-9FC96F394AA2}"/>
          </ac:spMkLst>
        </pc:spChg>
        <pc:spChg chg="add del mod">
          <ac:chgData name="Judson Santiago" userId="ebb108da2f256286" providerId="LiveId" clId="{F7A08413-C42D-4169-9CBB-4680B87CAFBE}" dt="2018-11-26T17:59:06.350" v="325" actId="478"/>
          <ac:spMkLst>
            <pc:docMk/>
            <pc:sldMk cId="1122439337" sldId="319"/>
            <ac:spMk id="19" creationId="{54B0C548-1F84-4210-AD03-B0990332FFEE}"/>
          </ac:spMkLst>
        </pc:spChg>
        <pc:spChg chg="add mod">
          <ac:chgData name="Judson Santiago" userId="ebb108da2f256286" providerId="LiveId" clId="{F7A08413-C42D-4169-9CBB-4680B87CAFBE}" dt="2018-11-26T18:16:28.488" v="593" actId="1036"/>
          <ac:spMkLst>
            <pc:docMk/>
            <pc:sldMk cId="1122439337" sldId="319"/>
            <ac:spMk id="20" creationId="{1AA0A780-B454-405A-9A23-CF0F6654C4E4}"/>
          </ac:spMkLst>
        </pc:spChg>
        <pc:spChg chg="add mod">
          <ac:chgData name="Judson Santiago" userId="ebb108da2f256286" providerId="LiveId" clId="{F7A08413-C42D-4169-9CBB-4680B87CAFBE}" dt="2018-11-26T18:16:28.488" v="593" actId="1036"/>
          <ac:spMkLst>
            <pc:docMk/>
            <pc:sldMk cId="1122439337" sldId="319"/>
            <ac:spMk id="21" creationId="{4E780842-0868-46AE-B305-74CB1BC8D204}"/>
          </ac:spMkLst>
        </pc:spChg>
        <pc:spChg chg="add mod">
          <ac:chgData name="Judson Santiago" userId="ebb108da2f256286" providerId="LiveId" clId="{F7A08413-C42D-4169-9CBB-4680B87CAFBE}" dt="2018-11-26T18:16:28.488" v="593" actId="1036"/>
          <ac:spMkLst>
            <pc:docMk/>
            <pc:sldMk cId="1122439337" sldId="319"/>
            <ac:spMk id="22" creationId="{C411A6D8-026D-4444-B676-6012934A0A77}"/>
          </ac:spMkLst>
        </pc:spChg>
        <pc:spChg chg="add mod">
          <ac:chgData name="Judson Santiago" userId="ebb108da2f256286" providerId="LiveId" clId="{F7A08413-C42D-4169-9CBB-4680B87CAFBE}" dt="2018-11-26T18:16:28.488" v="593" actId="1036"/>
          <ac:spMkLst>
            <pc:docMk/>
            <pc:sldMk cId="1122439337" sldId="319"/>
            <ac:spMk id="23" creationId="{8E9281B8-2B84-4C94-9C81-D5DF87976A1A}"/>
          </ac:spMkLst>
        </pc:spChg>
        <pc:spChg chg="add mod">
          <ac:chgData name="Judson Santiago" userId="ebb108da2f256286" providerId="LiveId" clId="{F7A08413-C42D-4169-9CBB-4680B87CAFBE}" dt="2018-11-26T18:16:28.488" v="593" actId="1036"/>
          <ac:spMkLst>
            <pc:docMk/>
            <pc:sldMk cId="1122439337" sldId="319"/>
            <ac:spMk id="24" creationId="{A1BB11F9-A5BA-4697-BDE8-C4C82FE0E569}"/>
          </ac:spMkLst>
        </pc:spChg>
        <pc:spChg chg="add mod">
          <ac:chgData name="Judson Santiago" userId="ebb108da2f256286" providerId="LiveId" clId="{F7A08413-C42D-4169-9CBB-4680B87CAFBE}" dt="2018-11-26T18:16:28.488" v="593" actId="1036"/>
          <ac:spMkLst>
            <pc:docMk/>
            <pc:sldMk cId="1122439337" sldId="319"/>
            <ac:spMk id="25" creationId="{D0A750CF-8EFF-41D8-8315-99F110A505D6}"/>
          </ac:spMkLst>
        </pc:spChg>
        <pc:spChg chg="add mod">
          <ac:chgData name="Judson Santiago" userId="ebb108da2f256286" providerId="LiveId" clId="{F7A08413-C42D-4169-9CBB-4680B87CAFBE}" dt="2018-11-26T18:16:28.488" v="593" actId="1036"/>
          <ac:spMkLst>
            <pc:docMk/>
            <pc:sldMk cId="1122439337" sldId="319"/>
            <ac:spMk id="26" creationId="{DA1D5911-AAEE-44DD-8026-42048F7433F1}"/>
          </ac:spMkLst>
        </pc:spChg>
        <pc:spChg chg="add del mod">
          <ac:chgData name="Judson Santiago" userId="ebb108da2f256286" providerId="LiveId" clId="{F7A08413-C42D-4169-9CBB-4680B87CAFBE}" dt="2018-11-26T18:09:20.401" v="486" actId="478"/>
          <ac:spMkLst>
            <pc:docMk/>
            <pc:sldMk cId="1122439337" sldId="319"/>
            <ac:spMk id="27" creationId="{367BFFF7-DDC3-4EA3-A2D4-C39417588413}"/>
          </ac:spMkLst>
        </pc:spChg>
        <pc:spChg chg="add mod">
          <ac:chgData name="Judson Santiago" userId="ebb108da2f256286" providerId="LiveId" clId="{F7A08413-C42D-4169-9CBB-4680B87CAFBE}" dt="2018-11-26T18:16:28.488" v="593" actId="1036"/>
          <ac:spMkLst>
            <pc:docMk/>
            <pc:sldMk cId="1122439337" sldId="319"/>
            <ac:spMk id="28" creationId="{DC4497EB-A6CB-4FBC-A93C-73B92764E1FB}"/>
          </ac:spMkLst>
        </pc:spChg>
        <pc:spChg chg="add mod">
          <ac:chgData name="Judson Santiago" userId="ebb108da2f256286" providerId="LiveId" clId="{F7A08413-C42D-4169-9CBB-4680B87CAFBE}" dt="2018-11-26T18:16:28.488" v="593" actId="1036"/>
          <ac:spMkLst>
            <pc:docMk/>
            <pc:sldMk cId="1122439337" sldId="319"/>
            <ac:spMk id="29" creationId="{500A1294-813A-43BC-9749-50C832BF1463}"/>
          </ac:spMkLst>
        </pc:spChg>
        <pc:spChg chg="add mod">
          <ac:chgData name="Judson Santiago" userId="ebb108da2f256286" providerId="LiveId" clId="{F7A08413-C42D-4169-9CBB-4680B87CAFBE}" dt="2018-11-26T18:16:28.488" v="593" actId="1036"/>
          <ac:spMkLst>
            <pc:docMk/>
            <pc:sldMk cId="1122439337" sldId="319"/>
            <ac:spMk id="30" creationId="{3BD9D8DE-576A-4268-A123-CE111639760F}"/>
          </ac:spMkLst>
        </pc:spChg>
        <pc:spChg chg="add mod">
          <ac:chgData name="Judson Santiago" userId="ebb108da2f256286" providerId="LiveId" clId="{F7A08413-C42D-4169-9CBB-4680B87CAFBE}" dt="2018-11-26T18:16:28.488" v="593" actId="1036"/>
          <ac:spMkLst>
            <pc:docMk/>
            <pc:sldMk cId="1122439337" sldId="319"/>
            <ac:spMk id="31" creationId="{B0DC64AB-FD60-40D8-AE41-7182F06673C8}"/>
          </ac:spMkLst>
        </pc:spChg>
        <pc:spChg chg="add del mod">
          <ac:chgData name="Judson Santiago" userId="ebb108da2f256286" providerId="LiveId" clId="{F7A08413-C42D-4169-9CBB-4680B87CAFBE}" dt="2018-11-26T18:08:43.972" v="475" actId="478"/>
          <ac:spMkLst>
            <pc:docMk/>
            <pc:sldMk cId="1122439337" sldId="319"/>
            <ac:spMk id="36" creationId="{B0EC02D3-CCFA-429A-9B69-0D5879F1C06A}"/>
          </ac:spMkLst>
        </pc:spChg>
        <pc:spChg chg="add del mod">
          <ac:chgData name="Judson Santiago" userId="ebb108da2f256286" providerId="LiveId" clId="{F7A08413-C42D-4169-9CBB-4680B87CAFBE}" dt="2018-11-26T18:12:37.609" v="512" actId="478"/>
          <ac:spMkLst>
            <pc:docMk/>
            <pc:sldMk cId="1122439337" sldId="319"/>
            <ac:spMk id="44" creationId="{BCA7797E-93FD-4590-9F2F-F44388EF61FE}"/>
          </ac:spMkLst>
        </pc:spChg>
        <pc:spChg chg="add del mod">
          <ac:chgData name="Judson Santiago" userId="ebb108da2f256286" providerId="LiveId" clId="{F7A08413-C42D-4169-9CBB-4680B87CAFBE}" dt="2018-11-26T18:13:50.617" v="526" actId="478"/>
          <ac:spMkLst>
            <pc:docMk/>
            <pc:sldMk cId="1122439337" sldId="319"/>
            <ac:spMk id="56" creationId="{D1399E35-33A0-4BB6-988D-E42CFA6AC677}"/>
          </ac:spMkLst>
        </pc:spChg>
        <pc:cxnChg chg="add del mod">
          <ac:chgData name="Judson Santiago" userId="ebb108da2f256286" providerId="LiveId" clId="{F7A08413-C42D-4169-9CBB-4680B87CAFBE}" dt="2018-11-26T17:53:02.165" v="190" actId="478"/>
          <ac:cxnSpMkLst>
            <pc:docMk/>
            <pc:sldMk cId="1122439337" sldId="319"/>
            <ac:cxnSpMk id="9" creationId="{3DBB2880-DA89-4138-88FA-53EEEC774B7B}"/>
          </ac:cxnSpMkLst>
        </pc:cxnChg>
        <pc:cxnChg chg="add del mod">
          <ac:chgData name="Judson Santiago" userId="ebb108da2f256286" providerId="LiveId" clId="{F7A08413-C42D-4169-9CBB-4680B87CAFBE}" dt="2018-11-26T17:53:02.165" v="190" actId="478"/>
          <ac:cxnSpMkLst>
            <pc:docMk/>
            <pc:sldMk cId="1122439337" sldId="319"/>
            <ac:cxnSpMk id="11" creationId="{C2119A0B-1979-4121-8E09-0F77FE10C5A2}"/>
          </ac:cxnSpMkLst>
        </pc:cxnChg>
        <pc:cxnChg chg="add del mod">
          <ac:chgData name="Judson Santiago" userId="ebb108da2f256286" providerId="LiveId" clId="{F7A08413-C42D-4169-9CBB-4680B87CAFBE}" dt="2018-11-26T17:53:02.165" v="190" actId="478"/>
          <ac:cxnSpMkLst>
            <pc:docMk/>
            <pc:sldMk cId="1122439337" sldId="319"/>
            <ac:cxnSpMk id="12" creationId="{6E74AE64-BCCD-49B8-B922-87B61E6ADB56}"/>
          </ac:cxnSpMkLst>
        </pc:cxnChg>
        <pc:cxnChg chg="add mod">
          <ac:chgData name="Judson Santiago" userId="ebb108da2f256286" providerId="LiveId" clId="{F7A08413-C42D-4169-9CBB-4680B87CAFBE}" dt="2018-11-26T18:16:28.488" v="593" actId="1036"/>
          <ac:cxnSpMkLst>
            <pc:docMk/>
            <pc:sldMk cId="1122439337" sldId="319"/>
            <ac:cxnSpMk id="33" creationId="{4FC0248E-8E1A-41CA-A43D-FD055BC8B3D3}"/>
          </ac:cxnSpMkLst>
        </pc:cxnChg>
        <pc:cxnChg chg="add del mod">
          <ac:chgData name="Judson Santiago" userId="ebb108da2f256286" providerId="LiveId" clId="{F7A08413-C42D-4169-9CBB-4680B87CAFBE}" dt="2018-11-26T18:10:47.019" v="509" actId="478"/>
          <ac:cxnSpMkLst>
            <pc:docMk/>
            <pc:sldMk cId="1122439337" sldId="319"/>
            <ac:cxnSpMk id="50" creationId="{DE48DC13-5159-4872-8071-9BB8AF1DE33E}"/>
          </ac:cxnSpMkLst>
        </pc:cxnChg>
        <pc:cxnChg chg="add mod">
          <ac:chgData name="Judson Santiago" userId="ebb108da2f256286" providerId="LiveId" clId="{F7A08413-C42D-4169-9CBB-4680B87CAFBE}" dt="2018-11-26T18:16:28.488" v="593" actId="1036"/>
          <ac:cxnSpMkLst>
            <pc:docMk/>
            <pc:sldMk cId="1122439337" sldId="319"/>
            <ac:cxnSpMk id="53" creationId="{5B12B3C4-BCDA-4E1D-888F-F761397EB8B2}"/>
          </ac:cxnSpMkLst>
        </pc:cxnChg>
      </pc:sldChg>
      <pc:sldChg chg="add">
        <pc:chgData name="Judson Santiago" userId="ebb108da2f256286" providerId="LiveId" clId="{F7A08413-C42D-4169-9CBB-4680B87CAFBE}" dt="2018-11-26T21:14:03.505" v="675"/>
        <pc:sldMkLst>
          <pc:docMk/>
          <pc:sldMk cId="3555032373" sldId="320"/>
        </pc:sldMkLst>
      </pc:sldChg>
    </pc:docChg>
  </pc:docChgLst>
  <pc:docChgLst>
    <pc:chgData name="Judson Santiago" userId="ebb108da2f256286" providerId="LiveId" clId="{269080DB-E83A-428D-A166-0BC5651EDF24}"/>
    <pc:docChg chg="undo custSel modSld modMainMaster">
      <pc:chgData name="Judson Santiago" userId="ebb108da2f256286" providerId="LiveId" clId="{269080DB-E83A-428D-A166-0BC5651EDF24}" dt="2021-03-26T23:04:30.668" v="1065"/>
      <pc:docMkLst>
        <pc:docMk/>
      </pc:docMkLst>
      <pc:sldChg chg="delSp mod modNotesTx">
        <pc:chgData name="Judson Santiago" userId="ebb108da2f256286" providerId="LiveId" clId="{269080DB-E83A-428D-A166-0BC5651EDF24}" dt="2021-03-26T22:31:22.392" v="1043" actId="21"/>
        <pc:sldMkLst>
          <pc:docMk/>
          <pc:sldMk cId="0" sldId="273"/>
        </pc:sldMkLst>
        <pc:grpChg chg="del">
          <ac:chgData name="Judson Santiago" userId="ebb108da2f256286" providerId="LiveId" clId="{269080DB-E83A-428D-A166-0BC5651EDF24}" dt="2021-03-26T22:31:22.392" v="1043" actId="21"/>
          <ac:grpSpMkLst>
            <pc:docMk/>
            <pc:sldMk cId="0" sldId="273"/>
            <ac:grpSpMk id="5" creationId="{00000000-0000-0000-0000-000000000000}"/>
          </ac:grpSpMkLst>
        </pc:grpChg>
      </pc:sldChg>
      <pc:sldChg chg="addSp modSp mod modNotesTx">
        <pc:chgData name="Judson Santiago" userId="ebb108da2f256286" providerId="LiveId" clId="{269080DB-E83A-428D-A166-0BC5651EDF24}" dt="2021-03-26T22:31:36.242" v="1046" actId="20577"/>
        <pc:sldMkLst>
          <pc:docMk/>
          <pc:sldMk cId="0" sldId="274"/>
        </pc:sldMkLst>
        <pc:spChg chg="mod">
          <ac:chgData name="Judson Santiago" userId="ebb108da2f256286" providerId="LiveId" clId="{269080DB-E83A-428D-A166-0BC5651EDF24}" dt="2021-03-26T03:27:33.565" v="351" actId="207"/>
          <ac:spMkLst>
            <pc:docMk/>
            <pc:sldMk cId="0" sldId="274"/>
            <ac:spMk id="4" creationId="{00000000-0000-0000-0000-000000000000}"/>
          </ac:spMkLst>
        </pc:spChg>
        <pc:spChg chg="mod">
          <ac:chgData name="Judson Santiago" userId="ebb108da2f256286" providerId="LiveId" clId="{269080DB-E83A-428D-A166-0BC5651EDF24}" dt="2021-03-26T22:31:24.273" v="1044"/>
          <ac:spMkLst>
            <pc:docMk/>
            <pc:sldMk cId="0" sldId="274"/>
            <ac:spMk id="6" creationId="{371F8B7C-EE9A-44E6-9779-0CAD2975D4A4}"/>
          </ac:spMkLst>
        </pc:spChg>
        <pc:spChg chg="mod">
          <ac:chgData name="Judson Santiago" userId="ebb108da2f256286" providerId="LiveId" clId="{269080DB-E83A-428D-A166-0BC5651EDF24}" dt="2021-03-26T22:31:24.273" v="1044"/>
          <ac:spMkLst>
            <pc:docMk/>
            <pc:sldMk cId="0" sldId="274"/>
            <ac:spMk id="7" creationId="{EA983D5A-0EF7-43D5-98D3-7C1351F237C7}"/>
          </ac:spMkLst>
        </pc:spChg>
        <pc:grpChg chg="add mod">
          <ac:chgData name="Judson Santiago" userId="ebb108da2f256286" providerId="LiveId" clId="{269080DB-E83A-428D-A166-0BC5651EDF24}" dt="2021-03-26T22:31:24.273" v="1044"/>
          <ac:grpSpMkLst>
            <pc:docMk/>
            <pc:sldMk cId="0" sldId="274"/>
            <ac:grpSpMk id="5" creationId="{3C780553-501C-430D-A279-5F960181C546}"/>
          </ac:grpSpMkLst>
        </pc:grpChg>
      </pc:sldChg>
      <pc:sldChg chg="modSp mod">
        <pc:chgData name="Judson Santiago" userId="ebb108da2f256286" providerId="LiveId" clId="{269080DB-E83A-428D-A166-0BC5651EDF24}" dt="2021-03-26T22:43:08.573" v="1050" actId="20577"/>
        <pc:sldMkLst>
          <pc:docMk/>
          <pc:sldMk cId="0" sldId="277"/>
        </pc:sldMkLst>
        <pc:spChg chg="mod">
          <ac:chgData name="Judson Santiago" userId="ebb108da2f256286" providerId="LiveId" clId="{269080DB-E83A-428D-A166-0BC5651EDF24}" dt="2021-03-26T22:43:08.573" v="1050" actId="20577"/>
          <ac:spMkLst>
            <pc:docMk/>
            <pc:sldMk cId="0" sldId="277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269080DB-E83A-428D-A166-0BC5651EDF24}" dt="2021-03-26T03:23:00.382" v="344" actId="20577"/>
        <pc:sldMkLst>
          <pc:docMk/>
          <pc:sldMk cId="0" sldId="278"/>
        </pc:sldMkLst>
      </pc:sldChg>
      <pc:sldChg chg="modSp mod">
        <pc:chgData name="Judson Santiago" userId="ebb108da2f256286" providerId="LiveId" clId="{269080DB-E83A-428D-A166-0BC5651EDF24}" dt="2021-03-25T03:48:38.915" v="29" actId="14100"/>
        <pc:sldMkLst>
          <pc:docMk/>
          <pc:sldMk cId="0" sldId="280"/>
        </pc:sldMkLst>
        <pc:spChg chg="mod">
          <ac:chgData name="Judson Santiago" userId="ebb108da2f256286" providerId="LiveId" clId="{269080DB-E83A-428D-A166-0BC5651EDF24}" dt="2021-03-25T03:48:14.899" v="26" actId="14100"/>
          <ac:spMkLst>
            <pc:docMk/>
            <pc:sldMk cId="0" sldId="280"/>
            <ac:spMk id="36" creationId="{00000000-0000-0000-0000-000000000000}"/>
          </ac:spMkLst>
        </pc:spChg>
        <pc:spChg chg="mod">
          <ac:chgData name="Judson Santiago" userId="ebb108da2f256286" providerId="LiveId" clId="{269080DB-E83A-428D-A166-0BC5651EDF24}" dt="2021-03-25T03:48:29.364" v="27" actId="14100"/>
          <ac:spMkLst>
            <pc:docMk/>
            <pc:sldMk cId="0" sldId="280"/>
            <ac:spMk id="37" creationId="{00000000-0000-0000-0000-000000000000}"/>
          </ac:spMkLst>
        </pc:spChg>
        <pc:spChg chg="mod">
          <ac:chgData name="Judson Santiago" userId="ebb108da2f256286" providerId="LiveId" clId="{269080DB-E83A-428D-A166-0BC5651EDF24}" dt="2021-03-25T03:48:35.556" v="28" actId="14100"/>
          <ac:spMkLst>
            <pc:docMk/>
            <pc:sldMk cId="0" sldId="280"/>
            <ac:spMk id="38" creationId="{00000000-0000-0000-0000-000000000000}"/>
          </ac:spMkLst>
        </pc:spChg>
        <pc:spChg chg="mod">
          <ac:chgData name="Judson Santiago" userId="ebb108da2f256286" providerId="LiveId" clId="{269080DB-E83A-428D-A166-0BC5651EDF24}" dt="2021-03-25T03:48:38.915" v="29" actId="14100"/>
          <ac:spMkLst>
            <pc:docMk/>
            <pc:sldMk cId="0" sldId="280"/>
            <ac:spMk id="39" creationId="{00000000-0000-0000-0000-000000000000}"/>
          </ac:spMkLst>
        </pc:spChg>
      </pc:sldChg>
      <pc:sldChg chg="modSp mod">
        <pc:chgData name="Judson Santiago" userId="ebb108da2f256286" providerId="LiveId" clId="{269080DB-E83A-428D-A166-0BC5651EDF24}" dt="2021-03-26T03:27:21.327" v="349" actId="207"/>
        <pc:sldMkLst>
          <pc:docMk/>
          <pc:sldMk cId="0" sldId="282"/>
        </pc:sldMkLst>
        <pc:spChg chg="mod">
          <ac:chgData name="Judson Santiago" userId="ebb108da2f256286" providerId="LiveId" clId="{269080DB-E83A-428D-A166-0BC5651EDF24}" dt="2021-03-26T03:27:21.327" v="349" actId="207"/>
          <ac:spMkLst>
            <pc:docMk/>
            <pc:sldMk cId="0" sldId="282"/>
            <ac:spMk id="4" creationId="{00000000-0000-0000-0000-000000000000}"/>
          </ac:spMkLst>
        </pc:spChg>
      </pc:sldChg>
      <pc:sldChg chg="modNotesTx">
        <pc:chgData name="Judson Santiago" userId="ebb108da2f256286" providerId="LiveId" clId="{269080DB-E83A-428D-A166-0BC5651EDF24}" dt="2021-03-25T03:58:40.127" v="280" actId="6549"/>
        <pc:sldMkLst>
          <pc:docMk/>
          <pc:sldMk cId="0" sldId="283"/>
        </pc:sldMkLst>
      </pc:sldChg>
      <pc:sldChg chg="modSp mod">
        <pc:chgData name="Judson Santiago" userId="ebb108da2f256286" providerId="LiveId" clId="{269080DB-E83A-428D-A166-0BC5651EDF24}" dt="2021-03-26T03:32:37.811" v="371" actId="20577"/>
        <pc:sldMkLst>
          <pc:docMk/>
          <pc:sldMk cId="0" sldId="284"/>
        </pc:sldMkLst>
        <pc:spChg chg="mod">
          <ac:chgData name="Judson Santiago" userId="ebb108da2f256286" providerId="LiveId" clId="{269080DB-E83A-428D-A166-0BC5651EDF24}" dt="2021-03-26T03:32:06.189" v="355" actId="12"/>
          <ac:spMkLst>
            <pc:docMk/>
            <pc:sldMk cId="0" sldId="284"/>
            <ac:spMk id="3" creationId="{00000000-0000-0000-0000-000000000000}"/>
          </ac:spMkLst>
        </pc:spChg>
        <pc:spChg chg="mod">
          <ac:chgData name="Judson Santiago" userId="ebb108da2f256286" providerId="LiveId" clId="{269080DB-E83A-428D-A166-0BC5651EDF24}" dt="2021-03-26T03:32:37.811" v="371" actId="20577"/>
          <ac:spMkLst>
            <pc:docMk/>
            <pc:sldMk cId="0" sldId="284"/>
            <ac:spMk id="4" creationId="{00000000-0000-0000-0000-000000000000}"/>
          </ac:spMkLst>
        </pc:spChg>
      </pc:sldChg>
      <pc:sldChg chg="modSp mod modNotesTx">
        <pc:chgData name="Judson Santiago" userId="ebb108da2f256286" providerId="LiveId" clId="{269080DB-E83A-428D-A166-0BC5651EDF24}" dt="2021-03-26T03:51:08.351" v="581" actId="14100"/>
        <pc:sldMkLst>
          <pc:docMk/>
          <pc:sldMk cId="0" sldId="286"/>
        </pc:sldMkLst>
        <pc:graphicFrameChg chg="mod modGraphic">
          <ac:chgData name="Judson Santiago" userId="ebb108da2f256286" providerId="LiveId" clId="{269080DB-E83A-428D-A166-0BC5651EDF24}" dt="2021-03-26T03:51:08.351" v="581" actId="14100"/>
          <ac:graphicFrameMkLst>
            <pc:docMk/>
            <pc:sldMk cId="0" sldId="286"/>
            <ac:graphicFrameMk id="4" creationId="{00000000-0000-0000-0000-000000000000}"/>
          </ac:graphicFrameMkLst>
        </pc:graphicFrameChg>
      </pc:sldChg>
      <pc:sldChg chg="modNotesTx">
        <pc:chgData name="Judson Santiago" userId="ebb108da2f256286" providerId="LiveId" clId="{269080DB-E83A-428D-A166-0BC5651EDF24}" dt="2021-03-26T03:52:39.445" v="597" actId="20577"/>
        <pc:sldMkLst>
          <pc:docMk/>
          <pc:sldMk cId="0" sldId="287"/>
        </pc:sldMkLst>
      </pc:sldChg>
      <pc:sldChg chg="modSp mod">
        <pc:chgData name="Judson Santiago" userId="ebb108da2f256286" providerId="LiveId" clId="{269080DB-E83A-428D-A166-0BC5651EDF24}" dt="2021-03-25T04:02:42.527" v="294" actId="207"/>
        <pc:sldMkLst>
          <pc:docMk/>
          <pc:sldMk cId="0" sldId="288"/>
        </pc:sldMkLst>
        <pc:spChg chg="mod">
          <ac:chgData name="Judson Santiago" userId="ebb108da2f256286" providerId="LiveId" clId="{269080DB-E83A-428D-A166-0BC5651EDF24}" dt="2021-03-25T04:02:42.527" v="294" actId="20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Judson Santiago" userId="ebb108da2f256286" providerId="LiveId" clId="{269080DB-E83A-428D-A166-0BC5651EDF24}" dt="2021-03-26T03:54:34.017" v="608" actId="207"/>
        <pc:sldMkLst>
          <pc:docMk/>
          <pc:sldMk cId="0" sldId="289"/>
        </pc:sldMkLst>
        <pc:spChg chg="mod">
          <ac:chgData name="Judson Santiago" userId="ebb108da2f256286" providerId="LiveId" clId="{269080DB-E83A-428D-A166-0BC5651EDF24}" dt="2021-03-26T03:54:34.017" v="608" actId="207"/>
          <ac:spMkLst>
            <pc:docMk/>
            <pc:sldMk cId="0" sldId="289"/>
            <ac:spMk id="3" creationId="{00000000-0000-0000-0000-000000000000}"/>
          </ac:spMkLst>
        </pc:spChg>
        <pc:spChg chg="mod">
          <ac:chgData name="Judson Santiago" userId="ebb108da2f256286" providerId="LiveId" clId="{269080DB-E83A-428D-A166-0BC5651EDF24}" dt="2021-03-26T03:54:07.956" v="606" actId="1036"/>
          <ac:spMkLst>
            <pc:docMk/>
            <pc:sldMk cId="0" sldId="289"/>
            <ac:spMk id="4" creationId="{00000000-0000-0000-0000-000000000000}"/>
          </ac:spMkLst>
        </pc:spChg>
        <pc:spChg chg="mod">
          <ac:chgData name="Judson Santiago" userId="ebb108da2f256286" providerId="LiveId" clId="{269080DB-E83A-428D-A166-0BC5651EDF24}" dt="2021-03-26T03:54:07.956" v="606" actId="1036"/>
          <ac:spMkLst>
            <pc:docMk/>
            <pc:sldMk cId="0" sldId="289"/>
            <ac:spMk id="5" creationId="{00000000-0000-0000-0000-000000000000}"/>
          </ac:spMkLst>
        </pc:spChg>
      </pc:sldChg>
      <pc:sldChg chg="modSp mod">
        <pc:chgData name="Judson Santiago" userId="ebb108da2f256286" providerId="LiveId" clId="{269080DB-E83A-428D-A166-0BC5651EDF24}" dt="2021-03-26T04:00:10.748" v="620" actId="20577"/>
        <pc:sldMkLst>
          <pc:docMk/>
          <pc:sldMk cId="0" sldId="290"/>
        </pc:sldMkLst>
        <pc:spChg chg="mod">
          <ac:chgData name="Judson Santiago" userId="ebb108da2f256286" providerId="LiveId" clId="{269080DB-E83A-428D-A166-0BC5651EDF24}" dt="2021-03-26T04:00:10.748" v="620" actId="20577"/>
          <ac:spMkLst>
            <pc:docMk/>
            <pc:sldMk cId="0" sldId="290"/>
            <ac:spMk id="3" creationId="{00000000-0000-0000-0000-000000000000}"/>
          </ac:spMkLst>
        </pc:spChg>
      </pc:sldChg>
      <pc:sldChg chg="modSp mod">
        <pc:chgData name="Judson Santiago" userId="ebb108da2f256286" providerId="LiveId" clId="{269080DB-E83A-428D-A166-0BC5651EDF24}" dt="2021-03-26T04:57:37.835" v="899" actId="20577"/>
        <pc:sldMkLst>
          <pc:docMk/>
          <pc:sldMk cId="0" sldId="291"/>
        </pc:sldMkLst>
        <pc:spChg chg="mod">
          <ac:chgData name="Judson Santiago" userId="ebb108da2f256286" providerId="LiveId" clId="{269080DB-E83A-428D-A166-0BC5651EDF24}" dt="2021-03-26T04:56:58.238" v="892" actId="6549"/>
          <ac:spMkLst>
            <pc:docMk/>
            <pc:sldMk cId="0" sldId="291"/>
            <ac:spMk id="3" creationId="{00000000-0000-0000-0000-000000000000}"/>
          </ac:spMkLst>
        </pc:spChg>
        <pc:spChg chg="mod">
          <ac:chgData name="Judson Santiago" userId="ebb108da2f256286" providerId="LiveId" clId="{269080DB-E83A-428D-A166-0BC5651EDF24}" dt="2021-03-26T04:57:37.835" v="899" actId="20577"/>
          <ac:spMkLst>
            <pc:docMk/>
            <pc:sldMk cId="0" sldId="291"/>
            <ac:spMk id="4" creationId="{00000000-0000-0000-0000-000000000000}"/>
          </ac:spMkLst>
        </pc:spChg>
      </pc:sldChg>
      <pc:sldChg chg="modSp mod">
        <pc:chgData name="Judson Santiago" userId="ebb108da2f256286" providerId="LiveId" clId="{269080DB-E83A-428D-A166-0BC5651EDF24}" dt="2021-03-26T05:06:23.538" v="977" actId="20577"/>
        <pc:sldMkLst>
          <pc:docMk/>
          <pc:sldMk cId="0" sldId="294"/>
        </pc:sldMkLst>
        <pc:spChg chg="mod">
          <ac:chgData name="Judson Santiago" userId="ebb108da2f256286" providerId="LiveId" clId="{269080DB-E83A-428D-A166-0BC5651EDF24}" dt="2021-03-26T05:06:23.538" v="977" actId="20577"/>
          <ac:spMkLst>
            <pc:docMk/>
            <pc:sldMk cId="0" sldId="294"/>
            <ac:spMk id="3" creationId="{00000000-0000-0000-0000-000000000000}"/>
          </ac:spMkLst>
        </pc:spChg>
        <pc:spChg chg="mod">
          <ac:chgData name="Judson Santiago" userId="ebb108da2f256286" providerId="LiveId" clId="{269080DB-E83A-428D-A166-0BC5651EDF24}" dt="2021-03-26T05:06:06.123" v="976" actId="1076"/>
          <ac:spMkLst>
            <pc:docMk/>
            <pc:sldMk cId="0" sldId="294"/>
            <ac:spMk id="4" creationId="{00000000-0000-0000-0000-000000000000}"/>
          </ac:spMkLst>
        </pc:spChg>
      </pc:sldChg>
      <pc:sldChg chg="addSp modSp mod">
        <pc:chgData name="Judson Santiago" userId="ebb108da2f256286" providerId="LiveId" clId="{269080DB-E83A-428D-A166-0BC5651EDF24}" dt="2021-03-26T04:56:05.371" v="891" actId="14100"/>
        <pc:sldMkLst>
          <pc:docMk/>
          <pc:sldMk cId="0" sldId="296"/>
        </pc:sldMkLst>
        <pc:spChg chg="mod">
          <ac:chgData name="Judson Santiago" userId="ebb108da2f256286" providerId="LiveId" clId="{269080DB-E83A-428D-A166-0BC5651EDF24}" dt="2021-03-26T04:53:32.454" v="804" actId="15"/>
          <ac:spMkLst>
            <pc:docMk/>
            <pc:sldMk cId="0" sldId="296"/>
            <ac:spMk id="3" creationId="{00000000-0000-0000-0000-000000000000}"/>
          </ac:spMkLst>
        </pc:spChg>
        <pc:spChg chg="mod">
          <ac:chgData name="Judson Santiago" userId="ebb108da2f256286" providerId="LiveId" clId="{269080DB-E83A-428D-A166-0BC5651EDF24}" dt="2021-03-26T04:56:05.371" v="891" actId="14100"/>
          <ac:spMkLst>
            <pc:docMk/>
            <pc:sldMk cId="0" sldId="296"/>
            <ac:spMk id="4" creationId="{00000000-0000-0000-0000-000000000000}"/>
          </ac:spMkLst>
        </pc:spChg>
        <pc:spChg chg="add mod">
          <ac:chgData name="Judson Santiago" userId="ebb108da2f256286" providerId="LiveId" clId="{269080DB-E83A-428D-A166-0BC5651EDF24}" dt="2021-03-26T04:52:57.868" v="801" actId="1076"/>
          <ac:spMkLst>
            <pc:docMk/>
            <pc:sldMk cId="0" sldId="296"/>
            <ac:spMk id="6" creationId="{906652BB-C671-4CC7-8B69-6F35C8873764}"/>
          </ac:spMkLst>
        </pc:spChg>
      </pc:sldChg>
      <pc:sldChg chg="modSp mod">
        <pc:chgData name="Judson Santiago" userId="ebb108da2f256286" providerId="LiveId" clId="{269080DB-E83A-428D-A166-0BC5651EDF24}" dt="2021-03-26T03:35:12.196" v="377" actId="20577"/>
        <pc:sldMkLst>
          <pc:docMk/>
          <pc:sldMk cId="2960440832" sldId="297"/>
        </pc:sldMkLst>
        <pc:spChg chg="mod">
          <ac:chgData name="Judson Santiago" userId="ebb108da2f256286" providerId="LiveId" clId="{269080DB-E83A-428D-A166-0BC5651EDF24}" dt="2021-03-26T03:35:12.196" v="377" actId="20577"/>
          <ac:spMkLst>
            <pc:docMk/>
            <pc:sldMk cId="2960440832" sldId="297"/>
            <ac:spMk id="3" creationId="{00000000-0000-0000-0000-000000000000}"/>
          </ac:spMkLst>
        </pc:spChg>
        <pc:spChg chg="mod">
          <ac:chgData name="Judson Santiago" userId="ebb108da2f256286" providerId="LiveId" clId="{269080DB-E83A-428D-A166-0BC5651EDF24}" dt="2021-03-26T03:35:11.867" v="376" actId="1076"/>
          <ac:spMkLst>
            <pc:docMk/>
            <pc:sldMk cId="2960440832" sldId="297"/>
            <ac:spMk id="4" creationId="{00000000-0000-0000-0000-000000000000}"/>
          </ac:spMkLst>
        </pc:spChg>
      </pc:sldChg>
      <pc:sldChg chg="modSp mod">
        <pc:chgData name="Judson Santiago" userId="ebb108da2f256286" providerId="LiveId" clId="{269080DB-E83A-428D-A166-0BC5651EDF24}" dt="2021-03-26T03:41:55.314" v="452" actId="27636"/>
        <pc:sldMkLst>
          <pc:docMk/>
          <pc:sldMk cId="4124373284" sldId="298"/>
        </pc:sldMkLst>
        <pc:spChg chg="mod">
          <ac:chgData name="Judson Santiago" userId="ebb108da2f256286" providerId="LiveId" clId="{269080DB-E83A-428D-A166-0BC5651EDF24}" dt="2021-03-26T03:41:55.314" v="452" actId="27636"/>
          <ac:spMkLst>
            <pc:docMk/>
            <pc:sldMk cId="4124373284" sldId="298"/>
            <ac:spMk id="3" creationId="{00000000-0000-0000-0000-000000000000}"/>
          </ac:spMkLst>
        </pc:spChg>
      </pc:sldChg>
      <pc:sldChg chg="modSp mod">
        <pc:chgData name="Judson Santiago" userId="ebb108da2f256286" providerId="LiveId" clId="{269080DB-E83A-428D-A166-0BC5651EDF24}" dt="2021-03-26T03:44:59.858" v="479" actId="6549"/>
        <pc:sldMkLst>
          <pc:docMk/>
          <pc:sldMk cId="2719030512" sldId="299"/>
        </pc:sldMkLst>
        <pc:spChg chg="mod">
          <ac:chgData name="Judson Santiago" userId="ebb108da2f256286" providerId="LiveId" clId="{269080DB-E83A-428D-A166-0BC5651EDF24}" dt="2021-03-26T03:44:59.858" v="479" actId="6549"/>
          <ac:spMkLst>
            <pc:docMk/>
            <pc:sldMk cId="2719030512" sldId="299"/>
            <ac:spMk id="3" creationId="{00000000-0000-0000-0000-000000000000}"/>
          </ac:spMkLst>
        </pc:spChg>
      </pc:sldChg>
      <pc:sldChg chg="modSp mod">
        <pc:chgData name="Judson Santiago" userId="ebb108da2f256286" providerId="LiveId" clId="{269080DB-E83A-428D-A166-0BC5651EDF24}" dt="2021-03-26T04:59:08.600" v="910" actId="948"/>
        <pc:sldMkLst>
          <pc:docMk/>
          <pc:sldMk cId="1643819992" sldId="311"/>
        </pc:sldMkLst>
        <pc:spChg chg="mod">
          <ac:chgData name="Judson Santiago" userId="ebb108da2f256286" providerId="LiveId" clId="{269080DB-E83A-428D-A166-0BC5651EDF24}" dt="2021-03-26T04:59:08.600" v="910" actId="948"/>
          <ac:spMkLst>
            <pc:docMk/>
            <pc:sldMk cId="1643819992" sldId="311"/>
            <ac:spMk id="3" creationId="{00000000-0000-0000-0000-000000000000}"/>
          </ac:spMkLst>
        </pc:spChg>
        <pc:spChg chg="mod">
          <ac:chgData name="Judson Santiago" userId="ebb108da2f256286" providerId="LiveId" clId="{269080DB-E83A-428D-A166-0BC5651EDF24}" dt="2021-03-25T04:04:56.232" v="299" actId="1076"/>
          <ac:spMkLst>
            <pc:docMk/>
            <pc:sldMk cId="1643819992" sldId="311"/>
            <ac:spMk id="5" creationId="{00000000-0000-0000-0000-000000000000}"/>
          </ac:spMkLst>
        </pc:spChg>
      </pc:sldChg>
      <pc:sldChg chg="modSp mod modNotesTx">
        <pc:chgData name="Judson Santiago" userId="ebb108da2f256286" providerId="LiveId" clId="{269080DB-E83A-428D-A166-0BC5651EDF24}" dt="2021-03-26T04:45:20.399" v="688" actId="20577"/>
        <pc:sldMkLst>
          <pc:docMk/>
          <pc:sldMk cId="324951977" sldId="312"/>
        </pc:sldMkLst>
        <pc:spChg chg="mod">
          <ac:chgData name="Judson Santiago" userId="ebb108da2f256286" providerId="LiveId" clId="{269080DB-E83A-428D-A166-0BC5651EDF24}" dt="2021-03-26T04:45:20.399" v="688" actId="20577"/>
          <ac:spMkLst>
            <pc:docMk/>
            <pc:sldMk cId="324951977" sldId="312"/>
            <ac:spMk id="4" creationId="{00000000-0000-0000-0000-000000000000}"/>
          </ac:spMkLst>
        </pc:spChg>
      </pc:sldChg>
      <pc:sldChg chg="modSp mod modNotesTx">
        <pc:chgData name="Judson Santiago" userId="ebb108da2f256286" providerId="LiveId" clId="{269080DB-E83A-428D-A166-0BC5651EDF24}" dt="2021-03-26T23:04:26.368" v="1064" actId="20577"/>
        <pc:sldMkLst>
          <pc:docMk/>
          <pc:sldMk cId="2073245030" sldId="317"/>
        </pc:sldMkLst>
        <pc:spChg chg="mod">
          <ac:chgData name="Judson Santiago" userId="ebb108da2f256286" providerId="LiveId" clId="{269080DB-E83A-428D-A166-0BC5651EDF24}" dt="2021-03-26T23:04:26.368" v="1064" actId="20577"/>
          <ac:spMkLst>
            <pc:docMk/>
            <pc:sldMk cId="2073245030" sldId="317"/>
            <ac:spMk id="2" creationId="{00000000-0000-0000-0000-000000000000}"/>
          </ac:spMkLst>
        </pc:spChg>
        <pc:spChg chg="mod">
          <ac:chgData name="Judson Santiago" userId="ebb108da2f256286" providerId="LiveId" clId="{269080DB-E83A-428D-A166-0BC5651EDF24}" dt="2021-03-26T03:26:17.774" v="348" actId="20577"/>
          <ac:spMkLst>
            <pc:docMk/>
            <pc:sldMk cId="2073245030" sldId="317"/>
            <ac:spMk id="4" creationId="{00000000-0000-0000-0000-000000000000}"/>
          </ac:spMkLst>
        </pc:spChg>
      </pc:sldChg>
      <pc:sldChg chg="modSp mod">
        <pc:chgData name="Judson Santiago" userId="ebb108da2f256286" providerId="LiveId" clId="{269080DB-E83A-428D-A166-0BC5651EDF24}" dt="2021-03-26T23:04:30.668" v="1065"/>
        <pc:sldMkLst>
          <pc:docMk/>
          <pc:sldMk cId="3716349094" sldId="318"/>
        </pc:sldMkLst>
        <pc:spChg chg="mod">
          <ac:chgData name="Judson Santiago" userId="ebb108da2f256286" providerId="LiveId" clId="{269080DB-E83A-428D-A166-0BC5651EDF24}" dt="2021-03-26T23:04:30.668" v="1065"/>
          <ac:spMkLst>
            <pc:docMk/>
            <pc:sldMk cId="3716349094" sldId="318"/>
            <ac:spMk id="2" creationId="{00000000-0000-0000-0000-000000000000}"/>
          </ac:spMkLst>
        </pc:spChg>
        <pc:spChg chg="mod">
          <ac:chgData name="Judson Santiago" userId="ebb108da2f256286" providerId="LiveId" clId="{269080DB-E83A-428D-A166-0BC5651EDF24}" dt="2021-03-26T05:07:42.501" v="980" actId="207"/>
          <ac:spMkLst>
            <pc:docMk/>
            <pc:sldMk cId="3716349094" sldId="318"/>
            <ac:spMk id="3" creationId="{00000000-0000-0000-0000-000000000000}"/>
          </ac:spMkLst>
        </pc:spChg>
        <pc:spChg chg="mod">
          <ac:chgData name="Judson Santiago" userId="ebb108da2f256286" providerId="LiveId" clId="{269080DB-E83A-428D-A166-0BC5651EDF24}" dt="2021-03-26T05:12:36.470" v="1042" actId="20577"/>
          <ac:spMkLst>
            <pc:docMk/>
            <pc:sldMk cId="3716349094" sldId="318"/>
            <ac:spMk id="4" creationId="{00000000-0000-0000-0000-000000000000}"/>
          </ac:spMkLst>
        </pc:spChg>
        <pc:spChg chg="mod">
          <ac:chgData name="Judson Santiago" userId="ebb108da2f256286" providerId="LiveId" clId="{269080DB-E83A-428D-A166-0BC5651EDF24}" dt="2021-03-26T05:08:28.662" v="991" actId="1582"/>
          <ac:spMkLst>
            <pc:docMk/>
            <pc:sldMk cId="3716349094" sldId="318"/>
            <ac:spMk id="5" creationId="{1A30713A-00E9-4DFE-963A-C4B08AF53386}"/>
          </ac:spMkLst>
        </pc:spChg>
        <pc:spChg chg="mod">
          <ac:chgData name="Judson Santiago" userId="ebb108da2f256286" providerId="LiveId" clId="{269080DB-E83A-428D-A166-0BC5651EDF24}" dt="2021-03-26T05:07:58.304" v="981" actId="403"/>
          <ac:spMkLst>
            <pc:docMk/>
            <pc:sldMk cId="3716349094" sldId="318"/>
            <ac:spMk id="6" creationId="{00000000-0000-0000-0000-000000000000}"/>
          </ac:spMkLst>
        </pc:spChg>
        <pc:spChg chg="mod">
          <ac:chgData name="Judson Santiago" userId="ebb108da2f256286" providerId="LiveId" clId="{269080DB-E83A-428D-A166-0BC5651EDF24}" dt="2021-03-26T05:08:41.418" v="994" actId="122"/>
          <ac:spMkLst>
            <pc:docMk/>
            <pc:sldMk cId="3716349094" sldId="318"/>
            <ac:spMk id="11" creationId="{90621810-07C7-418F-AD16-5718F306BF28}"/>
          </ac:spMkLst>
        </pc:spChg>
      </pc:sldChg>
      <pc:sldChg chg="modSp mod">
        <pc:chgData name="Judson Santiago" userId="ebb108da2f256286" providerId="LiveId" clId="{269080DB-E83A-428D-A166-0BC5651EDF24}" dt="2021-03-26T05:01:16.107" v="914" actId="948"/>
        <pc:sldMkLst>
          <pc:docMk/>
          <pc:sldMk cId="3555032373" sldId="320"/>
        </pc:sldMkLst>
        <pc:spChg chg="mod">
          <ac:chgData name="Judson Santiago" userId="ebb108da2f256286" providerId="LiveId" clId="{269080DB-E83A-428D-A166-0BC5651EDF24}" dt="2021-03-26T05:01:16.107" v="914" actId="948"/>
          <ac:spMkLst>
            <pc:docMk/>
            <pc:sldMk cId="3555032373" sldId="320"/>
            <ac:spMk id="3" creationId="{00000000-0000-0000-0000-000000000000}"/>
          </ac:spMkLst>
        </pc:spChg>
      </pc:sldChg>
      <pc:sldChg chg="modSp mod">
        <pc:chgData name="Judson Santiago" userId="ebb108da2f256286" providerId="LiveId" clId="{269080DB-E83A-428D-A166-0BC5651EDF24}" dt="2021-03-25T03:54:27.868" v="148" actId="207"/>
        <pc:sldMkLst>
          <pc:docMk/>
          <pc:sldMk cId="3336614971" sldId="321"/>
        </pc:sldMkLst>
        <pc:spChg chg="mod">
          <ac:chgData name="Judson Santiago" userId="ebb108da2f256286" providerId="LiveId" clId="{269080DB-E83A-428D-A166-0BC5651EDF24}" dt="2021-03-25T03:54:27.868" v="148" actId="207"/>
          <ac:spMkLst>
            <pc:docMk/>
            <pc:sldMk cId="3336614971" sldId="321"/>
            <ac:spMk id="3" creationId="{D77E4C42-6997-4109-BC2C-02031F37D891}"/>
          </ac:spMkLst>
        </pc:spChg>
      </pc:sldChg>
      <pc:sldChg chg="modSp mod">
        <pc:chgData name="Judson Santiago" userId="ebb108da2f256286" providerId="LiveId" clId="{269080DB-E83A-428D-A166-0BC5651EDF24}" dt="2021-03-26T23:04:18.231" v="1062" actId="20577"/>
        <pc:sldMkLst>
          <pc:docMk/>
          <pc:sldMk cId="976723252" sldId="322"/>
        </pc:sldMkLst>
        <pc:spChg chg="mod">
          <ac:chgData name="Judson Santiago" userId="ebb108da2f256286" providerId="LiveId" clId="{269080DB-E83A-428D-A166-0BC5651EDF24}" dt="2021-03-26T23:04:18.231" v="1062" actId="20577"/>
          <ac:spMkLst>
            <pc:docMk/>
            <pc:sldMk cId="976723252" sldId="322"/>
            <ac:spMk id="2" creationId="{FC3B72DB-AF71-4954-AE09-01B6DD0E81D9}"/>
          </ac:spMkLst>
        </pc:spChg>
        <pc:spChg chg="mod">
          <ac:chgData name="Judson Santiago" userId="ebb108da2f256286" providerId="LiveId" clId="{269080DB-E83A-428D-A166-0BC5651EDF24}" dt="2021-03-26T05:11:22.190" v="1040" actId="207"/>
          <ac:spMkLst>
            <pc:docMk/>
            <pc:sldMk cId="976723252" sldId="322"/>
            <ac:spMk id="3" creationId="{84EA8062-FFF3-4211-8947-DF43597A856D}"/>
          </ac:spMkLst>
        </pc:spChg>
      </pc:sldChg>
      <pc:sldMasterChg chg="setBg modSldLayout">
        <pc:chgData name="Judson Santiago" userId="ebb108da2f256286" providerId="LiveId" clId="{269080DB-E83A-428D-A166-0BC5651EDF24}" dt="2021-03-25T03:42:37.403" v="19" actId="167"/>
        <pc:sldMasterMkLst>
          <pc:docMk/>
          <pc:sldMasterMk cId="0" sldId="2147483660"/>
        </pc:sldMasterMkLst>
        <pc:sldLayoutChg chg="addSp delSp modSp mod">
          <pc:chgData name="Judson Santiago" userId="ebb108da2f256286" providerId="LiveId" clId="{269080DB-E83A-428D-A166-0BC5651EDF24}" dt="2021-03-25T03:42:37.403" v="19" actId="167"/>
          <pc:sldLayoutMkLst>
            <pc:docMk/>
            <pc:sldMasterMk cId="0" sldId="2147483660"/>
            <pc:sldLayoutMk cId="0" sldId="2147483661"/>
          </pc:sldLayoutMkLst>
          <pc:picChg chg="add del mod">
            <ac:chgData name="Judson Santiago" userId="ebb108da2f256286" providerId="LiveId" clId="{269080DB-E83A-428D-A166-0BC5651EDF24}" dt="2021-03-25T03:42:11.841" v="17" actId="478"/>
            <ac:picMkLst>
              <pc:docMk/>
              <pc:sldMasterMk cId="0" sldId="2147483660"/>
              <pc:sldLayoutMk cId="0" sldId="2147483661"/>
              <ac:picMk id="13" creationId="{840A445B-376D-4F17-9C54-CA6DA77E2CAD}"/>
            </ac:picMkLst>
          </pc:picChg>
          <pc:picChg chg="add mod ord">
            <ac:chgData name="Judson Santiago" userId="ebb108da2f256286" providerId="LiveId" clId="{269080DB-E83A-428D-A166-0BC5651EDF24}" dt="2021-03-25T03:42:37.403" v="19" actId="167"/>
            <ac:picMkLst>
              <pc:docMk/>
              <pc:sldMasterMk cId="0" sldId="2147483660"/>
              <pc:sldLayoutMk cId="0" sldId="2147483661"/>
              <ac:picMk id="14" creationId="{2EC4308A-9759-4E6A-BE44-8AE6F70A5234}"/>
            </ac:picMkLst>
          </pc:picChg>
        </pc:sldLayoutChg>
      </pc:sldMasterChg>
    </pc:docChg>
  </pc:docChgLst>
  <pc:docChgLst>
    <pc:chgData name="Judson Santiago" userId="ebb108da2f256286" providerId="LiveId" clId="{3EBA0B2A-97F4-4F78-9FCC-65DB44F62EF1}"/>
    <pc:docChg chg="undo custSel addSld modSld">
      <pc:chgData name="Judson Santiago" userId="ebb108da2f256286" providerId="LiveId" clId="{3EBA0B2A-97F4-4F78-9FCC-65DB44F62EF1}" dt="2021-03-26T02:25:50.666" v="1365" actId="1038"/>
      <pc:docMkLst>
        <pc:docMk/>
      </pc:docMkLst>
      <pc:sldChg chg="modNotesTx">
        <pc:chgData name="Judson Santiago" userId="ebb108da2f256286" providerId="LiveId" clId="{3EBA0B2A-97F4-4F78-9FCC-65DB44F62EF1}" dt="2021-03-25T22:22:51.910" v="0"/>
        <pc:sldMkLst>
          <pc:docMk/>
          <pc:sldMk cId="0" sldId="256"/>
        </pc:sldMkLst>
      </pc:sldChg>
      <pc:sldChg chg="modSp mod">
        <pc:chgData name="Judson Santiago" userId="ebb108da2f256286" providerId="LiveId" clId="{3EBA0B2A-97F4-4F78-9FCC-65DB44F62EF1}" dt="2021-03-26T00:10:28.842" v="1" actId="20577"/>
        <pc:sldMkLst>
          <pc:docMk/>
          <pc:sldMk cId="0" sldId="279"/>
        </pc:sldMkLst>
        <pc:spChg chg="mod">
          <ac:chgData name="Judson Santiago" userId="ebb108da2f256286" providerId="LiveId" clId="{3EBA0B2A-97F4-4F78-9FCC-65DB44F62EF1}" dt="2021-03-26T00:10:28.842" v="1" actId="20577"/>
          <ac:spMkLst>
            <pc:docMk/>
            <pc:sldMk cId="0" sldId="279"/>
            <ac:spMk id="3" creationId="{00000000-0000-0000-0000-000000000000}"/>
          </ac:spMkLst>
        </pc:spChg>
      </pc:sldChg>
      <pc:sldChg chg="addSp delSp modSp modAnim">
        <pc:chgData name="Judson Santiago" userId="ebb108da2f256286" providerId="LiveId" clId="{3EBA0B2A-97F4-4F78-9FCC-65DB44F62EF1}" dt="2021-03-26T01:33:58.423" v="26" actId="164"/>
        <pc:sldMkLst>
          <pc:docMk/>
          <pc:sldMk cId="0" sldId="280"/>
        </pc:sldMkLst>
        <pc:spChg chg="mod topLvl">
          <ac:chgData name="Judson Santiago" userId="ebb108da2f256286" providerId="LiveId" clId="{3EBA0B2A-97F4-4F78-9FCC-65DB44F62EF1}" dt="2021-03-26T01:33:58.423" v="26" actId="164"/>
          <ac:spMkLst>
            <pc:docMk/>
            <pc:sldMk cId="0" sldId="280"/>
            <ac:spMk id="4" creationId="{00000000-0000-0000-0000-000000000000}"/>
          </ac:spMkLst>
        </pc:spChg>
        <pc:spChg chg="mod topLvl">
          <ac:chgData name="Judson Santiago" userId="ebb108da2f256286" providerId="LiveId" clId="{3EBA0B2A-97F4-4F78-9FCC-65DB44F62EF1}" dt="2021-03-26T01:33:58.423" v="26" actId="164"/>
          <ac:spMkLst>
            <pc:docMk/>
            <pc:sldMk cId="0" sldId="280"/>
            <ac:spMk id="10" creationId="{00000000-0000-0000-0000-000000000000}"/>
          </ac:spMkLst>
        </pc:spChg>
        <pc:spChg chg="mod topLvl">
          <ac:chgData name="Judson Santiago" userId="ebb108da2f256286" providerId="LiveId" clId="{3EBA0B2A-97F4-4F78-9FCC-65DB44F62EF1}" dt="2021-03-26T01:33:58.423" v="26" actId="164"/>
          <ac:spMkLst>
            <pc:docMk/>
            <pc:sldMk cId="0" sldId="280"/>
            <ac:spMk id="11" creationId="{00000000-0000-0000-0000-000000000000}"/>
          </ac:spMkLst>
        </pc:spChg>
        <pc:spChg chg="mod topLvl">
          <ac:chgData name="Judson Santiago" userId="ebb108da2f256286" providerId="LiveId" clId="{3EBA0B2A-97F4-4F78-9FCC-65DB44F62EF1}" dt="2021-03-26T01:33:58.423" v="26" actId="164"/>
          <ac:spMkLst>
            <pc:docMk/>
            <pc:sldMk cId="0" sldId="280"/>
            <ac:spMk id="12" creationId="{00000000-0000-0000-0000-000000000000}"/>
          </ac:spMkLst>
        </pc:spChg>
        <pc:spChg chg="mod topLvl">
          <ac:chgData name="Judson Santiago" userId="ebb108da2f256286" providerId="LiveId" clId="{3EBA0B2A-97F4-4F78-9FCC-65DB44F62EF1}" dt="2021-03-26T01:33:58.423" v="26" actId="164"/>
          <ac:spMkLst>
            <pc:docMk/>
            <pc:sldMk cId="0" sldId="280"/>
            <ac:spMk id="17" creationId="{00000000-0000-0000-0000-000000000000}"/>
          </ac:spMkLst>
        </pc:spChg>
        <pc:spChg chg="mod topLvl">
          <ac:chgData name="Judson Santiago" userId="ebb108da2f256286" providerId="LiveId" clId="{3EBA0B2A-97F4-4F78-9FCC-65DB44F62EF1}" dt="2021-03-26T01:33:58.423" v="26" actId="164"/>
          <ac:spMkLst>
            <pc:docMk/>
            <pc:sldMk cId="0" sldId="280"/>
            <ac:spMk id="18" creationId="{00000000-0000-0000-0000-000000000000}"/>
          </ac:spMkLst>
        </pc:spChg>
        <pc:spChg chg="mod topLvl">
          <ac:chgData name="Judson Santiago" userId="ebb108da2f256286" providerId="LiveId" clId="{3EBA0B2A-97F4-4F78-9FCC-65DB44F62EF1}" dt="2021-03-26T01:33:58.423" v="26" actId="164"/>
          <ac:spMkLst>
            <pc:docMk/>
            <pc:sldMk cId="0" sldId="280"/>
            <ac:spMk id="21" creationId="{00000000-0000-0000-0000-000000000000}"/>
          </ac:spMkLst>
        </pc:spChg>
        <pc:spChg chg="mod topLvl">
          <ac:chgData name="Judson Santiago" userId="ebb108da2f256286" providerId="LiveId" clId="{3EBA0B2A-97F4-4F78-9FCC-65DB44F62EF1}" dt="2021-03-26T01:33:58.423" v="26" actId="164"/>
          <ac:spMkLst>
            <pc:docMk/>
            <pc:sldMk cId="0" sldId="280"/>
            <ac:spMk id="22" creationId="{00000000-0000-0000-0000-000000000000}"/>
          </ac:spMkLst>
        </pc:spChg>
        <pc:spChg chg="mod topLvl">
          <ac:chgData name="Judson Santiago" userId="ebb108da2f256286" providerId="LiveId" clId="{3EBA0B2A-97F4-4F78-9FCC-65DB44F62EF1}" dt="2021-03-26T01:33:58.423" v="26" actId="164"/>
          <ac:spMkLst>
            <pc:docMk/>
            <pc:sldMk cId="0" sldId="280"/>
            <ac:spMk id="23" creationId="{00000000-0000-0000-0000-000000000000}"/>
          </ac:spMkLst>
        </pc:spChg>
        <pc:spChg chg="mod topLvl">
          <ac:chgData name="Judson Santiago" userId="ebb108da2f256286" providerId="LiveId" clId="{3EBA0B2A-97F4-4F78-9FCC-65DB44F62EF1}" dt="2021-03-26T01:33:58.423" v="26" actId="164"/>
          <ac:spMkLst>
            <pc:docMk/>
            <pc:sldMk cId="0" sldId="280"/>
            <ac:spMk id="26" creationId="{00000000-0000-0000-0000-000000000000}"/>
          </ac:spMkLst>
        </pc:spChg>
        <pc:spChg chg="mod topLvl">
          <ac:chgData name="Judson Santiago" userId="ebb108da2f256286" providerId="LiveId" clId="{3EBA0B2A-97F4-4F78-9FCC-65DB44F62EF1}" dt="2021-03-26T01:33:58.423" v="26" actId="164"/>
          <ac:spMkLst>
            <pc:docMk/>
            <pc:sldMk cId="0" sldId="280"/>
            <ac:spMk id="27" creationId="{00000000-0000-0000-0000-000000000000}"/>
          </ac:spMkLst>
        </pc:spChg>
        <pc:spChg chg="mod topLvl">
          <ac:chgData name="Judson Santiago" userId="ebb108da2f256286" providerId="LiveId" clId="{3EBA0B2A-97F4-4F78-9FCC-65DB44F62EF1}" dt="2021-03-26T01:33:58.423" v="26" actId="164"/>
          <ac:spMkLst>
            <pc:docMk/>
            <pc:sldMk cId="0" sldId="280"/>
            <ac:spMk id="30" creationId="{00000000-0000-0000-0000-000000000000}"/>
          </ac:spMkLst>
        </pc:spChg>
        <pc:spChg chg="mod topLvl">
          <ac:chgData name="Judson Santiago" userId="ebb108da2f256286" providerId="LiveId" clId="{3EBA0B2A-97F4-4F78-9FCC-65DB44F62EF1}" dt="2021-03-26T01:33:58.423" v="26" actId="164"/>
          <ac:spMkLst>
            <pc:docMk/>
            <pc:sldMk cId="0" sldId="280"/>
            <ac:spMk id="31" creationId="{00000000-0000-0000-0000-000000000000}"/>
          </ac:spMkLst>
        </pc:spChg>
        <pc:spChg chg="mod topLvl">
          <ac:chgData name="Judson Santiago" userId="ebb108da2f256286" providerId="LiveId" clId="{3EBA0B2A-97F4-4F78-9FCC-65DB44F62EF1}" dt="2021-03-26T01:33:58.423" v="26" actId="164"/>
          <ac:spMkLst>
            <pc:docMk/>
            <pc:sldMk cId="0" sldId="280"/>
            <ac:spMk id="32" creationId="{00000000-0000-0000-0000-000000000000}"/>
          </ac:spMkLst>
        </pc:spChg>
        <pc:spChg chg="mod topLvl">
          <ac:chgData name="Judson Santiago" userId="ebb108da2f256286" providerId="LiveId" clId="{3EBA0B2A-97F4-4F78-9FCC-65DB44F62EF1}" dt="2021-03-26T01:33:58.423" v="26" actId="164"/>
          <ac:spMkLst>
            <pc:docMk/>
            <pc:sldMk cId="0" sldId="280"/>
            <ac:spMk id="35" creationId="{00000000-0000-0000-0000-000000000000}"/>
          </ac:spMkLst>
        </pc:spChg>
        <pc:spChg chg="mod topLvl">
          <ac:chgData name="Judson Santiago" userId="ebb108da2f256286" providerId="LiveId" clId="{3EBA0B2A-97F4-4F78-9FCC-65DB44F62EF1}" dt="2021-03-26T01:33:58.423" v="26" actId="164"/>
          <ac:spMkLst>
            <pc:docMk/>
            <pc:sldMk cId="0" sldId="280"/>
            <ac:spMk id="37" creationId="{00000000-0000-0000-0000-000000000000}"/>
          </ac:spMkLst>
        </pc:spChg>
        <pc:spChg chg="mod topLvl">
          <ac:chgData name="Judson Santiago" userId="ebb108da2f256286" providerId="LiveId" clId="{3EBA0B2A-97F4-4F78-9FCC-65DB44F62EF1}" dt="2021-03-26T01:33:58.423" v="26" actId="164"/>
          <ac:spMkLst>
            <pc:docMk/>
            <pc:sldMk cId="0" sldId="280"/>
            <ac:spMk id="38" creationId="{00000000-0000-0000-0000-000000000000}"/>
          </ac:spMkLst>
        </pc:spChg>
        <pc:spChg chg="mod topLvl">
          <ac:chgData name="Judson Santiago" userId="ebb108da2f256286" providerId="LiveId" clId="{3EBA0B2A-97F4-4F78-9FCC-65DB44F62EF1}" dt="2021-03-26T01:33:58.423" v="26" actId="164"/>
          <ac:spMkLst>
            <pc:docMk/>
            <pc:sldMk cId="0" sldId="280"/>
            <ac:spMk id="39" creationId="{00000000-0000-0000-0000-000000000000}"/>
          </ac:spMkLst>
        </pc:spChg>
        <pc:spChg chg="mod">
          <ac:chgData name="Judson Santiago" userId="ebb108da2f256286" providerId="LiveId" clId="{3EBA0B2A-97F4-4F78-9FCC-65DB44F62EF1}" dt="2021-03-26T01:33:58.423" v="26" actId="164"/>
          <ac:spMkLst>
            <pc:docMk/>
            <pc:sldMk cId="0" sldId="280"/>
            <ac:spMk id="54" creationId="{00000000-0000-0000-0000-000000000000}"/>
          </ac:spMkLst>
        </pc:spChg>
        <pc:spChg chg="mod">
          <ac:chgData name="Judson Santiago" userId="ebb108da2f256286" providerId="LiveId" clId="{3EBA0B2A-97F4-4F78-9FCC-65DB44F62EF1}" dt="2021-03-26T01:33:58.423" v="26" actId="164"/>
          <ac:spMkLst>
            <pc:docMk/>
            <pc:sldMk cId="0" sldId="280"/>
            <ac:spMk id="55" creationId="{00000000-0000-0000-0000-000000000000}"/>
          </ac:spMkLst>
        </pc:spChg>
        <pc:spChg chg="mod">
          <ac:chgData name="Judson Santiago" userId="ebb108da2f256286" providerId="LiveId" clId="{3EBA0B2A-97F4-4F78-9FCC-65DB44F62EF1}" dt="2021-03-26T01:33:58.423" v="26" actId="164"/>
          <ac:spMkLst>
            <pc:docMk/>
            <pc:sldMk cId="0" sldId="280"/>
            <ac:spMk id="56" creationId="{00000000-0000-0000-0000-000000000000}"/>
          </ac:spMkLst>
        </pc:spChg>
        <pc:grpChg chg="add mod">
          <ac:chgData name="Judson Santiago" userId="ebb108da2f256286" providerId="LiveId" clId="{3EBA0B2A-97F4-4F78-9FCC-65DB44F62EF1}" dt="2021-03-26T01:33:58.423" v="26" actId="164"/>
          <ac:grpSpMkLst>
            <pc:docMk/>
            <pc:sldMk cId="0" sldId="280"/>
            <ac:grpSpMk id="5" creationId="{F685B63D-89A5-4CAC-949A-9AEA9BCBBF48}"/>
          </ac:grpSpMkLst>
        </pc:grpChg>
        <pc:grpChg chg="del">
          <ac:chgData name="Judson Santiago" userId="ebb108da2f256286" providerId="LiveId" clId="{3EBA0B2A-97F4-4F78-9FCC-65DB44F62EF1}" dt="2021-03-26T01:26:13.002" v="4" actId="165"/>
          <ac:grpSpMkLst>
            <pc:docMk/>
            <pc:sldMk cId="0" sldId="280"/>
            <ac:grpSpMk id="47" creationId="{D8C37A75-E211-4284-B13B-142A7223C44E}"/>
          </ac:grpSpMkLst>
        </pc:grpChg>
        <pc:cxnChg chg="mod topLvl">
          <ac:chgData name="Judson Santiago" userId="ebb108da2f256286" providerId="LiveId" clId="{3EBA0B2A-97F4-4F78-9FCC-65DB44F62EF1}" dt="2021-03-26T01:33:58.423" v="26" actId="164"/>
          <ac:cxnSpMkLst>
            <pc:docMk/>
            <pc:sldMk cId="0" sldId="280"/>
            <ac:cxnSpMk id="6" creationId="{00000000-0000-0000-0000-000000000000}"/>
          </ac:cxnSpMkLst>
        </pc:cxnChg>
        <pc:cxnChg chg="mod topLvl">
          <ac:chgData name="Judson Santiago" userId="ebb108da2f256286" providerId="LiveId" clId="{3EBA0B2A-97F4-4F78-9FCC-65DB44F62EF1}" dt="2021-03-26T01:33:58.423" v="26" actId="164"/>
          <ac:cxnSpMkLst>
            <pc:docMk/>
            <pc:sldMk cId="0" sldId="280"/>
            <ac:cxnSpMk id="7" creationId="{00000000-0000-0000-0000-000000000000}"/>
          </ac:cxnSpMkLst>
        </pc:cxnChg>
        <pc:cxnChg chg="mod topLvl">
          <ac:chgData name="Judson Santiago" userId="ebb108da2f256286" providerId="LiveId" clId="{3EBA0B2A-97F4-4F78-9FCC-65DB44F62EF1}" dt="2021-03-26T01:33:58.423" v="26" actId="164"/>
          <ac:cxnSpMkLst>
            <pc:docMk/>
            <pc:sldMk cId="0" sldId="280"/>
            <ac:cxnSpMk id="13" creationId="{00000000-0000-0000-0000-000000000000}"/>
          </ac:cxnSpMkLst>
        </pc:cxnChg>
        <pc:cxnChg chg="mod topLvl">
          <ac:chgData name="Judson Santiago" userId="ebb108da2f256286" providerId="LiveId" clId="{3EBA0B2A-97F4-4F78-9FCC-65DB44F62EF1}" dt="2021-03-26T01:33:58.423" v="26" actId="164"/>
          <ac:cxnSpMkLst>
            <pc:docMk/>
            <pc:sldMk cId="0" sldId="280"/>
            <ac:cxnSpMk id="14" creationId="{00000000-0000-0000-0000-000000000000}"/>
          </ac:cxnSpMkLst>
        </pc:cxnChg>
        <pc:cxnChg chg="mod topLvl">
          <ac:chgData name="Judson Santiago" userId="ebb108da2f256286" providerId="LiveId" clId="{3EBA0B2A-97F4-4F78-9FCC-65DB44F62EF1}" dt="2021-03-26T01:33:58.423" v="26" actId="164"/>
          <ac:cxnSpMkLst>
            <pc:docMk/>
            <pc:sldMk cId="0" sldId="280"/>
            <ac:cxnSpMk id="19" creationId="{00000000-0000-0000-0000-000000000000}"/>
          </ac:cxnSpMkLst>
        </pc:cxnChg>
        <pc:cxnChg chg="mod topLvl">
          <ac:chgData name="Judson Santiago" userId="ebb108da2f256286" providerId="LiveId" clId="{3EBA0B2A-97F4-4F78-9FCC-65DB44F62EF1}" dt="2021-03-26T01:33:58.423" v="26" actId="164"/>
          <ac:cxnSpMkLst>
            <pc:docMk/>
            <pc:sldMk cId="0" sldId="280"/>
            <ac:cxnSpMk id="20" creationId="{00000000-0000-0000-0000-000000000000}"/>
          </ac:cxnSpMkLst>
        </pc:cxnChg>
        <pc:cxnChg chg="mod topLvl">
          <ac:chgData name="Judson Santiago" userId="ebb108da2f256286" providerId="LiveId" clId="{3EBA0B2A-97F4-4F78-9FCC-65DB44F62EF1}" dt="2021-03-26T01:33:58.423" v="26" actId="164"/>
          <ac:cxnSpMkLst>
            <pc:docMk/>
            <pc:sldMk cId="0" sldId="280"/>
            <ac:cxnSpMk id="24" creationId="{00000000-0000-0000-0000-000000000000}"/>
          </ac:cxnSpMkLst>
        </pc:cxnChg>
        <pc:cxnChg chg="mod topLvl">
          <ac:chgData name="Judson Santiago" userId="ebb108da2f256286" providerId="LiveId" clId="{3EBA0B2A-97F4-4F78-9FCC-65DB44F62EF1}" dt="2021-03-26T01:33:58.423" v="26" actId="164"/>
          <ac:cxnSpMkLst>
            <pc:docMk/>
            <pc:sldMk cId="0" sldId="280"/>
            <ac:cxnSpMk id="25" creationId="{00000000-0000-0000-0000-000000000000}"/>
          </ac:cxnSpMkLst>
        </pc:cxnChg>
        <pc:cxnChg chg="mod topLvl">
          <ac:chgData name="Judson Santiago" userId="ebb108da2f256286" providerId="LiveId" clId="{3EBA0B2A-97F4-4F78-9FCC-65DB44F62EF1}" dt="2021-03-26T01:33:58.423" v="26" actId="164"/>
          <ac:cxnSpMkLst>
            <pc:docMk/>
            <pc:sldMk cId="0" sldId="280"/>
            <ac:cxnSpMk id="28" creationId="{00000000-0000-0000-0000-000000000000}"/>
          </ac:cxnSpMkLst>
        </pc:cxnChg>
        <pc:cxnChg chg="mod topLvl">
          <ac:chgData name="Judson Santiago" userId="ebb108da2f256286" providerId="LiveId" clId="{3EBA0B2A-97F4-4F78-9FCC-65DB44F62EF1}" dt="2021-03-26T01:33:58.423" v="26" actId="164"/>
          <ac:cxnSpMkLst>
            <pc:docMk/>
            <pc:sldMk cId="0" sldId="280"/>
            <ac:cxnSpMk id="29" creationId="{00000000-0000-0000-0000-000000000000}"/>
          </ac:cxnSpMkLst>
        </pc:cxnChg>
        <pc:cxnChg chg="mod topLvl">
          <ac:chgData name="Judson Santiago" userId="ebb108da2f256286" providerId="LiveId" clId="{3EBA0B2A-97F4-4F78-9FCC-65DB44F62EF1}" dt="2021-03-26T01:33:58.423" v="26" actId="164"/>
          <ac:cxnSpMkLst>
            <pc:docMk/>
            <pc:sldMk cId="0" sldId="280"/>
            <ac:cxnSpMk id="33" creationId="{00000000-0000-0000-0000-000000000000}"/>
          </ac:cxnSpMkLst>
        </pc:cxnChg>
        <pc:cxnChg chg="mod topLvl">
          <ac:chgData name="Judson Santiago" userId="ebb108da2f256286" providerId="LiveId" clId="{3EBA0B2A-97F4-4F78-9FCC-65DB44F62EF1}" dt="2021-03-26T01:33:58.423" v="26" actId="164"/>
          <ac:cxnSpMkLst>
            <pc:docMk/>
            <pc:sldMk cId="0" sldId="280"/>
            <ac:cxnSpMk id="46" creationId="{495CF31B-8511-40EC-86B4-3585840C96B7}"/>
          </ac:cxnSpMkLst>
        </pc:cxnChg>
      </pc:sldChg>
      <pc:sldChg chg="addSp modSp mod modNotesTx">
        <pc:chgData name="Judson Santiago" userId="ebb108da2f256286" providerId="LiveId" clId="{3EBA0B2A-97F4-4F78-9FCC-65DB44F62EF1}" dt="2021-03-26T02:23:23.966" v="1336" actId="20577"/>
        <pc:sldMkLst>
          <pc:docMk/>
          <pc:sldMk cId="2073245030" sldId="317"/>
        </pc:sldMkLst>
        <pc:spChg chg="mod">
          <ac:chgData name="Judson Santiago" userId="ebb108da2f256286" providerId="LiveId" clId="{3EBA0B2A-97F4-4F78-9FCC-65DB44F62EF1}" dt="2021-03-26T02:23:23.966" v="1336" actId="20577"/>
          <ac:spMkLst>
            <pc:docMk/>
            <pc:sldMk cId="2073245030" sldId="317"/>
            <ac:spMk id="4" creationId="{00000000-0000-0000-0000-000000000000}"/>
          </ac:spMkLst>
        </pc:spChg>
        <pc:spChg chg="mod">
          <ac:chgData name="Judson Santiago" userId="ebb108da2f256286" providerId="LiveId" clId="{3EBA0B2A-97F4-4F78-9FCC-65DB44F62EF1}" dt="2021-03-26T02:14:08.067" v="949"/>
          <ac:spMkLst>
            <pc:docMk/>
            <pc:sldMk cId="2073245030" sldId="317"/>
            <ac:spMk id="6" creationId="{7CC1B378-6877-4BE9-AE48-5A7B7FF3140B}"/>
          </ac:spMkLst>
        </pc:spChg>
        <pc:spChg chg="mod">
          <ac:chgData name="Judson Santiago" userId="ebb108da2f256286" providerId="LiveId" clId="{3EBA0B2A-97F4-4F78-9FCC-65DB44F62EF1}" dt="2021-03-26T02:14:08.067" v="949"/>
          <ac:spMkLst>
            <pc:docMk/>
            <pc:sldMk cId="2073245030" sldId="317"/>
            <ac:spMk id="7" creationId="{CB39F8A7-BDC4-4E1C-91D7-B01E462035E0}"/>
          </ac:spMkLst>
        </pc:spChg>
        <pc:grpChg chg="add mod">
          <ac:chgData name="Judson Santiago" userId="ebb108da2f256286" providerId="LiveId" clId="{3EBA0B2A-97F4-4F78-9FCC-65DB44F62EF1}" dt="2021-03-26T02:14:08.067" v="949"/>
          <ac:grpSpMkLst>
            <pc:docMk/>
            <pc:sldMk cId="2073245030" sldId="317"/>
            <ac:grpSpMk id="5" creationId="{257C3B06-0828-428E-95B9-9B2BCA8E57AA}"/>
          </ac:grpSpMkLst>
        </pc:grpChg>
      </pc:sldChg>
      <pc:sldChg chg="addSp modSp mod">
        <pc:chgData name="Judson Santiago" userId="ebb108da2f256286" providerId="LiveId" clId="{3EBA0B2A-97F4-4F78-9FCC-65DB44F62EF1}" dt="2021-03-26T02:25:50.666" v="1365" actId="1038"/>
        <pc:sldMkLst>
          <pc:docMk/>
          <pc:sldMk cId="3716349094" sldId="318"/>
        </pc:sldMkLst>
        <pc:spChg chg="mod">
          <ac:chgData name="Judson Santiago" userId="ebb108da2f256286" providerId="LiveId" clId="{3EBA0B2A-97F4-4F78-9FCC-65DB44F62EF1}" dt="2021-03-26T02:24:11.205" v="1341" actId="20577"/>
          <ac:spMkLst>
            <pc:docMk/>
            <pc:sldMk cId="3716349094" sldId="318"/>
            <ac:spMk id="3" creationId="{00000000-0000-0000-0000-000000000000}"/>
          </ac:spMkLst>
        </pc:spChg>
        <pc:spChg chg="mod">
          <ac:chgData name="Judson Santiago" userId="ebb108da2f256286" providerId="LiveId" clId="{3EBA0B2A-97F4-4F78-9FCC-65DB44F62EF1}" dt="2021-03-26T02:23:50.854" v="1340" actId="1076"/>
          <ac:spMkLst>
            <pc:docMk/>
            <pc:sldMk cId="3716349094" sldId="318"/>
            <ac:spMk id="4" creationId="{00000000-0000-0000-0000-000000000000}"/>
          </ac:spMkLst>
        </pc:spChg>
        <pc:spChg chg="add mod">
          <ac:chgData name="Judson Santiago" userId="ebb108da2f256286" providerId="LiveId" clId="{3EBA0B2A-97F4-4F78-9FCC-65DB44F62EF1}" dt="2021-03-26T02:25:47.870" v="1359" actId="164"/>
          <ac:spMkLst>
            <pc:docMk/>
            <pc:sldMk cId="3716349094" sldId="318"/>
            <ac:spMk id="5" creationId="{1A30713A-00E9-4DFE-963A-C4B08AF53386}"/>
          </ac:spMkLst>
        </pc:spChg>
        <pc:spChg chg="mod">
          <ac:chgData name="Judson Santiago" userId="ebb108da2f256286" providerId="LiveId" clId="{3EBA0B2A-97F4-4F78-9FCC-65DB44F62EF1}" dt="2021-03-26T02:25:47.870" v="1359" actId="164"/>
          <ac:spMkLst>
            <pc:docMk/>
            <pc:sldMk cId="3716349094" sldId="318"/>
            <ac:spMk id="6" creationId="{00000000-0000-0000-0000-000000000000}"/>
          </ac:spMkLst>
        </pc:spChg>
        <pc:spChg chg="add mod">
          <ac:chgData name="Judson Santiago" userId="ebb108da2f256286" providerId="LiveId" clId="{3EBA0B2A-97F4-4F78-9FCC-65DB44F62EF1}" dt="2021-03-26T02:25:47.870" v="1359" actId="164"/>
          <ac:spMkLst>
            <pc:docMk/>
            <pc:sldMk cId="3716349094" sldId="318"/>
            <ac:spMk id="11" creationId="{90621810-07C7-418F-AD16-5718F306BF28}"/>
          </ac:spMkLst>
        </pc:spChg>
        <pc:grpChg chg="add mod">
          <ac:chgData name="Judson Santiago" userId="ebb108da2f256286" providerId="LiveId" clId="{3EBA0B2A-97F4-4F78-9FCC-65DB44F62EF1}" dt="2021-03-26T02:25:50.666" v="1365" actId="1038"/>
          <ac:grpSpMkLst>
            <pc:docMk/>
            <pc:sldMk cId="3716349094" sldId="318"/>
            <ac:grpSpMk id="12" creationId="{318E6B06-8EFE-45F5-A427-B1C3D7289569}"/>
          </ac:grpSpMkLst>
        </pc:grpChg>
      </pc:sldChg>
      <pc:sldChg chg="addSp modSp new mod">
        <pc:chgData name="Judson Santiago" userId="ebb108da2f256286" providerId="LiveId" clId="{3EBA0B2A-97F4-4F78-9FCC-65DB44F62EF1}" dt="2021-03-26T01:59:11.831" v="525" actId="207"/>
        <pc:sldMkLst>
          <pc:docMk/>
          <pc:sldMk cId="976723252" sldId="322"/>
        </pc:sldMkLst>
        <pc:spChg chg="mod">
          <ac:chgData name="Judson Santiago" userId="ebb108da2f256286" providerId="LiveId" clId="{3EBA0B2A-97F4-4F78-9FCC-65DB44F62EF1}" dt="2021-03-26T01:35:34.794" v="42" actId="20577"/>
          <ac:spMkLst>
            <pc:docMk/>
            <pc:sldMk cId="976723252" sldId="322"/>
            <ac:spMk id="2" creationId="{FC3B72DB-AF71-4954-AE09-01B6DD0E81D9}"/>
          </ac:spMkLst>
        </pc:spChg>
        <pc:spChg chg="mod">
          <ac:chgData name="Judson Santiago" userId="ebb108da2f256286" providerId="LiveId" clId="{3EBA0B2A-97F4-4F78-9FCC-65DB44F62EF1}" dt="2021-03-26T01:50:24.455" v="483" actId="20577"/>
          <ac:spMkLst>
            <pc:docMk/>
            <pc:sldMk cId="976723252" sldId="322"/>
            <ac:spMk id="3" creationId="{84EA8062-FFF3-4211-8947-DF43597A856D}"/>
          </ac:spMkLst>
        </pc:spChg>
        <pc:spChg chg="add mod">
          <ac:chgData name="Judson Santiago" userId="ebb108da2f256286" providerId="LiveId" clId="{3EBA0B2A-97F4-4F78-9FCC-65DB44F62EF1}" dt="2021-03-26T01:46:01.671" v="406" actId="164"/>
          <ac:spMkLst>
            <pc:docMk/>
            <pc:sldMk cId="976723252" sldId="322"/>
            <ac:spMk id="4" creationId="{D299D33B-AE8E-464E-87EC-A5FAEDF48EB6}"/>
          </ac:spMkLst>
        </pc:spChg>
        <pc:spChg chg="add mod">
          <ac:chgData name="Judson Santiago" userId="ebb108da2f256286" providerId="LiveId" clId="{3EBA0B2A-97F4-4F78-9FCC-65DB44F62EF1}" dt="2021-03-26T01:46:01.671" v="406" actId="164"/>
          <ac:spMkLst>
            <pc:docMk/>
            <pc:sldMk cId="976723252" sldId="322"/>
            <ac:spMk id="5" creationId="{1A586BE5-3929-4AED-937A-19A31DB45DF6}"/>
          </ac:spMkLst>
        </pc:spChg>
        <pc:spChg chg="add mod">
          <ac:chgData name="Judson Santiago" userId="ebb108da2f256286" providerId="LiveId" clId="{3EBA0B2A-97F4-4F78-9FCC-65DB44F62EF1}" dt="2021-03-26T01:46:01.671" v="406" actId="164"/>
          <ac:spMkLst>
            <pc:docMk/>
            <pc:sldMk cId="976723252" sldId="322"/>
            <ac:spMk id="6" creationId="{F2F25652-98E8-4A75-869A-45F663BC45B6}"/>
          </ac:spMkLst>
        </pc:spChg>
        <pc:spChg chg="add mod">
          <ac:chgData name="Judson Santiago" userId="ebb108da2f256286" providerId="LiveId" clId="{3EBA0B2A-97F4-4F78-9FCC-65DB44F62EF1}" dt="2021-03-26T01:46:01.671" v="406" actId="164"/>
          <ac:spMkLst>
            <pc:docMk/>
            <pc:sldMk cId="976723252" sldId="322"/>
            <ac:spMk id="7" creationId="{FAEF7FEC-03D2-4CE5-83E4-93611E00E939}"/>
          </ac:spMkLst>
        </pc:spChg>
        <pc:spChg chg="add mod">
          <ac:chgData name="Judson Santiago" userId="ebb108da2f256286" providerId="LiveId" clId="{3EBA0B2A-97F4-4F78-9FCC-65DB44F62EF1}" dt="2021-03-26T01:46:01.671" v="406" actId="164"/>
          <ac:spMkLst>
            <pc:docMk/>
            <pc:sldMk cId="976723252" sldId="322"/>
            <ac:spMk id="8" creationId="{2A2F3BE1-8D54-4A82-9AD2-3F483388E934}"/>
          </ac:spMkLst>
        </pc:spChg>
        <pc:spChg chg="add mod">
          <ac:chgData name="Judson Santiago" userId="ebb108da2f256286" providerId="LiveId" clId="{3EBA0B2A-97F4-4F78-9FCC-65DB44F62EF1}" dt="2021-03-26T01:46:01.671" v="406" actId="164"/>
          <ac:spMkLst>
            <pc:docMk/>
            <pc:sldMk cId="976723252" sldId="322"/>
            <ac:spMk id="9" creationId="{7BF9CB6E-DBE3-4D0E-9EFC-F44D0E0B7FEC}"/>
          </ac:spMkLst>
        </pc:spChg>
        <pc:spChg chg="add mod">
          <ac:chgData name="Judson Santiago" userId="ebb108da2f256286" providerId="LiveId" clId="{3EBA0B2A-97F4-4F78-9FCC-65DB44F62EF1}" dt="2021-03-26T01:46:01.671" v="406" actId="164"/>
          <ac:spMkLst>
            <pc:docMk/>
            <pc:sldMk cId="976723252" sldId="322"/>
            <ac:spMk id="10" creationId="{B476BC80-EA91-41B2-884F-6EE191AA31DE}"/>
          </ac:spMkLst>
        </pc:spChg>
        <pc:spChg chg="add mod">
          <ac:chgData name="Judson Santiago" userId="ebb108da2f256286" providerId="LiveId" clId="{3EBA0B2A-97F4-4F78-9FCC-65DB44F62EF1}" dt="2021-03-26T01:46:01.671" v="406" actId="164"/>
          <ac:spMkLst>
            <pc:docMk/>
            <pc:sldMk cId="976723252" sldId="322"/>
            <ac:spMk id="11" creationId="{AFE46EA1-C7B5-434D-9B8B-8D2A873C9B18}"/>
          </ac:spMkLst>
        </pc:spChg>
        <pc:spChg chg="add mod">
          <ac:chgData name="Judson Santiago" userId="ebb108da2f256286" providerId="LiveId" clId="{3EBA0B2A-97F4-4F78-9FCC-65DB44F62EF1}" dt="2021-03-26T01:59:11.831" v="525" actId="207"/>
          <ac:spMkLst>
            <pc:docMk/>
            <pc:sldMk cId="976723252" sldId="322"/>
            <ac:spMk id="12" creationId="{5BBFCEFA-6A82-4414-91D5-0EA78D930DF7}"/>
          </ac:spMkLst>
        </pc:spChg>
        <pc:grpChg chg="add mod">
          <ac:chgData name="Judson Santiago" userId="ebb108da2f256286" providerId="LiveId" clId="{3EBA0B2A-97F4-4F78-9FCC-65DB44F62EF1}" dt="2021-03-26T01:50:37.694" v="489" actId="1035"/>
          <ac:grpSpMkLst>
            <pc:docMk/>
            <pc:sldMk cId="976723252" sldId="322"/>
            <ac:grpSpMk id="13" creationId="{D2A899D5-0E3D-4F56-9112-197722838CAC}"/>
          </ac:grpSpMkLst>
        </pc:grpChg>
      </pc:sldChg>
    </pc:docChg>
  </pc:docChgLst>
  <pc:docChgLst>
    <pc:chgData name="Judson Santiago" userId="ebb108da2f256286" providerId="LiveId" clId="{B53A0BB4-0A04-4F82-ABB2-8D12699C8B80}"/>
    <pc:docChg chg="undo modSld">
      <pc:chgData name="Judson Santiago" userId="ebb108da2f256286" providerId="LiveId" clId="{B53A0BB4-0A04-4F82-ABB2-8D12699C8B80}" dt="2019-10-17T04:16:18.617" v="3" actId="20577"/>
      <pc:docMkLst>
        <pc:docMk/>
      </pc:docMkLst>
      <pc:sldChg chg="modSp">
        <pc:chgData name="Judson Santiago" userId="ebb108da2f256286" providerId="LiveId" clId="{B53A0BB4-0A04-4F82-ABB2-8D12699C8B80}" dt="2019-10-17T04:00:53.484" v="2" actId="20577"/>
        <pc:sldMkLst>
          <pc:docMk/>
          <pc:sldMk cId="0" sldId="276"/>
        </pc:sldMkLst>
        <pc:spChg chg="mod">
          <ac:chgData name="Judson Santiago" userId="ebb108da2f256286" providerId="LiveId" clId="{B53A0BB4-0A04-4F82-ABB2-8D12699C8B80}" dt="2019-10-17T04:00:53.484" v="2" actId="20577"/>
          <ac:spMkLst>
            <pc:docMk/>
            <pc:sldMk cId="0" sldId="276"/>
            <ac:spMk id="3" creationId="{00000000-0000-0000-0000-000000000000}"/>
          </ac:spMkLst>
        </pc:spChg>
      </pc:sldChg>
      <pc:sldChg chg="modSp">
        <pc:chgData name="Judson Santiago" userId="ebb108da2f256286" providerId="LiveId" clId="{B53A0BB4-0A04-4F82-ABB2-8D12699C8B80}" dt="2019-10-17T04:16:18.617" v="3" actId="20577"/>
        <pc:sldMkLst>
          <pc:docMk/>
          <pc:sldMk cId="1643819992" sldId="311"/>
        </pc:sldMkLst>
        <pc:spChg chg="mod">
          <ac:chgData name="Judson Santiago" userId="ebb108da2f256286" providerId="LiveId" clId="{B53A0BB4-0A04-4F82-ABB2-8D12699C8B80}" dt="2019-10-17T04:16:18.617" v="3" actId="20577"/>
          <ac:spMkLst>
            <pc:docMk/>
            <pc:sldMk cId="1643819992" sldId="311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3962B-A1D1-417D-B6D8-C43C99E914CF}" type="datetimeFigureOut">
              <a:rPr lang="pt-BR" smtClean="0"/>
              <a:pPr/>
              <a:t>26/03/2021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A6644-09D1-4678-9495-78BB873B04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80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Os operadores aritméticos: soma, subtração, multiplicação, divisão e módulo. Regras de precedência, associatividade e ordem de avaliação. Divisão inteira e ponto-flutuante. Aplicações do operador módulo. Conversões de tipos automáticas e manuais (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cast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908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442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Outra aplicação</a:t>
            </a:r>
            <a:r>
              <a:rPr lang="pt-BR" baseline="0" dirty="0"/>
              <a:t> clássica do operador módulo: manter resultados dentro de uma faixa específica. </a:t>
            </a:r>
          </a:p>
          <a:p>
            <a:r>
              <a:rPr lang="pt-BR" sz="1200" dirty="0">
                <a:solidFill>
                  <a:schemeClr val="bg1"/>
                </a:solidFill>
              </a:rPr>
              <a:t>»</a:t>
            </a:r>
            <a:r>
              <a:rPr lang="pt-BR" sz="1200" baseline="0" dirty="0">
                <a:solidFill>
                  <a:schemeClr val="bg1"/>
                </a:solidFill>
              </a:rPr>
              <a:t> Mostrar o resultado do programa com vários exemplos </a:t>
            </a:r>
            <a:r>
              <a:rPr lang="pt-BR" baseline="0" dirty="0"/>
              <a:t>(RandMod.cpp)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441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Blog: </a:t>
            </a:r>
            <a:r>
              <a:rPr lang="pt-BR"/>
              <a:t>Gerando Números Pseudoaleatórios em C++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462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Ao todo são 11 tipos inteiros e 3 pontos flutuante.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560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Tabela resume os problemas que se pode ter na atribuição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177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iosbase::fixed</a:t>
            </a:r>
            <a:r>
              <a:rPr lang="pt-BR" baseline="0" dirty="0"/>
              <a:t> = sempre mostre o ponto decimal</a:t>
            </a:r>
          </a:p>
          <a:p>
            <a:r>
              <a:rPr lang="pt-BR" dirty="0"/>
              <a:t>iosbase:floatfield = sempre</a:t>
            </a:r>
            <a:r>
              <a:rPr lang="pt-BR" baseline="0" dirty="0"/>
              <a:t> </a:t>
            </a:r>
            <a:r>
              <a:rPr lang="pt-BR" dirty="0"/>
              <a:t>use</a:t>
            </a:r>
            <a:r>
              <a:rPr lang="pt-BR" baseline="0" dirty="0"/>
              <a:t> 6 casas após a vírgula</a:t>
            </a:r>
          </a:p>
          <a:p>
            <a:r>
              <a:rPr lang="pt-BR" baseline="0" dirty="0"/>
              <a:t>(ConvAtrib.cpp)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219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tipos char e short sempre são</a:t>
            </a:r>
            <a:r>
              <a:rPr lang="pt-BR" baseline="0" dirty="0"/>
              <a:t> convertidos para int em expressões aritméticas.</a:t>
            </a:r>
          </a:p>
          <a:p>
            <a:r>
              <a:rPr lang="pt-BR" baseline="0" dirty="0"/>
              <a:t>Tipos inteiros sempre são convertidos para ponto-flutuante em expressões com ponto-flutuantes.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684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valores short</a:t>
            </a:r>
            <a:r>
              <a:rPr lang="pt-BR" baseline="0" dirty="0"/>
              <a:t> são promovidos para int antes da soma. Em seguida, devido a atribuição do resultado para uma variável short, o resultado é convertido de volta para short. Isso acontece porque é mais eficiente trabalhar com int (32bits) que com inteiros menores que 32 bits (short e char).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665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Compilar</a:t>
            </a:r>
            <a:r>
              <a:rPr lang="pt-BR" sz="1200" baseline="0" dirty="0">
                <a:solidFill>
                  <a:schemeClr val="bg1"/>
                </a:solidFill>
              </a:rPr>
              <a:t> programa e ver mensagens de “</a:t>
            </a:r>
            <a:r>
              <a:rPr lang="pt-BR" sz="1200" baseline="0" dirty="0" err="1">
                <a:solidFill>
                  <a:schemeClr val="bg1"/>
                </a:solidFill>
              </a:rPr>
              <a:t>warning</a:t>
            </a:r>
            <a:r>
              <a:rPr lang="pt-BR" sz="1200" baseline="0">
                <a:solidFill>
                  <a:schemeClr val="bg1"/>
                </a:solidFill>
              </a:rPr>
              <a:t>” (ConvExpr.</a:t>
            </a:r>
            <a:r>
              <a:rPr lang="pt-BR" sz="1200" baseline="0" dirty="0">
                <a:solidFill>
                  <a:schemeClr val="bg1"/>
                </a:solidFill>
              </a:rPr>
              <a:t>cpp)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798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usar auto na prova ou trabalhos.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8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984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>
              <a:solidFill>
                <a:schemeClr val="bg1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402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Depurar</a:t>
            </a:r>
            <a:r>
              <a:rPr lang="pt-BR" sz="1200" baseline="0" dirty="0">
                <a:solidFill>
                  <a:schemeClr val="bg1"/>
                </a:solidFill>
              </a:rPr>
              <a:t> o programa para ver os valores reais das operações </a:t>
            </a:r>
            <a:r>
              <a:rPr lang="pt-BR" sz="1200" dirty="0">
                <a:solidFill>
                  <a:schemeClr val="bg1"/>
                </a:solidFill>
              </a:rPr>
              <a:t>(Operadores.cpp)</a:t>
            </a:r>
            <a:endParaRPr lang="pt-BR" sz="1200" baseline="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aseline="0" dirty="0">
                <a:solidFill>
                  <a:schemeClr val="bg1"/>
                </a:solidFill>
              </a:rPr>
              <a:t>Usar </a:t>
            </a:r>
            <a:r>
              <a:rPr lang="pt-BR" sz="1200" baseline="0" dirty="0" err="1">
                <a:solidFill>
                  <a:schemeClr val="bg1"/>
                </a:solidFill>
              </a:rPr>
              <a:t>Run</a:t>
            </a:r>
            <a:r>
              <a:rPr lang="pt-BR" sz="1200" baseline="0" dirty="0">
                <a:solidFill>
                  <a:schemeClr val="bg1"/>
                </a:solidFill>
              </a:rPr>
              <a:t> </a:t>
            </a:r>
            <a:r>
              <a:rPr lang="pt-BR" sz="1200" baseline="0" dirty="0" err="1">
                <a:solidFill>
                  <a:schemeClr val="bg1"/>
                </a:solidFill>
              </a:rPr>
              <a:t>To</a:t>
            </a:r>
            <a:r>
              <a:rPr lang="pt-BR" sz="1200" baseline="0" dirty="0">
                <a:solidFill>
                  <a:schemeClr val="bg1"/>
                </a:solidFill>
              </a:rPr>
              <a:t> Cursor (ou um Breakpoint) para pular a entrada de dados. </a:t>
            </a:r>
          </a:p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aseline="0" dirty="0">
                <a:solidFill>
                  <a:schemeClr val="bg1"/>
                </a:solidFill>
              </a:rPr>
              <a:t>Demostrar Adicionar Inspeção (</a:t>
            </a:r>
            <a:r>
              <a:rPr lang="pt-BR" sz="1200" baseline="0" dirty="0" err="1">
                <a:solidFill>
                  <a:schemeClr val="bg1"/>
                </a:solidFill>
              </a:rPr>
              <a:t>Add</a:t>
            </a:r>
            <a:r>
              <a:rPr lang="pt-BR" sz="1200" baseline="0" dirty="0">
                <a:solidFill>
                  <a:schemeClr val="bg1"/>
                </a:solidFill>
              </a:rPr>
              <a:t> </a:t>
            </a:r>
            <a:r>
              <a:rPr lang="pt-BR" sz="1200" baseline="0" dirty="0" err="1">
                <a:solidFill>
                  <a:schemeClr val="bg1"/>
                </a:solidFill>
              </a:rPr>
              <a:t>Watch</a:t>
            </a:r>
            <a:r>
              <a:rPr lang="pt-BR" sz="1200" baseline="0">
                <a:solidFill>
                  <a:schemeClr val="bg1"/>
                </a:solidFill>
              </a:rPr>
              <a:t>) de variáveis e expressões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35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 as funções estivessem modificando uma variável global, a ordem das operações seria indefinida.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110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</a:t>
            </a:r>
            <a:r>
              <a:rPr lang="pt-BR" baseline="0" dirty="0"/>
              <a:t> operadores unários não foram citados, mas eles são operadores aritméticos válidos e possuem o comportamento esperado:</a:t>
            </a:r>
          </a:p>
          <a:p>
            <a:r>
              <a:rPr lang="pt-BR" baseline="0" dirty="0">
                <a:latin typeface="Consolas" panose="020B0609020204030204" pitchFamily="49" charset="0"/>
              </a:rPr>
              <a:t>int i = 1024;</a:t>
            </a:r>
          </a:p>
          <a:p>
            <a:r>
              <a:rPr lang="pt-BR" baseline="0" dirty="0">
                <a:latin typeface="Consolas" panose="020B0609020204030204" pitchFamily="49" charset="0"/>
              </a:rPr>
              <a:t>int k = -i;  // k é -1024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922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(Divisão.cpp)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536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341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Aplicação</a:t>
            </a:r>
            <a:r>
              <a:rPr lang="pt-BR" baseline="0" dirty="0"/>
              <a:t> clássica do operador de divisão e módulo: obter as partes inteira e fracionária de uma medida: metros, gramas, minutos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07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Rede de tecnologia iluminada em uma tela de fundo escura">
            <a:extLst>
              <a:ext uri="{FF2B5EF4-FFF2-40B4-BE49-F238E27FC236}">
                <a16:creationId xmlns:a16="http://schemas.microsoft.com/office/drawing/2014/main" id="{2EC4308A-9759-4E6A-BE44-8AE6F70A5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26/03/2021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26/03/2021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26/03/2021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26/03/2021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26/03/2021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26/03/2021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26/03/2021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26/03/2021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26/03/2021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26/03/2021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dirty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BA2D6767-2846-4CA2-8F01-DE9C1ACF096F}" type="datetimeFigureOut">
              <a:rPr lang="pt-BR" smtClean="0"/>
              <a:pPr/>
              <a:t>26/03/2021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A2D6767-2846-4CA2-8F01-DE9C1ACF096F}" type="datetimeFigureOut">
              <a:rPr lang="pt-BR" smtClean="0"/>
              <a:pPr/>
              <a:t>26/03/2021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Tipos Básicos de Dados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de Divisão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resultado do operador de divisão depende dos operandos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Divisão inteira: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se ambos os operandos são inteiros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Divisão ponto flutuante: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se pelo menos um operando é  ponto flutuante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991544" y="3244334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5 / 2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 resultado é 2 e não 2.5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91544" y="5085184"/>
            <a:ext cx="4363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5.0 / 2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 resultado é 2.5</a:t>
            </a:r>
          </a:p>
          <a:p>
            <a:r>
              <a:rPr lang="pt-BR" dirty="0">
                <a:latin typeface="+mj-lt"/>
              </a:rPr>
              <a:t>5 / 2.0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 resultado é 2.5</a:t>
            </a:r>
          </a:p>
          <a:p>
            <a:r>
              <a:rPr lang="pt-BR" dirty="0">
                <a:latin typeface="+mj-lt"/>
              </a:rPr>
              <a:t>5.0 / 2.0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 resultado é 2.5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de Divisão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69901"/>
            <a:ext cx="82153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sempre mostra 6 casas após a vírgula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cout.setf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(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ios_base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::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fixed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,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ios_base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::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floatfield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     cout &lt;&lt; fixed;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"Divisão Inteira: 9/5 = "</a:t>
            </a:r>
            <a:r>
              <a:rPr lang="pt-BR" sz="1600" dirty="0">
                <a:latin typeface="+mj-lt"/>
              </a:rPr>
              <a:t> &lt;&lt; 9/5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"Divisão Ponto-Flutuante: 9.0/5.0 = "</a:t>
            </a:r>
            <a:r>
              <a:rPr lang="pt-BR" sz="1600" dirty="0">
                <a:latin typeface="+mj-lt"/>
              </a:rPr>
              <a:t> &lt;&lt; 9.0/5.0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"Divisão Mista: 9.0/5 = "</a:t>
            </a:r>
            <a:r>
              <a:rPr lang="pt-BR" sz="1600" dirty="0">
                <a:latin typeface="+mj-lt"/>
              </a:rPr>
              <a:t> &lt;&lt; 9.0/5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"Constantes double: 1e7/9.0 = "</a:t>
            </a:r>
            <a:r>
              <a:rPr lang="pt-BR" sz="1600" dirty="0">
                <a:latin typeface="+mj-lt"/>
              </a:rPr>
              <a:t> &lt;&lt; 1e7/9.0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"Constantes float: 1e7f/9.0f = "</a:t>
            </a:r>
            <a:r>
              <a:rPr lang="pt-BR" sz="1600" dirty="0">
                <a:latin typeface="+mj-lt"/>
              </a:rPr>
              <a:t> &lt;&lt; 1e7f/9.0f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de Divisão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resultado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double</a:t>
            </a:r>
            <a:r>
              <a:rPr lang="pt-BR" dirty="0"/>
              <a:t> se pelo menos um dos  </a:t>
            </a:r>
            <a:br>
              <a:rPr lang="pt-BR" dirty="0"/>
            </a:br>
            <a:r>
              <a:rPr lang="pt-BR" dirty="0"/>
              <a:t>operandos  é double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float </a:t>
            </a:r>
            <a:r>
              <a:rPr lang="pt-BR" dirty="0"/>
              <a:t>caso contrário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tipo padrão das constantes é double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92896"/>
            <a:ext cx="57567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Divisão Inteira: 9/5 = 1</a:t>
            </a:r>
          </a:p>
          <a:p>
            <a:r>
              <a:rPr lang="pt-BR" dirty="0">
                <a:latin typeface="+mj-lt"/>
              </a:rPr>
              <a:t>Divisão Ponto-Flutuante: 9.0/5.0 = 1.800000</a:t>
            </a:r>
          </a:p>
          <a:p>
            <a:r>
              <a:rPr lang="pt-BR" dirty="0">
                <a:latin typeface="+mj-lt"/>
              </a:rPr>
              <a:t>Divisão Mista: 9.0/5 = 1.800000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Constantes double: 1e7/9.0 = 1111111.111111</a:t>
            </a:r>
          </a:p>
          <a:p>
            <a:r>
              <a:rPr lang="pt-BR" dirty="0">
                <a:latin typeface="+mj-lt"/>
              </a:rPr>
              <a:t>Constantes float: 1e7f/9.0f = 1111111.125000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Módulo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O operador módulo (%) retorna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resto de uma divisão inteira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5111498" y="5491921"/>
            <a:ext cx="1922212" cy="52163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/>
              <a:t>Resto da divisão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3095604" y="2708920"/>
            <a:ext cx="1362827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5 % 2 = 1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5595934" y="2708920"/>
            <a:ext cx="1362827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5 % 3 = 2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8239140" y="2708920"/>
            <a:ext cx="1362827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5 % 6 = 5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381356" y="341687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+mj-lt"/>
              </a:rPr>
              <a:t>5</a:t>
            </a:r>
          </a:p>
        </p:txBody>
      </p:sp>
      <p:cxnSp>
        <p:nvCxnSpPr>
          <p:cNvPr id="6" name="Conector reto 5"/>
          <p:cNvCxnSpPr/>
          <p:nvPr/>
        </p:nvCxnSpPr>
        <p:spPr>
          <a:xfrm rot="5400000">
            <a:off x="3739340" y="3715098"/>
            <a:ext cx="42862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952860" y="3930206"/>
            <a:ext cx="92869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113674" y="341687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+mj-lt"/>
              </a:rPr>
              <a:t>2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113674" y="393305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+mj-lt"/>
              </a:rPr>
              <a:t>2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381356" y="393358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+mj-lt"/>
              </a:rPr>
              <a:t>4</a:t>
            </a:r>
          </a:p>
        </p:txBody>
      </p:sp>
      <p:cxnSp>
        <p:nvCxnSpPr>
          <p:cNvPr id="13" name="Conector reto 12"/>
          <p:cNvCxnSpPr>
            <a:cxnSpLocks/>
          </p:cNvCxnSpPr>
          <p:nvPr/>
        </p:nvCxnSpPr>
        <p:spPr>
          <a:xfrm>
            <a:off x="3238480" y="4509120"/>
            <a:ext cx="676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cxnSpLocks/>
          </p:cNvCxnSpPr>
          <p:nvPr/>
        </p:nvCxnSpPr>
        <p:spPr>
          <a:xfrm>
            <a:off x="3095604" y="3970167"/>
            <a:ext cx="142876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381356" y="46339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+mj-lt"/>
              </a:rPr>
              <a:t>1</a:t>
            </a:r>
          </a:p>
        </p:txBody>
      </p:sp>
      <p:sp>
        <p:nvSpPr>
          <p:cNvPr id="37" name="Retângulo: Cantos Arredondados 36"/>
          <p:cNvSpPr/>
          <p:nvPr/>
        </p:nvSpPr>
        <p:spPr>
          <a:xfrm>
            <a:off x="3238480" y="4651515"/>
            <a:ext cx="642942" cy="50567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8" name="CaixaDeTexto 17"/>
          <p:cNvSpPr txBox="1"/>
          <p:nvPr/>
        </p:nvSpPr>
        <p:spPr>
          <a:xfrm>
            <a:off x="5881686" y="341687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+mj-lt"/>
              </a:rPr>
              <a:t>5</a:t>
            </a:r>
          </a:p>
        </p:txBody>
      </p:sp>
      <p:cxnSp>
        <p:nvCxnSpPr>
          <p:cNvPr id="19" name="Conector reto 18"/>
          <p:cNvCxnSpPr/>
          <p:nvPr/>
        </p:nvCxnSpPr>
        <p:spPr>
          <a:xfrm rot="5400000">
            <a:off x="6239670" y="3715098"/>
            <a:ext cx="42862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453190" y="3930206"/>
            <a:ext cx="92869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614004" y="341687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+mj-lt"/>
              </a:rPr>
              <a:t>3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614004" y="393305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+mj-lt"/>
              </a:rPr>
              <a:t>1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881686" y="393358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+mj-lt"/>
              </a:rPr>
              <a:t>3</a:t>
            </a:r>
          </a:p>
        </p:txBody>
      </p:sp>
      <p:cxnSp>
        <p:nvCxnSpPr>
          <p:cNvPr id="24" name="Conector reto 23"/>
          <p:cNvCxnSpPr>
            <a:cxnSpLocks/>
          </p:cNvCxnSpPr>
          <p:nvPr/>
        </p:nvCxnSpPr>
        <p:spPr>
          <a:xfrm>
            <a:off x="5738810" y="4509120"/>
            <a:ext cx="676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cxnSpLocks/>
          </p:cNvCxnSpPr>
          <p:nvPr/>
        </p:nvCxnSpPr>
        <p:spPr>
          <a:xfrm>
            <a:off x="5595934" y="3970167"/>
            <a:ext cx="142876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881686" y="46339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+mj-lt"/>
              </a:rPr>
              <a:t>2</a:t>
            </a:r>
          </a:p>
        </p:txBody>
      </p:sp>
      <p:sp>
        <p:nvSpPr>
          <p:cNvPr id="38" name="Retângulo: Cantos Arredondados 37"/>
          <p:cNvSpPr/>
          <p:nvPr/>
        </p:nvSpPr>
        <p:spPr>
          <a:xfrm>
            <a:off x="5738810" y="4651515"/>
            <a:ext cx="642942" cy="50567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7" name="CaixaDeTexto 26"/>
          <p:cNvSpPr txBox="1"/>
          <p:nvPr/>
        </p:nvSpPr>
        <p:spPr>
          <a:xfrm>
            <a:off x="8453454" y="341687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+mj-lt"/>
              </a:rPr>
              <a:t>5</a:t>
            </a:r>
          </a:p>
        </p:txBody>
      </p:sp>
      <p:cxnSp>
        <p:nvCxnSpPr>
          <p:cNvPr id="28" name="Conector reto 27"/>
          <p:cNvCxnSpPr/>
          <p:nvPr/>
        </p:nvCxnSpPr>
        <p:spPr>
          <a:xfrm rot="5400000">
            <a:off x="8811438" y="3715098"/>
            <a:ext cx="42862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9024958" y="3930206"/>
            <a:ext cx="92869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9185772" y="341687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+mj-lt"/>
              </a:rPr>
              <a:t>6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9185772" y="393305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+mj-lt"/>
              </a:rPr>
              <a:t>0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8453454" y="393358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+mj-lt"/>
              </a:rPr>
              <a:t>0</a:t>
            </a:r>
          </a:p>
        </p:txBody>
      </p:sp>
      <p:cxnSp>
        <p:nvCxnSpPr>
          <p:cNvPr id="33" name="Conector reto 32"/>
          <p:cNvCxnSpPr>
            <a:cxnSpLocks/>
          </p:cNvCxnSpPr>
          <p:nvPr/>
        </p:nvCxnSpPr>
        <p:spPr>
          <a:xfrm>
            <a:off x="8310578" y="4509120"/>
            <a:ext cx="676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8453454" y="46339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+mj-lt"/>
              </a:rPr>
              <a:t>5</a:t>
            </a:r>
          </a:p>
        </p:txBody>
      </p:sp>
      <p:sp>
        <p:nvSpPr>
          <p:cNvPr id="39" name="Retângulo: Cantos Arredondados 38"/>
          <p:cNvSpPr/>
          <p:nvPr/>
        </p:nvSpPr>
        <p:spPr>
          <a:xfrm>
            <a:off x="8310578" y="4651515"/>
            <a:ext cx="642942" cy="50567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495CF31B-8511-40EC-86B4-3585840C96B7}"/>
              </a:ext>
            </a:extLst>
          </p:cNvPr>
          <p:cNvCxnSpPr>
            <a:cxnSpLocks/>
          </p:cNvCxnSpPr>
          <p:nvPr/>
        </p:nvCxnSpPr>
        <p:spPr>
          <a:xfrm>
            <a:off x="8167702" y="3970167"/>
            <a:ext cx="142876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7" grpId="0"/>
      <p:bldP spid="37" grpId="0" animBg="1"/>
      <p:bldP spid="18" grpId="0"/>
      <p:bldP spid="21" grpId="0"/>
      <p:bldP spid="22" grpId="0"/>
      <p:bldP spid="23" grpId="0"/>
      <p:bldP spid="26" grpId="0"/>
      <p:bldP spid="38" grpId="0" animBg="1"/>
      <p:bldP spid="27" grpId="0"/>
      <p:bldP spid="30" grpId="0"/>
      <p:bldP spid="31" grpId="0"/>
      <p:bldP spid="32" grpId="0"/>
      <p:bldP spid="35" grpId="0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Módulo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56792"/>
            <a:ext cx="950505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CentavosPorReal</a:t>
            </a:r>
            <a:r>
              <a:rPr lang="pt-BR" sz="1600" dirty="0">
                <a:latin typeface="+mj-lt"/>
              </a:rPr>
              <a:t> = 100;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valor;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um valor em centavos: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valor;</a:t>
            </a:r>
          </a:p>
          <a:p>
            <a:r>
              <a:rPr lang="pt-BR" sz="1600" dirty="0">
                <a:latin typeface="+mj-lt"/>
              </a:rPr>
              <a:t>     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reais = valor / </a:t>
            </a:r>
            <a:r>
              <a:rPr lang="pt-BR" sz="1600" dirty="0" err="1">
                <a:latin typeface="+mj-lt"/>
              </a:rPr>
              <a:t>CentavosPorReal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centavos = valor % </a:t>
            </a:r>
            <a:r>
              <a:rPr lang="pt-BR" sz="1600" dirty="0" err="1">
                <a:latin typeface="+mj-lt"/>
              </a:rPr>
              <a:t>CentavosPorReal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valor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centavos correspondem a\n" </a:t>
            </a:r>
            <a:r>
              <a:rPr lang="pt-BR" sz="1600" dirty="0">
                <a:latin typeface="+mj-lt"/>
              </a:rPr>
              <a:t>&lt;&lt; reais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Reais e "</a:t>
            </a:r>
            <a:r>
              <a:rPr lang="pt-BR" sz="1600" dirty="0">
                <a:latin typeface="+mj-lt"/>
              </a:rPr>
              <a:t> </a:t>
            </a:r>
          </a:p>
          <a:p>
            <a:r>
              <a:rPr lang="pt-BR" sz="1600" dirty="0">
                <a:latin typeface="+mj-lt"/>
              </a:rPr>
              <a:t>          &lt;&lt; centavos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centavos."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Módulo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</a:t>
            </a:r>
            <a:r>
              <a:rPr lang="pt-BR" dirty="0"/>
              <a:t> devem ser inicializadas e não podem ter seu valor alterado no programa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348880"/>
            <a:ext cx="4237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Digite um valor em centavos: </a:t>
            </a:r>
            <a:r>
              <a:rPr lang="pt-BR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210</a:t>
            </a:r>
          </a:p>
          <a:p>
            <a:r>
              <a:rPr lang="pt-BR" dirty="0">
                <a:latin typeface="+mj-lt"/>
              </a:rPr>
              <a:t>210 centavos correspondem a</a:t>
            </a:r>
          </a:p>
          <a:p>
            <a:r>
              <a:rPr lang="pt-BR" dirty="0">
                <a:latin typeface="+mj-lt"/>
              </a:rPr>
              <a:t>2 Reais e 10 centavos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4581128"/>
            <a:ext cx="6516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CentavosPorReal</a:t>
            </a:r>
            <a:r>
              <a:rPr lang="pt-BR" dirty="0">
                <a:latin typeface="+mj-lt"/>
              </a:rPr>
              <a:t> = 100;</a:t>
            </a:r>
          </a:p>
          <a:p>
            <a:r>
              <a:rPr lang="pt-BR" dirty="0" err="1">
                <a:latin typeface="+mj-lt"/>
              </a:rPr>
              <a:t>CentavosPorReal</a:t>
            </a:r>
            <a:r>
              <a:rPr lang="pt-BR" dirty="0">
                <a:latin typeface="+mj-lt"/>
              </a:rPr>
              <a:t> = 200;   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X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CargaHoraria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deve ser inicializado</a:t>
            </a:r>
          </a:p>
          <a:p>
            <a:r>
              <a:rPr lang="pt-BR" dirty="0" err="1">
                <a:latin typeface="+mj-lt"/>
              </a:rPr>
              <a:t>CargaHoraria</a:t>
            </a:r>
            <a:r>
              <a:rPr lang="pt-BR" dirty="0">
                <a:latin typeface="+mj-lt"/>
              </a:rPr>
              <a:t> = 60;       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A983B-C8B0-4856-8D2E-1B83424D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#define </a:t>
            </a:r>
            <a:r>
              <a:rPr lang="pt-BR" i="1" dirty="0"/>
              <a:t>versus</a:t>
            </a:r>
            <a:r>
              <a:rPr lang="pt-BR" dirty="0"/>
              <a:t> </a:t>
            </a:r>
            <a:r>
              <a:rPr lang="pt-BR" dirty="0" err="1"/>
              <a:t>const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E4C42-6997-4109-BC2C-02031F37D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Um </a:t>
            </a:r>
            <a:r>
              <a:rPr lang="pt-BR" sz="3200" dirty="0">
                <a:solidFill>
                  <a:schemeClr val="accent3">
                    <a:lumMod val="75000"/>
                  </a:schemeClr>
                </a:solidFill>
              </a:rPr>
              <a:t>#define</a:t>
            </a:r>
            <a:r>
              <a:rPr lang="pt-BR" sz="3200" dirty="0"/>
              <a:t> cria uma </a:t>
            </a:r>
            <a:r>
              <a:rPr lang="pt-BR" sz="3200" dirty="0">
                <a:solidFill>
                  <a:schemeClr val="accent3">
                    <a:lumMod val="75000"/>
                  </a:schemeClr>
                </a:solidFill>
              </a:rPr>
              <a:t>constante simbólica</a:t>
            </a:r>
            <a:br>
              <a:rPr lang="pt-BR" sz="3200" dirty="0">
                <a:solidFill>
                  <a:schemeClr val="accent3">
                    <a:lumMod val="75000"/>
                  </a:schemeClr>
                </a:solidFill>
              </a:rPr>
            </a:br>
            <a:br>
              <a:rPr lang="pt-BR" sz="3200" dirty="0"/>
            </a:br>
            <a:endParaRPr lang="pt-BR" sz="3200" dirty="0"/>
          </a:p>
          <a:p>
            <a:r>
              <a:rPr lang="pt-BR" sz="3200" dirty="0"/>
              <a:t>Um </a:t>
            </a:r>
            <a:r>
              <a:rPr lang="pt-BR" sz="3200" dirty="0" err="1">
                <a:solidFill>
                  <a:schemeClr val="accent3">
                    <a:lumMod val="75000"/>
                  </a:schemeClr>
                </a:solidFill>
              </a:rPr>
              <a:t>const</a:t>
            </a:r>
            <a:r>
              <a:rPr lang="pt-BR" sz="3200" dirty="0">
                <a:solidFill>
                  <a:schemeClr val="accent3">
                    <a:lumMod val="75000"/>
                  </a:schemeClr>
                </a:solidFill>
              </a:rPr>
              <a:t> é melhor</a:t>
            </a:r>
            <a:r>
              <a:rPr lang="pt-BR" sz="3200" dirty="0"/>
              <a:t> porque:</a:t>
            </a:r>
            <a:endParaRPr lang="pt-BR" sz="2800" dirty="0"/>
          </a:p>
          <a:p>
            <a:pPr lvl="1"/>
            <a:r>
              <a:rPr lang="pt-BR" dirty="0"/>
              <a:t>Ele possui características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semelhantes às variáveis</a:t>
            </a:r>
          </a:p>
          <a:p>
            <a:pPr lvl="2"/>
            <a:r>
              <a:rPr lang="pt-BR" dirty="0"/>
              <a:t>Possui um tipo, é possível pegar o seu endereço, </a:t>
            </a:r>
            <a:br>
              <a:rPr lang="pt-BR" dirty="0"/>
            </a:br>
            <a:r>
              <a:rPr lang="pt-BR" dirty="0"/>
              <a:t>pode ser passado para funções, aceita conversões, etc. </a:t>
            </a:r>
          </a:p>
          <a:p>
            <a:pPr lvl="1"/>
            <a:r>
              <a:rPr lang="pt-BR" dirty="0"/>
              <a:t>Ele possui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escopo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Ele passa pela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verificação de tipos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33D85D3-9F46-4B41-820E-3E568182E231}"/>
              </a:ext>
            </a:extLst>
          </p:cNvPr>
          <p:cNvSpPr/>
          <p:nvPr/>
        </p:nvSpPr>
        <p:spPr>
          <a:xfrm>
            <a:off x="1702078" y="2420888"/>
            <a:ext cx="46987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#define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CentavosPorReal</a:t>
            </a:r>
            <a:r>
              <a:rPr lang="pt-BR" sz="2000" dirty="0">
                <a:latin typeface="+mj-lt"/>
              </a:rPr>
              <a:t> 100</a:t>
            </a: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CentavosPorReal</a:t>
            </a:r>
            <a:r>
              <a:rPr lang="pt-BR" sz="2000" dirty="0">
                <a:latin typeface="+mj-lt"/>
              </a:rPr>
              <a:t> = 100;</a:t>
            </a:r>
          </a:p>
        </p:txBody>
      </p:sp>
    </p:spTree>
    <p:extLst>
      <p:ext uri="{BB962C8B-B14F-4D97-AF65-F5344CB8AC3E}">
        <p14:creationId xmlns:p14="http://schemas.microsoft.com/office/powerpoint/2010/main" val="3336614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B72DB-AF71-4954-AE09-01B6DD0E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do Módulo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EA8062-FFF3-4211-8947-DF43597A8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módulo pode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atuar como limitador </a:t>
            </a:r>
            <a:r>
              <a:rPr lang="pt-BR" dirty="0"/>
              <a:t>de um resultado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2A899D5-0E3D-4F56-9112-197722838CAC}"/>
              </a:ext>
            </a:extLst>
          </p:cNvPr>
          <p:cNvGrpSpPr/>
          <p:nvPr/>
        </p:nvGrpSpPr>
        <p:grpSpPr>
          <a:xfrm>
            <a:off x="1805704" y="2708920"/>
            <a:ext cx="8580593" cy="1938992"/>
            <a:chOff x="1631504" y="3140968"/>
            <a:chExt cx="8580593" cy="193899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299D33B-AE8E-464E-87EC-A5FAEDF48EB6}"/>
                </a:ext>
              </a:extLst>
            </p:cNvPr>
            <p:cNvSpPr txBox="1"/>
            <p:nvPr/>
          </p:nvSpPr>
          <p:spPr>
            <a:xfrm>
              <a:off x="1631504" y="3140968"/>
              <a:ext cx="1713931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+mj-lt"/>
                </a:rPr>
                <a:t>0 % 5 = 0</a:t>
              </a:r>
            </a:p>
            <a:p>
              <a:r>
                <a:rPr lang="pt-BR" sz="2400" dirty="0">
                  <a:latin typeface="+mj-lt"/>
                </a:rPr>
                <a:t>1 % 5 = 1</a:t>
              </a:r>
            </a:p>
            <a:p>
              <a:r>
                <a:rPr lang="pt-BR" sz="2400" dirty="0">
                  <a:latin typeface="+mj-lt"/>
                </a:rPr>
                <a:t>2 % 5 = 2</a:t>
              </a:r>
            </a:p>
            <a:p>
              <a:r>
                <a:rPr lang="pt-BR" sz="2400" dirty="0">
                  <a:latin typeface="+mj-lt"/>
                </a:rPr>
                <a:t>3 % 5 = 3</a:t>
              </a:r>
            </a:p>
            <a:p>
              <a:r>
                <a:rPr lang="pt-BR" sz="2400" dirty="0">
                  <a:latin typeface="+mj-lt"/>
                </a:rPr>
                <a:t>4 % 5 = 4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A586BE5-3929-4AED-937A-19A31DB45DF6}"/>
                </a:ext>
              </a:extLst>
            </p:cNvPr>
            <p:cNvSpPr txBox="1"/>
            <p:nvPr/>
          </p:nvSpPr>
          <p:spPr>
            <a:xfrm>
              <a:off x="3807113" y="3140968"/>
              <a:ext cx="1713931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+mj-lt"/>
                </a:rPr>
                <a:t>5 % 5 = 0</a:t>
              </a:r>
            </a:p>
            <a:p>
              <a:r>
                <a:rPr lang="pt-BR" sz="2400" dirty="0">
                  <a:latin typeface="+mj-lt"/>
                </a:rPr>
                <a:t>6 % 5 = 1</a:t>
              </a:r>
            </a:p>
            <a:p>
              <a:r>
                <a:rPr lang="pt-BR" sz="2400" dirty="0">
                  <a:latin typeface="+mj-lt"/>
                </a:rPr>
                <a:t>7 % 5 = 2</a:t>
              </a:r>
            </a:p>
            <a:p>
              <a:r>
                <a:rPr lang="pt-BR" sz="2400" dirty="0">
                  <a:latin typeface="+mj-lt"/>
                </a:rPr>
                <a:t>8 % 5 = 3</a:t>
              </a:r>
            </a:p>
            <a:p>
              <a:r>
                <a:rPr lang="pt-BR" sz="2400" dirty="0">
                  <a:latin typeface="+mj-lt"/>
                </a:rPr>
                <a:t>9 % 5 = 4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2F25652-98E8-4A75-869A-45F663BC45B6}"/>
                </a:ext>
              </a:extLst>
            </p:cNvPr>
            <p:cNvSpPr txBox="1"/>
            <p:nvPr/>
          </p:nvSpPr>
          <p:spPr>
            <a:xfrm>
              <a:off x="5982722" y="3140968"/>
              <a:ext cx="188384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+mj-lt"/>
                </a:rPr>
                <a:t>10 % 5 = 0</a:t>
              </a:r>
            </a:p>
            <a:p>
              <a:r>
                <a:rPr lang="pt-BR" sz="2400" dirty="0">
                  <a:latin typeface="+mj-lt"/>
                </a:rPr>
                <a:t>11 % 5 = 1</a:t>
              </a:r>
            </a:p>
            <a:p>
              <a:r>
                <a:rPr lang="pt-BR" sz="2400" dirty="0">
                  <a:latin typeface="+mj-lt"/>
                </a:rPr>
                <a:t>12 % 5 = 2</a:t>
              </a:r>
            </a:p>
            <a:p>
              <a:r>
                <a:rPr lang="pt-BR" sz="2400" dirty="0">
                  <a:latin typeface="+mj-lt"/>
                </a:rPr>
                <a:t>13 % 5 = 3</a:t>
              </a:r>
            </a:p>
            <a:p>
              <a:r>
                <a:rPr lang="pt-BR" sz="2400" dirty="0">
                  <a:latin typeface="+mj-lt"/>
                </a:rPr>
                <a:t>14 % 5 = 4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AEF7FEC-03D2-4CE5-83E4-93611E00E939}"/>
                </a:ext>
              </a:extLst>
            </p:cNvPr>
            <p:cNvSpPr txBox="1"/>
            <p:nvPr/>
          </p:nvSpPr>
          <p:spPr>
            <a:xfrm>
              <a:off x="8328248" y="3140968"/>
              <a:ext cx="188384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+mj-lt"/>
                </a:rPr>
                <a:t>15 % 5 = 0</a:t>
              </a:r>
            </a:p>
            <a:p>
              <a:r>
                <a:rPr lang="pt-BR" sz="2400" dirty="0">
                  <a:latin typeface="+mj-lt"/>
                </a:rPr>
                <a:t>16 % 5 = 1</a:t>
              </a:r>
            </a:p>
            <a:p>
              <a:r>
                <a:rPr lang="pt-BR" sz="2400" dirty="0">
                  <a:latin typeface="+mj-lt"/>
                </a:rPr>
                <a:t>17 % 5 = 2</a:t>
              </a:r>
            </a:p>
            <a:p>
              <a:r>
                <a:rPr lang="pt-BR" sz="2400" dirty="0">
                  <a:latin typeface="+mj-lt"/>
                </a:rPr>
                <a:t>18 % 5 = 3</a:t>
              </a:r>
            </a:p>
            <a:p>
              <a:r>
                <a:rPr lang="pt-BR" sz="2400" dirty="0">
                  <a:latin typeface="+mj-lt"/>
                </a:rPr>
                <a:t>19 % 5 = 4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2A2F3BE1-8D54-4A82-9AD2-3F483388E934}"/>
                </a:ext>
              </a:extLst>
            </p:cNvPr>
            <p:cNvSpPr txBox="1"/>
            <p:nvPr/>
          </p:nvSpPr>
          <p:spPr>
            <a:xfrm>
              <a:off x="2982404" y="3140968"/>
              <a:ext cx="345779" cy="193899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7BF9CB6E-DBE3-4D0E-9EFC-F44D0E0B7FEC}"/>
                </a:ext>
              </a:extLst>
            </p:cNvPr>
            <p:cNvSpPr txBox="1"/>
            <p:nvPr/>
          </p:nvSpPr>
          <p:spPr>
            <a:xfrm>
              <a:off x="5158013" y="3140968"/>
              <a:ext cx="345779" cy="193899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pt-BR" dirty="0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476BC80-EA91-41B2-884F-6EE191AA31DE}"/>
                </a:ext>
              </a:extLst>
            </p:cNvPr>
            <p:cNvSpPr txBox="1"/>
            <p:nvPr/>
          </p:nvSpPr>
          <p:spPr>
            <a:xfrm>
              <a:off x="7499488" y="3140968"/>
              <a:ext cx="345779" cy="193899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pt-BR" dirty="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AFE46EA1-C7B5-434D-9B8B-8D2A873C9B18}"/>
                </a:ext>
              </a:extLst>
            </p:cNvPr>
            <p:cNvSpPr txBox="1"/>
            <p:nvPr/>
          </p:nvSpPr>
          <p:spPr>
            <a:xfrm>
              <a:off x="9840440" y="3140968"/>
              <a:ext cx="345779" cy="193899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pt-BR" dirty="0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BBFCEFA-6A82-4414-91D5-0EA78D930DF7}"/>
              </a:ext>
            </a:extLst>
          </p:cNvPr>
          <p:cNvSpPr txBox="1"/>
          <p:nvPr/>
        </p:nvSpPr>
        <p:spPr>
          <a:xfrm>
            <a:off x="1783474" y="5311662"/>
            <a:ext cx="8625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O resultado de (valor </a:t>
            </a:r>
            <a:r>
              <a:rPr lang="pt-BR" sz="2800" dirty="0">
                <a:latin typeface="+mj-lt"/>
              </a:rPr>
              <a:t>%</a:t>
            </a:r>
            <a:r>
              <a:rPr lang="pt-BR" sz="2800" dirty="0"/>
              <a:t> n) fica 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</a:rPr>
              <a:t>sempre na faixa</a:t>
            </a:r>
            <a:r>
              <a:rPr lang="pt-BR" sz="2800" dirty="0"/>
              <a:t> de </a:t>
            </a:r>
            <a:r>
              <a:rPr lang="pt-BR" sz="2800" dirty="0">
                <a:latin typeface="+mj-lt"/>
              </a:rPr>
              <a:t>0</a:t>
            </a:r>
            <a:r>
              <a:rPr lang="pt-BR" sz="2800" dirty="0"/>
              <a:t> a </a:t>
            </a:r>
            <a:r>
              <a:rPr lang="pt-BR" sz="2800" dirty="0">
                <a:latin typeface="+mj-lt"/>
              </a:rPr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976723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do Módulo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845399"/>
            <a:ext cx="98650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cstdlib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  <a:b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os valores min e 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max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:\n"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min, </a:t>
            </a:r>
            <a:r>
              <a:rPr lang="pt-BR" dirty="0" err="1">
                <a:latin typeface="+mj-lt"/>
              </a:rPr>
              <a:t>max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min;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</a:t>
            </a:r>
            <a:r>
              <a:rPr lang="pt-BR" dirty="0" err="1">
                <a:latin typeface="+mj-lt"/>
              </a:rPr>
              <a:t>max</a:t>
            </a:r>
            <a:r>
              <a:rPr lang="pt-BR" dirty="0">
                <a:latin typeface="+mj-lt"/>
              </a:rPr>
              <a:t>;</a:t>
            </a:r>
          </a:p>
          <a:p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"Sorteando um valor nesta faixa:\n"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sorteio = min + rand() % (</a:t>
            </a:r>
            <a:r>
              <a:rPr lang="pt-BR" dirty="0" err="1">
                <a:latin typeface="+mj-lt"/>
              </a:rPr>
              <a:t>max</a:t>
            </a:r>
            <a:r>
              <a:rPr lang="pt-BR" dirty="0">
                <a:latin typeface="+mj-lt"/>
              </a:rPr>
              <a:t> – min + 1);</a:t>
            </a:r>
          </a:p>
          <a:p>
            <a:r>
              <a:rPr lang="pt-BR" dirty="0">
                <a:latin typeface="+mj-lt"/>
              </a:rPr>
              <a:t>     cout &lt;&lt; sorteio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57C3B06-0828-428E-95B9-9B2BCA8E57AA}"/>
              </a:ext>
            </a:extLst>
          </p:cNvPr>
          <p:cNvGrpSpPr/>
          <p:nvPr/>
        </p:nvGrpSpPr>
        <p:grpSpPr>
          <a:xfrm>
            <a:off x="11582400" y="6381328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7CC1B378-6877-4BE9-AE48-5A7B7FF3140B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B39F8A7-BDC4-4E1C-91D7-B01E462035E0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245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do Módulo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rand() </a:t>
            </a:r>
            <a:r>
              <a:rPr lang="pt-BR" dirty="0"/>
              <a:t>retorna valores entre </a:t>
            </a:r>
            <a:r>
              <a:rPr lang="pt-BR" dirty="0">
                <a:latin typeface="+mj-lt"/>
              </a:rPr>
              <a:t>0</a:t>
            </a:r>
            <a:r>
              <a:rPr lang="pt-BR" dirty="0"/>
              <a:t> e </a:t>
            </a:r>
            <a:r>
              <a:rPr lang="pt-BR" dirty="0">
                <a:latin typeface="+mj-lt"/>
              </a:rPr>
              <a:t>32767</a:t>
            </a:r>
            <a:r>
              <a:rPr lang="pt-BR" dirty="0"/>
              <a:t> (</a:t>
            </a:r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RAND_MAX</a:t>
            </a:r>
            <a:r>
              <a:rPr lang="pt-BR" dirty="0"/>
              <a:t>)</a:t>
            </a:r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módulo</a:t>
            </a:r>
            <a:r>
              <a:rPr lang="pt-BR" dirty="0"/>
              <a:t> coloca estes valores na faixa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0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a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-1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6442" y="2420888"/>
            <a:ext cx="4237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Entre com os valores min e </a:t>
            </a:r>
            <a:r>
              <a:rPr lang="pt-BR" dirty="0" err="1">
                <a:latin typeface="+mj-lt"/>
              </a:rPr>
              <a:t>max</a:t>
            </a:r>
            <a:r>
              <a:rPr lang="pt-BR" dirty="0">
                <a:latin typeface="+mj-lt"/>
              </a:rPr>
              <a:t>: </a:t>
            </a: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10 20</a:t>
            </a:r>
          </a:p>
          <a:p>
            <a:r>
              <a:rPr lang="pt-BR" dirty="0">
                <a:latin typeface="+mj-lt"/>
              </a:rPr>
              <a:t>Sorteando um valor nesta faixa: 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18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4FEDAB1D-7CF2-4CF4-8479-08751ECD368F}"/>
              </a:ext>
            </a:extLst>
          </p:cNvPr>
          <p:cNvGrpSpPr/>
          <p:nvPr/>
        </p:nvGrpSpPr>
        <p:grpSpPr>
          <a:xfrm>
            <a:off x="11594275" y="6381328"/>
            <a:ext cx="597725" cy="540266"/>
            <a:chOff x="11582400" y="6381328"/>
            <a:chExt cx="597725" cy="540266"/>
          </a:xfrm>
        </p:grpSpPr>
        <p:sp>
          <p:nvSpPr>
            <p:cNvPr id="8" name="Triângulo isósceles 6">
              <a:extLst>
                <a:ext uri="{FF2B5EF4-FFF2-40B4-BE49-F238E27FC236}">
                  <a16:creationId xmlns:a16="http://schemas.microsoft.com/office/drawing/2014/main" id="{D5438E3B-C003-44A4-A592-7F839D5DDE65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AE36838-4DE9-47AE-ADCA-EDD9C87253C6}"/>
                </a:ext>
              </a:extLst>
            </p:cNvPr>
            <p:cNvSpPr/>
            <p:nvPr/>
          </p:nvSpPr>
          <p:spPr>
            <a:xfrm>
              <a:off x="11788841" y="652148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*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18E6B06-8EFE-45F5-A427-B1C3D7289569}"/>
              </a:ext>
            </a:extLst>
          </p:cNvPr>
          <p:cNvGrpSpPr/>
          <p:nvPr/>
        </p:nvGrpSpPr>
        <p:grpSpPr>
          <a:xfrm>
            <a:off x="2084866" y="5229200"/>
            <a:ext cx="6532558" cy="1018816"/>
            <a:chOff x="1703654" y="5229200"/>
            <a:chExt cx="6532558" cy="1018816"/>
          </a:xfrm>
        </p:grpSpPr>
        <p:sp>
          <p:nvSpPr>
            <p:cNvPr id="6" name="Retângulo 5"/>
            <p:cNvSpPr/>
            <p:nvPr/>
          </p:nvSpPr>
          <p:spPr>
            <a:xfrm>
              <a:off x="1703654" y="5229200"/>
              <a:ext cx="653255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2000" dirty="0">
                  <a:latin typeface="+mj-lt"/>
                </a:rPr>
                <a:t> sorteio = min + rand() % (</a:t>
              </a:r>
              <a:r>
                <a:rPr lang="pt-BR" sz="2000" dirty="0" err="1">
                  <a:latin typeface="+mj-lt"/>
                </a:rPr>
                <a:t>max</a:t>
              </a:r>
              <a:r>
                <a:rPr lang="pt-BR" sz="2000" dirty="0">
                  <a:latin typeface="+mj-lt"/>
                </a:rPr>
                <a:t> – min + 1);</a:t>
              </a:r>
            </a:p>
          </p:txBody>
        </p:sp>
        <p:sp>
          <p:nvSpPr>
            <p:cNvPr id="5" name="Chave Direita 4">
              <a:extLst>
                <a:ext uri="{FF2B5EF4-FFF2-40B4-BE49-F238E27FC236}">
                  <a16:creationId xmlns:a16="http://schemas.microsoft.com/office/drawing/2014/main" id="{1A30713A-00E9-4DFE-963A-C4B08AF53386}"/>
                </a:ext>
              </a:extLst>
            </p:cNvPr>
            <p:cNvSpPr/>
            <p:nvPr/>
          </p:nvSpPr>
          <p:spPr>
            <a:xfrm rot="5400000">
              <a:off x="6826793" y="4829040"/>
              <a:ext cx="152254" cy="180019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90621810-07C7-418F-AD16-5718F306BF28}"/>
                </a:ext>
              </a:extLst>
            </p:cNvPr>
            <p:cNvSpPr txBox="1"/>
            <p:nvPr/>
          </p:nvSpPr>
          <p:spPr>
            <a:xfrm>
              <a:off x="6714829" y="5724796"/>
              <a:ext cx="37618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n</a:t>
              </a:r>
              <a:endParaRPr lang="pt-BR" sz="28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634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C++ fornece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operadores</a:t>
            </a:r>
            <a:r>
              <a:rPr lang="pt-BR" dirty="0"/>
              <a:t> para cinco cálculos aritméticos básicos: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Soma</a:t>
            </a:r>
            <a:r>
              <a:rPr lang="pt-BR" dirty="0"/>
              <a:t> (+)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Subtração</a:t>
            </a:r>
            <a:r>
              <a:rPr lang="pt-BR" dirty="0"/>
              <a:t> (-)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Multiplicação</a:t>
            </a:r>
            <a:r>
              <a:rPr lang="pt-BR" dirty="0"/>
              <a:t> (*)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Divisão</a:t>
            </a:r>
            <a:r>
              <a:rPr lang="pt-BR" dirty="0"/>
              <a:t> (/)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Módulo</a:t>
            </a:r>
            <a:r>
              <a:rPr lang="pt-BR" dirty="0"/>
              <a:t> (%)</a:t>
            </a:r>
            <a:br>
              <a:rPr lang="pt-BR" dirty="0"/>
            </a:b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35960" y="3988736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rodas = 4 + 2;</a:t>
            </a:r>
          </a:p>
        </p:txBody>
      </p:sp>
      <p:sp>
        <p:nvSpPr>
          <p:cNvPr id="5" name="Chave direita 4"/>
          <p:cNvSpPr/>
          <p:nvPr/>
        </p:nvSpPr>
        <p:spPr>
          <a:xfrm rot="5400000">
            <a:off x="7780850" y="4131612"/>
            <a:ext cx="142876" cy="7143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309552" y="4695315"/>
            <a:ext cx="3067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O operador e seus operandos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formam uma expressão</a:t>
            </a:r>
            <a:r>
              <a:rPr lang="pt-BR" sz="2000" dirty="0"/>
              <a:t>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349289" y="2894213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</a:schemeClr>
                </a:solidFill>
              </a:rPr>
              <a:t>Operador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483472" y="3256886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</a:schemeClr>
                </a:solidFill>
              </a:rPr>
              <a:t>Operando</a:t>
            </a:r>
          </a:p>
        </p:txBody>
      </p:sp>
      <p:cxnSp>
        <p:nvCxnSpPr>
          <p:cNvPr id="10" name="Conector reto 9"/>
          <p:cNvCxnSpPr/>
          <p:nvPr/>
        </p:nvCxnSpPr>
        <p:spPr>
          <a:xfrm rot="5400000" flipH="1" flipV="1">
            <a:off x="7455257" y="3857232"/>
            <a:ext cx="285752" cy="1588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947847" y="3304681"/>
            <a:ext cx="1257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</a:schemeClr>
                </a:solidFill>
              </a:rPr>
              <a:t>Operando</a:t>
            </a:r>
          </a:p>
        </p:txBody>
      </p:sp>
      <p:cxnSp>
        <p:nvCxnSpPr>
          <p:cNvPr id="12" name="Conector reto 11"/>
          <p:cNvCxnSpPr/>
          <p:nvPr/>
        </p:nvCxnSpPr>
        <p:spPr>
          <a:xfrm rot="5400000" flipH="1" flipV="1">
            <a:off x="7955323" y="3857232"/>
            <a:ext cx="285752" cy="1588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rot="5400000" flipH="1" flipV="1">
            <a:off x="7522726" y="3679431"/>
            <a:ext cx="642942" cy="1588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de Tipo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existência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muitos tipos de dados</a:t>
            </a:r>
            <a:r>
              <a:rPr lang="pt-BR" dirty="0"/>
              <a:t> permite ao programador usar o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 mais adequado as suas necessidades</a:t>
            </a:r>
          </a:p>
          <a:p>
            <a:pPr lvl="1"/>
            <a:r>
              <a:rPr lang="pt-BR" dirty="0" err="1"/>
              <a:t>bool</a:t>
            </a:r>
            <a:r>
              <a:rPr lang="pt-BR" dirty="0"/>
              <a:t>, short, int, long, long long, char, unsigned char, unsigned short, unsigned int, unsigned long, unsigned long </a:t>
            </a:r>
            <a:r>
              <a:rPr lang="pt-BR" dirty="0" err="1"/>
              <a:t>long</a:t>
            </a:r>
            <a:r>
              <a:rPr lang="pt-BR" dirty="0"/>
              <a:t>, float, double, </a:t>
            </a:r>
            <a:br>
              <a:rPr lang="pt-BR" dirty="0"/>
            </a:br>
            <a:r>
              <a:rPr lang="pt-BR" dirty="0" err="1"/>
              <a:t>long</a:t>
            </a:r>
            <a:r>
              <a:rPr lang="pt-BR" dirty="0"/>
              <a:t> double</a:t>
            </a:r>
          </a:p>
          <a:p>
            <a:endParaRPr lang="pt-BR" dirty="0"/>
          </a:p>
          <a:p>
            <a:r>
              <a:rPr lang="pt-BR" dirty="0"/>
              <a:t>Para facilitar, a linguagem C++ faz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conversões automáticas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 tipos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3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situações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de Tipos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Conversões automáticas são feitas: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Em atribuições </a:t>
            </a:r>
            <a:r>
              <a:rPr lang="pt-BR" dirty="0"/>
              <a:t>de valores à variáveis, quando o valor é de um tipo diferente da variável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Em expressões</a:t>
            </a:r>
            <a:r>
              <a:rPr lang="pt-BR" dirty="0"/>
              <a:t>, quando se combinam valores e/ou variáveis de tipos diferentes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3284984"/>
            <a:ext cx="5982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valor = 2.5;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2.5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  <a:sym typeface="Wingdings" pitchFamily="2" charset="2"/>
              </a:rPr>
              <a:t>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2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resultado = 10;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10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  <a:sym typeface="Wingdings" pitchFamily="2" charset="2"/>
              </a:rPr>
              <a:t>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10.0</a:t>
            </a:r>
          </a:p>
        </p:txBody>
      </p:sp>
      <p:sp>
        <p:nvSpPr>
          <p:cNvPr id="5" name="CaixaDeTexto 3"/>
          <p:cNvSpPr txBox="1"/>
          <p:nvPr/>
        </p:nvSpPr>
        <p:spPr>
          <a:xfrm>
            <a:off x="1991544" y="5109573"/>
            <a:ext cx="5982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total = 2 + 3.5 + 1;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6.5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  <a:sym typeface="Wingdings" pitchFamily="2" charset="2"/>
              </a:rPr>
              <a:t>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6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resultado = 11/2.0;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5.5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  <a:sym typeface="Wingdings" pitchFamily="2" charset="2"/>
              </a:rPr>
              <a:t>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5.5f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de Tipos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Conversões automáticas são feitas: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Na passagem de argumentos para funções</a:t>
            </a:r>
            <a:r>
              <a:rPr lang="pt-BR" dirty="0"/>
              <a:t>, quando os argumentos tem tipos diferentes dos parâmetros da função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Para entender o resultado de alguns programas é preciso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entender as conversões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3429000"/>
            <a:ext cx="7149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soma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);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protótipo da função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soma(3, 5);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chamada da função: 3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  <a:sym typeface="Wingdings" pitchFamily="2" charset="2"/>
              </a:rPr>
              <a:t>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3.0, 5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  <a:sym typeface="Wingdings" pitchFamily="2" charset="2"/>
              </a:rPr>
              <a:t>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5.0</a:t>
            </a:r>
          </a:p>
        </p:txBody>
      </p:sp>
    </p:spTree>
    <p:extLst>
      <p:ext uri="{BB962C8B-B14F-4D97-AF65-F5344CB8AC3E}">
        <p14:creationId xmlns:p14="http://schemas.microsoft.com/office/powerpoint/2010/main" val="2960440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na Atribuição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C++ é bastante liberal na atribuição de valores numéricos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Atribuir valor para uma variável de maior </a:t>
            </a:r>
            <a:br>
              <a:rPr lang="pt-BR" dirty="0"/>
            </a:br>
            <a:r>
              <a:rPr lang="pt-BR" dirty="0"/>
              <a:t>capacidade não gera nenhum problema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86615" y="2539390"/>
            <a:ext cx="7023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 mar = 102;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dirty="0">
                <a:latin typeface="+mj-lt"/>
              </a:rPr>
              <a:t> sol = mar;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 tipo char é convertido em short</a:t>
            </a:r>
          </a:p>
        </p:txBody>
      </p:sp>
      <p:sp>
        <p:nvSpPr>
          <p:cNvPr id="5" name="Retângulo 4"/>
          <p:cNvSpPr/>
          <p:nvPr/>
        </p:nvSpPr>
        <p:spPr>
          <a:xfrm>
            <a:off x="1806643" y="44267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6" name="Retângulo 5"/>
          <p:cNvSpPr/>
          <p:nvPr/>
        </p:nvSpPr>
        <p:spPr>
          <a:xfrm>
            <a:off x="2092395" y="44267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7" name="Retângulo 6"/>
          <p:cNvSpPr/>
          <p:nvPr/>
        </p:nvSpPr>
        <p:spPr>
          <a:xfrm>
            <a:off x="2378147" y="44267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8" name="Retângulo 7"/>
          <p:cNvSpPr/>
          <p:nvPr/>
        </p:nvSpPr>
        <p:spPr>
          <a:xfrm>
            <a:off x="2663899" y="44267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9" name="Retângulo 8"/>
          <p:cNvSpPr/>
          <p:nvPr/>
        </p:nvSpPr>
        <p:spPr>
          <a:xfrm>
            <a:off x="2949651" y="44267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235403" y="44267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521155" y="44267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806907" y="44267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4092659" y="44267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378411" y="44267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664163" y="44267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949915" y="44267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5235667" y="44267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5521419" y="44267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5807171" y="44267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092923" y="44267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4092659" y="371237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4378411" y="371237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4664163" y="371237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4949915" y="371237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5235667" y="371237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5521419" y="371237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5807171" y="371237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6092923" y="371237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37" name="Chave direita 36"/>
          <p:cNvSpPr/>
          <p:nvPr/>
        </p:nvSpPr>
        <p:spPr>
          <a:xfrm>
            <a:off x="6592989" y="3666332"/>
            <a:ext cx="142876" cy="4286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6878741" y="370022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char = 8 bits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878742" y="4426750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short = 16 bits</a:t>
            </a:r>
          </a:p>
        </p:txBody>
      </p:sp>
      <p:sp>
        <p:nvSpPr>
          <p:cNvPr id="40" name="Chave direita 39"/>
          <p:cNvSpPr/>
          <p:nvPr/>
        </p:nvSpPr>
        <p:spPr>
          <a:xfrm>
            <a:off x="6592989" y="4393412"/>
            <a:ext cx="142876" cy="4286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373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na Atribuição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preciso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tomar cuidado com atribuições </a:t>
            </a:r>
            <a:r>
              <a:rPr lang="pt-BR" dirty="0"/>
              <a:t>para tipos com menor capacidade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Apenas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os bits de mais baixa ordem são copiados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quando o tipo de destino tem uma capacidade menor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2478" y="2939636"/>
            <a:ext cx="5883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dirty="0">
                <a:latin typeface="+mj-lt"/>
              </a:rPr>
              <a:t> sol = 280;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 mar = sol;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 valor armazenado é 24</a:t>
            </a:r>
          </a:p>
        </p:txBody>
      </p:sp>
      <p:sp>
        <p:nvSpPr>
          <p:cNvPr id="5" name="Retângulo 4"/>
          <p:cNvSpPr/>
          <p:nvPr/>
        </p:nvSpPr>
        <p:spPr>
          <a:xfrm>
            <a:off x="1815989" y="3943063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6" name="Retângulo 5"/>
          <p:cNvSpPr/>
          <p:nvPr/>
        </p:nvSpPr>
        <p:spPr>
          <a:xfrm>
            <a:off x="2101741" y="3943063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7" name="Retângulo 6"/>
          <p:cNvSpPr/>
          <p:nvPr/>
        </p:nvSpPr>
        <p:spPr>
          <a:xfrm>
            <a:off x="2387493" y="3943063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8" name="Retângulo 7"/>
          <p:cNvSpPr/>
          <p:nvPr/>
        </p:nvSpPr>
        <p:spPr>
          <a:xfrm>
            <a:off x="2673245" y="3943063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9" name="Retângulo 8"/>
          <p:cNvSpPr/>
          <p:nvPr/>
        </p:nvSpPr>
        <p:spPr>
          <a:xfrm>
            <a:off x="2958997" y="3943063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244749" y="3943063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530501" y="3943063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816253" y="3943063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4102005" y="3943063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387757" y="3943063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673509" y="3943063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959261" y="3943063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5245013" y="3943063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5530765" y="3943063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5816517" y="3943063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102269" y="3943063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4102005" y="4528247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4387757" y="4528247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4673509" y="4528247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4959261" y="4528247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5245013" y="4528247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5530765" y="4528247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5816517" y="4528247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6102269" y="4528247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37" name="Chave direita 36"/>
          <p:cNvSpPr/>
          <p:nvPr/>
        </p:nvSpPr>
        <p:spPr>
          <a:xfrm>
            <a:off x="6602335" y="4482209"/>
            <a:ext cx="142876" cy="4286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6888087" y="451610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char = 8 bits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888088" y="394306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short = 16 bits</a:t>
            </a:r>
          </a:p>
        </p:txBody>
      </p:sp>
      <p:sp>
        <p:nvSpPr>
          <p:cNvPr id="40" name="Chave direita 39"/>
          <p:cNvSpPr/>
          <p:nvPr/>
        </p:nvSpPr>
        <p:spPr>
          <a:xfrm>
            <a:off x="6602335" y="3909725"/>
            <a:ext cx="142876" cy="4286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030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na Atribuição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930331"/>
              </p:ext>
            </p:extLst>
          </p:nvPr>
        </p:nvGraphicFramePr>
        <p:xfrm>
          <a:off x="1559496" y="1916832"/>
          <a:ext cx="8928992" cy="417646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15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 de Conversão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Problema Potencial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029">
                <a:tc>
                  <a:txBody>
                    <a:bodyPr/>
                    <a:lstStyle/>
                    <a:p>
                      <a:r>
                        <a:rPr lang="pt-BR" sz="2000" dirty="0"/>
                        <a:t>Tipo</a:t>
                      </a:r>
                      <a:r>
                        <a:rPr lang="pt-BR" sz="2000" baseline="0" dirty="0"/>
                        <a:t> ponto flutuante maior para </a:t>
                      </a:r>
                      <a:br>
                        <a:rPr lang="pt-BR" sz="2000" baseline="0" dirty="0"/>
                      </a:br>
                      <a:r>
                        <a:rPr lang="pt-BR" sz="2000" baseline="0" dirty="0"/>
                        <a:t>tipo ponto flutuante menor</a:t>
                      </a:r>
                      <a:br>
                        <a:rPr lang="pt-BR" sz="2000" baseline="0" dirty="0"/>
                      </a:br>
                      <a:r>
                        <a:rPr lang="pt-BR" sz="2000" baseline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Ex.:</a:t>
                      </a:r>
                      <a:r>
                        <a:rPr lang="pt-BR" sz="2000" baseline="0" dirty="0"/>
                        <a:t> </a:t>
                      </a:r>
                      <a:r>
                        <a:rPr lang="pt-BR" sz="20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double</a:t>
                      </a:r>
                      <a:r>
                        <a:rPr lang="pt-BR" sz="2000" baseline="0" dirty="0"/>
                        <a:t> pra </a:t>
                      </a:r>
                      <a:r>
                        <a:rPr lang="pt-BR" sz="20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float</a:t>
                      </a:r>
                      <a:endParaRPr lang="pt-BR" sz="2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pt-BR" sz="1800" dirty="0"/>
                        <a:t>Perda de precisão (dígitos</a:t>
                      </a:r>
                      <a:r>
                        <a:rPr lang="pt-BR" sz="1800" baseline="0" dirty="0"/>
                        <a:t> significativos)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pt-BR" sz="1800" dirty="0"/>
                        <a:t>Valor pode</a:t>
                      </a:r>
                      <a:r>
                        <a:rPr lang="pt-BR" sz="1800" baseline="0" dirty="0"/>
                        <a:t> estar fora da faixa do tipo alvo, e neste caso o resultado é indefinido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r>
                        <a:rPr lang="pt-BR" sz="2000" dirty="0"/>
                        <a:t>Tipo ponto flutuante para </a:t>
                      </a:r>
                      <a:br>
                        <a:rPr lang="pt-BR" sz="2000" dirty="0"/>
                      </a:br>
                      <a:r>
                        <a:rPr lang="pt-BR" sz="2000" dirty="0"/>
                        <a:t>tipo inteiro</a:t>
                      </a:r>
                      <a:br>
                        <a:rPr lang="pt-BR" sz="2000" dirty="0"/>
                      </a:br>
                      <a:r>
                        <a:rPr lang="pt-BR" sz="2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Ex.: </a:t>
                      </a:r>
                      <a:r>
                        <a:rPr lang="pt-BR" sz="2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double</a:t>
                      </a:r>
                      <a:r>
                        <a:rPr lang="pt-BR" sz="2000" dirty="0"/>
                        <a:t> para </a:t>
                      </a:r>
                      <a:r>
                        <a:rPr lang="pt-BR" sz="2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pt-BR" sz="1800" dirty="0"/>
                        <a:t>Perda da parte</a:t>
                      </a:r>
                      <a:r>
                        <a:rPr lang="pt-BR" sz="1800" baseline="0" dirty="0"/>
                        <a:t> fracionária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pt-BR" sz="1800" baseline="0" dirty="0"/>
                        <a:t>V</a:t>
                      </a:r>
                      <a:r>
                        <a:rPr lang="pt-BR" sz="1800" dirty="0"/>
                        <a:t>alor pode</a:t>
                      </a:r>
                      <a:r>
                        <a:rPr lang="pt-BR" sz="1800" baseline="0" dirty="0"/>
                        <a:t> estar fora da faixa do tipo alvo, e neste caso o resultado é indefinido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r>
                        <a:rPr lang="pt-BR" sz="2000" dirty="0"/>
                        <a:t>Tipo inteiro maior para </a:t>
                      </a:r>
                      <a:br>
                        <a:rPr lang="pt-BR" sz="2000" dirty="0"/>
                      </a:br>
                      <a:r>
                        <a:rPr lang="pt-BR" sz="2000" dirty="0"/>
                        <a:t>tipo inteiro menor</a:t>
                      </a:r>
                      <a:br>
                        <a:rPr lang="pt-BR" sz="2000" dirty="0"/>
                      </a:br>
                      <a:r>
                        <a:rPr lang="pt-BR" sz="2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Ex.: </a:t>
                      </a:r>
                      <a:r>
                        <a:rPr lang="pt-BR" sz="2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long</a:t>
                      </a:r>
                      <a:r>
                        <a:rPr lang="pt-BR" sz="2000" dirty="0"/>
                        <a:t> pra </a:t>
                      </a:r>
                      <a:r>
                        <a:rPr lang="pt-BR" sz="2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pt-BR" sz="1800" dirty="0"/>
                        <a:t>Valor original pode estar fora da faixa</a:t>
                      </a:r>
                      <a:r>
                        <a:rPr lang="pt-BR" sz="1800" baseline="0" dirty="0"/>
                        <a:t> para o tipo alvo: apenas os bits de mais baixa ordem são copiados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na Atribuição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700808"/>
            <a:ext cx="96490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cout.setf(ios_base::fixed, ios_base::floatfield);  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dirty="0">
                <a:latin typeface="+mj-lt"/>
              </a:rPr>
              <a:t>cout &lt;&lt; fixed;</a:t>
            </a:r>
            <a:endParaRPr lang="pt-BR" sz="2000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tres = 3;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int convertido para float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aposta = 3.9832;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double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convertido para int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debito = 7.2E12;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resultado não definido</a:t>
            </a:r>
          </a:p>
          <a:p>
            <a:r>
              <a:rPr lang="pt-BR" dirty="0">
                <a:latin typeface="+mj-lt"/>
              </a:rPr>
              <a:t>    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"tres = "</a:t>
            </a:r>
            <a:r>
              <a:rPr lang="pt-BR" dirty="0">
                <a:latin typeface="+mj-lt"/>
              </a:rPr>
              <a:t> &lt;&lt; tres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"aposta = "</a:t>
            </a:r>
            <a:r>
              <a:rPr lang="pt-BR" dirty="0">
                <a:latin typeface="+mj-lt"/>
              </a:rPr>
              <a:t> &lt;&lt; aposta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"debito = "</a:t>
            </a:r>
            <a:r>
              <a:rPr lang="pt-BR" dirty="0">
                <a:latin typeface="+mj-lt"/>
              </a:rPr>
              <a:t> &lt;&lt; debito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na Atribuição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O valor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inteiro foi convertido </a:t>
            </a:r>
            <a:r>
              <a:rPr lang="pt-BR" dirty="0"/>
              <a:t>para float</a:t>
            </a:r>
          </a:p>
          <a:p>
            <a:pPr lvl="1"/>
            <a:r>
              <a:rPr lang="pt-BR" dirty="0"/>
              <a:t>O valor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float foi truncado </a:t>
            </a:r>
            <a:r>
              <a:rPr lang="pt-BR" dirty="0"/>
              <a:t>(e não arredondado)</a:t>
            </a:r>
          </a:p>
          <a:p>
            <a:pPr lvl="1"/>
            <a:r>
              <a:rPr lang="pt-BR" dirty="0"/>
              <a:t>A variável debito recebeu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 muito grande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(o resultado obtido está errado)</a:t>
            </a:r>
            <a:endParaRPr lang="pt-BR" dirty="0">
              <a:latin typeface="+mj-lt"/>
            </a:endParaRP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92896"/>
            <a:ext cx="2723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tres: 3.000000</a:t>
            </a:r>
          </a:p>
          <a:p>
            <a:r>
              <a:rPr lang="pt-BR" sz="2000" dirty="0">
                <a:latin typeface="+mj-lt"/>
              </a:rPr>
              <a:t>aposta: 3</a:t>
            </a:r>
          </a:p>
          <a:p>
            <a:r>
              <a:rPr lang="pt-BR" sz="2000" dirty="0">
                <a:latin typeface="+mj-lt"/>
              </a:rPr>
              <a:t>debito: 1634811904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em Expressões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/>
              <a:t>O que acontece se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</a:t>
            </a:r>
            <a:r>
              <a:rPr lang="pt-BR" dirty="0"/>
              <a:t> diferentes forem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misturados</a:t>
            </a:r>
            <a:r>
              <a:rPr lang="pt-BR" dirty="0"/>
              <a:t> em uma expressão aritmética?</a:t>
            </a:r>
          </a:p>
          <a:p>
            <a:pPr lvl="1"/>
            <a:r>
              <a:rPr lang="pt-BR" dirty="0"/>
              <a:t>Alguns tipos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promovidos </a:t>
            </a:r>
            <a:r>
              <a:rPr lang="pt-BR" dirty="0"/>
              <a:t>sempre que são usados em expressões</a:t>
            </a:r>
            <a:br>
              <a:rPr lang="pt-BR" dirty="0"/>
            </a:b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Alguns tipos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convertidos</a:t>
            </a:r>
            <a:r>
              <a:rPr lang="pt-BR" dirty="0"/>
              <a:t> quando combinados com outros tipos específicos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5867980"/>
            <a:ext cx="752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total = 2.50 * </a:t>
            </a:r>
            <a:r>
              <a:rPr lang="pt-BR" dirty="0" err="1">
                <a:latin typeface="+mj-lt"/>
              </a:rPr>
              <a:t>val</a:t>
            </a:r>
            <a:r>
              <a:rPr lang="pt-BR" dirty="0">
                <a:latin typeface="+mj-lt"/>
              </a:rPr>
              <a:t>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 é convertido para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double</a:t>
            </a:r>
            <a:endParaRPr lang="pt-BR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1544" y="3670801"/>
            <a:ext cx="6336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a = 90;          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b = 70;             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val = a + b;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char é promovido para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  <a:sym typeface="Wingdings" pitchFamily="2" charset="2"/>
              </a:rPr>
              <a:t>int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em Expressões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pt-BR" dirty="0"/>
              <a:t>Conversão automática em expressões</a:t>
            </a:r>
          </a:p>
          <a:p>
            <a:pPr lvl="1"/>
            <a:r>
              <a:rPr lang="pt-BR" dirty="0"/>
              <a:t>Os tipos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char </a:t>
            </a:r>
            <a:r>
              <a:rPr lang="pt-BR" dirty="0"/>
              <a:t>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short</a:t>
            </a:r>
            <a:r>
              <a:rPr lang="pt-BR" dirty="0"/>
              <a:t> são sempre promovidos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(isso inclui as versões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signed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unsigned</a:t>
            </a:r>
            <a:r>
              <a:rPr lang="pt-BR" dirty="0"/>
              <a:t>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3645024"/>
            <a:ext cx="557075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ch1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'%'</a:t>
            </a:r>
            <a:r>
              <a:rPr lang="pt-BR" sz="1600" dirty="0">
                <a:latin typeface="+mj-lt"/>
              </a:rPr>
              <a:t>;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código ASCII % = 37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ch2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'&amp;'</a:t>
            </a:r>
            <a:r>
              <a:rPr lang="pt-BR" sz="1600" dirty="0">
                <a:latin typeface="+mj-lt"/>
              </a:rPr>
              <a:t>;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código ASCII &amp; = 38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sz="1600" dirty="0">
                <a:latin typeface="+mj-lt"/>
              </a:rPr>
              <a:t> galinhas = 20;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sz="1600" dirty="0">
                <a:latin typeface="+mj-lt"/>
              </a:rPr>
              <a:t> patos = 35;      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char's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para int e o resultado int para char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 ch1 + ch2;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código ASCII K = 75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short's para int e o resultado int para short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sz="1600" dirty="0">
                <a:latin typeface="+mj-lt"/>
              </a:rPr>
              <a:t> aves = galinhas + patos;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BB3AC-F90D-48F0-B04E-8EDEA84C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4E7DD8-7835-478B-AD2A-982FA491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resultado</a:t>
            </a:r>
            <a:r>
              <a:rPr lang="pt-BR" dirty="0"/>
              <a:t> de uma expressão é armazenado em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local temporário</a:t>
            </a:r>
            <a:r>
              <a:rPr lang="pt-BR" dirty="0"/>
              <a:t> de memória</a:t>
            </a:r>
          </a:p>
          <a:p>
            <a:pPr lvl="1"/>
            <a:r>
              <a:rPr lang="pt-BR" dirty="0"/>
              <a:t>O tipo dessa memória depende dos operandos</a:t>
            </a:r>
          </a:p>
          <a:p>
            <a:pPr lvl="1"/>
            <a:r>
              <a:rPr lang="pt-BR" dirty="0"/>
              <a:t>A atribuição é efetuada após a avaliação da expressão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747196-E146-4203-B5BC-4680C1BF456F}"/>
              </a:ext>
            </a:extLst>
          </p:cNvPr>
          <p:cNvSpPr txBox="1"/>
          <p:nvPr/>
        </p:nvSpPr>
        <p:spPr>
          <a:xfrm>
            <a:off x="2063552" y="4466733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rodas =  4  +  2 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EB5CC7D-C109-4EB8-A308-D0B8304FC2A1}"/>
              </a:ext>
            </a:extLst>
          </p:cNvPr>
          <p:cNvSpPr txBox="1"/>
          <p:nvPr/>
        </p:nvSpPr>
        <p:spPr>
          <a:xfrm>
            <a:off x="3794675" y="403468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B6229FB-B934-4D8A-9F53-7FD4A8C4779C}"/>
              </a:ext>
            </a:extLst>
          </p:cNvPr>
          <p:cNvSpPr txBox="1"/>
          <p:nvPr/>
        </p:nvSpPr>
        <p:spPr>
          <a:xfrm>
            <a:off x="4630673" y="403468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</a:p>
        </p:txBody>
      </p:sp>
      <p:sp>
        <p:nvSpPr>
          <p:cNvPr id="20" name="Colchete Esquerdo 19">
            <a:extLst>
              <a:ext uri="{FF2B5EF4-FFF2-40B4-BE49-F238E27FC236}">
                <a16:creationId xmlns:a16="http://schemas.microsoft.com/office/drawing/2014/main" id="{1AA0A780-B454-405A-9A23-CF0F6654C4E4}"/>
              </a:ext>
            </a:extLst>
          </p:cNvPr>
          <p:cNvSpPr/>
          <p:nvPr/>
        </p:nvSpPr>
        <p:spPr>
          <a:xfrm rot="16200000" flipH="1">
            <a:off x="3999366" y="4230675"/>
            <a:ext cx="144016" cy="472118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olchete Esquerdo 20">
            <a:extLst>
              <a:ext uri="{FF2B5EF4-FFF2-40B4-BE49-F238E27FC236}">
                <a16:creationId xmlns:a16="http://schemas.microsoft.com/office/drawing/2014/main" id="{4E780842-0868-46AE-B305-74CB1BC8D204}"/>
              </a:ext>
            </a:extLst>
          </p:cNvPr>
          <p:cNvSpPr/>
          <p:nvPr/>
        </p:nvSpPr>
        <p:spPr>
          <a:xfrm rot="16200000" flipH="1">
            <a:off x="4835363" y="4230675"/>
            <a:ext cx="144017" cy="472118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olchete Esquerdo 21">
            <a:extLst>
              <a:ext uri="{FF2B5EF4-FFF2-40B4-BE49-F238E27FC236}">
                <a16:creationId xmlns:a16="http://schemas.microsoft.com/office/drawing/2014/main" id="{C411A6D8-026D-4444-B676-6012934A0A77}"/>
              </a:ext>
            </a:extLst>
          </p:cNvPr>
          <p:cNvSpPr/>
          <p:nvPr/>
        </p:nvSpPr>
        <p:spPr>
          <a:xfrm rot="16200000">
            <a:off x="4404751" y="4326405"/>
            <a:ext cx="169249" cy="130811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E9281B8-2B84-4C94-9C81-D5DF87976A1A}"/>
              </a:ext>
            </a:extLst>
          </p:cNvPr>
          <p:cNvSpPr txBox="1"/>
          <p:nvPr/>
        </p:nvSpPr>
        <p:spPr>
          <a:xfrm>
            <a:off x="3084411" y="5662989"/>
            <a:ext cx="138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temporário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1BB11F9-A5BA-4697-BDE8-C4C82FE0E569}"/>
              </a:ext>
            </a:extLst>
          </p:cNvPr>
          <p:cNvSpPr txBox="1"/>
          <p:nvPr/>
        </p:nvSpPr>
        <p:spPr>
          <a:xfrm>
            <a:off x="6498362" y="4466733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2000" dirty="0">
                <a:latin typeface="+mj-lt"/>
              </a:rPr>
              <a:t> valor =  4.5  +  2.1 ;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0A750CF-8EFF-41D8-8315-99F110A505D6}"/>
              </a:ext>
            </a:extLst>
          </p:cNvPr>
          <p:cNvSpPr txBox="1"/>
          <p:nvPr/>
        </p:nvSpPr>
        <p:spPr>
          <a:xfrm>
            <a:off x="8551661" y="40346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A1D5911-AAEE-44DD-8026-42048F7433F1}"/>
              </a:ext>
            </a:extLst>
          </p:cNvPr>
          <p:cNvSpPr txBox="1"/>
          <p:nvPr/>
        </p:nvSpPr>
        <p:spPr>
          <a:xfrm>
            <a:off x="9676523" y="40346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8" name="Colchete Esquerdo 27">
            <a:extLst>
              <a:ext uri="{FF2B5EF4-FFF2-40B4-BE49-F238E27FC236}">
                <a16:creationId xmlns:a16="http://schemas.microsoft.com/office/drawing/2014/main" id="{DC4497EB-A6CB-4FBC-A93C-73B92764E1FB}"/>
              </a:ext>
            </a:extLst>
          </p:cNvPr>
          <p:cNvSpPr/>
          <p:nvPr/>
        </p:nvSpPr>
        <p:spPr>
          <a:xfrm rot="16200000" flipH="1">
            <a:off x="8946935" y="4230675"/>
            <a:ext cx="144016" cy="472118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Colchete Esquerdo 28">
            <a:extLst>
              <a:ext uri="{FF2B5EF4-FFF2-40B4-BE49-F238E27FC236}">
                <a16:creationId xmlns:a16="http://schemas.microsoft.com/office/drawing/2014/main" id="{500A1294-813A-43BC-9749-50C832BF1463}"/>
              </a:ext>
            </a:extLst>
          </p:cNvPr>
          <p:cNvSpPr/>
          <p:nvPr/>
        </p:nvSpPr>
        <p:spPr>
          <a:xfrm rot="16200000" flipH="1">
            <a:off x="10076760" y="4245527"/>
            <a:ext cx="144017" cy="472118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olchete Esquerdo 29">
            <a:extLst>
              <a:ext uri="{FF2B5EF4-FFF2-40B4-BE49-F238E27FC236}">
                <a16:creationId xmlns:a16="http://schemas.microsoft.com/office/drawing/2014/main" id="{3BD9D8DE-576A-4268-A123-CE111639760F}"/>
              </a:ext>
            </a:extLst>
          </p:cNvPr>
          <p:cNvSpPr/>
          <p:nvPr/>
        </p:nvSpPr>
        <p:spPr>
          <a:xfrm rot="16200000">
            <a:off x="9487861" y="4190864"/>
            <a:ext cx="169249" cy="157919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0DC64AB-FD60-40D8-AE41-7182F06673C8}"/>
              </a:ext>
            </a:extLst>
          </p:cNvPr>
          <p:cNvSpPr txBox="1"/>
          <p:nvPr/>
        </p:nvSpPr>
        <p:spPr>
          <a:xfrm>
            <a:off x="8088092" y="5662989"/>
            <a:ext cx="138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temporário</a:t>
            </a:r>
            <a:br>
              <a:rPr lang="pt-BR" dirty="0"/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3" name="Conector: Curvo 32">
            <a:extLst>
              <a:ext uri="{FF2B5EF4-FFF2-40B4-BE49-F238E27FC236}">
                <a16:creationId xmlns:a16="http://schemas.microsoft.com/office/drawing/2014/main" id="{4FC0248E-8E1A-41CA-A43D-FD055BC8B3D3}"/>
              </a:ext>
            </a:extLst>
          </p:cNvPr>
          <p:cNvCxnSpPr>
            <a:cxnSpLocks/>
            <a:stCxn id="22" idx="1"/>
          </p:cNvCxnSpPr>
          <p:nvPr/>
        </p:nvCxnSpPr>
        <p:spPr>
          <a:xfrm rot="5400000" flipH="1">
            <a:off x="3672833" y="4248545"/>
            <a:ext cx="212741" cy="1420345"/>
          </a:xfrm>
          <a:prstGeom prst="curvedConnector3">
            <a:avLst>
              <a:gd name="adj1" fmla="val -24139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Curvo 52">
            <a:extLst>
              <a:ext uri="{FF2B5EF4-FFF2-40B4-BE49-F238E27FC236}">
                <a16:creationId xmlns:a16="http://schemas.microsoft.com/office/drawing/2014/main" id="{5B12B3C4-BCDA-4E1D-888F-F761397EB8B2}"/>
              </a:ext>
            </a:extLst>
          </p:cNvPr>
          <p:cNvCxnSpPr>
            <a:cxnSpLocks/>
            <a:stCxn id="30" idx="1"/>
          </p:cNvCxnSpPr>
          <p:nvPr/>
        </p:nvCxnSpPr>
        <p:spPr>
          <a:xfrm rot="5400000" flipH="1">
            <a:off x="8641824" y="4134425"/>
            <a:ext cx="198244" cy="1663080"/>
          </a:xfrm>
          <a:prstGeom prst="curvedConnector3">
            <a:avLst>
              <a:gd name="adj1" fmla="val -24029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439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em Expressões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operação envolve dois tipos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o menor é convertido para o maior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Quando 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são iguais </a:t>
            </a:r>
            <a:r>
              <a:rPr lang="pt-BR" dirty="0"/>
              <a:t>não ocorre conversão</a:t>
            </a:r>
          </a:p>
          <a:p>
            <a:pPr lvl="1"/>
            <a:r>
              <a:rPr lang="pt-BR" dirty="0"/>
              <a:t>Mas é preciso tomar cuidado: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780928"/>
            <a:ext cx="52501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 valor 5 é convertido para double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total = 9.0 / 5;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 valor 5 é convertido para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val</a:t>
            </a:r>
            <a:r>
              <a:rPr lang="pt-BR" dirty="0">
                <a:latin typeface="+mj-lt"/>
              </a:rPr>
              <a:t> =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163481190409292 + 5;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5517232"/>
            <a:ext cx="8352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 resultado não cabe em um int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long long </a:t>
            </a:r>
            <a:r>
              <a:rPr lang="pt-BR" dirty="0">
                <a:latin typeface="+mj-lt"/>
              </a:rPr>
              <a:t>erro = 100000000 * 2009;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-963462912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em Expressões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815202"/>
            <a:ext cx="950505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a, b, c, d;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a = 200903280945;</a:t>
            </a:r>
          </a:p>
          <a:p>
            <a:r>
              <a:rPr lang="pt-BR" sz="1600" dirty="0">
                <a:latin typeface="+mj-lt"/>
              </a:rPr>
              <a:t>     b = 100000000 * 2009;</a:t>
            </a:r>
          </a:p>
          <a:p>
            <a:r>
              <a:rPr lang="pt-BR" sz="1600" dirty="0">
                <a:latin typeface="+mj-lt"/>
              </a:rPr>
              <a:t>     c = 100000000LL * 2009;</a:t>
            </a:r>
          </a:p>
          <a:p>
            <a:r>
              <a:rPr lang="pt-BR" sz="1600" dirty="0">
                <a:latin typeface="+mj-lt"/>
              </a:rPr>
              <a:t>     d = 10000000000 * 2009;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"a: "</a:t>
            </a:r>
            <a:r>
              <a:rPr lang="pt-BR" sz="1600" dirty="0">
                <a:latin typeface="+mj-lt"/>
              </a:rPr>
              <a:t> &lt;&lt; a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"b: "</a:t>
            </a:r>
            <a:r>
              <a:rPr lang="pt-BR" sz="1600" dirty="0">
                <a:latin typeface="+mj-lt"/>
              </a:rPr>
              <a:t> &lt;&lt; b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"c: "</a:t>
            </a:r>
            <a:r>
              <a:rPr lang="pt-BR" sz="1600" dirty="0">
                <a:latin typeface="+mj-lt"/>
              </a:rPr>
              <a:t> &lt;&lt; c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"d: "</a:t>
            </a:r>
            <a:r>
              <a:rPr lang="pt-BR" sz="1600" dirty="0">
                <a:latin typeface="+mj-lt"/>
              </a:rPr>
              <a:t> &lt;&lt; d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1582400" y="6381328"/>
            <a:ext cx="617266" cy="495111"/>
            <a:chOff x="11582400" y="6381328"/>
            <a:chExt cx="617266" cy="495111"/>
          </a:xfrm>
        </p:grpSpPr>
        <p:sp>
          <p:nvSpPr>
            <p:cNvPr id="6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951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em Expressões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Em b, 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operandos são inteiros </a:t>
            </a:r>
            <a:r>
              <a:rPr lang="pt-BR" dirty="0"/>
              <a:t>mas o resultado da operação é </a:t>
            </a:r>
            <a:br>
              <a:rPr lang="pt-BR" dirty="0"/>
            </a:br>
            <a:r>
              <a:rPr lang="pt-BR" dirty="0"/>
              <a:t>muito grande para um inteiro</a:t>
            </a:r>
          </a:p>
          <a:p>
            <a:pPr lvl="1"/>
            <a:r>
              <a:rPr lang="pt-BR" dirty="0"/>
              <a:t>Em d,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dos operandos é muito grande para um inteiro</a:t>
            </a:r>
            <a:r>
              <a:rPr lang="pt-BR" dirty="0"/>
              <a:t>, sendo armazenado em </a:t>
            </a:r>
            <a:r>
              <a:rPr lang="pt-BR" dirty="0" err="1"/>
              <a:t>long</a:t>
            </a:r>
            <a:r>
              <a:rPr lang="pt-BR" dirty="0"/>
              <a:t> </a:t>
            </a:r>
            <a:r>
              <a:rPr lang="pt-BR" dirty="0" err="1"/>
              <a:t>long</a:t>
            </a:r>
            <a:r>
              <a:rPr lang="pt-BR" dirty="0"/>
              <a:t> e fazendo o resultado ser </a:t>
            </a:r>
            <a:r>
              <a:rPr lang="pt-BR" dirty="0" err="1"/>
              <a:t>long</a:t>
            </a:r>
            <a:r>
              <a:rPr lang="pt-BR" dirty="0"/>
              <a:t> </a:t>
            </a:r>
            <a:r>
              <a:rPr lang="pt-BR" dirty="0" err="1"/>
              <a:t>long</a:t>
            </a:r>
            <a:endParaRPr lang="pt-BR" dirty="0"/>
          </a:p>
          <a:p>
            <a:pPr lvl="1"/>
            <a:endParaRPr lang="pt-BR" dirty="0">
              <a:latin typeface="+mj-lt"/>
            </a:endParaRP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92896"/>
            <a:ext cx="2582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a: 200903280945</a:t>
            </a:r>
          </a:p>
          <a:p>
            <a:r>
              <a:rPr lang="en-US" sz="2000" dirty="0">
                <a:latin typeface="+mj-lt"/>
              </a:rPr>
              <a:t>b: -963462912</a:t>
            </a:r>
          </a:p>
          <a:p>
            <a:r>
              <a:rPr lang="en-US" sz="2000" dirty="0">
                <a:latin typeface="+mj-lt"/>
              </a:rPr>
              <a:t>c: 200900000000</a:t>
            </a:r>
          </a:p>
          <a:p>
            <a:r>
              <a:rPr lang="en-US" sz="2000" dirty="0">
                <a:latin typeface="+mj-lt"/>
              </a:rPr>
              <a:t>d: 20090000000000</a:t>
            </a:r>
            <a:endParaRPr lang="pt-B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5061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em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protótipos das funções </a:t>
            </a:r>
            <a:r>
              <a:rPr lang="pt-BR" dirty="0"/>
              <a:t>controlam as </a:t>
            </a:r>
            <a:br>
              <a:rPr lang="pt-BR" dirty="0"/>
            </a:br>
            <a:r>
              <a:rPr lang="pt-BR" dirty="0"/>
              <a:t>conversões nas passagens de argumento</a:t>
            </a:r>
          </a:p>
          <a:p>
            <a:pPr lvl="1"/>
            <a:endParaRPr lang="pt-BR" dirty="0"/>
          </a:p>
          <a:p>
            <a:pPr lvl="2"/>
            <a:r>
              <a:rPr lang="pt-BR" dirty="0"/>
              <a:t>Aplicam-se as mesmas regras usadas na atribuição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207568" y="4149080"/>
            <a:ext cx="69847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int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  <a:sym typeface="Wingdings" pitchFamily="2" charset="2"/>
              </a:rPr>
              <a:t>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float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a = soma(3,4);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  <a:sym typeface="Wingdings" pitchFamily="2" charset="2"/>
              </a:rPr>
              <a:t>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float nos argumentos e float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  <a:sym typeface="Wingdings" pitchFamily="2" charset="2"/>
              </a:rPr>
              <a:t>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int no retorno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b = soma(3.0, 4.0);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nenhuma conversão</a:t>
            </a:r>
            <a:r>
              <a:rPr lang="pt-BR" sz="1600" dirty="0">
                <a:latin typeface="+mj-lt"/>
              </a:rPr>
              <a:t>                          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c = soma(3.0f, 4.0f);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6652BB-C671-4CC7-8B69-6F35C8873764}"/>
              </a:ext>
            </a:extLst>
          </p:cNvPr>
          <p:cNvSpPr txBox="1"/>
          <p:nvPr/>
        </p:nvSpPr>
        <p:spPr>
          <a:xfrm>
            <a:off x="1991544" y="2956302"/>
            <a:ext cx="609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 </a:t>
            </a:r>
            <a:r>
              <a:rPr lang="pt-BR" dirty="0">
                <a:latin typeface="+mj-lt"/>
              </a:rPr>
              <a:t>soma(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Type Casts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linguagem permite ao programador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forçar conversões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708920"/>
            <a:ext cx="695575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2000" dirty="0">
                <a:latin typeface="+mj-lt"/>
              </a:rPr>
              <a:t> parcial = 5.4;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 </a:t>
            </a:r>
            <a:r>
              <a:rPr lang="pt-BR" sz="2000" dirty="0">
                <a:latin typeface="+mj-lt"/>
              </a:rPr>
              <a:t>resultado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 </a:t>
            </a:r>
            <a:r>
              <a:rPr lang="pt-BR" sz="2000" dirty="0">
                <a:latin typeface="+mj-lt"/>
              </a:rPr>
              <a:t>(3.8) +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 </a:t>
            </a:r>
            <a:r>
              <a:rPr lang="pt-BR" sz="2000" dirty="0">
                <a:latin typeface="+mj-lt"/>
              </a:rPr>
              <a:t>(parcial);</a:t>
            </a:r>
            <a:br>
              <a:rPr lang="pt-BR" sz="2000" dirty="0">
                <a:latin typeface="+mj-lt"/>
              </a:rPr>
            </a:br>
            <a:endParaRPr lang="pt-BR" sz="2000" dirty="0">
              <a:latin typeface="+mj-lt"/>
            </a:endParaRP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 </a:t>
            </a:r>
            <a:r>
              <a:rPr lang="pt-BR" sz="2000" dirty="0">
                <a:latin typeface="+mj-lt"/>
              </a:rPr>
              <a:t>total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 </a:t>
            </a:r>
            <a:r>
              <a:rPr lang="pt-BR" sz="2000" dirty="0">
                <a:latin typeface="+mj-lt"/>
              </a:rPr>
              <a:t>(parcial);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estilo C++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total = (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) parcial;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estilo C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(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sz="2000" dirty="0">
                <a:latin typeface="+mj-lt"/>
              </a:rPr>
              <a:t>);</a:t>
            </a:r>
          </a:p>
          <a:p>
            <a:r>
              <a:rPr lang="pt-BR" sz="2000" dirty="0" err="1">
                <a:latin typeface="+mj-lt"/>
              </a:rPr>
              <a:t>cout</a:t>
            </a:r>
            <a:r>
              <a:rPr lang="pt-BR" sz="2000" dirty="0">
                <a:latin typeface="+mj-lt"/>
              </a:rPr>
              <a:t> &lt;&lt;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000" dirty="0">
                <a:latin typeface="+mj-lt"/>
              </a:rPr>
              <a:t> (65);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bignum</a:t>
            </a:r>
            <a:r>
              <a:rPr lang="pt-BR" sz="2000" dirty="0">
                <a:latin typeface="+mj-lt"/>
              </a:rPr>
              <a:t> =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>
                <a:latin typeface="+mj-lt"/>
              </a:rPr>
              <a:t>(100000000) * 2009;</a:t>
            </a:r>
          </a:p>
          <a:p>
            <a:endParaRPr lang="pt-BR" sz="2000" dirty="0">
              <a:latin typeface="+mj-l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Declarações auto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C++</a:t>
            </a:r>
            <a:r>
              <a:rPr lang="pt-BR" dirty="0">
                <a:latin typeface="+mj-lt"/>
              </a:rPr>
              <a:t>11</a:t>
            </a:r>
            <a:r>
              <a:rPr lang="pt-BR" dirty="0"/>
              <a:t> introduziu a possibilidade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deduzir o tipo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a partir do valor de inicialização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Entretanto, esta dedução automática foi </a:t>
            </a:r>
            <a:br>
              <a:rPr lang="pt-BR" dirty="0"/>
            </a:br>
            <a:r>
              <a:rPr lang="pt-BR" dirty="0"/>
              <a:t>criada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casos mais complexos</a:t>
            </a:r>
            <a:r>
              <a:rPr lang="pt-BR" dirty="0"/>
              <a:t>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852936"/>
            <a:ext cx="4237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auto</a:t>
            </a:r>
            <a:r>
              <a:rPr lang="pt-BR" dirty="0">
                <a:latin typeface="+mj-lt"/>
              </a:rPr>
              <a:t> n = 100;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 é int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auto</a:t>
            </a:r>
            <a:r>
              <a:rPr lang="pt-BR" dirty="0">
                <a:latin typeface="+mj-lt"/>
              </a:rPr>
              <a:t> x = 1.5f;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x é float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auto</a:t>
            </a:r>
            <a:r>
              <a:rPr lang="pt-BR" dirty="0">
                <a:latin typeface="+mj-lt"/>
              </a:rPr>
              <a:t> y = 1.3e5;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y é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double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02231" y="5157192"/>
            <a:ext cx="5376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vector</a:t>
            </a:r>
            <a:r>
              <a:rPr lang="pt-BR" dirty="0">
                <a:latin typeface="+mj-lt"/>
              </a:rPr>
              <a:t>&lt;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&gt; 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vector</a:t>
            </a:r>
            <a:r>
              <a:rPr lang="pt-BR" dirty="0">
                <a:latin typeface="+mj-lt"/>
              </a:rPr>
              <a:t>&lt;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&gt;::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iterator</a:t>
            </a:r>
            <a:r>
              <a:rPr lang="pt-BR" dirty="0">
                <a:latin typeface="+mj-lt"/>
              </a:rPr>
              <a:t> i = </a:t>
            </a:r>
            <a:r>
              <a:rPr lang="pt-BR" dirty="0" err="1">
                <a:latin typeface="+mj-lt"/>
              </a:rPr>
              <a:t>vet.begin</a:t>
            </a:r>
            <a:r>
              <a:rPr lang="pt-BR" dirty="0">
                <a:latin typeface="+mj-lt"/>
              </a:rPr>
              <a:t>();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auto</a:t>
            </a:r>
            <a:r>
              <a:rPr lang="pt-BR" dirty="0">
                <a:latin typeface="+mj-lt"/>
              </a:rPr>
              <a:t> i = </a:t>
            </a:r>
            <a:r>
              <a:rPr lang="pt-BR" dirty="0" err="1">
                <a:latin typeface="+mj-lt"/>
              </a:rPr>
              <a:t>vet.begin</a:t>
            </a:r>
            <a:r>
              <a:rPr lang="pt-BR" dirty="0">
                <a:latin typeface="+mj-lt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1643819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C++ dispõem de cinco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operadores aritméticos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Soma </a:t>
            </a:r>
          </a:p>
          <a:p>
            <a:pPr lvl="1"/>
            <a:r>
              <a:rPr lang="pt-BR" dirty="0"/>
              <a:t>Subtração</a:t>
            </a:r>
          </a:p>
          <a:p>
            <a:pPr lvl="1"/>
            <a:r>
              <a:rPr lang="pt-BR" dirty="0"/>
              <a:t>Multiplicação</a:t>
            </a:r>
          </a:p>
          <a:p>
            <a:pPr lvl="1"/>
            <a:r>
              <a:rPr lang="pt-BR" dirty="0"/>
              <a:t>Divisão (Inteira e Ponto Flutuante)</a:t>
            </a:r>
          </a:p>
          <a:p>
            <a:pPr lvl="1">
              <a:spcAft>
                <a:spcPts val="1800"/>
              </a:spcAft>
            </a:pPr>
            <a:r>
              <a:rPr lang="pt-BR" dirty="0"/>
              <a:t>Módulo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Conversões</a:t>
            </a:r>
            <a:r>
              <a:rPr lang="pt-BR" dirty="0"/>
              <a:t> são feitas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automaticamente</a:t>
            </a:r>
            <a:r>
              <a:rPr lang="pt-BR" dirty="0"/>
              <a:t> mas </a:t>
            </a:r>
            <a:br>
              <a:rPr lang="pt-BR" dirty="0"/>
            </a:br>
            <a:r>
              <a:rPr lang="pt-BR" dirty="0"/>
              <a:t>também podem ser forçadas via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type cast</a:t>
            </a:r>
          </a:p>
        </p:txBody>
      </p:sp>
    </p:spTree>
    <p:extLst>
      <p:ext uri="{BB962C8B-B14F-4D97-AF65-F5344CB8AC3E}">
        <p14:creationId xmlns:p14="http://schemas.microsoft.com/office/powerpoint/2010/main" val="355503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88189"/>
            <a:ext cx="764386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float</a:t>
            </a:r>
            <a:r>
              <a:rPr lang="pt-BR" sz="1600" dirty="0">
                <a:latin typeface="+mj-lt"/>
              </a:rPr>
              <a:t> num1, num2;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um número: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cin &gt;&gt; num1;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outro número: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fr-FR" sz="1600" dirty="0">
                <a:latin typeface="+mj-lt"/>
              </a:rPr>
              <a:t>     cin &gt;&gt; num2;</a:t>
            </a:r>
          </a:p>
          <a:p>
            <a:endParaRPr lang="fr-FR" sz="1600" dirty="0">
              <a:latin typeface="+mj-lt"/>
            </a:endParaRPr>
          </a:p>
          <a:p>
            <a:r>
              <a:rPr lang="fr-FR" sz="1600" dirty="0">
                <a:latin typeface="+mj-lt"/>
              </a:rPr>
              <a:t>     cout &lt;&lt; </a:t>
            </a:r>
            <a:r>
              <a:rPr lang="fr-F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"num1 = " </a:t>
            </a:r>
            <a:r>
              <a:rPr lang="fr-FR" sz="1600" dirty="0">
                <a:latin typeface="+mj-lt"/>
              </a:rPr>
              <a:t>&lt;&lt; num1 &lt;&lt; </a:t>
            </a:r>
            <a:r>
              <a:rPr lang="fr-F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"; num2 = "</a:t>
            </a:r>
            <a:r>
              <a:rPr lang="fr-FR" sz="1600" dirty="0">
                <a:latin typeface="+mj-lt"/>
              </a:rPr>
              <a:t> &lt;&lt; num2 &lt;&lt; endl;</a:t>
            </a:r>
          </a:p>
          <a:p>
            <a:r>
              <a:rPr lang="fr-FR" sz="1600" dirty="0">
                <a:latin typeface="+mj-lt"/>
              </a:rPr>
              <a:t>     cout &lt;&lt; </a:t>
            </a:r>
            <a:r>
              <a:rPr lang="fr-F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"num1 + num2 = " </a:t>
            </a:r>
            <a:r>
              <a:rPr lang="fr-FR" sz="1600" dirty="0">
                <a:latin typeface="+mj-lt"/>
              </a:rPr>
              <a:t>&lt;&lt; num1 + num2 &lt;&lt; endl;</a:t>
            </a:r>
          </a:p>
          <a:p>
            <a:r>
              <a:rPr lang="fr-FR" sz="1600" dirty="0">
                <a:latin typeface="+mj-lt"/>
              </a:rPr>
              <a:t>     cout &lt;&lt; </a:t>
            </a:r>
            <a:r>
              <a:rPr lang="fr-F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"num1 - num2 = " </a:t>
            </a:r>
            <a:r>
              <a:rPr lang="fr-FR" sz="1600" dirty="0">
                <a:latin typeface="+mj-lt"/>
              </a:rPr>
              <a:t>&lt;&lt; num1 - num2 &lt;&lt; endl;</a:t>
            </a:r>
          </a:p>
          <a:p>
            <a:r>
              <a:rPr lang="fr-FR" sz="1600" dirty="0">
                <a:latin typeface="+mj-lt"/>
              </a:rPr>
              <a:t>     cout &lt;&lt; </a:t>
            </a:r>
            <a:r>
              <a:rPr lang="fr-F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"num1 * num2 = " </a:t>
            </a:r>
            <a:r>
              <a:rPr lang="fr-FR" sz="1600" dirty="0">
                <a:latin typeface="+mj-lt"/>
              </a:rPr>
              <a:t>&lt;&lt; num1 * num2 &lt;&lt; endl;</a:t>
            </a:r>
          </a:p>
          <a:p>
            <a:r>
              <a:rPr lang="fr-FR" sz="1600" dirty="0">
                <a:latin typeface="+mj-lt"/>
              </a:rPr>
              <a:t>     cout &lt;&lt; </a:t>
            </a:r>
            <a:r>
              <a:rPr lang="fr-F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"num1 / num2 = " </a:t>
            </a:r>
            <a:r>
              <a:rPr lang="fr-FR" sz="1600" dirty="0">
                <a:latin typeface="+mj-lt"/>
              </a:rPr>
              <a:t>&lt;&lt; num1 / num2 &lt;&lt; endl; 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54914" lvl="1" indent="0">
              <a:buNone/>
            </a:pP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endParaRPr lang="pt-BR" dirty="0"/>
          </a:p>
          <a:p>
            <a:pPr lvl="1"/>
            <a:r>
              <a:rPr lang="pt-BR" sz="2400" dirty="0"/>
              <a:t>Por padrão,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cout mostra até 6 dígitos significativos </a:t>
            </a:r>
          </a:p>
          <a:p>
            <a:pPr lvl="2"/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Arredonda</a:t>
            </a:r>
            <a:r>
              <a:rPr lang="pt-BR" sz="2000" dirty="0"/>
              <a:t> se o valor possuir mais que 6 dígitos</a:t>
            </a:r>
          </a:p>
          <a:p>
            <a:pPr lvl="2"/>
            <a:r>
              <a:rPr lang="pt-BR" sz="2000" dirty="0"/>
              <a:t>Passa para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notação científica </a:t>
            </a:r>
            <a:r>
              <a:rPr lang="pt-BR" sz="2000" dirty="0"/>
              <a:t>sob certas condições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92896"/>
            <a:ext cx="534633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Entre com um número: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50.25</a:t>
            </a:r>
          </a:p>
          <a:p>
            <a:r>
              <a:rPr lang="pt-BR" sz="1600" dirty="0">
                <a:latin typeface="+mj-lt"/>
              </a:rPr>
              <a:t>Entre com outro número: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11.17</a:t>
            </a:r>
          </a:p>
          <a:p>
            <a:r>
              <a:rPr lang="pt-BR" sz="1600" dirty="0">
                <a:latin typeface="+mj-lt"/>
              </a:rPr>
              <a:t>num1 = 50.25; num2 = 11.17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num1 + num2 = 61.42 </a:t>
            </a:r>
          </a:p>
          <a:p>
            <a:r>
              <a:rPr lang="pt-BR" sz="1600" dirty="0">
                <a:latin typeface="+mj-lt"/>
              </a:rPr>
              <a:t>num1 - num2 = 39.08</a:t>
            </a:r>
          </a:p>
          <a:p>
            <a:r>
              <a:rPr lang="pt-BR" sz="1600" dirty="0">
                <a:latin typeface="+mj-lt"/>
              </a:rPr>
              <a:t>num1 * num2 = 561.292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561.2925</a:t>
            </a:r>
          </a:p>
          <a:p>
            <a:r>
              <a:rPr lang="pt-BR" sz="1600" dirty="0">
                <a:latin typeface="+mj-lt"/>
              </a:rPr>
              <a:t>num1 / num2 = 4.49866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4.498657117278424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C780553-501C-430D-A279-5F960181C546}"/>
              </a:ext>
            </a:extLst>
          </p:cNvPr>
          <p:cNvGrpSpPr/>
          <p:nvPr/>
        </p:nvGrpSpPr>
        <p:grpSpPr>
          <a:xfrm>
            <a:off x="11582400" y="6381328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371F8B7C-EE9A-44E6-9779-0CAD2975D4A4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A983D5A-0EF7-43D5-98D3-7C1351F237C7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Precedência de Operadores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o resultado da expressão abaixo?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Quando mais de um operador pode ser aplicado ao mesmo operando, C++ usa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regras de precedência</a:t>
            </a:r>
            <a:r>
              <a:rPr lang="pt-BR" dirty="0"/>
              <a:t> para decidir: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43728" y="2492896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total = 3 + 4 * 5;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35 ou 23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43728" y="4653136"/>
            <a:ext cx="56300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1º</a:t>
            </a:r>
            <a:r>
              <a:rPr lang="pt-BR" sz="2400" dirty="0"/>
              <a:t>) Multiplicação/Divisão/Módulo</a:t>
            </a:r>
          </a:p>
          <a:p>
            <a:r>
              <a:rPr lang="pt-BR" sz="2000" dirty="0">
                <a:latin typeface="+mj-lt"/>
              </a:rPr>
              <a:t>2º</a:t>
            </a:r>
            <a:r>
              <a:rPr lang="pt-BR" sz="2400" dirty="0"/>
              <a:t>) Soma/Subtração</a:t>
            </a:r>
            <a:br>
              <a:rPr lang="pt-BR" dirty="0"/>
            </a:br>
            <a:b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total = 3 + 4 * 5;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3 + (4 * 5) = 23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Associatividade de Operadores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o resultado da expressão abaixo?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 os operadores têm a mesma precedência, C++ usa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regras de associatividade </a:t>
            </a:r>
            <a:r>
              <a:rPr lang="pt-BR" dirty="0"/>
              <a:t>(esquerda ou direita)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75520" y="2420888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total = 120 / 4 * 5;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150 ou 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D8DC692-D8A1-4764-ADDB-2CA0FD58966F}"/>
              </a:ext>
            </a:extLst>
          </p:cNvPr>
          <p:cNvSpPr txBox="1"/>
          <p:nvPr/>
        </p:nvSpPr>
        <p:spPr>
          <a:xfrm>
            <a:off x="1775520" y="4653136"/>
            <a:ext cx="63898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Todos os operadores são associativos à esquerda</a:t>
            </a:r>
            <a:r>
              <a:rPr lang="pt-BR" sz="2400" dirty="0"/>
              <a:t>:</a:t>
            </a:r>
            <a:br>
              <a:rPr lang="pt-BR" sz="2400" dirty="0"/>
            </a:br>
            <a:r>
              <a:rPr lang="pt-BR" sz="2400" dirty="0"/>
              <a:t>Soma/Subtração/Multiplicação/Divisão/Módulo</a:t>
            </a:r>
            <a:br>
              <a:rPr lang="pt-BR" dirty="0"/>
            </a:br>
            <a:b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total = 120 / 4 * 5;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(120 / 4) * 5 = 150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Ordem de Avaliação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ordem de avaliação</a:t>
            </a:r>
            <a:r>
              <a:rPr lang="pt-BR" dirty="0"/>
              <a:t> dos operandos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independente</a:t>
            </a:r>
            <a:r>
              <a:rPr lang="pt-BR" dirty="0"/>
              <a:t> da precedência e da associatividade dos operadores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precedência </a:t>
            </a:r>
            <a:r>
              <a:rPr lang="pt-BR" dirty="0"/>
              <a:t>garante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que os resultados de g() e h() serão multiplicados primeiro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associatividade </a:t>
            </a:r>
            <a:r>
              <a:rPr lang="pt-BR" dirty="0"/>
              <a:t>garante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que f() será somado ao produto de g() com h() e que esse resultado será subtraído do valor de i()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existe garantia para a ordem de chamada das funções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3140968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total = f() + g() * h() - i();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311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Precedência e Associatividade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Tabela de precedência dos operadores aritméticos:</a:t>
            </a:r>
          </a:p>
          <a:p>
            <a:pPr lvl="1"/>
            <a:r>
              <a:rPr lang="pt-BR" dirty="0"/>
              <a:t>Operadores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agrupados por precedência</a:t>
            </a:r>
          </a:p>
          <a:p>
            <a:pPr lvl="1"/>
            <a:r>
              <a:rPr lang="pt-BR" dirty="0"/>
              <a:t>Associatividade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esquerda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para direita</a:t>
            </a:r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679936"/>
              </p:ext>
            </p:extLst>
          </p:nvPr>
        </p:nvGraphicFramePr>
        <p:xfrm>
          <a:off x="2063553" y="3717032"/>
          <a:ext cx="7920879" cy="2565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640293">
                  <a:extLst>
                    <a:ext uri="{9D8B030D-6E8A-4147-A177-3AD203B41FA5}">
                      <a16:colId xmlns:a16="http://schemas.microsoft.com/office/drawing/2014/main" val="905182667"/>
                    </a:ext>
                  </a:extLst>
                </a:gridCol>
                <a:gridCol w="2640293">
                  <a:extLst>
                    <a:ext uri="{9D8B030D-6E8A-4147-A177-3AD203B41FA5}">
                      <a16:colId xmlns:a16="http://schemas.microsoft.com/office/drawing/2014/main" val="1440301933"/>
                    </a:ext>
                  </a:extLst>
                </a:gridCol>
                <a:gridCol w="2640293">
                  <a:extLst>
                    <a:ext uri="{9D8B030D-6E8A-4147-A177-3AD203B41FA5}">
                      <a16:colId xmlns:a16="http://schemas.microsoft.com/office/drawing/2014/main" val="1385460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+</a:t>
                      </a:r>
                    </a:p>
                    <a:p>
                      <a:pPr algn="ctr"/>
                      <a:r>
                        <a:rPr lang="pt-BR" dirty="0">
                          <a:latin typeface="+mj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mais unário</a:t>
                      </a:r>
                      <a:br>
                        <a:rPr lang="pt-BR" dirty="0"/>
                      </a:br>
                      <a:r>
                        <a:rPr lang="pt-BR" dirty="0"/>
                        <a:t>menos unário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+mj-lt"/>
                        </a:rPr>
                        <a:t>+</a:t>
                      </a:r>
                      <a:r>
                        <a:rPr lang="pt-BR" sz="1600" dirty="0" err="1">
                          <a:latin typeface="+mj-lt"/>
                        </a:rPr>
                        <a:t>expr</a:t>
                      </a:r>
                      <a:br>
                        <a:rPr lang="pt-BR" sz="1600" dirty="0">
                          <a:latin typeface="+mj-lt"/>
                        </a:rPr>
                      </a:br>
                      <a:r>
                        <a:rPr lang="pt-BR" sz="1600" dirty="0">
                          <a:latin typeface="+mj-lt"/>
                        </a:rPr>
                        <a:t>-</a:t>
                      </a:r>
                      <a:r>
                        <a:rPr lang="pt-BR" sz="1600" dirty="0" err="1">
                          <a:latin typeface="+mj-lt"/>
                        </a:rPr>
                        <a:t>expr</a:t>
                      </a:r>
                      <a:endParaRPr lang="pt-BR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73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*</a:t>
                      </a:r>
                      <a:br>
                        <a:rPr lang="pt-BR" dirty="0">
                          <a:latin typeface="+mj-lt"/>
                        </a:rPr>
                      </a:br>
                      <a:r>
                        <a:rPr lang="pt-BR" dirty="0">
                          <a:latin typeface="+mj-lt"/>
                        </a:rPr>
                        <a:t>/</a:t>
                      </a:r>
                      <a:br>
                        <a:rPr lang="pt-BR" dirty="0">
                          <a:latin typeface="+mj-lt"/>
                        </a:rPr>
                      </a:br>
                      <a:r>
                        <a:rPr lang="pt-BR" dirty="0">
                          <a:latin typeface="+mj-lt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multiplicação</a:t>
                      </a:r>
                      <a:br>
                        <a:rPr lang="pt-BR" dirty="0"/>
                      </a:br>
                      <a:r>
                        <a:rPr lang="pt-BR" dirty="0"/>
                        <a:t>divisão</a:t>
                      </a:r>
                      <a:br>
                        <a:rPr lang="pt-BR" dirty="0"/>
                      </a:br>
                      <a:r>
                        <a:rPr lang="pt-BR" dirty="0"/>
                        <a:t>módulo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+mj-lt"/>
                        </a:rPr>
                        <a:t>expr</a:t>
                      </a:r>
                      <a:r>
                        <a:rPr lang="pt-BR" sz="1600" dirty="0">
                          <a:latin typeface="+mj-lt"/>
                        </a:rPr>
                        <a:t> * </a:t>
                      </a:r>
                      <a:r>
                        <a:rPr lang="pt-BR" sz="1600" dirty="0" err="1">
                          <a:latin typeface="+mj-lt"/>
                        </a:rPr>
                        <a:t>expr</a:t>
                      </a:r>
                      <a:br>
                        <a:rPr lang="pt-BR" sz="1600" dirty="0">
                          <a:latin typeface="+mj-lt"/>
                        </a:rPr>
                      </a:br>
                      <a:r>
                        <a:rPr lang="pt-BR" sz="1600" dirty="0" err="1">
                          <a:latin typeface="+mj-lt"/>
                        </a:rPr>
                        <a:t>expr</a:t>
                      </a:r>
                      <a:r>
                        <a:rPr lang="pt-BR" sz="1600" dirty="0">
                          <a:latin typeface="+mj-lt"/>
                        </a:rPr>
                        <a:t> / </a:t>
                      </a:r>
                      <a:r>
                        <a:rPr lang="pt-BR" sz="1600" dirty="0" err="1">
                          <a:latin typeface="+mj-lt"/>
                        </a:rPr>
                        <a:t>expr</a:t>
                      </a:r>
                      <a:br>
                        <a:rPr lang="pt-BR" sz="1600" dirty="0">
                          <a:latin typeface="+mj-lt"/>
                        </a:rPr>
                      </a:br>
                      <a:r>
                        <a:rPr lang="pt-BR" sz="1600" dirty="0" err="1">
                          <a:latin typeface="+mj-lt"/>
                        </a:rPr>
                        <a:t>expr</a:t>
                      </a:r>
                      <a:r>
                        <a:rPr lang="pt-BR" sz="1600" dirty="0">
                          <a:latin typeface="+mj-lt"/>
                        </a:rPr>
                        <a:t> % </a:t>
                      </a:r>
                      <a:r>
                        <a:rPr lang="pt-BR" sz="1600" dirty="0" err="1">
                          <a:latin typeface="+mj-lt"/>
                        </a:rPr>
                        <a:t>expr</a:t>
                      </a:r>
                      <a:endParaRPr lang="pt-BR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33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+</a:t>
                      </a:r>
                    </a:p>
                    <a:p>
                      <a:pPr algn="ctr"/>
                      <a:r>
                        <a:rPr lang="pt-BR" dirty="0">
                          <a:latin typeface="+mj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adição</a:t>
                      </a:r>
                      <a:br>
                        <a:rPr lang="pt-BR" dirty="0"/>
                      </a:br>
                      <a:r>
                        <a:rPr lang="pt-BR" dirty="0"/>
                        <a:t>subtração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+mj-lt"/>
                        </a:rPr>
                        <a:t>expr</a:t>
                      </a:r>
                      <a:r>
                        <a:rPr lang="pt-BR" sz="1600" dirty="0">
                          <a:latin typeface="+mj-lt"/>
                        </a:rPr>
                        <a:t> + </a:t>
                      </a:r>
                      <a:r>
                        <a:rPr lang="pt-BR" sz="1600" dirty="0" err="1">
                          <a:latin typeface="+mj-lt"/>
                        </a:rPr>
                        <a:t>expr</a:t>
                      </a:r>
                      <a:br>
                        <a:rPr lang="pt-BR" sz="1600" dirty="0">
                          <a:latin typeface="+mj-lt"/>
                        </a:rPr>
                      </a:br>
                      <a:r>
                        <a:rPr lang="pt-BR" sz="1600" dirty="0" err="1">
                          <a:latin typeface="+mj-lt"/>
                        </a:rPr>
                        <a:t>expr</a:t>
                      </a:r>
                      <a:r>
                        <a:rPr lang="pt-BR" sz="1600" dirty="0">
                          <a:latin typeface="+mj-lt"/>
                        </a:rPr>
                        <a:t> - </a:t>
                      </a:r>
                      <a:r>
                        <a:rPr lang="pt-BR" sz="1600" dirty="0" err="1">
                          <a:latin typeface="+mj-lt"/>
                        </a:rPr>
                        <a:t>expr</a:t>
                      </a:r>
                      <a:endParaRPr lang="pt-BR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50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533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3360</TotalTime>
  <Words>3164</Words>
  <Application>Microsoft Office PowerPoint</Application>
  <PresentationFormat>Widescreen</PresentationFormat>
  <Paragraphs>555</Paragraphs>
  <Slides>36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Consolas</vt:lpstr>
      <vt:lpstr>Corbel</vt:lpstr>
      <vt:lpstr>Verdana</vt:lpstr>
      <vt:lpstr>Wingdings</vt:lpstr>
      <vt:lpstr>Wingdings 2</vt:lpstr>
      <vt:lpstr>Wingdings 3</vt:lpstr>
      <vt:lpstr>Metrô</vt:lpstr>
      <vt:lpstr>Operadores aritméticos</vt:lpstr>
      <vt:lpstr>Introdução</vt:lpstr>
      <vt:lpstr>Introdução</vt:lpstr>
      <vt:lpstr>Operadores Aritméticos</vt:lpstr>
      <vt:lpstr>Operadores Aritméticos</vt:lpstr>
      <vt:lpstr>Precedência de Operadores</vt:lpstr>
      <vt:lpstr>Associatividade de Operadores</vt:lpstr>
      <vt:lpstr>Ordem de Avaliação</vt:lpstr>
      <vt:lpstr>Precedência e Associatividade</vt:lpstr>
      <vt:lpstr>Operador de Divisão</vt:lpstr>
      <vt:lpstr>Operador de Divisão</vt:lpstr>
      <vt:lpstr>Operador de Divisão</vt:lpstr>
      <vt:lpstr>Operador Módulo</vt:lpstr>
      <vt:lpstr>Operador Módulo</vt:lpstr>
      <vt:lpstr>Operador Módulo</vt:lpstr>
      <vt:lpstr>#define versus const</vt:lpstr>
      <vt:lpstr>Aplicação do Módulo</vt:lpstr>
      <vt:lpstr>Aplicação do Módulo</vt:lpstr>
      <vt:lpstr>Aplicação do Módulo</vt:lpstr>
      <vt:lpstr>Conversões de Tipo</vt:lpstr>
      <vt:lpstr>Conversões de Tipos</vt:lpstr>
      <vt:lpstr>Conversões de Tipos</vt:lpstr>
      <vt:lpstr>Conversões na Atribuição</vt:lpstr>
      <vt:lpstr>Conversões na Atribuição</vt:lpstr>
      <vt:lpstr>Conversões na Atribuição</vt:lpstr>
      <vt:lpstr>Conversões na Atribuição</vt:lpstr>
      <vt:lpstr>Conversões na Atribuição</vt:lpstr>
      <vt:lpstr>Conversões em Expressões</vt:lpstr>
      <vt:lpstr>Conversões em Expressões</vt:lpstr>
      <vt:lpstr>Conversões em Expressões</vt:lpstr>
      <vt:lpstr>Conversões em Expressões</vt:lpstr>
      <vt:lpstr>Conversões em Expressões</vt:lpstr>
      <vt:lpstr>Conversões em Funções</vt:lpstr>
      <vt:lpstr>Type Casts</vt:lpstr>
      <vt:lpstr>Declarações auto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Básicos de Dados</dc:title>
  <dc:creator>Judson Santiago</dc:creator>
  <cp:keywords>Programação;Tipos;Ponto-Flutuante</cp:keywords>
  <cp:lastModifiedBy>Judson Santiago</cp:lastModifiedBy>
  <cp:revision>309</cp:revision>
  <dcterms:created xsi:type="dcterms:W3CDTF">2009-03-30T21:53:55Z</dcterms:created>
  <dcterms:modified xsi:type="dcterms:W3CDTF">2021-03-26T23:04:42Z</dcterms:modified>
</cp:coreProperties>
</file>