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6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301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3" r:id="rId21"/>
    <p:sldId id="272" r:id="rId22"/>
    <p:sldId id="273" r:id="rId23"/>
    <p:sldId id="298" r:id="rId24"/>
    <p:sldId id="299" r:id="rId25"/>
    <p:sldId id="295" r:id="rId26"/>
    <p:sldId id="296" r:id="rId27"/>
    <p:sldId id="297" r:id="rId28"/>
    <p:sldId id="303" r:id="rId29"/>
    <p:sldId id="304" r:id="rId30"/>
    <p:sldId id="29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17C9-CFD9-4933-98D9-9151A553522B}" v="42" dt="2021-04-05T19:47:1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6576BC-0BC7-4ABE-B396-05B4C879C96A}"/>
    <pc:docChg chg="undo custSel modSld">
      <pc:chgData name="Judson Santiago" userId="ebb108da2f256286" providerId="LiveId" clId="{DE6576BC-0BC7-4ABE-B396-05B4C879C96A}" dt="2019-10-24T19:32:49.159" v="348"/>
      <pc:docMkLst>
        <pc:docMk/>
      </pc:docMkLst>
      <pc:sldChg chg="modSp">
        <pc:chgData name="Judson Santiago" userId="ebb108da2f256286" providerId="LiveId" clId="{DE6576BC-0BC7-4ABE-B396-05B4C879C96A}" dt="2019-10-24T19:13:35.812" v="105"/>
        <pc:sldMkLst>
          <pc:docMk/>
          <pc:sldMk cId="0" sldId="263"/>
        </pc:sldMkLst>
        <pc:spChg chg="mod">
          <ac:chgData name="Judson Santiago" userId="ebb108da2f256286" providerId="LiveId" clId="{DE6576BC-0BC7-4ABE-B396-05B4C879C96A}" dt="2019-10-24T19:13:35.812" v="10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7:52.253" v="218" actId="207"/>
        <pc:sldMkLst>
          <pc:docMk/>
          <pc:sldMk cId="0" sldId="264"/>
        </pc:sldMkLst>
        <pc:spChg chg="mod">
          <ac:chgData name="Judson Santiago" userId="ebb108da2f256286" providerId="LiveId" clId="{DE6576BC-0BC7-4ABE-B396-05B4C879C96A}" dt="2019-10-24T19:17:52.253" v="218" actId="20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21:53.297" v="247" actId="20577"/>
        <pc:sldMkLst>
          <pc:docMk/>
          <pc:sldMk cId="0" sldId="268"/>
        </pc:sldMkLst>
        <pc:spChg chg="mod">
          <ac:chgData name="Judson Santiago" userId="ebb108da2f256286" providerId="LiveId" clId="{DE6576BC-0BC7-4ABE-B396-05B4C879C96A}" dt="2019-10-24T19:21:53.297" v="247" actId="20577"/>
          <ac:spMkLst>
            <pc:docMk/>
            <pc:sldMk cId="0" sldId="26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E6576BC-0BC7-4ABE-B396-05B4C879C96A}" dt="2019-10-24T19:32:49.159" v="348"/>
        <pc:sldMkLst>
          <pc:docMk/>
          <pc:sldMk cId="0" sldId="273"/>
        </pc:sldMkLst>
        <pc:spChg chg="mod">
          <ac:chgData name="Judson Santiago" userId="ebb108da2f256286" providerId="LiveId" clId="{DE6576BC-0BC7-4ABE-B396-05B4C879C96A}" dt="2019-10-24T19:32:49.159" v="348"/>
          <ac:spMkLst>
            <pc:docMk/>
            <pc:sldMk cId="0" sldId="273"/>
            <ac:spMk id="5" creationId="{00000000-0000-0000-0000-000000000000}"/>
          </ac:spMkLst>
        </pc:spChg>
        <pc:grpChg chg="add del">
          <ac:chgData name="Judson Santiago" userId="ebb108da2f256286" providerId="LiveId" clId="{DE6576BC-0BC7-4ABE-B396-05B4C879C96A}" dt="2019-10-24T19:32:48.869" v="347" actId="478"/>
          <ac:grpSpMkLst>
            <pc:docMk/>
            <pc:sldMk cId="0" sldId="273"/>
            <ac:grpSpMk id="10" creationId="{00000000-0000-0000-0000-000000000000}"/>
          </ac:grpSpMkLst>
        </pc:grpChg>
      </pc:sldChg>
      <pc:sldChg chg="modSp">
        <pc:chgData name="Judson Santiago" userId="ebb108da2f256286" providerId="LiveId" clId="{DE6576BC-0BC7-4ABE-B396-05B4C879C96A}" dt="2019-10-24T19:30:21.066" v="312" actId="20577"/>
        <pc:sldMkLst>
          <pc:docMk/>
          <pc:sldMk cId="924765193" sldId="293"/>
        </pc:sldMkLst>
        <pc:spChg chg="mod">
          <ac:chgData name="Judson Santiago" userId="ebb108da2f256286" providerId="LiveId" clId="{DE6576BC-0BC7-4ABE-B396-05B4C879C96A}" dt="2019-10-24T19:29:32.696" v="277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30:21.066" v="312" actId="20577"/>
          <ac:spMkLst>
            <pc:docMk/>
            <pc:sldMk cId="924765193" sldId="293"/>
            <ac:spMk id="37" creationId="{00000000-0000-0000-0000-000000000000}"/>
          </ac:spMkLst>
        </pc:spChg>
      </pc:sldChg>
      <pc:sldChg chg="modSp modNotesTx">
        <pc:chgData name="Judson Santiago" userId="ebb108da2f256286" providerId="LiveId" clId="{DE6576BC-0BC7-4ABE-B396-05B4C879C96A}" dt="2019-10-24T19:16:58.852" v="217" actId="20577"/>
        <pc:sldMkLst>
          <pc:docMk/>
          <pc:sldMk cId="1639487299" sldId="300"/>
        </pc:sldMkLst>
        <pc:spChg chg="mod">
          <ac:chgData name="Judson Santiago" userId="ebb108da2f256286" providerId="LiveId" clId="{DE6576BC-0BC7-4ABE-B396-05B4C879C96A}" dt="2019-10-24T19:15:08.507" v="111" actId="20577"/>
          <ac:spMkLst>
            <pc:docMk/>
            <pc:sldMk cId="1639487299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2:39.563" v="94" actId="20577"/>
        <pc:sldMkLst>
          <pc:docMk/>
          <pc:sldMk cId="2293817703" sldId="301"/>
        </pc:sldMkLst>
        <pc:spChg chg="mod">
          <ac:chgData name="Judson Santiago" userId="ebb108da2f256286" providerId="LiveId" clId="{DE6576BC-0BC7-4ABE-B396-05B4C879C96A}" dt="2019-10-24T19:12:39.563" v="94" actId="20577"/>
          <ac:spMkLst>
            <pc:docMk/>
            <pc:sldMk cId="2293817703" sldId="301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8:59:36.813" v="20" actId="20577"/>
        <pc:sldMkLst>
          <pc:docMk/>
          <pc:sldMk cId="2549806709" sldId="306"/>
        </pc:sldMkLst>
        <pc:spChg chg="mod">
          <ac:chgData name="Judson Santiago" userId="ebb108da2f256286" providerId="LiveId" clId="{DE6576BC-0BC7-4ABE-B396-05B4C879C96A}" dt="2019-10-24T18:59:36.813" v="20" actId="20577"/>
          <ac:spMkLst>
            <pc:docMk/>
            <pc:sldMk cId="2549806709" sldId="306"/>
            <ac:spMk id="3" creationId="{C8929081-9EC0-4C09-BE14-790C447EFFFD}"/>
          </ac:spMkLst>
        </pc:spChg>
      </pc:sldChg>
      <pc:sldChg chg="modSp">
        <pc:chgData name="Judson Santiago" userId="ebb108da2f256286" providerId="LiveId" clId="{DE6576BC-0BC7-4ABE-B396-05B4C879C96A}" dt="2019-10-24T19:03:27.172" v="59" actId="1076"/>
        <pc:sldMkLst>
          <pc:docMk/>
          <pc:sldMk cId="0" sldId="307"/>
        </pc:sldMkLst>
        <pc:spChg chg="mod">
          <ac:chgData name="Judson Santiago" userId="ebb108da2f256286" providerId="LiveId" clId="{DE6576BC-0BC7-4ABE-B396-05B4C879C96A}" dt="2019-10-24T19:03:02.339" v="54" actId="2057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11.430" v="57" actId="20577"/>
          <ac:spMkLst>
            <pc:docMk/>
            <pc:sldMk cId="0" sldId="307"/>
            <ac:spMk id="7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27.172" v="59" actId="1076"/>
          <ac:spMkLst>
            <pc:docMk/>
            <pc:sldMk cId="0" sldId="307"/>
            <ac:spMk id="8" creationId="{00000000-0000-0000-0000-000000000000}"/>
          </ac:spMkLst>
        </pc:spChg>
      </pc:sldChg>
    </pc:docChg>
  </pc:docChgLst>
  <pc:docChgLst>
    <pc:chgData name="Judson Santiago" userId="ebb108da2f256286" providerId="LiveId" clId="{10DB17C9-CFD9-4933-98D9-9151A553522B}"/>
    <pc:docChg chg="undo custSel delSld modSld modMainMaster">
      <pc:chgData name="Judson Santiago" userId="ebb108da2f256286" providerId="LiveId" clId="{10DB17C9-CFD9-4933-98D9-9151A553522B}" dt="2021-04-08T03:53:59.759" v="1356" actId="20577"/>
      <pc:docMkLst>
        <pc:docMk/>
      </pc:docMkLst>
      <pc:sldChg chg="modSp mod">
        <pc:chgData name="Judson Santiago" userId="ebb108da2f256286" providerId="LiveId" clId="{10DB17C9-CFD9-4933-98D9-9151A553522B}" dt="2021-04-08T03:53:59.759" v="1356" actId="20577"/>
        <pc:sldMkLst>
          <pc:docMk/>
          <pc:sldMk cId="0" sldId="256"/>
        </pc:sldMkLst>
        <pc:spChg chg="mod">
          <ac:chgData name="Judson Santiago" userId="ebb108da2f256286" providerId="LiveId" clId="{10DB17C9-CFD9-4933-98D9-9151A553522B}" dt="2021-04-08T03:53:59.759" v="135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0DB17C9-CFD9-4933-98D9-9151A553522B}" dt="2021-04-05T17:51:29.524" v="779" actId="20577"/>
        <pc:sldMkLst>
          <pc:docMk/>
          <pc:sldMk cId="0" sldId="259"/>
        </pc:sldMkLst>
        <pc:spChg chg="mod">
          <ac:chgData name="Judson Santiago" userId="ebb108da2f256286" providerId="LiveId" clId="{10DB17C9-CFD9-4933-98D9-9151A553522B}" dt="2021-04-05T17:51:29.524" v="77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10DB17C9-CFD9-4933-98D9-9151A553522B}" dt="2021-04-05T18:05:20.177" v="817" actId="20577"/>
        <pc:sldMkLst>
          <pc:docMk/>
          <pc:sldMk cId="0" sldId="263"/>
        </pc:sldMkLst>
        <pc:spChg chg="mod">
          <ac:chgData name="Judson Santiago" userId="ebb108da2f256286" providerId="LiveId" clId="{10DB17C9-CFD9-4933-98D9-9151A553522B}" dt="2021-04-05T18:05:20.177" v="817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 modNotesTx">
        <pc:chgData name="Judson Santiago" userId="ebb108da2f256286" providerId="LiveId" clId="{10DB17C9-CFD9-4933-98D9-9151A553522B}" dt="2021-04-05T18:32:51.715" v="1100" actId="20577"/>
        <pc:sldMkLst>
          <pc:docMk/>
          <pc:sldMk cId="0" sldId="265"/>
        </pc:sldMkLst>
        <pc:spChg chg="mod">
          <ac:chgData name="Judson Santiago" userId="ebb108da2f256286" providerId="LiveId" clId="{10DB17C9-CFD9-4933-98D9-9151A553522B}" dt="2021-04-05T00:38:23.375" v="742" actId="14100"/>
          <ac:spMkLst>
            <pc:docMk/>
            <pc:sldMk cId="0" sldId="265"/>
            <ac:spMk id="1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2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3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6" creationId="{00000000-0000-0000-0000-000000000000}"/>
          </ac:spMkLst>
        </pc:spChg>
        <pc:spChg chg="add mod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7" creationId="{3E009A8C-78C8-4BB4-8853-8C3BECCFBE5A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4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3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6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7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8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3" creationId="{00000000-0000-0000-0000-000000000000}"/>
          </ac:spMkLst>
        </pc:spChg>
        <pc:grpChg chg="del">
          <ac:chgData name="Judson Santiago" userId="ebb108da2f256286" providerId="LiveId" clId="{10DB17C9-CFD9-4933-98D9-9151A553522B}" dt="2021-04-05T18:31:29.606" v="986" actId="165"/>
          <ac:grpSpMkLst>
            <pc:docMk/>
            <pc:sldMk cId="0" sldId="265"/>
            <ac:grpSpMk id="4" creationId="{00000000-0000-0000-0000-000000000000}"/>
          </ac:grpSpMkLst>
        </pc:grpChg>
        <pc:grpChg chg="add mod">
          <ac:chgData name="Judson Santiago" userId="ebb108da2f256286" providerId="LiveId" clId="{10DB17C9-CFD9-4933-98D9-9151A553522B}" dt="2021-04-05T18:31:33.895" v="987" actId="164"/>
          <ac:grpSpMkLst>
            <pc:docMk/>
            <pc:sldMk cId="0" sldId="265"/>
            <ac:grpSpMk id="5" creationId="{AD29A9D3-F5FB-4664-9653-13A4DDD0C4BF}"/>
          </ac:grpSpMkLst>
        </pc:grpChg>
      </pc:sldChg>
      <pc:sldChg chg="addSp modSp mod modNotesTx">
        <pc:chgData name="Judson Santiago" userId="ebb108da2f256286" providerId="LiveId" clId="{10DB17C9-CFD9-4933-98D9-9151A553522B}" dt="2021-04-05T18:44:59.288" v="1159" actId="20577"/>
        <pc:sldMkLst>
          <pc:docMk/>
          <pc:sldMk cId="0" sldId="267"/>
        </pc:sldMkLst>
        <pc:spChg chg="add mod">
          <ac:chgData name="Judson Santiago" userId="ebb108da2f256286" providerId="LiveId" clId="{10DB17C9-CFD9-4933-98D9-9151A553522B}" dt="2021-04-05T18:44:59.288" v="1159" actId="20577"/>
          <ac:spMkLst>
            <pc:docMk/>
            <pc:sldMk cId="0" sldId="267"/>
            <ac:spMk id="3" creationId="{AAC1C45A-C9E3-431E-8816-6D447B4E29A7}"/>
          </ac:spMkLst>
        </pc:spChg>
      </pc:sldChg>
      <pc:sldChg chg="addSp modSp mod modNotesTx">
        <pc:chgData name="Judson Santiago" userId="ebb108da2f256286" providerId="LiveId" clId="{10DB17C9-CFD9-4933-98D9-9151A553522B}" dt="2021-04-05T18:47:22.532" v="1186" actId="14100"/>
        <pc:sldMkLst>
          <pc:docMk/>
          <pc:sldMk cId="0" sldId="269"/>
        </pc:sldMkLst>
        <pc:spChg chg="add mod">
          <ac:chgData name="Judson Santiago" userId="ebb108da2f256286" providerId="LiveId" clId="{10DB17C9-CFD9-4933-98D9-9151A553522B}" dt="2021-04-05T18:47:22.532" v="1186" actId="14100"/>
          <ac:spMkLst>
            <pc:docMk/>
            <pc:sldMk cId="0" sldId="269"/>
            <ac:spMk id="8" creationId="{2C5CFDD8-CCC8-4643-ABAB-30FD5CA320AC}"/>
          </ac:spMkLst>
        </pc:spChg>
      </pc:sldChg>
      <pc:sldChg chg="modSp mod">
        <pc:chgData name="Judson Santiago" userId="ebb108da2f256286" providerId="LiveId" clId="{10DB17C9-CFD9-4933-98D9-9151A553522B}" dt="2021-03-28T03:46:31.676" v="340" actId="1038"/>
        <pc:sldMkLst>
          <pc:docMk/>
          <pc:sldMk cId="0" sldId="272"/>
        </pc:sldMkLst>
        <pc:spChg chg="mod">
          <ac:chgData name="Judson Santiago" userId="ebb108da2f256286" providerId="LiveId" clId="{10DB17C9-CFD9-4933-98D9-9151A553522B}" dt="2021-03-28T03:46:02.147" v="333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6:31.676" v="340" actId="1038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6:31.676" v="340" actId="1038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Judson Santiago" userId="ebb108da2f256286" providerId="LiveId" clId="{10DB17C9-CFD9-4933-98D9-9151A553522B}" dt="2021-03-28T03:49:11.943" v="359" actId="403"/>
        <pc:sldMkLst>
          <pc:docMk/>
          <pc:sldMk cId="0" sldId="273"/>
        </pc:sldMkLst>
        <pc:spChg chg="mod">
          <ac:chgData name="Judson Santiago" userId="ebb108da2f256286" providerId="LiveId" clId="{10DB17C9-CFD9-4933-98D9-9151A553522B}" dt="2021-03-28T03:49:04.391" v="356" actId="948"/>
          <ac:spMkLst>
            <pc:docMk/>
            <pc:sldMk cId="0" sldId="273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9:11.943" v="359" actId="403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9:11.943" v="359" actId="403"/>
          <ac:spMkLst>
            <pc:docMk/>
            <pc:sldMk cId="0" sldId="273"/>
            <ac:spMk id="5" creationId="{00000000-0000-0000-0000-000000000000}"/>
          </ac:spMkLst>
        </pc:spChg>
        <pc:grpChg chg="del">
          <ac:chgData name="Judson Santiago" userId="ebb108da2f256286" providerId="LiveId" clId="{10DB17C9-CFD9-4933-98D9-9151A553522B}" dt="2021-03-28T03:47:54.776" v="345" actId="478"/>
          <ac:grpSpMkLst>
            <pc:docMk/>
            <pc:sldMk cId="0" sldId="273"/>
            <ac:grpSpMk id="10" creationId="{00000000-0000-0000-0000-000000000000}"/>
          </ac:grpSpMkLst>
        </pc:grpChg>
      </pc:sldChg>
      <pc:sldChg chg="modSp mod">
        <pc:chgData name="Judson Santiago" userId="ebb108da2f256286" providerId="LiveId" clId="{10DB17C9-CFD9-4933-98D9-9151A553522B}" dt="2021-03-28T04:26:23.099" v="737" actId="1036"/>
        <pc:sldMkLst>
          <pc:docMk/>
          <pc:sldMk cId="0" sldId="291"/>
        </pc:sldMkLst>
        <pc:spChg chg="mod">
          <ac:chgData name="Judson Santiago" userId="ebb108da2f256286" providerId="LiveId" clId="{10DB17C9-CFD9-4933-98D9-9151A553522B}" dt="2021-03-28T04:26:08.197" v="728" actId="14"/>
          <ac:spMkLst>
            <pc:docMk/>
            <pc:sldMk cId="0" sldId="291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6:23.099" v="737" actId="1036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2:12.059" v="692" actId="1076"/>
          <ac:spMkLst>
            <pc:docMk/>
            <pc:sldMk cId="0" sldId="291"/>
            <ac:spMk id="5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6:23.099" v="737" actId="1036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Judson Santiago" userId="ebb108da2f256286" providerId="LiveId" clId="{10DB17C9-CFD9-4933-98D9-9151A553522B}" dt="2021-04-05T18:53:37.838" v="1191" actId="20577"/>
        <pc:sldMkLst>
          <pc:docMk/>
          <pc:sldMk cId="924765193" sldId="293"/>
        </pc:sldMkLst>
        <pc:spChg chg="mod">
          <ac:chgData name="Judson Santiago" userId="ebb108da2f256286" providerId="LiveId" clId="{10DB17C9-CFD9-4933-98D9-9151A553522B}" dt="2021-04-05T00:39:54.505" v="749" actId="404"/>
          <ac:spMkLst>
            <pc:docMk/>
            <pc:sldMk cId="924765193" sldId="293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4-05T18:53:37.838" v="1191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10DB17C9-CFD9-4933-98D9-9151A553522B}" dt="2021-04-05T00:39:56.693" v="750" actId="404"/>
          <ac:spMkLst>
            <pc:docMk/>
            <pc:sldMk cId="924765193" sldId="293"/>
            <ac:spMk id="4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1.612" v="303" actId="20577"/>
          <ac:spMkLst>
            <pc:docMk/>
            <pc:sldMk cId="924765193" sldId="293"/>
            <ac:spMk id="57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6.052" v="305" actId="6549"/>
          <ac:spMkLst>
            <pc:docMk/>
            <pc:sldMk cId="924765193" sldId="293"/>
            <ac:spMk id="58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9.067" v="307" actId="20577"/>
          <ac:spMkLst>
            <pc:docMk/>
            <pc:sldMk cId="924765193" sldId="293"/>
            <ac:spMk id="5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43.684" v="311" actId="20577"/>
          <ac:spMkLst>
            <pc:docMk/>
            <pc:sldMk cId="924765193" sldId="293"/>
            <ac:spMk id="6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48.636" v="315" actId="6549"/>
          <ac:spMkLst>
            <pc:docMk/>
            <pc:sldMk cId="924765193" sldId="293"/>
            <ac:spMk id="6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52.980" v="319" actId="20577"/>
          <ac:spMkLst>
            <pc:docMk/>
            <pc:sldMk cId="924765193" sldId="293"/>
            <ac:spMk id="6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4:14.116" v="323" actId="6549"/>
          <ac:spMkLst>
            <pc:docMk/>
            <pc:sldMk cId="924765193" sldId="293"/>
            <ac:spMk id="63" creationId="{00000000-0000-0000-0000-000000000000}"/>
          </ac:spMkLst>
        </pc:spChg>
      </pc:sldChg>
      <pc:sldChg chg="addSp modSp mod modNotesTx">
        <pc:chgData name="Judson Santiago" userId="ebb108da2f256286" providerId="LiveId" clId="{10DB17C9-CFD9-4933-98D9-9151A553522B}" dt="2021-04-05T19:47:39.828" v="1273" actId="20577"/>
        <pc:sldMkLst>
          <pc:docMk/>
          <pc:sldMk cId="3201769836" sldId="296"/>
        </pc:sldMkLst>
        <pc:spChg chg="add mod">
          <ac:chgData name="Judson Santiago" userId="ebb108da2f256286" providerId="LiveId" clId="{10DB17C9-CFD9-4933-98D9-9151A553522B}" dt="2021-04-05T19:47:23.163" v="1270" actId="20577"/>
          <ac:spMkLst>
            <pc:docMk/>
            <pc:sldMk cId="3201769836" sldId="296"/>
            <ac:spMk id="5" creationId="{E7322FF2-36BA-4288-9958-9F379208D83C}"/>
          </ac:spMkLst>
        </pc:spChg>
      </pc:sldChg>
      <pc:sldChg chg="modSp mod">
        <pc:chgData name="Judson Santiago" userId="ebb108da2f256286" providerId="LiveId" clId="{10DB17C9-CFD9-4933-98D9-9151A553522B}" dt="2021-03-28T04:06:45.898" v="569" actId="1076"/>
        <pc:sldMkLst>
          <pc:docMk/>
          <pc:sldMk cId="2101796093" sldId="297"/>
        </pc:sldMkLst>
        <pc:spChg chg="mod">
          <ac:chgData name="Judson Santiago" userId="ebb108da2f256286" providerId="LiveId" clId="{10DB17C9-CFD9-4933-98D9-9151A553522B}" dt="2021-03-28T04:06:45.898" v="569" actId="1076"/>
          <ac:spMkLst>
            <pc:docMk/>
            <pc:sldMk cId="2101796093" sldId="297"/>
            <ac:spMk id="5" creationId="{00000000-0000-0000-0000-000000000000}"/>
          </ac:spMkLst>
        </pc:spChg>
      </pc:sldChg>
      <pc:sldChg chg="addSp delSp modSp mod modNotesTx">
        <pc:chgData name="Judson Santiago" userId="ebb108da2f256286" providerId="LiveId" clId="{10DB17C9-CFD9-4933-98D9-9151A553522B}" dt="2021-04-05T19:03:36.156" v="1209" actId="1035"/>
        <pc:sldMkLst>
          <pc:docMk/>
          <pc:sldMk cId="2589805446" sldId="298"/>
        </pc:sldMkLst>
        <pc:spChg chg="mod">
          <ac:chgData name="Judson Santiago" userId="ebb108da2f256286" providerId="LiveId" clId="{10DB17C9-CFD9-4933-98D9-9151A553522B}" dt="2021-03-28T04:00:55.288" v="530" actId="20577"/>
          <ac:spMkLst>
            <pc:docMk/>
            <pc:sldMk cId="2589805446" sldId="298"/>
            <ac:spMk id="3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3:55:33.168" v="457" actId="478"/>
          <ac:spMkLst>
            <pc:docMk/>
            <pc:sldMk cId="2589805446" sldId="298"/>
            <ac:spMk id="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5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4:02:08.415" v="540" actId="478"/>
          <ac:spMkLst>
            <pc:docMk/>
            <pc:sldMk cId="2589805446" sldId="298"/>
            <ac:spMk id="1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8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5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7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4:02:08.415" v="540" actId="478"/>
          <ac:spMkLst>
            <pc:docMk/>
            <pc:sldMk cId="2589805446" sldId="298"/>
            <ac:spMk id="28" creationId="{00000000-0000-0000-0000-000000000000}"/>
          </ac:spMkLst>
        </pc:spChg>
        <pc:spChg chg="add mod ord topLvl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29" creationId="{77E22A05-1DAA-4E5D-8CA8-EBF18837689D}"/>
          </ac:spMkLst>
        </pc:spChg>
        <pc:spChg chg="mod">
          <ac:chgData name="Judson Santiago" userId="ebb108da2f256286" providerId="LiveId" clId="{10DB17C9-CFD9-4933-98D9-9151A553522B}" dt="2021-04-05T00:41:22.055" v="773" actId="1037"/>
          <ac:spMkLst>
            <pc:docMk/>
            <pc:sldMk cId="2589805446" sldId="298"/>
            <ac:spMk id="30" creationId="{DEA728A5-6FE1-44C5-8FA5-882017B96DD0}"/>
          </ac:spMkLst>
        </pc:spChg>
        <pc:spChg chg="add mod topLvl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31" creationId="{17D412E7-E91B-45B3-87F5-2449D2FD37B9}"/>
          </ac:spMkLst>
        </pc:spChg>
        <pc:spChg chg="add mod">
          <ac:chgData name="Judson Santiago" userId="ebb108da2f256286" providerId="LiveId" clId="{10DB17C9-CFD9-4933-98D9-9151A553522B}" dt="2021-04-05T18:57:33.630" v="1197" actId="1038"/>
          <ac:spMkLst>
            <pc:docMk/>
            <pc:sldMk cId="2589805446" sldId="298"/>
            <ac:spMk id="33" creationId="{A3A1EEDC-31AA-40CF-9813-F1CC4AE00C4C}"/>
          </ac:spMkLst>
        </pc:spChg>
        <pc:spChg chg="add mod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37" creationId="{7D7B85CB-D1D9-40D0-8B7B-7B126A67773F}"/>
          </ac:spMkLst>
        </pc:spChg>
        <pc:spChg chg="add mod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38" creationId="{15050DFD-B9B7-42BC-8998-88AAA0EF38FC}"/>
          </ac:spMkLst>
        </pc:spChg>
        <pc:spChg chg="add mod">
          <ac:chgData name="Judson Santiago" userId="ebb108da2f256286" providerId="LiveId" clId="{10DB17C9-CFD9-4933-98D9-9151A553522B}" dt="2021-04-05T18:57:45.433" v="1199" actId="1076"/>
          <ac:spMkLst>
            <pc:docMk/>
            <pc:sldMk cId="2589805446" sldId="298"/>
            <ac:spMk id="39" creationId="{D3B273CB-AE56-4A8D-8715-CEE0DB26415E}"/>
          </ac:spMkLst>
        </pc:spChg>
        <pc:grpChg chg="add mod">
          <ac:chgData name="Judson Santiago" userId="ebb108da2f256286" providerId="LiveId" clId="{10DB17C9-CFD9-4933-98D9-9151A553522B}" dt="2021-04-05T19:03:36.156" v="1209" actId="1035"/>
          <ac:grpSpMkLst>
            <pc:docMk/>
            <pc:sldMk cId="2589805446" sldId="298"/>
            <ac:grpSpMk id="4" creationId="{FA970FAE-B0EE-41E1-92B9-D9C8E485ADDD}"/>
          </ac:grpSpMkLst>
        </pc:grpChg>
        <pc:grpChg chg="add mod">
          <ac:chgData name="Judson Santiago" userId="ebb108da2f256286" providerId="LiveId" clId="{10DB17C9-CFD9-4933-98D9-9151A553522B}" dt="2021-04-05T18:59:39.382" v="1207" actId="1076"/>
          <ac:grpSpMkLst>
            <pc:docMk/>
            <pc:sldMk cId="2589805446" sldId="298"/>
            <ac:grpSpMk id="8" creationId="{478A098A-1B8D-46FC-B3DD-0FC45BD76A4C}"/>
          </ac:grpSpMkLst>
        </pc:grpChg>
        <pc:grpChg chg="add mod">
          <ac:chgData name="Judson Santiago" userId="ebb108da2f256286" providerId="LiveId" clId="{10DB17C9-CFD9-4933-98D9-9151A553522B}" dt="2021-04-05T18:59:33.894" v="1206" actId="1076"/>
          <ac:grpSpMkLst>
            <pc:docMk/>
            <pc:sldMk cId="2589805446" sldId="298"/>
            <ac:grpSpMk id="17" creationId="{634BEF2E-9436-4087-854F-EE1D30737621}"/>
          </ac:grpSpMkLst>
        </pc:grpChg>
        <pc:grpChg chg="add del mod">
          <ac:chgData name="Judson Santiago" userId="ebb108da2f256286" providerId="LiveId" clId="{10DB17C9-CFD9-4933-98D9-9151A553522B}" dt="2021-04-05T18:58:53.294" v="1200" actId="165"/>
          <ac:grpSpMkLst>
            <pc:docMk/>
            <pc:sldMk cId="2589805446" sldId="298"/>
            <ac:grpSpMk id="35" creationId="{E957627D-FAA1-4E46-8637-6A9A1A8AC72A}"/>
          </ac:grpSpMkLst>
        </pc:grpChg>
        <pc:grpChg chg="add del mod">
          <ac:chgData name="Judson Santiago" userId="ebb108da2f256286" providerId="LiveId" clId="{10DB17C9-CFD9-4933-98D9-9151A553522B}" dt="2021-04-05T18:59:06.152" v="1202" actId="165"/>
          <ac:grpSpMkLst>
            <pc:docMk/>
            <pc:sldMk cId="2589805446" sldId="298"/>
            <ac:grpSpMk id="36" creationId="{C38AD552-8B64-45F5-985D-D44935F67644}"/>
          </ac:grpSpMkLst>
        </pc:grpChg>
        <pc:cxnChg chg="mod topLvl">
          <ac:chgData name="Judson Santiago" userId="ebb108da2f256286" providerId="LiveId" clId="{10DB17C9-CFD9-4933-98D9-9151A553522B}" dt="2021-04-05T18:58:58.024" v="1201" actId="164"/>
          <ac:cxnSpMkLst>
            <pc:docMk/>
            <pc:sldMk cId="2589805446" sldId="298"/>
            <ac:cxnSpMk id="7" creationId="{00000000-0000-0000-0000-000000000000}"/>
          </ac:cxnSpMkLst>
        </pc:cxnChg>
        <pc:cxnChg chg="del">
          <ac:chgData name="Judson Santiago" userId="ebb108da2f256286" providerId="LiveId" clId="{10DB17C9-CFD9-4933-98D9-9151A553522B}" dt="2021-03-28T03:53:46.610" v="425" actId="478"/>
          <ac:cxnSpMkLst>
            <pc:docMk/>
            <pc:sldMk cId="2589805446" sldId="298"/>
            <ac:cxnSpMk id="8" creationId="{00000000-0000-0000-0000-000000000000}"/>
          </ac:cxnSpMkLst>
        </pc:cxnChg>
        <pc:cxnChg chg="add mod topLvl">
          <ac:chgData name="Judson Santiago" userId="ebb108da2f256286" providerId="LiveId" clId="{10DB17C9-CFD9-4933-98D9-9151A553522B}" dt="2021-04-05T18:59:10.813" v="1203" actId="164"/>
          <ac:cxnSpMkLst>
            <pc:docMk/>
            <pc:sldMk cId="2589805446" sldId="298"/>
            <ac:cxnSpMk id="34" creationId="{7640BB8A-C7EE-4B2A-AFB0-F18E0BD40DA1}"/>
          </ac:cxnSpMkLst>
        </pc:cxnChg>
      </pc:sldChg>
      <pc:sldChg chg="modSp mod modNotesTx">
        <pc:chgData name="Judson Santiago" userId="ebb108da2f256286" providerId="LiveId" clId="{10DB17C9-CFD9-4933-98D9-9151A553522B}" dt="2021-04-05T19:46:10.795" v="1248" actId="20577"/>
        <pc:sldMkLst>
          <pc:docMk/>
          <pc:sldMk cId="4158842207" sldId="299"/>
        </pc:sldMkLst>
        <pc:spChg chg="mod">
          <ac:chgData name="Judson Santiago" userId="ebb108da2f256286" providerId="LiveId" clId="{10DB17C9-CFD9-4933-98D9-9151A553522B}" dt="2021-03-28T04:02:49.615" v="547" actId="20577"/>
          <ac:spMkLst>
            <pc:docMk/>
            <pc:sldMk cId="4158842207" sldId="299"/>
            <ac:spMk id="3" creationId="{00000000-0000-0000-0000-000000000000}"/>
          </ac:spMkLst>
        </pc:spChg>
      </pc:sldChg>
      <pc:sldChg chg="addSp modSp mod modNotesTx">
        <pc:chgData name="Judson Santiago" userId="ebb108da2f256286" providerId="LiveId" clId="{10DB17C9-CFD9-4933-98D9-9151A553522B}" dt="2021-04-05T18:45:21.061" v="1169" actId="14100"/>
        <pc:sldMkLst>
          <pc:docMk/>
          <pc:sldMk cId="1639487299" sldId="300"/>
        </pc:sldMkLst>
        <pc:spChg chg="add mod">
          <ac:chgData name="Judson Santiago" userId="ebb108da2f256286" providerId="LiveId" clId="{10DB17C9-CFD9-4933-98D9-9151A553522B}" dt="2021-04-05T18:45:21.061" v="1169" actId="14100"/>
          <ac:spMkLst>
            <pc:docMk/>
            <pc:sldMk cId="1639487299" sldId="300"/>
            <ac:spMk id="8" creationId="{3BBAABAB-0B67-471C-B1BA-241E8B40EC56}"/>
          </ac:spMkLst>
        </pc:spChg>
      </pc:sldChg>
      <pc:sldChg chg="addSp modSp mod modNotesTx">
        <pc:chgData name="Judson Santiago" userId="ebb108da2f256286" providerId="LiveId" clId="{10DB17C9-CFD9-4933-98D9-9151A553522B}" dt="2021-04-05T18:08:26.696" v="979" actId="6549"/>
        <pc:sldMkLst>
          <pc:docMk/>
          <pc:sldMk cId="2293817703" sldId="301"/>
        </pc:sldMkLst>
        <pc:spChg chg="mod">
          <ac:chgData name="Judson Santiago" userId="ebb108da2f256286" providerId="LiveId" clId="{10DB17C9-CFD9-4933-98D9-9151A553522B}" dt="2021-04-05T18:07:02.880" v="849" actId="20577"/>
          <ac:spMkLst>
            <pc:docMk/>
            <pc:sldMk cId="2293817703" sldId="301"/>
            <ac:spMk id="3" creationId="{00000000-0000-0000-0000-000000000000}"/>
          </ac:spMkLst>
        </pc:spChg>
        <pc:spChg chg="add mod">
          <ac:chgData name="Judson Santiago" userId="ebb108da2f256286" providerId="LiveId" clId="{10DB17C9-CFD9-4933-98D9-9151A553522B}" dt="2021-03-28T03:14:31.885" v="33"/>
          <ac:spMkLst>
            <pc:docMk/>
            <pc:sldMk cId="2293817703" sldId="301"/>
            <ac:spMk id="8" creationId="{C0F716AB-6D41-48DF-A707-A8D06B4FC55A}"/>
          </ac:spMkLst>
        </pc:spChg>
        <pc:spChg chg="add mod">
          <ac:chgData name="Judson Santiago" userId="ebb108da2f256286" providerId="LiveId" clId="{10DB17C9-CFD9-4933-98D9-9151A553522B}" dt="2021-03-28T03:14:41.784" v="34" actId="1076"/>
          <ac:spMkLst>
            <pc:docMk/>
            <pc:sldMk cId="2293817703" sldId="301"/>
            <ac:spMk id="9" creationId="{B366C78D-4E01-411E-9DEB-3954A940ADB9}"/>
          </ac:spMkLst>
        </pc:spChg>
        <pc:spChg chg="add mod">
          <ac:chgData name="Judson Santiago" userId="ebb108da2f256286" providerId="LiveId" clId="{10DB17C9-CFD9-4933-98D9-9151A553522B}" dt="2021-03-28T03:14:48.776" v="36" actId="1076"/>
          <ac:spMkLst>
            <pc:docMk/>
            <pc:sldMk cId="2293817703" sldId="301"/>
            <ac:spMk id="10" creationId="{8B0EA20C-8165-4D2F-8F49-18883A94BF87}"/>
          </ac:spMkLst>
        </pc:spChg>
        <pc:graphicFrameChg chg="mod modGraphic">
          <ac:chgData name="Judson Santiago" userId="ebb108da2f256286" providerId="LiveId" clId="{10DB17C9-CFD9-4933-98D9-9151A553522B}" dt="2021-03-28T03:11:48.336" v="26" actId="21"/>
          <ac:graphicFrameMkLst>
            <pc:docMk/>
            <pc:sldMk cId="2293817703" sldId="301"/>
            <ac:graphicFrameMk id="7" creationId="{00000000-0000-0000-0000-000000000000}"/>
          </ac:graphicFrameMkLst>
        </pc:graphicFrameChg>
      </pc:sldChg>
      <pc:sldChg chg="modSp mod modNotesTx">
        <pc:chgData name="Judson Santiago" userId="ebb108da2f256286" providerId="LiveId" clId="{10DB17C9-CFD9-4933-98D9-9151A553522B}" dt="2021-04-05T19:50:17.091" v="1354" actId="20577"/>
        <pc:sldMkLst>
          <pc:docMk/>
          <pc:sldMk cId="2525381789" sldId="303"/>
        </pc:sldMkLst>
        <pc:spChg chg="mod">
          <ac:chgData name="Judson Santiago" userId="ebb108da2f256286" providerId="LiveId" clId="{10DB17C9-CFD9-4933-98D9-9151A553522B}" dt="2021-03-28T04:09:56.181" v="590" actId="948"/>
          <ac:spMkLst>
            <pc:docMk/>
            <pc:sldMk cId="2525381789" sldId="303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10:16.799" v="595" actId="20577"/>
          <ac:spMkLst>
            <pc:docMk/>
            <pc:sldMk cId="2525381789" sldId="30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0DB17C9-CFD9-4933-98D9-9151A553522B}" dt="2021-03-28T04:10:42.347" v="596" actId="1076"/>
        <pc:sldMkLst>
          <pc:docMk/>
          <pc:sldMk cId="81081941" sldId="304"/>
        </pc:sldMkLst>
        <pc:spChg chg="mod">
          <ac:chgData name="Judson Santiago" userId="ebb108da2f256286" providerId="LiveId" clId="{10DB17C9-CFD9-4933-98D9-9151A553522B}" dt="2021-03-28T04:10:42.347" v="596" actId="1076"/>
          <ac:spMkLst>
            <pc:docMk/>
            <pc:sldMk cId="81081941" sldId="304"/>
            <ac:spMk id="4" creationId="{00000000-0000-0000-0000-000000000000}"/>
          </ac:spMkLst>
        </pc:spChg>
      </pc:sldChg>
      <pc:sldChg chg="modSp del mod modNotesTx">
        <pc:chgData name="Judson Santiago" userId="ebb108da2f256286" providerId="LiveId" clId="{10DB17C9-CFD9-4933-98D9-9151A553522B}" dt="2021-03-28T04:29:02.688" v="738" actId="47"/>
        <pc:sldMkLst>
          <pc:docMk/>
          <pc:sldMk cId="2930930696" sldId="305"/>
        </pc:sldMkLst>
        <pc:spChg chg="mod">
          <ac:chgData name="Judson Santiago" userId="ebb108da2f256286" providerId="LiveId" clId="{10DB17C9-CFD9-4933-98D9-9151A553522B}" dt="2021-03-28T04:19:52.011" v="653" actId="20577"/>
          <ac:spMkLst>
            <pc:docMk/>
            <pc:sldMk cId="2930930696" sldId="305"/>
            <ac:spMk id="4" creationId="{00000000-0000-0000-0000-000000000000}"/>
          </ac:spMkLst>
        </pc:spChg>
      </pc:sldChg>
      <pc:sldMasterChg chg="setBg modSldLayout">
        <pc:chgData name="Judson Santiago" userId="ebb108da2f256286" providerId="LiveId" clId="{10DB17C9-CFD9-4933-98D9-9151A553522B}" dt="2021-03-28T02:54:33.134" v="17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0DB17C9-CFD9-4933-98D9-9151A553522B}" dt="2021-03-28T02:54:33.134" v="17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0DB17C9-CFD9-4933-98D9-9151A553522B}" dt="2021-03-28T02:54:33.134" v="17" actId="167"/>
            <ac:picMkLst>
              <pc:docMk/>
              <pc:sldMasterMk cId="0" sldId="2147483660"/>
              <pc:sldLayoutMk cId="0" sldId="2147483661"/>
              <ac:picMk id="13" creationId="{969DF6AC-F258-4938-BA35-2B225A093777}"/>
            </ac:picMkLst>
          </pc:picChg>
        </pc:sldLayoutChg>
      </pc:sldMasterChg>
    </pc:docChg>
  </pc:docChgLst>
  <pc:docChgLst>
    <pc:chgData name="Judson Santiago" userId="ebb108da2f256286" providerId="LiveId" clId="{640600CE-CEA7-4781-81BB-07A7539796D3}"/>
    <pc:docChg chg="undo redo custSel addSld delSld modSld">
      <pc:chgData name="Judson Santiago" userId="ebb108da2f256286" providerId="LiveId" clId="{640600CE-CEA7-4781-81BB-07A7539796D3}" dt="2018-12-11T03:18:54.023" v="1754" actId="164"/>
      <pc:docMkLst>
        <pc:docMk/>
      </pc:docMkLst>
      <pc:sldChg chg="modSp">
        <pc:chgData name="Judson Santiago" userId="ebb108da2f256286" providerId="LiveId" clId="{640600CE-CEA7-4781-81BB-07A7539796D3}" dt="2018-12-03T03:34:43.989" v="29" actId="20577"/>
        <pc:sldMkLst>
          <pc:docMk/>
          <pc:sldMk cId="0" sldId="256"/>
        </pc:sldMkLst>
        <pc:spChg chg="mod">
          <ac:chgData name="Judson Santiago" userId="ebb108da2f256286" providerId="LiveId" clId="{640600CE-CEA7-4781-81BB-07A7539796D3}" dt="2018-12-03T03:34:43.989" v="2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del">
        <pc:chgData name="Judson Santiago" userId="ebb108da2f256286" providerId="LiveId" clId="{640600CE-CEA7-4781-81BB-07A7539796D3}" dt="2018-12-10T18:54:31.603" v="1718" actId="2696"/>
        <pc:sldMkLst>
          <pc:docMk/>
          <pc:sldMk cId="0" sldId="257"/>
        </pc:sldMkLst>
        <pc:spChg chg="mod">
          <ac:chgData name="Judson Santiago" userId="ebb108da2f256286" providerId="LiveId" clId="{640600CE-CEA7-4781-81BB-07A7539796D3}" dt="2018-12-05T17:43:58.583" v="1712" actId="6549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2.989" v="1715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6.506" v="1716" actId="6549"/>
          <ac:spMkLst>
            <pc:docMk/>
            <pc:sldMk cId="0" sldId="257"/>
            <ac:spMk id="1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04T17:39:46.580" v="1702" actId="1076"/>
          <ac:grpSpMkLst>
            <pc:docMk/>
            <pc:sldMk cId="0" sldId="257"/>
            <ac:grpSpMk id="4" creationId="{805963F1-6C7B-4AD5-80EB-EA32268343D5}"/>
          </ac:grpSpMkLst>
        </pc:grpChg>
      </pc:sldChg>
      <pc:sldChg chg="modSp">
        <pc:chgData name="Judson Santiago" userId="ebb108da2f256286" providerId="LiveId" clId="{640600CE-CEA7-4781-81BB-07A7539796D3}" dt="2018-12-03T20:38:59.888" v="1334" actId="404"/>
        <pc:sldMkLst>
          <pc:docMk/>
          <pc:sldMk cId="0" sldId="258"/>
        </pc:sldMkLst>
        <pc:spChg chg="mod">
          <ac:chgData name="Judson Santiago" userId="ebb108da2f256286" providerId="LiveId" clId="{640600CE-CEA7-4781-81BB-07A7539796D3}" dt="2018-12-03T20:38:59.888" v="1334" actId="404"/>
          <ac:spMkLst>
            <pc:docMk/>
            <pc:sldMk cId="0" sldId="258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8:22.213" v="1327" actId="368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1:58.930" v="1347" actId="20577"/>
        <pc:sldMkLst>
          <pc:docMk/>
          <pc:sldMk cId="0" sldId="260"/>
        </pc:sldMkLst>
        <pc:spChg chg="mod">
          <ac:chgData name="Judson Santiago" userId="ebb108da2f256286" providerId="LiveId" clId="{640600CE-CEA7-4781-81BB-07A7539796D3}" dt="2018-12-03T20:41:58.930" v="134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2:44.501" v="1351" actId="1076"/>
        <pc:sldMkLst>
          <pc:docMk/>
          <pc:sldMk cId="0" sldId="261"/>
        </pc:sldMkLst>
        <pc:spChg chg="mod">
          <ac:chgData name="Judson Santiago" userId="ebb108da2f256286" providerId="LiveId" clId="{640600CE-CEA7-4781-81BB-07A7539796D3}" dt="2018-12-03T20:42:38.649" v="1350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8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9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0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1" creationId="{00000000-0000-0000-0000-000000000000}"/>
          </ac:cxnSpMkLst>
        </pc:cxnChg>
      </pc:sldChg>
      <pc:sldChg chg="delSp modSp">
        <pc:chgData name="Judson Santiago" userId="ebb108da2f256286" providerId="LiveId" clId="{640600CE-CEA7-4781-81BB-07A7539796D3}" dt="2018-12-03T20:46:10.539" v="1380" actId="1036"/>
        <pc:sldMkLst>
          <pc:docMk/>
          <pc:sldMk cId="0" sldId="262"/>
        </pc:sldMkLst>
        <pc:spChg chg="mod">
          <ac:chgData name="Judson Santiago" userId="ebb108da2f256286" providerId="LiveId" clId="{640600CE-CEA7-4781-81BB-07A7539796D3}" dt="2018-12-03T20:43:32.891" v="1352" actId="20577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Judson Santiago" userId="ebb108da2f256286" providerId="LiveId" clId="{640600CE-CEA7-4781-81BB-07A7539796D3}" dt="2018-12-03T20:45:50.498" v="1379"/>
          <ac:spMkLst>
            <pc:docMk/>
            <pc:sldMk cId="0" sldId="262"/>
            <ac:spMk id="4" creationId="{00000000-0000-0000-0000-000000000000}"/>
          </ac:spMkLst>
        </pc:sp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00:58.429" v="1486" actId="6549"/>
        <pc:sldMkLst>
          <pc:docMk/>
          <pc:sldMk cId="0" sldId="264"/>
        </pc:sldMkLst>
        <pc:spChg chg="mod">
          <ac:chgData name="Judson Santiago" userId="ebb108da2f256286" providerId="LiveId" clId="{640600CE-CEA7-4781-81BB-07A7539796D3}" dt="2018-12-03T21:00:58.429" v="1486" actId="6549"/>
          <ac:spMkLst>
            <pc:docMk/>
            <pc:sldMk cId="0" sldId="264"/>
            <ac:spMk id="3" creationId="{00000000-0000-0000-0000-000000000000}"/>
          </ac:spMkLst>
        </pc:spChg>
      </pc:sldChg>
      <pc:sldChg chg="delSp modSp">
        <pc:chgData name="Judson Santiago" userId="ebb108da2f256286" providerId="LiveId" clId="{640600CE-CEA7-4781-81BB-07A7539796D3}" dt="2018-12-03T21:03:27.059" v="1494" actId="1076"/>
        <pc:sldMkLst>
          <pc:docMk/>
          <pc:sldMk cId="0" sldId="265"/>
        </pc:sldMkLst>
        <pc:spChg chg="mod">
          <ac:chgData name="Judson Santiago" userId="ebb108da2f256286" providerId="LiveId" clId="{640600CE-CEA7-4781-81BB-07A7539796D3}" dt="2018-12-03T21:02:23.711" v="1487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19.030" v="1492" actId="478"/>
          <ac:spMkLst>
            <pc:docMk/>
            <pc:sldMk cId="0" sldId="265"/>
            <ac:spMk id="45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20.794" v="1493" actId="478"/>
          <ac:spMkLst>
            <pc:docMk/>
            <pc:sldMk cId="0" sldId="265"/>
            <ac:spMk id="4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2:49.810" v="1490" actId="1076"/>
          <ac:spMkLst>
            <pc:docMk/>
            <pc:sldMk cId="0" sldId="265"/>
            <ac:spMk id="50" creationId="{00000000-0000-0000-0000-000000000000}"/>
          </ac:spMkLst>
        </pc:spChg>
        <pc:grpChg chg="mod">
          <ac:chgData name="Judson Santiago" userId="ebb108da2f256286" providerId="LiveId" clId="{640600CE-CEA7-4781-81BB-07A7539796D3}" dt="2018-12-03T21:03:27.059" v="1494" actId="1076"/>
          <ac:grpSpMkLst>
            <pc:docMk/>
            <pc:sldMk cId="0" sldId="265"/>
            <ac:grpSpMk id="4" creationId="{00000000-0000-0000-0000-000000000000}"/>
          </ac:grpSpMkLst>
        </pc:grpChg>
      </pc:sldChg>
      <pc:sldChg chg="modSp">
        <pc:chgData name="Judson Santiago" userId="ebb108da2f256286" providerId="LiveId" clId="{640600CE-CEA7-4781-81BB-07A7539796D3}" dt="2018-12-03T21:04:13.241" v="1497" actId="20577"/>
        <pc:sldMkLst>
          <pc:docMk/>
          <pc:sldMk cId="0" sldId="266"/>
        </pc:sldMkLst>
        <pc:spChg chg="mod">
          <ac:chgData name="Judson Santiago" userId="ebb108da2f256286" providerId="LiveId" clId="{640600CE-CEA7-4781-81BB-07A7539796D3}" dt="2018-12-03T21:04:13.241" v="149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4:54.463" v="129" actId="20577"/>
        <pc:sldMkLst>
          <pc:docMk/>
          <pc:sldMk cId="0" sldId="267"/>
        </pc:sldMkLst>
        <pc:spChg chg="mod">
          <ac:chgData name="Judson Santiago" userId="ebb108da2f256286" providerId="LiveId" clId="{640600CE-CEA7-4781-81BB-07A7539796D3}" dt="2018-12-03T04:04:54.463" v="129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5:17.134" v="130" actId="20577"/>
        <pc:sldMkLst>
          <pc:docMk/>
          <pc:sldMk cId="0" sldId="269"/>
        </pc:sldMkLst>
        <pc:spChg chg="mod">
          <ac:chgData name="Judson Santiago" userId="ebb108da2f256286" providerId="LiveId" clId="{640600CE-CEA7-4781-81BB-07A7539796D3}" dt="2018-12-03T04:05:17.134" v="130" actId="20577"/>
          <ac:spMkLst>
            <pc:docMk/>
            <pc:sldMk cId="0" sldId="269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06:20.171" v="1503" actId="20577"/>
        <pc:sldMkLst>
          <pc:docMk/>
          <pc:sldMk cId="0" sldId="270"/>
        </pc:sldMkLst>
      </pc:sldChg>
      <pc:sldChg chg="modSp">
        <pc:chgData name="Judson Santiago" userId="ebb108da2f256286" providerId="LiveId" clId="{640600CE-CEA7-4781-81BB-07A7539796D3}" dt="2018-12-03T21:09:38.658" v="1512" actId="20577"/>
        <pc:sldMkLst>
          <pc:docMk/>
          <pc:sldMk cId="0" sldId="271"/>
        </pc:sldMkLst>
        <pc:spChg chg="mod">
          <ac:chgData name="Judson Santiago" userId="ebb108da2f256286" providerId="LiveId" clId="{640600CE-CEA7-4781-81BB-07A7539796D3}" dt="2018-12-03T21:09:10.169" v="1504" actId="404"/>
          <ac:spMkLst>
            <pc:docMk/>
            <pc:sldMk cId="0" sldId="27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9:38.658" v="1512" actId="20577"/>
          <ac:spMkLst>
            <pc:docMk/>
            <pc:sldMk cId="0" sldId="271"/>
            <ac:spMk id="7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11:41.657" v="1518" actId="20577"/>
        <pc:sldMkLst>
          <pc:docMk/>
          <pc:sldMk cId="0" sldId="272"/>
        </pc:sldMkLst>
      </pc:sldChg>
      <pc:sldChg chg="addSp modSp">
        <pc:chgData name="Judson Santiago" userId="ebb108da2f256286" providerId="LiveId" clId="{640600CE-CEA7-4781-81BB-07A7539796D3}" dt="2018-12-11T03:18:54.023" v="1754" actId="164"/>
        <pc:sldMkLst>
          <pc:docMk/>
          <pc:sldMk cId="924765193" sldId="293"/>
        </pc:sldMkLst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7:24.242" v="1753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2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0:16.965" v="1513" actId="108"/>
          <ac:spMkLst>
            <pc:docMk/>
            <pc:sldMk cId="924765193" sldId="293"/>
            <ac:spMk id="3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6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11T03:18:54.023" v="1754" actId="164"/>
          <ac:grpSpMkLst>
            <pc:docMk/>
            <pc:sldMk cId="924765193" sldId="293"/>
            <ac:grpSpMk id="6" creationId="{00F971D7-4982-441D-B9CC-EC59551A30BF}"/>
          </ac:grpSpMkLst>
        </pc:grpChg>
      </pc:sldChg>
      <pc:sldChg chg="addSp delSp modSp">
        <pc:chgData name="Judson Santiago" userId="ebb108da2f256286" providerId="LiveId" clId="{640600CE-CEA7-4781-81BB-07A7539796D3}" dt="2018-12-03T21:17:14.121" v="1559" actId="1076"/>
        <pc:sldMkLst>
          <pc:docMk/>
          <pc:sldMk cId="2589805446" sldId="298"/>
        </pc:sldMkLst>
        <pc:spChg chg="mod">
          <ac:chgData name="Judson Santiago" userId="ebb108da2f256286" providerId="LiveId" clId="{640600CE-CEA7-4781-81BB-07A7539796D3}" dt="2018-12-03T21:16:58.836" v="1557" actId="404"/>
          <ac:spMkLst>
            <pc:docMk/>
            <pc:sldMk cId="2589805446" sldId="298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14.121" v="1559" actId="1076"/>
          <ac:spMkLst>
            <pc:docMk/>
            <pc:sldMk cId="2589805446" sldId="298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09.587" v="1558" actId="1076"/>
          <ac:spMkLst>
            <pc:docMk/>
            <pc:sldMk cId="2589805446" sldId="298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8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7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8" creationId="{00000000-0000-0000-0000-000000000000}"/>
          </ac:spMkLst>
        </pc:spChg>
        <pc:spChg chg="add mod">
          <ac:chgData name="Judson Santiago" userId="ebb108da2f256286" providerId="LiveId" clId="{640600CE-CEA7-4781-81BB-07A7539796D3}" dt="2018-12-03T21:14:30.241" v="1537" actId="1076"/>
          <ac:spMkLst>
            <pc:docMk/>
            <pc:sldMk cId="2589805446" sldId="298"/>
            <ac:spMk id="30" creationId="{DEA728A5-6FE1-44C5-8FA5-882017B96DD0}"/>
          </ac:spMkLst>
        </pc:spChg>
        <pc:spChg chg="del mod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4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1:17:14.121" v="1559" actId="1076"/>
          <ac:cxnSpMkLst>
            <pc:docMk/>
            <pc:sldMk cId="2589805446" sldId="298"/>
            <ac:cxnSpMk id="7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1:17:09.587" v="1558" actId="1076"/>
          <ac:cxnSpMkLst>
            <pc:docMk/>
            <pc:sldMk cId="2589805446" sldId="298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640600CE-CEA7-4781-81BB-07A7539796D3}" dt="2018-12-03T21:26:02.623" v="1680" actId="207"/>
        <pc:sldMkLst>
          <pc:docMk/>
          <pc:sldMk cId="4158842207" sldId="299"/>
        </pc:sldMkLst>
        <pc:spChg chg="mod">
          <ac:chgData name="Judson Santiago" userId="ebb108da2f256286" providerId="LiveId" clId="{640600CE-CEA7-4781-81BB-07A7539796D3}" dt="2018-12-03T21:26:02.623" v="1680" actId="207"/>
          <ac:spMkLst>
            <pc:docMk/>
            <pc:sldMk cId="4158842207" sldId="299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0:58:59.603" v="1469" actId="20577"/>
        <pc:sldMkLst>
          <pc:docMk/>
          <pc:sldMk cId="1639487299" sldId="300"/>
        </pc:sldMkLst>
      </pc:sldChg>
      <pc:sldChg chg="modSp">
        <pc:chgData name="Judson Santiago" userId="ebb108da2f256286" providerId="LiveId" clId="{640600CE-CEA7-4781-81BB-07A7539796D3}" dt="2018-12-03T20:51:57.562" v="1417" actId="20577"/>
        <pc:sldMkLst>
          <pc:docMk/>
          <pc:sldMk cId="2293817703" sldId="301"/>
        </pc:sldMkLst>
        <pc:spChg chg="ord">
          <ac:chgData name="Judson Santiago" userId="ebb108da2f256286" providerId="LiveId" clId="{640600CE-CEA7-4781-81BB-07A7539796D3}" dt="2018-12-03T03:42:48.567" v="69" actId="167"/>
          <ac:spMkLst>
            <pc:docMk/>
            <pc:sldMk cId="2293817703" sldId="301"/>
            <ac:spMk id="3" creationId="{00000000-0000-0000-0000-000000000000}"/>
          </ac:spMkLst>
        </pc:spChg>
        <pc:graphicFrameChg chg="mod ord modGraphic">
          <ac:chgData name="Judson Santiago" userId="ebb108da2f256286" providerId="LiveId" clId="{640600CE-CEA7-4781-81BB-07A7539796D3}" dt="2018-12-03T20:51:57.562" v="1417" actId="20577"/>
          <ac:graphicFrameMkLst>
            <pc:docMk/>
            <pc:sldMk cId="2293817703" sldId="301"/>
            <ac:graphicFrameMk id="5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19.151" v="1398" actId="20577"/>
          <ac:graphicFrameMkLst>
            <pc:docMk/>
            <pc:sldMk cId="2293817703" sldId="301"/>
            <ac:graphicFrameMk id="6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25.313" v="1407" actId="20577"/>
          <ac:graphicFrameMkLst>
            <pc:docMk/>
            <pc:sldMk cId="2293817703" sldId="301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27:42.605" v="1682" actId="20577"/>
        <pc:sldMkLst>
          <pc:docMk/>
          <pc:sldMk cId="2525381789" sldId="303"/>
        </pc:sldMkLst>
        <pc:spChg chg="mod">
          <ac:chgData name="Judson Santiago" userId="ebb108da2f256286" providerId="LiveId" clId="{640600CE-CEA7-4781-81BB-07A7539796D3}" dt="2018-12-03T21:27:42.605" v="1682" actId="20577"/>
          <ac:spMkLst>
            <pc:docMk/>
            <pc:sldMk cId="2525381789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12.321" v="1683" actId="1076"/>
        <pc:sldMkLst>
          <pc:docMk/>
          <pc:sldMk cId="81081941" sldId="304"/>
        </pc:sldMkLst>
        <pc:spChg chg="mod">
          <ac:chgData name="Judson Santiago" userId="ebb108da2f256286" providerId="LiveId" clId="{640600CE-CEA7-4781-81BB-07A7539796D3}" dt="2018-12-03T21:30:12.321" v="1683" actId="1076"/>
          <ac:spMkLst>
            <pc:docMk/>
            <pc:sldMk cId="81081941" sldId="304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28.446" v="1684" actId="20577"/>
        <pc:sldMkLst>
          <pc:docMk/>
          <pc:sldMk cId="2930930696" sldId="305"/>
        </pc:sldMkLst>
        <pc:spChg chg="mod">
          <ac:chgData name="Judson Santiago" userId="ebb108da2f256286" providerId="LiveId" clId="{640600CE-CEA7-4781-81BB-07A7539796D3}" dt="2018-12-03T21:30:28.446" v="1684" actId="20577"/>
          <ac:spMkLst>
            <pc:docMk/>
            <pc:sldMk cId="2930930696" sldId="305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640600CE-CEA7-4781-81BB-07A7539796D3}" dt="2018-12-03T20:36:10.734" v="1324" actId="255"/>
        <pc:sldMkLst>
          <pc:docMk/>
          <pc:sldMk cId="2549806709" sldId="306"/>
        </pc:sldMkLst>
        <pc:spChg chg="mod">
          <ac:chgData name="Judson Santiago" userId="ebb108da2f256286" providerId="LiveId" clId="{640600CE-CEA7-4781-81BB-07A7539796D3}" dt="2018-12-03T19:41:50.139" v="145" actId="20577"/>
          <ac:spMkLst>
            <pc:docMk/>
            <pc:sldMk cId="2549806709" sldId="306"/>
            <ac:spMk id="2" creationId="{7F20DF66-2A21-4142-A157-96B389138A0C}"/>
          </ac:spMkLst>
        </pc:spChg>
        <pc:spChg chg="mod">
          <ac:chgData name="Judson Santiago" userId="ebb108da2f256286" providerId="LiveId" clId="{640600CE-CEA7-4781-81BB-07A7539796D3}" dt="2018-12-03T20:36:10.734" v="1324" actId="255"/>
          <ac:spMkLst>
            <pc:docMk/>
            <pc:sldMk cId="2549806709" sldId="306"/>
            <ac:spMk id="3" creationId="{C8929081-9EC0-4C09-BE14-790C447EFFFD}"/>
          </ac:spMkLst>
        </pc:spChg>
      </pc:sldChg>
      <pc:sldChg chg="add">
        <pc:chgData name="Judson Santiago" userId="ebb108da2f256286" providerId="LiveId" clId="{640600CE-CEA7-4781-81BB-07A7539796D3}" dt="2018-12-10T18:54:28.488" v="1717"/>
        <pc:sldMkLst>
          <pc:docMk/>
          <pc:sldMk cId="0" sldId="307"/>
        </pc:sldMkLst>
      </pc:sldChg>
    </pc:docChg>
  </pc:docChgLst>
  <pc:docChgLst>
    <pc:chgData name="Judson Santiago" userId="ebb108da2f256286" providerId="LiveId" clId="{B8DFB4C0-F3FF-454D-90C1-1D9EA3015359}"/>
    <pc:docChg chg="modSld">
      <pc:chgData name="Judson Santiago" userId="ebb108da2f256286" providerId="LiveId" clId="{B8DFB4C0-F3FF-454D-90C1-1D9EA3015359}" dt="2019-09-03T17:57:17.517" v="7" actId="403"/>
      <pc:docMkLst>
        <pc:docMk/>
      </pc:docMkLst>
      <pc:sldChg chg="modSp">
        <pc:chgData name="Judson Santiago" userId="ebb108da2f256286" providerId="LiveId" clId="{B8DFB4C0-F3FF-454D-90C1-1D9EA3015359}" dt="2019-09-03T17:57:17.517" v="7" actId="403"/>
        <pc:sldMkLst>
          <pc:docMk/>
          <pc:sldMk cId="924765193" sldId="293"/>
        </pc:sldMkLst>
        <pc:spChg chg="mod">
          <ac:chgData name="Judson Santiago" userId="ebb108da2f256286" providerId="LiveId" clId="{B8DFB4C0-F3FF-454D-90C1-1D9EA3015359}" dt="2019-09-03T17:57:17.517" v="7" actId="403"/>
          <ac:spMkLst>
            <pc:docMk/>
            <pc:sldMk cId="924765193" sldId="293"/>
            <ac:spMk id="37" creationId="{00000000-0000-0000-0000-000000000000}"/>
          </ac:spMkLst>
        </pc:spChg>
      </pc:sldChg>
      <pc:sldChg chg="modSp">
        <pc:chgData name="Judson Santiago" userId="ebb108da2f256286" providerId="LiveId" clId="{B8DFB4C0-F3FF-454D-90C1-1D9EA3015359}" dt="2019-09-03T17:53:42.359" v="5" actId="20577"/>
        <pc:sldMkLst>
          <pc:docMk/>
          <pc:sldMk cId="1639487299" sldId="300"/>
        </pc:sldMkLst>
        <pc:spChg chg="mod">
          <ac:chgData name="Judson Santiago" userId="ebb108da2f256286" providerId="LiveId" clId="{B8DFB4C0-F3FF-454D-90C1-1D9EA3015359}" dt="2019-09-03T17:53:42.359" v="5" actId="20577"/>
          <ac:spMkLst>
            <pc:docMk/>
            <pc:sldMk cId="1639487299" sldId="30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em um programa são introduzidos através de variáveis e constantes.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3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resultados</a:t>
            </a:r>
            <a:r>
              <a:rPr lang="pt-BR" baseline="0" dirty="0"/>
              <a:t> no g++ e no </a:t>
            </a:r>
            <a:r>
              <a:rPr lang="pt-BR" baseline="0" dirty="0" err="1"/>
              <a:t>clang</a:t>
            </a:r>
            <a:r>
              <a:rPr lang="pt-BR" baseline="0" dirty="0"/>
              <a:t>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97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usar o vetor sem a notação de [ ], estamos acessando um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3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 inclusive</a:t>
            </a:r>
            <a:r>
              <a:rPr lang="pt-BR" baseline="0" dirty="0"/>
              <a:t> deixar os parênteses vazios para inicializar todos os elementos para zero:</a:t>
            </a:r>
          </a:p>
          <a:p>
            <a:r>
              <a:rPr lang="pt-BR" baseline="0" dirty="0" err="1"/>
              <a:t>long</a:t>
            </a:r>
            <a:r>
              <a:rPr lang="pt-BR" baseline="0" dirty="0"/>
              <a:t> totais[500]={ };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8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O índice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 é válido para este vetor? Não,</a:t>
            </a:r>
            <a:r>
              <a:rPr lang="pt-BR" baseline="0" dirty="0"/>
              <a:t> um vetor com 3 elementos tem índices de 0 a 2.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0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que acontece dentro e fora da</a:t>
            </a:r>
            <a:r>
              <a:rPr lang="pt-BR" sz="1200" baseline="0" dirty="0">
                <a:solidFill>
                  <a:schemeClr val="bg1"/>
                </a:solidFill>
              </a:rPr>
              <a:t> 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266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92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0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com número variáveis de elementos serão vistos quando</a:t>
            </a:r>
            <a:r>
              <a:rPr lang="pt-BR" baseline="0" dirty="0"/>
              <a:t> estudarmos o laço de repetição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vet.push_back</a:t>
            </a:r>
            <a:r>
              <a:rPr lang="pt-BR" dirty="0"/>
              <a:t>( ) insere elementos e cresce automaticamente 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Graficamente</a:t>
            </a:r>
            <a:r>
              <a:rPr lang="pt-BR" baseline="0" dirty="0"/>
              <a:t> um vetor é representado por uma caixa com vários compartimentos.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Calculado durante o processo de compilação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4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Cuidado: o</a:t>
            </a:r>
            <a:r>
              <a:rPr lang="pt-BR" baseline="0" dirty="0"/>
              <a:t> compilador g++ (Linux) e seus </a:t>
            </a:r>
            <a:r>
              <a:rPr lang="pt-BR" baseline="0" dirty="0" err="1"/>
              <a:t>ports</a:t>
            </a:r>
            <a:r>
              <a:rPr lang="pt-BR" baseline="0" dirty="0"/>
              <a:t>, como o do </a:t>
            </a:r>
            <a:r>
              <a:rPr lang="pt-BR" baseline="0" dirty="0" err="1"/>
              <a:t>MinGW</a:t>
            </a:r>
            <a:r>
              <a:rPr lang="pt-BR" baseline="0" dirty="0"/>
              <a:t> usado no </a:t>
            </a:r>
            <a:r>
              <a:rPr lang="pt-BR" baseline="0" dirty="0" err="1"/>
              <a:t>DevC</a:t>
            </a:r>
            <a:r>
              <a:rPr lang="pt-BR" baseline="0" dirty="0"/>
              <a:t>++, habilitam por padrão uma extensão não padronizada da linguagem que permite criar vetores usando uma variável para o tamanho do vetor, mas isso não é correto.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eu posso usar os valores 30, 5*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 e </a:t>
            </a:r>
            <a:r>
              <a:rPr lang="pt-BR" dirty="0" err="1"/>
              <a:t>rand</a:t>
            </a:r>
            <a:r>
              <a:rPr lang="pt-BR" dirty="0"/>
              <a:t>() para o tamanho de um vetor?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8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» Mostrar o erro na compilação: Max não pode ser </a:t>
            </a:r>
            <a:r>
              <a:rPr lang="pt-BR" dirty="0" err="1"/>
              <a:t>constexpr</a:t>
            </a:r>
            <a:r>
              <a:rPr lang="pt-BR" dirty="0"/>
              <a:t> e portanto não pode ser usado para</a:t>
            </a:r>
            <a:r>
              <a:rPr lang="pt-BR" baseline="0" dirty="0"/>
              <a:t> o tamanho do vetor (ConstTam.cpp)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0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endereços representados na ilustração saltam de 4 em 4 bytes (tamanho de um 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 e inicialização de vetores (Vetores.cpp)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3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Visualizar</a:t>
            </a:r>
            <a:r>
              <a:rPr lang="pt-BR" sz="1200" baseline="0" dirty="0">
                <a:solidFill>
                  <a:schemeClr val="bg1"/>
                </a:solidFill>
              </a:rPr>
              <a:t> o conteúdo de um vetor através do depurador (NaoInicializado.cpp)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3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969DF6AC-F258-4938-BA35-2B225A093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constexpr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ajudar a eliminar dúvidas:</a:t>
            </a:r>
          </a:p>
          <a:p>
            <a:pPr lvl="1"/>
            <a:r>
              <a:rPr lang="pt-BR" dirty="0"/>
              <a:t>Declara uma constante que pode ser inicializada apenas </a:t>
            </a:r>
            <a:br>
              <a:rPr lang="pt-BR" dirty="0"/>
            </a:br>
            <a:r>
              <a:rPr lang="pt-BR" dirty="0"/>
              <a:t>para 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conhecidos na compilação do programa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19965"/>
              </p:ext>
            </p:extLst>
          </p:nvPr>
        </p:nvGraphicFramePr>
        <p:xfrm>
          <a:off x="2063552" y="3463588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um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definido na compilação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02658"/>
              </p:ext>
            </p:extLst>
          </p:nvPr>
        </p:nvGraphicFramePr>
        <p:xfrm>
          <a:off x="2063552" y="4373980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definido na compilação</a:t>
                      </a:r>
                      <a:b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5932"/>
              </p:ext>
            </p:extLst>
          </p:nvPr>
        </p:nvGraphicFramePr>
        <p:xfrm>
          <a:off x="2063552" y="5284372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Max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Max = rand();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mas só é conhecido na execução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rand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(); 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F716AB-6D41-48DF-A707-A8D06B4FC55A}"/>
              </a:ext>
            </a:extLst>
          </p:cNvPr>
          <p:cNvSpPr txBox="1"/>
          <p:nvPr/>
        </p:nvSpPr>
        <p:spPr>
          <a:xfrm>
            <a:off x="10284032" y="5586741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×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66C78D-4E01-411E-9DEB-3954A940ADB9}"/>
              </a:ext>
            </a:extLst>
          </p:cNvPr>
          <p:cNvSpPr txBox="1"/>
          <p:nvPr/>
        </p:nvSpPr>
        <p:spPr>
          <a:xfrm>
            <a:off x="11258829" y="4655906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√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0EA20C-8165-4D2F-8F49-18883A94BF87}"/>
              </a:ext>
            </a:extLst>
          </p:cNvPr>
          <p:cNvSpPr txBox="1"/>
          <p:nvPr/>
        </p:nvSpPr>
        <p:spPr>
          <a:xfrm>
            <a:off x="9812389" y="3736122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√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81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5 *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Max = </a:t>
            </a:r>
            <a:r>
              <a:rPr lang="pt-BR" sz="1600" dirty="0" err="1">
                <a:latin typeface="+mj-lt"/>
              </a:rPr>
              <a:t>rand</a:t>
            </a:r>
            <a:r>
              <a:rPr lang="pt-BR" sz="1600" dirty="0">
                <a:latin typeface="+mj-lt"/>
              </a:rPr>
              <a:t>();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    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"Max:" </a:t>
            </a:r>
            <a:r>
              <a:rPr lang="pt-BR" sz="1600" dirty="0">
                <a:latin typeface="+mj-lt"/>
              </a:rPr>
              <a:t>&lt;&lt; Max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aleatório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ok: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[Max];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erro: Max não é uma expressão constante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BAABAB-0B67-471C-B1BA-241E8B40EC5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ConstTam.cpp</a:t>
            </a:r>
          </a:p>
        </p:txBody>
      </p:sp>
    </p:spTree>
    <p:extLst>
      <p:ext uri="{BB962C8B-B14F-4D97-AF65-F5344CB8AC3E}">
        <p14:creationId xmlns:p14="http://schemas.microsoft.com/office/powerpoint/2010/main" val="16394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derivado</a:t>
            </a:r>
          </a:p>
          <a:p>
            <a:pPr lvl="1"/>
            <a:r>
              <a:rPr lang="pt-BR" dirty="0"/>
              <a:t>Ele é formado por múltiplos valores</a:t>
            </a:r>
          </a:p>
          <a:p>
            <a:pPr lvl="1"/>
            <a:r>
              <a:rPr lang="pt-BR" dirty="0"/>
              <a:t>Ele depende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base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não é um tipo</a:t>
            </a:r>
          </a:p>
          <a:p>
            <a:pPr lvl="1"/>
            <a:r>
              <a:rPr lang="pt-BR" dirty="0"/>
              <a:t>Ele é um conjunto de dados do mesmo tipo</a:t>
            </a:r>
          </a:p>
          <a:p>
            <a:pPr lvl="1"/>
            <a:r>
              <a:rPr lang="pt-BR" dirty="0"/>
              <a:t>Não existe um tipo chamado "vetor" </a:t>
            </a:r>
          </a:p>
          <a:p>
            <a:pPr lvl="1"/>
            <a:r>
              <a:rPr lang="pt-BR" dirty="0"/>
              <a:t>Todo vetor tem um tipo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char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double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armazenados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consecutivas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Cada elemento é representado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Em C/C++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começa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não em </a:t>
            </a:r>
            <a:r>
              <a:rPr lang="pt-BR" dirty="0">
                <a:latin typeface="+mj-lt"/>
              </a:rPr>
              <a:t>1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35560" y="455776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vet</a:t>
            </a:r>
            <a:r>
              <a:rPr lang="pt-BR" sz="2000" dirty="0">
                <a:latin typeface="+mj-lt"/>
              </a:rPr>
              <a:t>[5];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D29A9D3-F5FB-4664-9653-13A4DDD0C4BF}"/>
              </a:ext>
            </a:extLst>
          </p:cNvPr>
          <p:cNvGrpSpPr/>
          <p:nvPr/>
        </p:nvGrpSpPr>
        <p:grpSpPr>
          <a:xfrm>
            <a:off x="5145956" y="3838230"/>
            <a:ext cx="4264004" cy="2286016"/>
            <a:chOff x="5145956" y="3838230"/>
            <a:chExt cx="4264004" cy="2286016"/>
          </a:xfrm>
        </p:grpSpPr>
        <p:sp>
          <p:nvSpPr>
            <p:cNvPr id="29" name="Retângulo 28"/>
            <p:cNvSpPr/>
            <p:nvPr/>
          </p:nvSpPr>
          <p:spPr>
            <a:xfrm>
              <a:off x="6977347" y="383823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977347" y="412398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977347" y="440973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977347" y="469548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977347" y="498123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977347" y="52669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977347" y="55527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77347" y="583849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6334405" y="4123982"/>
              <a:ext cx="214314" cy="14287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145956" y="4515196"/>
              <a:ext cx="1087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  <a:r>
                <a:rPr lang="pt-BR" dirty="0"/>
                <a:t> valores </a:t>
              </a:r>
              <a:br>
                <a:rPr lang="pt-BR" dirty="0"/>
              </a:br>
              <a:r>
                <a:rPr lang="pt-BR" dirty="0"/>
                <a:t>inteiros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620157" y="41239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620157" y="44097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620157" y="469548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620157" y="49812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620157" y="52669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120356" y="38382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8120356" y="41239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20356" y="44097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120356" y="46954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120356" y="49812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120356" y="52669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8120356" y="555274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120356" y="58384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37" name="TextBox 41">
              <a:extLst>
                <a:ext uri="{FF2B5EF4-FFF2-40B4-BE49-F238E27FC236}">
                  <a16:creationId xmlns:a16="http://schemas.microsoft.com/office/drawing/2014/main" id="{3E009A8C-78C8-4BB4-8853-8C3BECCFBE5A}"/>
                </a:ext>
              </a:extLst>
            </p:cNvPr>
            <p:cNvSpPr txBox="1"/>
            <p:nvPr/>
          </p:nvSpPr>
          <p:spPr>
            <a:xfrm>
              <a:off x="8688288" y="403992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vet</a:t>
              </a:r>
              <a:endParaRPr lang="pt-BR" sz="2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acessados individualmente pelo seu 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495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357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32206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60834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8946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3512" y="2564904"/>
            <a:ext cx="6715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visitas[365];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visitas[0] = 38;</a:t>
            </a:r>
          </a:p>
          <a:p>
            <a:r>
              <a:rPr lang="pt-BR" dirty="0">
                <a:latin typeface="+mj-lt"/>
              </a:rPr>
              <a:t>visitas[1] = 54;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visitas[2] = 88;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visitas[1];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54</a:t>
            </a:r>
          </a:p>
          <a:p>
            <a:r>
              <a:rPr lang="pt-BR" dirty="0">
                <a:latin typeface="+mj-lt"/>
              </a:rPr>
              <a:t>visitas[3] = visitas[0] + 2;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40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1809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4671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7541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404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36566" y="54224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4638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29915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03644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32272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60900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4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98952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418156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7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275412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363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704040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600" dirty="0">
                <a:latin typeface="+mj-lt"/>
              </a:rPr>
              <a:t> batatas[3];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batatas[0] = 7;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1° elemento</a:t>
            </a:r>
          </a:p>
          <a:p>
            <a:r>
              <a:rPr lang="pt-BR" sz="1600" dirty="0">
                <a:latin typeface="+mj-lt"/>
              </a:rPr>
              <a:t>     batatas[1] = 8;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2° elemento </a:t>
            </a:r>
          </a:p>
          <a:p>
            <a:r>
              <a:rPr lang="pt-BR" sz="1600" dirty="0">
                <a:latin typeface="+mj-lt"/>
              </a:rPr>
              <a:t>     batatas[2] = 6;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3° elemento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custo[3] = {20, 30, 5};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e inicializa vetor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"Quantidade de batatas =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batatas[0] + batatas[1] + batatas[2]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pacote com "</a:t>
            </a:r>
            <a:r>
              <a:rPr lang="pt-BR" sz="1600" dirty="0">
                <a:latin typeface="+mj-lt"/>
              </a:rPr>
              <a:t> &lt;&lt; batatas[1]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batatas custa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custo[1]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 por batata.\n"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batatas[1] * custo[1];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segundo pacote custa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C1C45A-C9E3-431E-8816-6D447B4E29A7}"/>
              </a:ext>
            </a:extLst>
          </p:cNvPr>
          <p:cNvSpPr txBox="1"/>
          <p:nvPr/>
        </p:nvSpPr>
        <p:spPr>
          <a:xfrm rot="16200000">
            <a:off x="-521868" y="5967181"/>
            <a:ext cx="141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Vetores.cpp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Quantidade de batatas = 21</a:t>
            </a:r>
          </a:p>
          <a:p>
            <a:r>
              <a:rPr lang="pt-BR" dirty="0">
                <a:latin typeface="+mj-lt"/>
              </a:rPr>
              <a:t>O pacote com 8 batatas custa 30 centavos por batata.</a:t>
            </a:r>
          </a:p>
          <a:p>
            <a:r>
              <a:rPr lang="pt-BR" dirty="0">
                <a:latin typeface="+mj-lt"/>
              </a:rPr>
              <a:t>O segundo pacote custa 240 centavos.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4598" y="4797152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batatas[3];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valores armazenados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eles são valores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seja feita uma atribuição de valor 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endl;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vetor tem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 elemento tem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5CFDD8-CCC8-4643-ABAB-30FD5CA320AC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NaoInicializado.cpp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5084" y="2564904"/>
            <a:ext cx="671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Conteúdo da posição  0 = -858993460</a:t>
            </a:r>
          </a:p>
          <a:p>
            <a:r>
              <a:rPr lang="pt-BR" dirty="0">
                <a:latin typeface="+mj-lt"/>
              </a:rPr>
              <a:t>Conteúdo da posição  1 = -858993460</a:t>
            </a:r>
          </a:p>
          <a:p>
            <a:r>
              <a:rPr lang="pt-BR" dirty="0">
                <a:latin typeface="+mj-lt"/>
              </a:rPr>
              <a:t>Conteúdo da posição  2 = -858993460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Conteúdo da posição  0 = 0</a:t>
            </a:r>
          </a:p>
          <a:p>
            <a:r>
              <a:rPr lang="pt-BR" dirty="0">
                <a:latin typeface="+mj-lt"/>
              </a:rPr>
              <a:t>Conteúdo da posição  1 = 0</a:t>
            </a:r>
          </a:p>
          <a:p>
            <a:r>
              <a:rPr lang="pt-BR" dirty="0">
                <a:latin typeface="+mj-lt"/>
              </a:rPr>
              <a:t>Conteúdo da posição  2 = 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vetor tem 12 bytes.</a:t>
            </a:r>
          </a:p>
          <a:p>
            <a:r>
              <a:rPr lang="pt-BR" dirty="0">
                <a:latin typeface="+mj-lt"/>
              </a:rPr>
              <a:t>Um elemento tem 4 bytes.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com o uso das chaves </a:t>
            </a:r>
            <a:r>
              <a:rPr lang="pt-BR" dirty="0"/>
              <a:t>só funciona na declaração do vetor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a declaração do vetor seus valores só podem ser alterados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 individual a cada elemento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93702"/>
            <a:ext cx="6715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cartas[4] = {3, 6, 8, 10};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 = {5, 6, 7, 8};                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// inválido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2349" y="5013176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[0] = 5;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[1] = 6;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[2] = 7;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[3] = 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DF66-2A21-4142-A157-96B38913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29081-9EC0-4C09-BE14-790C447E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são compostos por: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</a:p>
          <a:p>
            <a:pPr lvl="2"/>
            <a:r>
              <a:rPr lang="pt-BR" dirty="0"/>
              <a:t>Entrada, saída, atribuição,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 err="1">
                <a:latin typeface="+mj-lt"/>
              </a:rPr>
              <a:t>cin</a:t>
            </a:r>
            <a:r>
              <a:rPr lang="pt-BR" sz="1800" dirty="0">
                <a:latin typeface="+mj-lt"/>
              </a:rPr>
              <a:t> &gt;&gt; </a:t>
            </a:r>
            <a:r>
              <a:rPr lang="pt-BR" sz="1800" dirty="0" err="1">
                <a:latin typeface="+mj-lt"/>
              </a:rPr>
              <a:t>val</a:t>
            </a:r>
            <a:r>
              <a:rPr lang="pt-BR" sz="1800" dirty="0">
                <a:latin typeface="+mj-lt"/>
              </a:rPr>
              <a:t>; cout &lt;&lt; total; peso = 0;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/>
              <a:t>Aritméticas, binárias,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10 * a + b;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mascara &amp; estado;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</a:p>
          <a:p>
            <a:pPr lvl="2"/>
            <a:r>
              <a:rPr lang="pt-BR" dirty="0"/>
              <a:t>Variáveis e constantes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total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num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valor:"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30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4.52</a:t>
            </a:r>
            <a:r>
              <a:rPr lang="pt-BR" sz="1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980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</a:t>
            </a:r>
            <a:r>
              <a:rPr lang="pt-BR" dirty="0"/>
              <a:t>ser atribuído a outro</a:t>
            </a:r>
          </a:p>
        </p:txBody>
      </p:sp>
      <p:sp>
        <p:nvSpPr>
          <p:cNvPr id="37" name="CaixaDeTexto 3"/>
          <p:cNvSpPr txBox="1"/>
          <p:nvPr/>
        </p:nvSpPr>
        <p:spPr>
          <a:xfrm>
            <a:off x="1703512" y="250567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cartas[4] = {30, 60, 80, 100};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mao</a:t>
            </a:r>
            <a:r>
              <a:rPr lang="pt-BR" dirty="0">
                <a:latin typeface="+mj-lt"/>
              </a:rPr>
              <a:t>[4];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latin typeface="+mj-lt"/>
              </a:rPr>
              <a:t>mao = cartas;                      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// inválido, alterando endereço</a:t>
            </a:r>
            <a:endParaRPr lang="pt-BR" sz="16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F971D7-4982-441D-B9CC-EC59551A30BF}"/>
              </a:ext>
            </a:extLst>
          </p:cNvPr>
          <p:cNvGrpSpPr/>
          <p:nvPr/>
        </p:nvGrpSpPr>
        <p:grpSpPr>
          <a:xfrm>
            <a:off x="2135560" y="3789040"/>
            <a:ext cx="3104232" cy="2376264"/>
            <a:chOff x="2135560" y="3789040"/>
            <a:chExt cx="3104232" cy="2376264"/>
          </a:xfrm>
        </p:grpSpPr>
        <p:sp>
          <p:nvSpPr>
            <p:cNvPr id="29" name="Retângulo 28"/>
            <p:cNvSpPr/>
            <p:nvPr/>
          </p:nvSpPr>
          <p:spPr>
            <a:xfrm>
              <a:off x="2498115" y="387928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498115" y="41650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498115" y="44507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80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98115" y="47365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498115" y="50222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498115" y="530804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498115" y="55938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2498115" y="58795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140925" y="38610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140925" y="41468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40925" y="443255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140925" y="47183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41124" y="38792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641124" y="41650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641124" y="44507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641124" y="47365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641124" y="50222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41124" y="53080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641124" y="55938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641124" y="58795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42403" y="3789040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/>
                <a:t>cartas</a:t>
              </a:r>
              <a:endParaRPr lang="pt-BR" sz="2000" dirty="0"/>
            </a:p>
          </p:txBody>
        </p:sp>
        <p:sp>
          <p:nvSpPr>
            <p:cNvPr id="38" name="CaixaDeTexto 50"/>
            <p:cNvSpPr txBox="1"/>
            <p:nvPr/>
          </p:nvSpPr>
          <p:spPr>
            <a:xfrm>
              <a:off x="2135560" y="50464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39" name="CaixaDeTexto 51"/>
            <p:cNvSpPr txBox="1"/>
            <p:nvPr/>
          </p:nvSpPr>
          <p:spPr>
            <a:xfrm>
              <a:off x="2135560" y="53321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40" name="CaixaDeTexto 52"/>
            <p:cNvSpPr txBox="1"/>
            <p:nvPr/>
          </p:nvSpPr>
          <p:spPr>
            <a:xfrm>
              <a:off x="2135560" y="5617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41" name="CaixaDeTexto 53"/>
            <p:cNvSpPr txBox="1"/>
            <p:nvPr/>
          </p:nvSpPr>
          <p:spPr>
            <a:xfrm>
              <a:off x="2135560" y="59036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2403" y="4941168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mao</a:t>
              </a:r>
              <a:endParaRPr lang="pt-BR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6293" y="424621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nome de um vetor representa o endereço inicial do conjunto de dados. Esse endereço é fixado na criação do vetor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pode ser alterado</a:t>
            </a:r>
          </a:p>
        </p:txBody>
      </p:sp>
    </p:spTree>
    <p:extLst>
      <p:ext uri="{BB962C8B-B14F-4D97-AF65-F5344CB8AC3E}">
        <p14:creationId xmlns:p14="http://schemas.microsoft.com/office/powerpoint/2010/main" val="92476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inicializar um vetor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menos valores</a:t>
            </a:r>
            <a:r>
              <a:rPr lang="pt-BR" dirty="0"/>
              <a:t> que o tamanho do 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inicializar parcialmente um vetor</a:t>
            </a:r>
            <a:r>
              <a:rPr lang="pt-BR" dirty="0"/>
              <a:t>, os </a:t>
            </a:r>
            <a:br>
              <a:rPr lang="pt-BR" dirty="0"/>
            </a:br>
            <a:r>
              <a:rPr lang="pt-BR" dirty="0"/>
              <a:t>demais elementos recebem o valor zero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3672" y="2828265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 apenas os dois primeiros elementos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</a:t>
            </a:r>
            <a:r>
              <a:rPr lang="pt-BR" sz="1600" dirty="0">
                <a:latin typeface="+mj-lt"/>
              </a:rPr>
              <a:t>juros[5] = {5.0, 2.0};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53672" y="4811087"/>
            <a:ext cx="6286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 elemento é 1 e os demais são 0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sz="1600" dirty="0">
                <a:latin typeface="+mj-lt"/>
              </a:rPr>
              <a:t>totais[500] = {1};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sz="1600" dirty="0">
                <a:latin typeface="+mj-lt"/>
              </a:rPr>
              <a:t>totais[500] = {0};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Deixando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 vazios na inicialização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o compilador conta os elementos para você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o número de elementos </a:t>
            </a:r>
            <a:r>
              <a:rPr lang="pt-BR" dirty="0"/>
              <a:t>sem </a:t>
            </a:r>
            <a:br>
              <a:rPr lang="pt-BR" dirty="0"/>
            </a:br>
            <a:r>
              <a:rPr lang="pt-BR" dirty="0"/>
              <a:t>inicializar o vetor constitui um erro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3672" y="285293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um vetor com 4 elementos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 = {1, 5, 3, 8};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25680" y="5004465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compilador não sabe o tamanho do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coisas[];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latin typeface="+mj-lt"/>
              </a:rPr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</a:t>
            </a:r>
            <a:r>
              <a:rPr lang="pt-BR" dirty="0"/>
              <a:t> são usados:</a:t>
            </a:r>
          </a:p>
          <a:p>
            <a:pPr marL="454914" lvl="1" indent="0">
              <a:buNone/>
            </a:pPr>
            <a:r>
              <a:rPr lang="pt-BR" dirty="0">
                <a:latin typeface="+mj-lt"/>
              </a:rPr>
              <a:t> 1) </a:t>
            </a:r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 o vetor</a:t>
            </a:r>
          </a:p>
          <a:p>
            <a:pPr marL="454914" lvl="1" indent="0">
              <a:buNone/>
            </a:pPr>
            <a:r>
              <a:rPr lang="pt-BR" dirty="0">
                <a:latin typeface="+mj-lt"/>
              </a:rPr>
              <a:t> 2) </a:t>
            </a:r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acessar seus elementos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4BEF2E-9436-4087-854F-EE1D30737621}"/>
              </a:ext>
            </a:extLst>
          </p:cNvPr>
          <p:cNvGrpSpPr/>
          <p:nvPr/>
        </p:nvGrpSpPr>
        <p:grpSpPr>
          <a:xfrm>
            <a:off x="1935805" y="3979153"/>
            <a:ext cx="2819771" cy="2000264"/>
            <a:chOff x="8256240" y="3631631"/>
            <a:chExt cx="2819771" cy="2000264"/>
          </a:xfrm>
        </p:grpSpPr>
        <p:sp>
          <p:nvSpPr>
            <p:cNvPr id="9" name="Retângulo 8"/>
            <p:cNvSpPr/>
            <p:nvPr/>
          </p:nvSpPr>
          <p:spPr>
            <a:xfrm>
              <a:off x="8613430" y="3631631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613430" y="3917383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613430" y="4203135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613430" y="44888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613430" y="4774639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613430" y="5060391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613430" y="53461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256240" y="389914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256240" y="418489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8256240" y="447064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756439" y="36316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756439" y="39173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756439" y="420313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756439" y="448888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756439" y="47746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756439" y="506039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9756439" y="534614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30" name="TextBox 3">
              <a:extLst>
                <a:ext uri="{FF2B5EF4-FFF2-40B4-BE49-F238E27FC236}">
                  <a16:creationId xmlns:a16="http://schemas.microsoft.com/office/drawing/2014/main" id="{DEA728A5-6FE1-44C5-8FA5-882017B96DD0}"/>
                </a:ext>
              </a:extLst>
            </p:cNvPr>
            <p:cNvSpPr txBox="1"/>
            <p:nvPr/>
          </p:nvSpPr>
          <p:spPr>
            <a:xfrm>
              <a:off x="10330294" y="3874319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vet</a:t>
              </a:r>
              <a:endParaRPr lang="pt-BR" sz="1600" dirty="0">
                <a:latin typeface="+mj-lt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A970FAE-B0EE-41E1-92B9-D9C8E485ADDD}"/>
              </a:ext>
            </a:extLst>
          </p:cNvPr>
          <p:cNvGrpSpPr/>
          <p:nvPr/>
        </p:nvGrpSpPr>
        <p:grpSpPr>
          <a:xfrm>
            <a:off x="5807968" y="3501008"/>
            <a:ext cx="5196586" cy="983291"/>
            <a:chOff x="1919536" y="3739847"/>
            <a:chExt cx="5196586" cy="983291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7E22A05-1DAA-4E5D-8CA8-EBF18837689D}"/>
                </a:ext>
              </a:extLst>
            </p:cNvPr>
            <p:cNvSpPr/>
            <p:nvPr/>
          </p:nvSpPr>
          <p:spPr>
            <a:xfrm>
              <a:off x="2423592" y="4294510"/>
              <a:ext cx="4692530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vet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[3];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// declaração do vetor</a:t>
              </a:r>
              <a:endParaRPr lang="pt-BR" dirty="0">
                <a:latin typeface="+mj-lt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437983" y="3739847"/>
              <a:ext cx="3502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Quantidade de elementos do vetor</a:t>
              </a: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3620418" y="4084254"/>
              <a:ext cx="0" cy="2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D7B85CB-D1D9-40D0-8B7B-7B126A67773F}"/>
                </a:ext>
              </a:extLst>
            </p:cNvPr>
            <p:cNvSpPr/>
            <p:nvPr/>
          </p:nvSpPr>
          <p:spPr>
            <a:xfrm>
              <a:off x="1919536" y="4335625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8A098A-1B8D-46FC-B3DD-0FC45BD76A4C}"/>
              </a:ext>
            </a:extLst>
          </p:cNvPr>
          <p:cNvGrpSpPr/>
          <p:nvPr/>
        </p:nvGrpSpPr>
        <p:grpSpPr>
          <a:xfrm>
            <a:off x="4919222" y="5053876"/>
            <a:ext cx="6089321" cy="990578"/>
            <a:chOff x="4439816" y="5045385"/>
            <a:chExt cx="6089321" cy="990578"/>
          </a:xfrm>
        </p:grpSpPr>
        <p:sp>
          <p:nvSpPr>
            <p:cNvPr id="6" name="CaixaDeTexto 5"/>
            <p:cNvSpPr txBox="1"/>
            <p:nvPr/>
          </p:nvSpPr>
          <p:spPr>
            <a:xfrm>
              <a:off x="6491623" y="5045385"/>
              <a:ext cx="337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Índice de um elemento do vetor </a:t>
              </a:r>
              <a:r>
                <a:rPr lang="pt-BR" baseline="30000" dirty="0"/>
                <a:t>†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7D412E7-E91B-45B3-87F5-2449D2FD37B9}"/>
                </a:ext>
              </a:extLst>
            </p:cNvPr>
            <p:cNvSpPr/>
            <p:nvPr/>
          </p:nvSpPr>
          <p:spPr>
            <a:xfrm>
              <a:off x="4952409" y="5607335"/>
              <a:ext cx="5576728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total = </a:t>
              </a:r>
              <a:r>
                <a:rPr lang="pt-BR" dirty="0" err="1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vet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[3] + 5;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// acesso ao elemento</a:t>
              </a:r>
              <a:endParaRPr lang="pt-BR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7640BB8A-C7EE-4B2A-AFB0-F18E0BD40DA1}"/>
                </a:ext>
              </a:extLst>
            </p:cNvPr>
            <p:cNvCxnSpPr>
              <a:cxnSpLocks/>
            </p:cNvCxnSpPr>
            <p:nvPr/>
          </p:nvCxnSpPr>
          <p:spPr>
            <a:xfrm>
              <a:off x="6666137" y="5408599"/>
              <a:ext cx="0" cy="2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5050DFD-B9B7-42BC-8998-88AAA0EF38FC}"/>
                </a:ext>
              </a:extLst>
            </p:cNvPr>
            <p:cNvSpPr/>
            <p:nvPr/>
          </p:nvSpPr>
          <p:spPr>
            <a:xfrm>
              <a:off x="4439816" y="5643054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A3A1EEDC-31AA-40CF-9813-F1CC4AE00C4C}"/>
              </a:ext>
            </a:extLst>
          </p:cNvPr>
          <p:cNvSpPr/>
          <p:nvPr/>
        </p:nvSpPr>
        <p:spPr>
          <a:xfrm>
            <a:off x="1927488" y="2414141"/>
            <a:ext cx="357190" cy="3571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3B273CB-AE56-4A8D-8715-CEE0DB26415E}"/>
              </a:ext>
            </a:extLst>
          </p:cNvPr>
          <p:cNvSpPr/>
          <p:nvPr/>
        </p:nvSpPr>
        <p:spPr>
          <a:xfrm>
            <a:off x="1927488" y="2880998"/>
            <a:ext cx="357190" cy="3571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980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inválidas de um vetor</a:t>
            </a:r>
            <a:r>
              <a:rPr lang="pt-BR" dirty="0"/>
              <a:t> é um erro </a:t>
            </a:r>
            <a:br>
              <a:rPr lang="pt-BR" dirty="0"/>
            </a:br>
            <a:r>
              <a:rPr lang="pt-BR" dirty="0"/>
              <a:t>grave que pode ter resultados inesperados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posição inválida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 na memória</a:t>
            </a:r>
            <a:r>
              <a:rPr lang="pt-BR" dirty="0"/>
              <a:t> que: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3140968"/>
            <a:ext cx="4870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{10, 20, 30, 40, 50};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60;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muito grave</a:t>
            </a: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[5000] = 60;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grave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8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podem ser passados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de funções</a:t>
            </a:r>
          </a:p>
          <a:p>
            <a:pPr lvl="1"/>
            <a:r>
              <a:rPr lang="pt-BR" dirty="0"/>
              <a:t>Deve-se usar colchetes no protótipo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definição deve dar um nome para o vetor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924944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inteiros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[]);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caracteres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ultimoChar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[]);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229200"/>
            <a:ext cx="6572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[])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{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94836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772817"/>
            <a:ext cx="10249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[]);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batatas[3] = {7, 8, 6};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 de batatas =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(batatas)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322FF2-36BA-4288-9958-9F379208D83C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SomaVetor.cpp</a:t>
            </a:r>
          </a:p>
        </p:txBody>
      </p:sp>
    </p:spTree>
    <p:extLst>
      <p:ext uri="{BB962C8B-B14F-4D97-AF65-F5344CB8AC3E}">
        <p14:creationId xmlns:p14="http://schemas.microsoft.com/office/powerpoint/2010/main" val="32017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considera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fixo de elementos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Para usar um número variável de elementos seria  preciso passar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Total de batatas = 21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6572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{</a:t>
            </a:r>
          </a:p>
          <a:p>
            <a:r>
              <a:rPr lang="pt-BR" sz="1600" dirty="0">
                <a:latin typeface="+mj-lt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210179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vector</a:t>
            </a:r>
            <a:r>
              <a:rPr lang="pt-BR" dirty="0"/>
              <a:t> é uma alternativa </a:t>
            </a:r>
            <a:br>
              <a:rPr lang="pt-BR" dirty="0"/>
            </a:br>
            <a:r>
              <a:rPr lang="pt-BR" dirty="0"/>
              <a:t>ao vetor tradicional da linguagem C++</a:t>
            </a:r>
          </a:p>
          <a:p>
            <a:pPr lvl="1"/>
            <a:r>
              <a:rPr lang="pt-BR" dirty="0"/>
              <a:t>O tamanho do vetor cresce automaticamente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538759"/>
            <a:ext cx="705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&lt;vector&gt;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::vector;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vazio de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com n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38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pt-BR" dirty="0"/>
              <a:t> é outra alternativa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Tem tamanho fixo</a:t>
            </a:r>
          </a:p>
          <a:p>
            <a:pPr lvl="1"/>
            <a:r>
              <a:rPr lang="pt-BR" dirty="0"/>
              <a:t>Fornece maior segurança que um vetor normal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3552" y="3545169"/>
            <a:ext cx="6480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cria vetor de cinco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5&gt;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 de quatro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{1.2, 2.1, 3.4, 4.5};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8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1917" y="4149080"/>
            <a:ext cx="5556292" cy="1754326"/>
            <a:chOff x="2915973" y="4437112"/>
            <a:chExt cx="5556292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973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podem armazenar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múltiplos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Usando um único identificador</a:t>
            </a:r>
          </a:p>
          <a:p>
            <a:endParaRPr lang="pt-BR" dirty="0"/>
          </a:p>
          <a:p>
            <a:pPr lvl="2"/>
            <a:r>
              <a:rPr lang="pt-BR" dirty="0"/>
              <a:t>Os elementos de um vetor são acessados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índices</a:t>
            </a:r>
          </a:p>
          <a:p>
            <a:endParaRPr lang="pt-BR" dirty="0"/>
          </a:p>
          <a:p>
            <a:pPr lvl="2"/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inicializado parcialmente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57728" y="5518973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dirty="0">
                <a:latin typeface="+mj-lt"/>
              </a:rPr>
              <a:t>totais[500] = {0};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340724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totais[500];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500 valores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57728" y="457199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totais[0];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primeiro elemento</a:t>
            </a:r>
            <a:r>
              <a:rPr lang="pt-BR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30</a:t>
            </a:r>
            <a:r>
              <a:rPr lang="pt-BR" dirty="0"/>
              <a:t> alunos?</a:t>
            </a:r>
            <a:br>
              <a:rPr lang="pt-BR" dirty="0"/>
            </a:br>
            <a:r>
              <a:rPr lang="pt-BR" dirty="0"/>
              <a:t>(nome, identidade, CPF, endereço, etc.)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09722" y="3330858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n1  = 8.0;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  = 7.0;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  = 4.5;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n29 = 5.0;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n30 = 2.0;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52928" y="368804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30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compostos de dados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tipos que armazenam múltiplos valores: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  <a:p>
            <a:pPr lvl="1"/>
            <a:r>
              <a:rPr lang="pt-BR" dirty="0"/>
              <a:t>Strings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Uniões</a:t>
            </a:r>
          </a:p>
          <a:p>
            <a:pPr lvl="1"/>
            <a:r>
              <a:rPr lang="pt-BR" dirty="0"/>
              <a:t>Enumerações</a:t>
            </a:r>
          </a:p>
          <a:p>
            <a:r>
              <a:rPr lang="pt-BR" dirty="0"/>
              <a:t>Os tipos compostos são coleções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formadas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partir dos tipos básicos de dados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múltiplos valores, todos do mesmo tipo:</a:t>
            </a:r>
          </a:p>
          <a:p>
            <a:pPr lvl="1"/>
            <a:r>
              <a:rPr lang="pt-BR" dirty="0"/>
              <a:t>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As </a:t>
            </a:r>
            <a:r>
              <a:rPr lang="pt-BR" dirty="0">
                <a:latin typeface="+mj-lt"/>
              </a:rPr>
              <a:t>100</a:t>
            </a:r>
            <a:r>
              <a:rPr lang="pt-BR" dirty="0"/>
              <a:t> primeiras teclas pressionadas no teclado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char</a:t>
            </a:r>
          </a:p>
          <a:p>
            <a:pPr lvl="1"/>
            <a:r>
              <a:rPr lang="pt-BR" dirty="0"/>
              <a:t>O número diário de visitas de um site web por um período de um ano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365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unsigned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3556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9.5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6418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92816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5.0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1444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3.2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5007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7.3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7870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4.0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0732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2.1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63602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0.4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06465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207394" y="335699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vetor utiliza-se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declaração</a:t>
            </a:r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 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58752" y="4503420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800" dirty="0">
                <a:latin typeface="+mj-lt"/>
              </a:rPr>
              <a:t> visitas[365];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71664" y="37890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2192" y="378904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57549" y="550355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nome do vetor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15664" y="528844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4572656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7215862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tamanho do vetor deve ser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constante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constante inteira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Uma expressão inteira com valor constante</a:t>
            </a:r>
            <a:r>
              <a:rPr lang="pt-BR" baseline="30000" dirty="0"/>
              <a:t>†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86291"/>
              </p:ext>
            </p:extLst>
          </p:nvPr>
        </p:nvGraphicFramePr>
        <p:xfrm>
          <a:off x="2063552" y="343699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notas[30];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notas[Max];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32416"/>
              </p:ext>
            </p:extLst>
          </p:nvPr>
        </p:nvGraphicFramePr>
        <p:xfrm>
          <a:off x="2063552" y="5165184"/>
          <a:ext cx="91450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)];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];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quantidade de elementos deve ser conhecida no momento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 do programa</a:t>
            </a:r>
            <a:r>
              <a:rPr lang="pt-BR" dirty="0"/>
              <a:t> e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ser uma variável</a:t>
            </a: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tam</a:t>
            </a:r>
            <a:r>
              <a:rPr lang="pt-BR" sz="2000" dirty="0">
                <a:latin typeface="+mj-lt"/>
              </a:rPr>
              <a:t> = 30; 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</a:t>
            </a:r>
            <a:r>
              <a:rPr lang="pt-BR" sz="2000" dirty="0" err="1">
                <a:latin typeface="+mj-lt"/>
              </a:rPr>
              <a:t>tam</a:t>
            </a:r>
            <a:r>
              <a:rPr lang="pt-BR" sz="2000" dirty="0">
                <a:latin typeface="+mj-lt"/>
              </a:rPr>
              <a:t>]; </a:t>
            </a:r>
            <a:r>
              <a:rPr lang="pt-BR" sz="2000" b="1" dirty="0">
                <a:solidFill>
                  <a:srgbClr val="FF0000"/>
                </a:solidFill>
              </a:rPr>
              <a:t>x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é constante</a:t>
            </a:r>
          </a:p>
          <a:p>
            <a:pPr lvl="1">
              <a:buNone/>
            </a:pPr>
            <a:endParaRPr lang="pt-BR" sz="2000" dirty="0">
              <a:latin typeface="+mj-lt"/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; </a:t>
            </a:r>
          </a:p>
          <a:p>
            <a:pPr lvl="1">
              <a:buNone/>
            </a:pPr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]; </a:t>
            </a:r>
            <a:r>
              <a:rPr lang="pt-BR" sz="2000" b="1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quant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é constante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2161</TotalTime>
  <Words>2710</Words>
  <Application>Microsoft Office PowerPoint</Application>
  <PresentationFormat>Widescreen</PresentationFormat>
  <Paragraphs>455</Paragraphs>
  <Slides>30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Vetores</vt:lpstr>
      <vt:lpstr>Introdução</vt:lpstr>
      <vt:lpstr>Introdução</vt:lpstr>
      <vt:lpstr>Introdução</vt:lpstr>
      <vt:lpstr>Introdução</vt:lpstr>
      <vt:lpstr>Vetores</vt:lpstr>
      <vt:lpstr>Declaração de Vetores</vt:lpstr>
      <vt:lpstr>Declaração de Vetores</vt:lpstr>
      <vt:lpstr>Declaração de Vetores</vt:lpstr>
      <vt:lpstr>Declaração de Vetores</vt:lpstr>
      <vt:lpstr>Declaração de 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Inicialização de Vetores</vt:lpstr>
      <vt:lpstr>Inicialização de Vetores</vt:lpstr>
      <vt:lpstr>Inicialização de Vetores</vt:lpstr>
      <vt:lpstr>Inicialização de Vetores</vt:lpstr>
      <vt:lpstr>Acessando Elementos</vt:lpstr>
      <vt:lpstr>Acessando Elementos</vt:lpstr>
      <vt:lpstr>Vetores e Funções</vt:lpstr>
      <vt:lpstr>Vetores e Funções</vt:lpstr>
      <vt:lpstr>Vetores e Funções</vt:lpstr>
      <vt:lpstr>Alternativas para um Vetor</vt:lpstr>
      <vt:lpstr>Alternativas para um Vetor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keywords>Tipos;Vetores;Strings</cp:keywords>
  <cp:lastModifiedBy>Judson Santiago</cp:lastModifiedBy>
  <cp:revision>255</cp:revision>
  <dcterms:created xsi:type="dcterms:W3CDTF">2009-04-23T16:40:18Z</dcterms:created>
  <dcterms:modified xsi:type="dcterms:W3CDTF">2021-04-08T03:54:29Z</dcterms:modified>
</cp:coreProperties>
</file>