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309" r:id="rId3"/>
    <p:sldId id="258" r:id="rId4"/>
    <p:sldId id="259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94" r:id="rId20"/>
    <p:sldId id="289" r:id="rId21"/>
    <p:sldId id="290" r:id="rId22"/>
    <p:sldId id="305" r:id="rId23"/>
    <p:sldId id="306" r:id="rId24"/>
    <p:sldId id="310" r:id="rId25"/>
    <p:sldId id="307" r:id="rId26"/>
    <p:sldId id="308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292" r:id="rId37"/>
    <p:sldId id="304" r:id="rId3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DF8BEF-96C7-4107-87C6-B920BC986B4C}" v="13" dt="2021-04-08T06:43:55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260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1C373B32-2990-4841-A7AF-3EF03462132C}"/>
    <pc:docChg chg="undo redo custSel addSld delSld modSld">
      <pc:chgData name="Judson Santiago" userId="ebb108da2f256286" providerId="LiveId" clId="{1C373B32-2990-4841-A7AF-3EF03462132C}" dt="2018-12-11T03:32:39.527" v="4339" actId="20577"/>
      <pc:docMkLst>
        <pc:docMk/>
      </pc:docMkLst>
      <pc:sldChg chg="modSp del">
        <pc:chgData name="Judson Santiago" userId="ebb108da2f256286" providerId="LiveId" clId="{1C373B32-2990-4841-A7AF-3EF03462132C}" dt="2018-12-10T18:54:17.212" v="3360" actId="2696"/>
        <pc:sldMkLst>
          <pc:docMk/>
          <pc:sldMk cId="0" sldId="257"/>
        </pc:sldMkLst>
        <pc:spChg chg="mod">
          <ac:chgData name="Judson Santiago" userId="ebb108da2f256286" providerId="LiveId" clId="{1C373B32-2990-4841-A7AF-3EF03462132C}" dt="2018-12-05T17:44:48.816" v="0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Judson Santiago" userId="ebb108da2f256286" providerId="LiveId" clId="{1C373B32-2990-4841-A7AF-3EF03462132C}" dt="2018-12-05T17:47:23.700" v="4" actId="20577"/>
        <pc:sldMkLst>
          <pc:docMk/>
          <pc:sldMk cId="0" sldId="275"/>
        </pc:sldMkLst>
        <pc:spChg chg="mod">
          <ac:chgData name="Judson Santiago" userId="ebb108da2f256286" providerId="LiveId" clId="{1C373B32-2990-4841-A7AF-3EF03462132C}" dt="2018-12-05T17:47:23.700" v="4" actId="20577"/>
          <ac:spMkLst>
            <pc:docMk/>
            <pc:sldMk cId="0" sldId="275"/>
            <ac:spMk id="3" creationId="{00000000-0000-0000-0000-000000000000}"/>
          </ac:spMkLst>
        </pc:spChg>
      </pc:sldChg>
      <pc:sldChg chg="modNotesTx">
        <pc:chgData name="Judson Santiago" userId="ebb108da2f256286" providerId="LiveId" clId="{1C373B32-2990-4841-A7AF-3EF03462132C}" dt="2018-12-06T23:22:57.722" v="292" actId="20577"/>
        <pc:sldMkLst>
          <pc:docMk/>
          <pc:sldMk cId="0" sldId="276"/>
        </pc:sldMkLst>
      </pc:sldChg>
      <pc:sldChg chg="addSp delSp modSp">
        <pc:chgData name="Judson Santiago" userId="ebb108da2f256286" providerId="LiveId" clId="{1C373B32-2990-4841-A7AF-3EF03462132C}" dt="2018-12-06T23:25:18.190" v="307" actId="1076"/>
        <pc:sldMkLst>
          <pc:docMk/>
          <pc:sldMk cId="0" sldId="277"/>
        </pc:sldMkLst>
        <pc:spChg chg="mod topLvl">
          <ac:chgData name="Judson Santiago" userId="ebb108da2f256286" providerId="LiveId" clId="{1C373B32-2990-4841-A7AF-3EF03462132C}" dt="2018-12-06T23:25:13.693" v="306" actId="164"/>
          <ac:spMkLst>
            <pc:docMk/>
            <pc:sldMk cId="0" sldId="277"/>
            <ac:spMk id="5" creationId="{00000000-0000-0000-0000-000000000000}"/>
          </ac:spMkLst>
        </pc:spChg>
        <pc:spChg chg="mod topLvl">
          <ac:chgData name="Judson Santiago" userId="ebb108da2f256286" providerId="LiveId" clId="{1C373B32-2990-4841-A7AF-3EF03462132C}" dt="2018-12-06T23:25:13.693" v="306" actId="164"/>
          <ac:spMkLst>
            <pc:docMk/>
            <pc:sldMk cId="0" sldId="277"/>
            <ac:spMk id="6" creationId="{00000000-0000-0000-0000-000000000000}"/>
          </ac:spMkLst>
        </pc:spChg>
        <pc:spChg chg="mod topLvl">
          <ac:chgData name="Judson Santiago" userId="ebb108da2f256286" providerId="LiveId" clId="{1C373B32-2990-4841-A7AF-3EF03462132C}" dt="2018-12-06T23:25:13.693" v="306" actId="164"/>
          <ac:spMkLst>
            <pc:docMk/>
            <pc:sldMk cId="0" sldId="277"/>
            <ac:spMk id="7" creationId="{00000000-0000-0000-0000-000000000000}"/>
          </ac:spMkLst>
        </pc:spChg>
        <pc:spChg chg="mod topLvl">
          <ac:chgData name="Judson Santiago" userId="ebb108da2f256286" providerId="LiveId" clId="{1C373B32-2990-4841-A7AF-3EF03462132C}" dt="2018-12-06T23:25:13.693" v="306" actId="164"/>
          <ac:spMkLst>
            <pc:docMk/>
            <pc:sldMk cId="0" sldId="277"/>
            <ac:spMk id="8" creationId="{00000000-0000-0000-0000-000000000000}"/>
          </ac:spMkLst>
        </pc:spChg>
        <pc:spChg chg="mod topLvl">
          <ac:chgData name="Judson Santiago" userId="ebb108da2f256286" providerId="LiveId" clId="{1C373B32-2990-4841-A7AF-3EF03462132C}" dt="2018-12-06T23:25:13.693" v="306" actId="164"/>
          <ac:spMkLst>
            <pc:docMk/>
            <pc:sldMk cId="0" sldId="277"/>
            <ac:spMk id="9" creationId="{00000000-0000-0000-0000-000000000000}"/>
          </ac:spMkLst>
        </pc:spChg>
        <pc:spChg chg="mod topLvl">
          <ac:chgData name="Judson Santiago" userId="ebb108da2f256286" providerId="LiveId" clId="{1C373B32-2990-4841-A7AF-3EF03462132C}" dt="2018-12-06T23:25:13.693" v="306" actId="164"/>
          <ac:spMkLst>
            <pc:docMk/>
            <pc:sldMk cId="0" sldId="277"/>
            <ac:spMk id="10" creationId="{00000000-0000-0000-0000-000000000000}"/>
          </ac:spMkLst>
        </pc:spChg>
        <pc:spChg chg="mod topLvl">
          <ac:chgData name="Judson Santiago" userId="ebb108da2f256286" providerId="LiveId" clId="{1C373B32-2990-4841-A7AF-3EF03462132C}" dt="2018-12-06T23:25:13.693" v="306" actId="164"/>
          <ac:spMkLst>
            <pc:docMk/>
            <pc:sldMk cId="0" sldId="277"/>
            <ac:spMk id="11" creationId="{00000000-0000-0000-0000-000000000000}"/>
          </ac:spMkLst>
        </pc:spChg>
        <pc:spChg chg="mod topLvl">
          <ac:chgData name="Judson Santiago" userId="ebb108da2f256286" providerId="LiveId" clId="{1C373B32-2990-4841-A7AF-3EF03462132C}" dt="2018-12-06T23:25:13.693" v="306" actId="164"/>
          <ac:spMkLst>
            <pc:docMk/>
            <pc:sldMk cId="0" sldId="277"/>
            <ac:spMk id="12" creationId="{00000000-0000-0000-0000-000000000000}"/>
          </ac:spMkLst>
        </pc:spChg>
        <pc:spChg chg="mod topLvl">
          <ac:chgData name="Judson Santiago" userId="ebb108da2f256286" providerId="LiveId" clId="{1C373B32-2990-4841-A7AF-3EF03462132C}" dt="2018-12-06T23:25:13.693" v="306" actId="164"/>
          <ac:spMkLst>
            <pc:docMk/>
            <pc:sldMk cId="0" sldId="277"/>
            <ac:spMk id="15" creationId="{00000000-0000-0000-0000-000000000000}"/>
          </ac:spMkLst>
        </pc:spChg>
        <pc:spChg chg="mod topLvl">
          <ac:chgData name="Judson Santiago" userId="ebb108da2f256286" providerId="LiveId" clId="{1C373B32-2990-4841-A7AF-3EF03462132C}" dt="2018-12-06T23:25:13.693" v="306" actId="164"/>
          <ac:spMkLst>
            <pc:docMk/>
            <pc:sldMk cId="0" sldId="277"/>
            <ac:spMk id="16" creationId="{00000000-0000-0000-0000-000000000000}"/>
          </ac:spMkLst>
        </pc:spChg>
        <pc:spChg chg="mod topLvl">
          <ac:chgData name="Judson Santiago" userId="ebb108da2f256286" providerId="LiveId" clId="{1C373B32-2990-4841-A7AF-3EF03462132C}" dt="2018-12-06T23:25:13.693" v="306" actId="164"/>
          <ac:spMkLst>
            <pc:docMk/>
            <pc:sldMk cId="0" sldId="277"/>
            <ac:spMk id="17" creationId="{00000000-0000-0000-0000-000000000000}"/>
          </ac:spMkLst>
        </pc:spChg>
        <pc:spChg chg="mod topLvl">
          <ac:chgData name="Judson Santiago" userId="ebb108da2f256286" providerId="LiveId" clId="{1C373B32-2990-4841-A7AF-3EF03462132C}" dt="2018-12-06T23:25:13.693" v="306" actId="164"/>
          <ac:spMkLst>
            <pc:docMk/>
            <pc:sldMk cId="0" sldId="277"/>
            <ac:spMk id="18" creationId="{00000000-0000-0000-0000-000000000000}"/>
          </ac:spMkLst>
        </pc:spChg>
        <pc:spChg chg="mod topLvl">
          <ac:chgData name="Judson Santiago" userId="ebb108da2f256286" providerId="LiveId" clId="{1C373B32-2990-4841-A7AF-3EF03462132C}" dt="2018-12-06T23:25:13.693" v="306" actId="164"/>
          <ac:spMkLst>
            <pc:docMk/>
            <pc:sldMk cId="0" sldId="277"/>
            <ac:spMk id="19" creationId="{00000000-0000-0000-0000-000000000000}"/>
          </ac:spMkLst>
        </pc:spChg>
        <pc:spChg chg="mod topLvl">
          <ac:chgData name="Judson Santiago" userId="ebb108da2f256286" providerId="LiveId" clId="{1C373B32-2990-4841-A7AF-3EF03462132C}" dt="2018-12-06T23:25:13.693" v="306" actId="164"/>
          <ac:spMkLst>
            <pc:docMk/>
            <pc:sldMk cId="0" sldId="277"/>
            <ac:spMk id="20" creationId="{00000000-0000-0000-0000-000000000000}"/>
          </ac:spMkLst>
        </pc:spChg>
        <pc:spChg chg="mod topLvl">
          <ac:chgData name="Judson Santiago" userId="ebb108da2f256286" providerId="LiveId" clId="{1C373B32-2990-4841-A7AF-3EF03462132C}" dt="2018-12-06T23:25:13.693" v="306" actId="164"/>
          <ac:spMkLst>
            <pc:docMk/>
            <pc:sldMk cId="0" sldId="277"/>
            <ac:spMk id="21" creationId="{00000000-0000-0000-0000-000000000000}"/>
          </ac:spMkLst>
        </pc:spChg>
        <pc:spChg chg="mod topLvl">
          <ac:chgData name="Judson Santiago" userId="ebb108da2f256286" providerId="LiveId" clId="{1C373B32-2990-4841-A7AF-3EF03462132C}" dt="2018-12-06T23:25:13.693" v="306" actId="164"/>
          <ac:spMkLst>
            <pc:docMk/>
            <pc:sldMk cId="0" sldId="277"/>
            <ac:spMk id="22" creationId="{00000000-0000-0000-0000-000000000000}"/>
          </ac:spMkLst>
        </pc:spChg>
        <pc:spChg chg="mod">
          <ac:chgData name="Judson Santiago" userId="ebb108da2f256286" providerId="LiveId" clId="{1C373B32-2990-4841-A7AF-3EF03462132C}" dt="2018-12-06T23:23:51.186" v="299" actId="1076"/>
          <ac:spMkLst>
            <pc:docMk/>
            <pc:sldMk cId="0" sldId="277"/>
            <ac:spMk id="23" creationId="{00000000-0000-0000-0000-000000000000}"/>
          </ac:spMkLst>
        </pc:spChg>
        <pc:spChg chg="mod">
          <ac:chgData name="Judson Santiago" userId="ebb108da2f256286" providerId="LiveId" clId="{1C373B32-2990-4841-A7AF-3EF03462132C}" dt="2018-12-06T23:23:33.912" v="295" actId="1076"/>
          <ac:spMkLst>
            <pc:docMk/>
            <pc:sldMk cId="0" sldId="277"/>
            <ac:spMk id="24" creationId="{00000000-0000-0000-0000-000000000000}"/>
          </ac:spMkLst>
        </pc:spChg>
        <pc:grpChg chg="add del mod">
          <ac:chgData name="Judson Santiago" userId="ebb108da2f256286" providerId="LiveId" clId="{1C373B32-2990-4841-A7AF-3EF03462132C}" dt="2018-12-06T23:24:58.799" v="302" actId="165"/>
          <ac:grpSpMkLst>
            <pc:docMk/>
            <pc:sldMk cId="0" sldId="277"/>
            <ac:grpSpMk id="13" creationId="{845E7915-C480-4A9F-8675-F27B6340FAC0}"/>
          </ac:grpSpMkLst>
        </pc:grpChg>
        <pc:grpChg chg="add mod">
          <ac:chgData name="Judson Santiago" userId="ebb108da2f256286" providerId="LiveId" clId="{1C373B32-2990-4841-A7AF-3EF03462132C}" dt="2018-12-06T23:25:18.190" v="307" actId="1076"/>
          <ac:grpSpMkLst>
            <pc:docMk/>
            <pc:sldMk cId="0" sldId="277"/>
            <ac:grpSpMk id="14" creationId="{71425619-201D-4169-A067-901F38B5E460}"/>
          </ac:grpSpMkLst>
        </pc:grpChg>
      </pc:sldChg>
      <pc:sldChg chg="modSp">
        <pc:chgData name="Judson Santiago" userId="ebb108da2f256286" providerId="LiveId" clId="{1C373B32-2990-4841-A7AF-3EF03462132C}" dt="2018-12-06T23:28:08.902" v="324" actId="368"/>
        <pc:sldMkLst>
          <pc:docMk/>
          <pc:sldMk cId="0" sldId="279"/>
        </pc:sldMkLst>
        <pc:spChg chg="mod">
          <ac:chgData name="Judson Santiago" userId="ebb108da2f256286" providerId="LiveId" clId="{1C373B32-2990-4841-A7AF-3EF03462132C}" dt="2018-12-06T23:27:32.563" v="309" actId="20577"/>
          <ac:spMkLst>
            <pc:docMk/>
            <pc:sldMk cId="0" sldId="279"/>
            <ac:spMk id="2" creationId="{00000000-0000-0000-0000-000000000000}"/>
          </ac:spMkLst>
        </pc:spChg>
        <pc:spChg chg="mod">
          <ac:chgData name="Judson Santiago" userId="ebb108da2f256286" providerId="LiveId" clId="{1C373B32-2990-4841-A7AF-3EF03462132C}" dt="2018-12-06T23:28:08.902" v="324" actId="368"/>
          <ac:spMkLst>
            <pc:docMk/>
            <pc:sldMk cId="0" sldId="279"/>
            <ac:spMk id="3" creationId="{00000000-0000-0000-0000-000000000000}"/>
          </ac:spMkLst>
        </pc:spChg>
        <pc:spChg chg="mod">
          <ac:chgData name="Judson Santiago" userId="ebb108da2f256286" providerId="LiveId" clId="{1C373B32-2990-4841-A7AF-3EF03462132C}" dt="2018-12-05T17:51:45.142" v="7" actId="1076"/>
          <ac:spMkLst>
            <pc:docMk/>
            <pc:sldMk cId="0" sldId="279"/>
            <ac:spMk id="4" creationId="{00000000-0000-0000-0000-000000000000}"/>
          </ac:spMkLst>
        </pc:spChg>
      </pc:sldChg>
      <pc:sldChg chg="modSp modNotesTx">
        <pc:chgData name="Judson Santiago" userId="ebb108da2f256286" providerId="LiveId" clId="{1C373B32-2990-4841-A7AF-3EF03462132C}" dt="2018-12-06T23:29:39.834" v="340" actId="20577"/>
        <pc:sldMkLst>
          <pc:docMk/>
          <pc:sldMk cId="0" sldId="280"/>
        </pc:sldMkLst>
        <pc:spChg chg="mod">
          <ac:chgData name="Judson Santiago" userId="ebb108da2f256286" providerId="LiveId" clId="{1C373B32-2990-4841-A7AF-3EF03462132C}" dt="2018-12-06T23:29:03.111" v="325" actId="1076"/>
          <ac:spMkLst>
            <pc:docMk/>
            <pc:sldMk cId="0" sldId="280"/>
            <ac:spMk id="4" creationId="{00000000-0000-0000-0000-000000000000}"/>
          </ac:spMkLst>
        </pc:spChg>
      </pc:sldChg>
      <pc:sldChg chg="modSp">
        <pc:chgData name="Judson Santiago" userId="ebb108da2f256286" providerId="LiveId" clId="{1C373B32-2990-4841-A7AF-3EF03462132C}" dt="2018-12-06T23:31:21.932" v="349" actId="368"/>
        <pc:sldMkLst>
          <pc:docMk/>
          <pc:sldMk cId="0" sldId="281"/>
        </pc:sldMkLst>
        <pc:spChg chg="mod">
          <ac:chgData name="Judson Santiago" userId="ebb108da2f256286" providerId="LiveId" clId="{1C373B32-2990-4841-A7AF-3EF03462132C}" dt="2018-12-06T23:31:21.932" v="349" actId="368"/>
          <ac:spMkLst>
            <pc:docMk/>
            <pc:sldMk cId="0" sldId="281"/>
            <ac:spMk id="3" creationId="{00000000-0000-0000-0000-000000000000}"/>
          </ac:spMkLst>
        </pc:spChg>
        <pc:spChg chg="mod">
          <ac:chgData name="Judson Santiago" userId="ebb108da2f256286" providerId="LiveId" clId="{1C373B32-2990-4841-A7AF-3EF03462132C}" dt="2018-12-05T17:54:09.896" v="9" actId="20577"/>
          <ac:spMkLst>
            <pc:docMk/>
            <pc:sldMk cId="0" sldId="281"/>
            <ac:spMk id="4" creationId="{00000000-0000-0000-0000-000000000000}"/>
          </ac:spMkLst>
        </pc:spChg>
      </pc:sldChg>
      <pc:sldChg chg="modSp">
        <pc:chgData name="Judson Santiago" userId="ebb108da2f256286" providerId="LiveId" clId="{1C373B32-2990-4841-A7AF-3EF03462132C}" dt="2018-12-06T23:32:01.964" v="351" actId="20577"/>
        <pc:sldMkLst>
          <pc:docMk/>
          <pc:sldMk cId="0" sldId="282"/>
        </pc:sldMkLst>
        <pc:spChg chg="mod">
          <ac:chgData name="Judson Santiago" userId="ebb108da2f256286" providerId="LiveId" clId="{1C373B32-2990-4841-A7AF-3EF03462132C}" dt="2018-12-06T23:32:01.964" v="351" actId="20577"/>
          <ac:spMkLst>
            <pc:docMk/>
            <pc:sldMk cId="0" sldId="282"/>
            <ac:spMk id="4" creationId="{00000000-0000-0000-0000-000000000000}"/>
          </ac:spMkLst>
        </pc:spChg>
      </pc:sldChg>
      <pc:sldChg chg="addSp delSp modSp">
        <pc:chgData name="Judson Santiago" userId="ebb108da2f256286" providerId="LiveId" clId="{1C373B32-2990-4841-A7AF-3EF03462132C}" dt="2018-12-07T00:25:53.372" v="1439" actId="164"/>
        <pc:sldMkLst>
          <pc:docMk/>
          <pc:sldMk cId="0" sldId="283"/>
        </pc:sldMkLst>
        <pc:spChg chg="mod">
          <ac:chgData name="Judson Santiago" userId="ebb108da2f256286" providerId="LiveId" clId="{1C373B32-2990-4841-A7AF-3EF03462132C}" dt="2018-12-06T23:33:32.551" v="352" actId="6549"/>
          <ac:spMkLst>
            <pc:docMk/>
            <pc:sldMk cId="0" sldId="283"/>
            <ac:spMk id="3" creationId="{00000000-0000-0000-0000-000000000000}"/>
          </ac:spMkLst>
        </pc:spChg>
        <pc:spChg chg="mod">
          <ac:chgData name="Judson Santiago" userId="ebb108da2f256286" providerId="LiveId" clId="{1C373B32-2990-4841-A7AF-3EF03462132C}" dt="2018-12-05T17:59:18.428" v="27" actId="6549"/>
          <ac:spMkLst>
            <pc:docMk/>
            <pc:sldMk cId="0" sldId="283"/>
            <ac:spMk id="4" creationId="{00000000-0000-0000-0000-000000000000}"/>
          </ac:spMkLst>
        </pc:spChg>
        <pc:spChg chg="add mod">
          <ac:chgData name="Judson Santiago" userId="ebb108da2f256286" providerId="LiveId" clId="{1C373B32-2990-4841-A7AF-3EF03462132C}" dt="2018-12-07T00:25:53.372" v="1439" actId="164"/>
          <ac:spMkLst>
            <pc:docMk/>
            <pc:sldMk cId="0" sldId="283"/>
            <ac:spMk id="5" creationId="{8462EAF2-0526-4C4F-A959-A193E8C50178}"/>
          </ac:spMkLst>
        </pc:spChg>
        <pc:spChg chg="add mod">
          <ac:chgData name="Judson Santiago" userId="ebb108da2f256286" providerId="LiveId" clId="{1C373B32-2990-4841-A7AF-3EF03462132C}" dt="2018-12-07T00:25:53.372" v="1439" actId="164"/>
          <ac:spMkLst>
            <pc:docMk/>
            <pc:sldMk cId="0" sldId="283"/>
            <ac:spMk id="6" creationId="{4E63FE80-95AE-4894-951F-09F5EA6284D9}"/>
          </ac:spMkLst>
        </pc:spChg>
        <pc:spChg chg="add mod">
          <ac:chgData name="Judson Santiago" userId="ebb108da2f256286" providerId="LiveId" clId="{1C373B32-2990-4841-A7AF-3EF03462132C}" dt="2018-12-07T00:25:53.372" v="1439" actId="164"/>
          <ac:spMkLst>
            <pc:docMk/>
            <pc:sldMk cId="0" sldId="283"/>
            <ac:spMk id="7" creationId="{24B41021-62BE-4045-9EBA-6E9C56667F56}"/>
          </ac:spMkLst>
        </pc:spChg>
        <pc:spChg chg="add mod">
          <ac:chgData name="Judson Santiago" userId="ebb108da2f256286" providerId="LiveId" clId="{1C373B32-2990-4841-A7AF-3EF03462132C}" dt="2018-12-07T00:25:53.372" v="1439" actId="164"/>
          <ac:spMkLst>
            <pc:docMk/>
            <pc:sldMk cId="0" sldId="283"/>
            <ac:spMk id="8" creationId="{259BC7FC-C6EF-4C75-8CB8-99B6EA4D3455}"/>
          </ac:spMkLst>
        </pc:spChg>
        <pc:spChg chg="add mod">
          <ac:chgData name="Judson Santiago" userId="ebb108da2f256286" providerId="LiveId" clId="{1C373B32-2990-4841-A7AF-3EF03462132C}" dt="2018-12-07T00:25:53.372" v="1439" actId="164"/>
          <ac:spMkLst>
            <pc:docMk/>
            <pc:sldMk cId="0" sldId="283"/>
            <ac:spMk id="9" creationId="{05141690-7ADF-4A1E-9E62-2C0AC829DD13}"/>
          </ac:spMkLst>
        </pc:spChg>
        <pc:spChg chg="add mod">
          <ac:chgData name="Judson Santiago" userId="ebb108da2f256286" providerId="LiveId" clId="{1C373B32-2990-4841-A7AF-3EF03462132C}" dt="2018-12-07T00:25:53.372" v="1439" actId="164"/>
          <ac:spMkLst>
            <pc:docMk/>
            <pc:sldMk cId="0" sldId="283"/>
            <ac:spMk id="10" creationId="{3EC8AD56-8E7E-47BB-BEB4-203D9675682E}"/>
          </ac:spMkLst>
        </pc:spChg>
        <pc:spChg chg="add mod">
          <ac:chgData name="Judson Santiago" userId="ebb108da2f256286" providerId="LiveId" clId="{1C373B32-2990-4841-A7AF-3EF03462132C}" dt="2018-12-07T00:25:53.372" v="1439" actId="164"/>
          <ac:spMkLst>
            <pc:docMk/>
            <pc:sldMk cId="0" sldId="283"/>
            <ac:spMk id="11" creationId="{12941EEE-B99E-48EA-B250-C882215F1618}"/>
          </ac:spMkLst>
        </pc:spChg>
        <pc:spChg chg="add mod">
          <ac:chgData name="Judson Santiago" userId="ebb108da2f256286" providerId="LiveId" clId="{1C373B32-2990-4841-A7AF-3EF03462132C}" dt="2018-12-07T00:25:53.372" v="1439" actId="164"/>
          <ac:spMkLst>
            <pc:docMk/>
            <pc:sldMk cId="0" sldId="283"/>
            <ac:spMk id="12" creationId="{76332F65-FAE7-46DE-9F68-588A7CFBFAB8}"/>
          </ac:spMkLst>
        </pc:spChg>
        <pc:spChg chg="add mod">
          <ac:chgData name="Judson Santiago" userId="ebb108da2f256286" providerId="LiveId" clId="{1C373B32-2990-4841-A7AF-3EF03462132C}" dt="2018-12-07T00:25:53.372" v="1439" actId="164"/>
          <ac:spMkLst>
            <pc:docMk/>
            <pc:sldMk cId="0" sldId="283"/>
            <ac:spMk id="13" creationId="{21FB9694-9214-481B-AE68-36E0757D7EE1}"/>
          </ac:spMkLst>
        </pc:spChg>
        <pc:spChg chg="add mod">
          <ac:chgData name="Judson Santiago" userId="ebb108da2f256286" providerId="LiveId" clId="{1C373B32-2990-4841-A7AF-3EF03462132C}" dt="2018-12-07T00:25:53.372" v="1439" actId="164"/>
          <ac:spMkLst>
            <pc:docMk/>
            <pc:sldMk cId="0" sldId="283"/>
            <ac:spMk id="14" creationId="{E9DA047F-3C92-4735-9D96-054068906461}"/>
          </ac:spMkLst>
        </pc:spChg>
        <pc:spChg chg="add mod">
          <ac:chgData name="Judson Santiago" userId="ebb108da2f256286" providerId="LiveId" clId="{1C373B32-2990-4841-A7AF-3EF03462132C}" dt="2018-12-07T00:25:53.372" v="1439" actId="164"/>
          <ac:spMkLst>
            <pc:docMk/>
            <pc:sldMk cId="0" sldId="283"/>
            <ac:spMk id="15" creationId="{57047F7E-5C00-45B5-B04E-0EC614C15E0F}"/>
          </ac:spMkLst>
        </pc:spChg>
        <pc:spChg chg="add mod">
          <ac:chgData name="Judson Santiago" userId="ebb108da2f256286" providerId="LiveId" clId="{1C373B32-2990-4841-A7AF-3EF03462132C}" dt="2018-12-07T00:25:53.372" v="1439" actId="164"/>
          <ac:spMkLst>
            <pc:docMk/>
            <pc:sldMk cId="0" sldId="283"/>
            <ac:spMk id="16" creationId="{6B8AA8A6-24D4-437F-9A6B-CEDDF4236E67}"/>
          </ac:spMkLst>
        </pc:spChg>
        <pc:spChg chg="add del mod">
          <ac:chgData name="Judson Santiago" userId="ebb108da2f256286" providerId="LiveId" clId="{1C373B32-2990-4841-A7AF-3EF03462132C}" dt="2018-12-06T23:34:25.630" v="357" actId="478"/>
          <ac:spMkLst>
            <pc:docMk/>
            <pc:sldMk cId="0" sldId="283"/>
            <ac:spMk id="17" creationId="{90233A03-029B-41E5-8D26-C5C227FA720C}"/>
          </ac:spMkLst>
        </pc:spChg>
        <pc:spChg chg="add del mod">
          <ac:chgData name="Judson Santiago" userId="ebb108da2f256286" providerId="LiveId" clId="{1C373B32-2990-4841-A7AF-3EF03462132C}" dt="2018-12-06T23:34:27.284" v="358" actId="478"/>
          <ac:spMkLst>
            <pc:docMk/>
            <pc:sldMk cId="0" sldId="283"/>
            <ac:spMk id="19" creationId="{AD12F69F-9E96-4E46-BA05-CB137A9CE342}"/>
          </ac:spMkLst>
        </pc:spChg>
        <pc:spChg chg="add del mod">
          <ac:chgData name="Judson Santiago" userId="ebb108da2f256286" providerId="LiveId" clId="{1C373B32-2990-4841-A7AF-3EF03462132C}" dt="2018-12-06T23:34:29.692" v="359" actId="478"/>
          <ac:spMkLst>
            <pc:docMk/>
            <pc:sldMk cId="0" sldId="283"/>
            <ac:spMk id="20" creationId="{E9800F45-7760-44DD-849F-A1887095A050}"/>
          </ac:spMkLst>
        </pc:spChg>
        <pc:spChg chg="add del mod">
          <ac:chgData name="Judson Santiago" userId="ebb108da2f256286" providerId="LiveId" clId="{1C373B32-2990-4841-A7AF-3EF03462132C}" dt="2018-12-06T23:34:21.687" v="355" actId="478"/>
          <ac:spMkLst>
            <pc:docMk/>
            <pc:sldMk cId="0" sldId="283"/>
            <ac:spMk id="21" creationId="{104601D7-3A08-4AAC-9262-08D0FC53302B}"/>
          </ac:spMkLst>
        </pc:spChg>
        <pc:spChg chg="add del mod">
          <ac:chgData name="Judson Santiago" userId="ebb108da2f256286" providerId="LiveId" clId="{1C373B32-2990-4841-A7AF-3EF03462132C}" dt="2018-12-06T23:34:23.567" v="356" actId="478"/>
          <ac:spMkLst>
            <pc:docMk/>
            <pc:sldMk cId="0" sldId="283"/>
            <ac:spMk id="25" creationId="{552DCE2A-C55A-4F29-A5B8-320352D3738A}"/>
          </ac:spMkLst>
        </pc:spChg>
        <pc:spChg chg="add mod">
          <ac:chgData name="Judson Santiago" userId="ebb108da2f256286" providerId="LiveId" clId="{1C373B32-2990-4841-A7AF-3EF03462132C}" dt="2018-12-07T00:25:53.372" v="1439" actId="164"/>
          <ac:spMkLst>
            <pc:docMk/>
            <pc:sldMk cId="0" sldId="283"/>
            <ac:spMk id="26" creationId="{B77042A5-7CC0-4400-9EC8-D551C776F1F3}"/>
          </ac:spMkLst>
        </pc:spChg>
        <pc:spChg chg="add mod">
          <ac:chgData name="Judson Santiago" userId="ebb108da2f256286" providerId="LiveId" clId="{1C373B32-2990-4841-A7AF-3EF03462132C}" dt="2018-12-07T00:25:53.372" v="1439" actId="164"/>
          <ac:spMkLst>
            <pc:docMk/>
            <pc:sldMk cId="0" sldId="283"/>
            <ac:spMk id="27" creationId="{03E97386-E5C1-4BD5-82C7-942F505554DF}"/>
          </ac:spMkLst>
        </pc:spChg>
        <pc:spChg chg="add mod">
          <ac:chgData name="Judson Santiago" userId="ebb108da2f256286" providerId="LiveId" clId="{1C373B32-2990-4841-A7AF-3EF03462132C}" dt="2018-12-07T00:25:53.372" v="1439" actId="164"/>
          <ac:spMkLst>
            <pc:docMk/>
            <pc:sldMk cId="0" sldId="283"/>
            <ac:spMk id="28" creationId="{FF3F8478-C9E6-480A-BB7D-FA625772A93C}"/>
          </ac:spMkLst>
        </pc:spChg>
        <pc:grpChg chg="add mod">
          <ac:chgData name="Judson Santiago" userId="ebb108da2f256286" providerId="LiveId" clId="{1C373B32-2990-4841-A7AF-3EF03462132C}" dt="2018-12-07T00:25:53.372" v="1439" actId="164"/>
          <ac:grpSpMkLst>
            <pc:docMk/>
            <pc:sldMk cId="0" sldId="283"/>
            <ac:grpSpMk id="38" creationId="{53E8530C-7ADF-4ABB-A105-BC07BDB64245}"/>
          </ac:grpSpMkLst>
        </pc:grpChg>
        <pc:cxnChg chg="add del mod">
          <ac:chgData name="Judson Santiago" userId="ebb108da2f256286" providerId="LiveId" clId="{1C373B32-2990-4841-A7AF-3EF03462132C}" dt="2018-12-06T23:34:36.911" v="360" actId="478"/>
          <ac:cxnSpMkLst>
            <pc:docMk/>
            <pc:sldMk cId="0" sldId="283"/>
            <ac:cxnSpMk id="18" creationId="{A943651A-38B2-484C-8386-C8F32976EBBD}"/>
          </ac:cxnSpMkLst>
        </pc:cxnChg>
        <pc:cxnChg chg="add del mod">
          <ac:chgData name="Judson Santiago" userId="ebb108da2f256286" providerId="LiveId" clId="{1C373B32-2990-4841-A7AF-3EF03462132C}" dt="2018-12-06T23:34:36.911" v="360" actId="478"/>
          <ac:cxnSpMkLst>
            <pc:docMk/>
            <pc:sldMk cId="0" sldId="283"/>
            <ac:cxnSpMk id="22" creationId="{FE1D5A31-F370-4CFA-9596-B55B30B59EBD}"/>
          </ac:cxnSpMkLst>
        </pc:cxnChg>
        <pc:cxnChg chg="add del mod">
          <ac:chgData name="Judson Santiago" userId="ebb108da2f256286" providerId="LiveId" clId="{1C373B32-2990-4841-A7AF-3EF03462132C}" dt="2018-12-06T23:34:36.911" v="360" actId="478"/>
          <ac:cxnSpMkLst>
            <pc:docMk/>
            <pc:sldMk cId="0" sldId="283"/>
            <ac:cxnSpMk id="23" creationId="{B098B8D5-755C-46F1-84CA-7DEEDA7A400F}"/>
          </ac:cxnSpMkLst>
        </pc:cxnChg>
        <pc:cxnChg chg="add del mod">
          <ac:chgData name="Judson Santiago" userId="ebb108da2f256286" providerId="LiveId" clId="{1C373B32-2990-4841-A7AF-3EF03462132C}" dt="2018-12-06T23:34:36.911" v="360" actId="478"/>
          <ac:cxnSpMkLst>
            <pc:docMk/>
            <pc:sldMk cId="0" sldId="283"/>
            <ac:cxnSpMk id="24" creationId="{80BC634F-E3EC-4BB0-8009-0F7431FB7F88}"/>
          </ac:cxnSpMkLst>
        </pc:cxnChg>
        <pc:cxnChg chg="add mod">
          <ac:chgData name="Judson Santiago" userId="ebb108da2f256286" providerId="LiveId" clId="{1C373B32-2990-4841-A7AF-3EF03462132C}" dt="2018-12-07T00:25:53.372" v="1439" actId="164"/>
          <ac:cxnSpMkLst>
            <pc:docMk/>
            <pc:sldMk cId="0" sldId="283"/>
            <ac:cxnSpMk id="30" creationId="{42CB71D8-6A8E-4B05-808B-8643F28F96EC}"/>
          </ac:cxnSpMkLst>
        </pc:cxnChg>
      </pc:sldChg>
      <pc:sldChg chg="modSp modNotesTx">
        <pc:chgData name="Judson Santiago" userId="ebb108da2f256286" providerId="LiveId" clId="{1C373B32-2990-4841-A7AF-3EF03462132C}" dt="2018-12-06T23:58:02.990" v="887" actId="313"/>
        <pc:sldMkLst>
          <pc:docMk/>
          <pc:sldMk cId="0" sldId="284"/>
        </pc:sldMkLst>
        <pc:spChg chg="mod">
          <ac:chgData name="Judson Santiago" userId="ebb108da2f256286" providerId="LiveId" clId="{1C373B32-2990-4841-A7AF-3EF03462132C}" dt="2018-12-06T23:58:02.990" v="887" actId="313"/>
          <ac:spMkLst>
            <pc:docMk/>
            <pc:sldMk cId="0" sldId="284"/>
            <ac:spMk id="4" creationId="{00000000-0000-0000-0000-000000000000}"/>
          </ac:spMkLst>
        </pc:spChg>
      </pc:sldChg>
      <pc:sldChg chg="modSp">
        <pc:chgData name="Judson Santiago" userId="ebb108da2f256286" providerId="LiveId" clId="{1C373B32-2990-4841-A7AF-3EF03462132C}" dt="2018-12-06T23:52:41.091" v="656" actId="20577"/>
        <pc:sldMkLst>
          <pc:docMk/>
          <pc:sldMk cId="0" sldId="285"/>
        </pc:sldMkLst>
        <pc:spChg chg="mod">
          <ac:chgData name="Judson Santiago" userId="ebb108da2f256286" providerId="LiveId" clId="{1C373B32-2990-4841-A7AF-3EF03462132C}" dt="2018-12-06T23:52:41.091" v="656" actId="20577"/>
          <ac:spMkLst>
            <pc:docMk/>
            <pc:sldMk cId="0" sldId="285"/>
            <ac:spMk id="4" creationId="{00000000-0000-0000-0000-000000000000}"/>
          </ac:spMkLst>
        </pc:spChg>
      </pc:sldChg>
      <pc:sldChg chg="modSp modNotesTx">
        <pc:chgData name="Judson Santiago" userId="ebb108da2f256286" providerId="LiveId" clId="{1C373B32-2990-4841-A7AF-3EF03462132C}" dt="2018-12-07T00:00:17.402" v="927" actId="20577"/>
        <pc:sldMkLst>
          <pc:docMk/>
          <pc:sldMk cId="0" sldId="286"/>
        </pc:sldMkLst>
        <pc:spChg chg="mod">
          <ac:chgData name="Judson Santiago" userId="ebb108da2f256286" providerId="LiveId" clId="{1C373B32-2990-4841-A7AF-3EF03462132C}" dt="2018-12-07T00:00:17.402" v="927" actId="20577"/>
          <ac:spMkLst>
            <pc:docMk/>
            <pc:sldMk cId="0" sldId="286"/>
            <ac:spMk id="3" creationId="{00000000-0000-0000-0000-000000000000}"/>
          </ac:spMkLst>
        </pc:spChg>
        <pc:spChg chg="mod">
          <ac:chgData name="Judson Santiago" userId="ebb108da2f256286" providerId="LiveId" clId="{1C373B32-2990-4841-A7AF-3EF03462132C}" dt="2018-12-05T18:01:02.291" v="74" actId="6549"/>
          <ac:spMkLst>
            <pc:docMk/>
            <pc:sldMk cId="0" sldId="286"/>
            <ac:spMk id="4" creationId="{00000000-0000-0000-0000-000000000000}"/>
          </ac:spMkLst>
        </pc:spChg>
      </pc:sldChg>
      <pc:sldChg chg="modSp">
        <pc:chgData name="Judson Santiago" userId="ebb108da2f256286" providerId="LiveId" clId="{1C373B32-2990-4841-A7AF-3EF03462132C}" dt="2018-12-07T00:01:49.529" v="930" actId="20577"/>
        <pc:sldMkLst>
          <pc:docMk/>
          <pc:sldMk cId="0" sldId="287"/>
        </pc:sldMkLst>
        <pc:spChg chg="mod">
          <ac:chgData name="Judson Santiago" userId="ebb108da2f256286" providerId="LiveId" clId="{1C373B32-2990-4841-A7AF-3EF03462132C}" dt="2018-12-07T00:01:49.529" v="930" actId="20577"/>
          <ac:spMkLst>
            <pc:docMk/>
            <pc:sldMk cId="0" sldId="287"/>
            <ac:spMk id="4" creationId="{00000000-0000-0000-0000-000000000000}"/>
          </ac:spMkLst>
        </pc:spChg>
      </pc:sldChg>
      <pc:sldChg chg="modSp">
        <pc:chgData name="Judson Santiago" userId="ebb108da2f256286" providerId="LiveId" clId="{1C373B32-2990-4841-A7AF-3EF03462132C}" dt="2018-12-07T00:01:17.388" v="928"/>
        <pc:sldMkLst>
          <pc:docMk/>
          <pc:sldMk cId="0" sldId="288"/>
        </pc:sldMkLst>
        <pc:spChg chg="mod">
          <ac:chgData name="Judson Santiago" userId="ebb108da2f256286" providerId="LiveId" clId="{1C373B32-2990-4841-A7AF-3EF03462132C}" dt="2018-12-07T00:01:17.388" v="928"/>
          <ac:spMkLst>
            <pc:docMk/>
            <pc:sldMk cId="0" sldId="288"/>
            <ac:spMk id="2" creationId="{00000000-0000-0000-0000-000000000000}"/>
          </ac:spMkLst>
        </pc:spChg>
      </pc:sldChg>
      <pc:sldChg chg="modSp">
        <pc:chgData name="Judson Santiago" userId="ebb108da2f256286" providerId="LiveId" clId="{1C373B32-2990-4841-A7AF-3EF03462132C}" dt="2018-12-07T00:12:47.506" v="1117"/>
        <pc:sldMkLst>
          <pc:docMk/>
          <pc:sldMk cId="0" sldId="289"/>
        </pc:sldMkLst>
        <pc:spChg chg="mod">
          <ac:chgData name="Judson Santiago" userId="ebb108da2f256286" providerId="LiveId" clId="{1C373B32-2990-4841-A7AF-3EF03462132C}" dt="2018-12-07T00:12:47.506" v="1117"/>
          <ac:spMkLst>
            <pc:docMk/>
            <pc:sldMk cId="0" sldId="289"/>
            <ac:spMk id="2" creationId="{00000000-0000-0000-0000-000000000000}"/>
          </ac:spMkLst>
        </pc:spChg>
      </pc:sldChg>
      <pc:sldChg chg="modSp">
        <pc:chgData name="Judson Santiago" userId="ebb108da2f256286" providerId="LiveId" clId="{1C373B32-2990-4841-A7AF-3EF03462132C}" dt="2018-12-07T00:12:50.156" v="1118"/>
        <pc:sldMkLst>
          <pc:docMk/>
          <pc:sldMk cId="0" sldId="290"/>
        </pc:sldMkLst>
        <pc:spChg chg="mod">
          <ac:chgData name="Judson Santiago" userId="ebb108da2f256286" providerId="LiveId" clId="{1C373B32-2990-4841-A7AF-3EF03462132C}" dt="2018-12-07T00:12:50.156" v="1118"/>
          <ac:spMkLst>
            <pc:docMk/>
            <pc:sldMk cId="0" sldId="290"/>
            <ac:spMk id="2" creationId="{00000000-0000-0000-0000-000000000000}"/>
          </ac:spMkLst>
        </pc:spChg>
      </pc:sldChg>
      <pc:sldChg chg="addSp delSp modSp">
        <pc:chgData name="Judson Santiago" userId="ebb108da2f256286" providerId="LiveId" clId="{1C373B32-2990-4841-A7AF-3EF03462132C}" dt="2018-12-07T00:10:45.608" v="1116" actId="20577"/>
        <pc:sldMkLst>
          <pc:docMk/>
          <pc:sldMk cId="1405288290" sldId="294"/>
        </pc:sldMkLst>
        <pc:spChg chg="mod">
          <ac:chgData name="Judson Santiago" userId="ebb108da2f256286" providerId="LiveId" clId="{1C373B32-2990-4841-A7AF-3EF03462132C}" dt="2018-12-07T00:02:23.494" v="931"/>
          <ac:spMkLst>
            <pc:docMk/>
            <pc:sldMk cId="1405288290" sldId="294"/>
            <ac:spMk id="2" creationId="{00000000-0000-0000-0000-000000000000}"/>
          </ac:spMkLst>
        </pc:spChg>
        <pc:spChg chg="mod">
          <ac:chgData name="Judson Santiago" userId="ebb108da2f256286" providerId="LiveId" clId="{1C373B32-2990-4841-A7AF-3EF03462132C}" dt="2018-12-07T00:07:18.458" v="1003" actId="164"/>
          <ac:spMkLst>
            <pc:docMk/>
            <pc:sldMk cId="1405288290" sldId="294"/>
            <ac:spMk id="4" creationId="{00000000-0000-0000-0000-000000000000}"/>
          </ac:spMkLst>
        </pc:spChg>
        <pc:spChg chg="mod">
          <ac:chgData name="Judson Santiago" userId="ebb108da2f256286" providerId="LiveId" clId="{1C373B32-2990-4841-A7AF-3EF03462132C}" dt="2018-12-07T00:06:59.300" v="999" actId="2711"/>
          <ac:spMkLst>
            <pc:docMk/>
            <pc:sldMk cId="1405288290" sldId="294"/>
            <ac:spMk id="5" creationId="{00000000-0000-0000-0000-000000000000}"/>
          </ac:spMkLst>
        </pc:spChg>
        <pc:spChg chg="mod">
          <ac:chgData name="Judson Santiago" userId="ebb108da2f256286" providerId="LiveId" clId="{1C373B32-2990-4841-A7AF-3EF03462132C}" dt="2018-12-07T00:07:18.458" v="1003" actId="164"/>
          <ac:spMkLst>
            <pc:docMk/>
            <pc:sldMk cId="1405288290" sldId="294"/>
            <ac:spMk id="6" creationId="{00000000-0000-0000-0000-000000000000}"/>
          </ac:spMkLst>
        </pc:spChg>
        <pc:spChg chg="mod">
          <ac:chgData name="Judson Santiago" userId="ebb108da2f256286" providerId="LiveId" clId="{1C373B32-2990-4841-A7AF-3EF03462132C}" dt="2018-12-07T00:07:18.458" v="1003" actId="164"/>
          <ac:spMkLst>
            <pc:docMk/>
            <pc:sldMk cId="1405288290" sldId="294"/>
            <ac:spMk id="7" creationId="{00000000-0000-0000-0000-000000000000}"/>
          </ac:spMkLst>
        </pc:spChg>
        <pc:spChg chg="mod">
          <ac:chgData name="Judson Santiago" userId="ebb108da2f256286" providerId="LiveId" clId="{1C373B32-2990-4841-A7AF-3EF03462132C}" dt="2018-12-07T00:07:18.458" v="1003" actId="164"/>
          <ac:spMkLst>
            <pc:docMk/>
            <pc:sldMk cId="1405288290" sldId="294"/>
            <ac:spMk id="8" creationId="{00000000-0000-0000-0000-000000000000}"/>
          </ac:spMkLst>
        </pc:spChg>
        <pc:spChg chg="mod">
          <ac:chgData name="Judson Santiago" userId="ebb108da2f256286" providerId="LiveId" clId="{1C373B32-2990-4841-A7AF-3EF03462132C}" dt="2018-12-07T00:07:18.458" v="1003" actId="164"/>
          <ac:spMkLst>
            <pc:docMk/>
            <pc:sldMk cId="1405288290" sldId="294"/>
            <ac:spMk id="9" creationId="{00000000-0000-0000-0000-000000000000}"/>
          </ac:spMkLst>
        </pc:spChg>
        <pc:spChg chg="mod">
          <ac:chgData name="Judson Santiago" userId="ebb108da2f256286" providerId="LiveId" clId="{1C373B32-2990-4841-A7AF-3EF03462132C}" dt="2018-12-07T00:07:18.458" v="1003" actId="164"/>
          <ac:spMkLst>
            <pc:docMk/>
            <pc:sldMk cId="1405288290" sldId="294"/>
            <ac:spMk id="10" creationId="{00000000-0000-0000-0000-000000000000}"/>
          </ac:spMkLst>
        </pc:spChg>
        <pc:spChg chg="mod">
          <ac:chgData name="Judson Santiago" userId="ebb108da2f256286" providerId="LiveId" clId="{1C373B32-2990-4841-A7AF-3EF03462132C}" dt="2018-12-07T00:07:18.458" v="1003" actId="164"/>
          <ac:spMkLst>
            <pc:docMk/>
            <pc:sldMk cId="1405288290" sldId="294"/>
            <ac:spMk id="11" creationId="{00000000-0000-0000-0000-000000000000}"/>
          </ac:spMkLst>
        </pc:spChg>
        <pc:spChg chg="mod">
          <ac:chgData name="Judson Santiago" userId="ebb108da2f256286" providerId="LiveId" clId="{1C373B32-2990-4841-A7AF-3EF03462132C}" dt="2018-12-07T00:07:18.458" v="1003" actId="164"/>
          <ac:spMkLst>
            <pc:docMk/>
            <pc:sldMk cId="1405288290" sldId="294"/>
            <ac:spMk id="12" creationId="{00000000-0000-0000-0000-000000000000}"/>
          </ac:spMkLst>
        </pc:spChg>
        <pc:spChg chg="mod">
          <ac:chgData name="Judson Santiago" userId="ebb108da2f256286" providerId="LiveId" clId="{1C373B32-2990-4841-A7AF-3EF03462132C}" dt="2018-12-07T00:07:18.458" v="1003" actId="164"/>
          <ac:spMkLst>
            <pc:docMk/>
            <pc:sldMk cId="1405288290" sldId="294"/>
            <ac:spMk id="13" creationId="{00000000-0000-0000-0000-000000000000}"/>
          </ac:spMkLst>
        </pc:spChg>
        <pc:spChg chg="mod">
          <ac:chgData name="Judson Santiago" userId="ebb108da2f256286" providerId="LiveId" clId="{1C373B32-2990-4841-A7AF-3EF03462132C}" dt="2018-12-07T00:07:18.458" v="1003" actId="164"/>
          <ac:spMkLst>
            <pc:docMk/>
            <pc:sldMk cId="1405288290" sldId="294"/>
            <ac:spMk id="14" creationId="{00000000-0000-0000-0000-000000000000}"/>
          </ac:spMkLst>
        </pc:spChg>
        <pc:spChg chg="del">
          <ac:chgData name="Judson Santiago" userId="ebb108da2f256286" providerId="LiveId" clId="{1C373B32-2990-4841-A7AF-3EF03462132C}" dt="2018-12-07T00:05:21.950" v="979" actId="478"/>
          <ac:spMkLst>
            <pc:docMk/>
            <pc:sldMk cId="1405288290" sldId="294"/>
            <ac:spMk id="15" creationId="{00000000-0000-0000-0000-000000000000}"/>
          </ac:spMkLst>
        </pc:spChg>
        <pc:spChg chg="mod">
          <ac:chgData name="Judson Santiago" userId="ebb108da2f256286" providerId="LiveId" clId="{1C373B32-2990-4841-A7AF-3EF03462132C}" dt="2018-12-07T00:07:18.458" v="1003" actId="164"/>
          <ac:spMkLst>
            <pc:docMk/>
            <pc:sldMk cId="1405288290" sldId="294"/>
            <ac:spMk id="16" creationId="{00000000-0000-0000-0000-000000000000}"/>
          </ac:spMkLst>
        </pc:spChg>
        <pc:spChg chg="mod">
          <ac:chgData name="Judson Santiago" userId="ebb108da2f256286" providerId="LiveId" clId="{1C373B32-2990-4841-A7AF-3EF03462132C}" dt="2018-12-07T00:08:11.274" v="1009" actId="164"/>
          <ac:spMkLst>
            <pc:docMk/>
            <pc:sldMk cId="1405288290" sldId="294"/>
            <ac:spMk id="17" creationId="{00000000-0000-0000-0000-000000000000}"/>
          </ac:spMkLst>
        </pc:spChg>
        <pc:spChg chg="mod">
          <ac:chgData name="Judson Santiago" userId="ebb108da2f256286" providerId="LiveId" clId="{1C373B32-2990-4841-A7AF-3EF03462132C}" dt="2018-12-07T00:08:11.274" v="1009" actId="164"/>
          <ac:spMkLst>
            <pc:docMk/>
            <pc:sldMk cId="1405288290" sldId="294"/>
            <ac:spMk id="19" creationId="{00000000-0000-0000-0000-000000000000}"/>
          </ac:spMkLst>
        </pc:spChg>
        <pc:spChg chg="mod">
          <ac:chgData name="Judson Santiago" userId="ebb108da2f256286" providerId="LiveId" clId="{1C373B32-2990-4841-A7AF-3EF03462132C}" dt="2018-12-07T00:08:11.274" v="1009" actId="164"/>
          <ac:spMkLst>
            <pc:docMk/>
            <pc:sldMk cId="1405288290" sldId="294"/>
            <ac:spMk id="20" creationId="{00000000-0000-0000-0000-000000000000}"/>
          </ac:spMkLst>
        </pc:spChg>
        <pc:spChg chg="mod">
          <ac:chgData name="Judson Santiago" userId="ebb108da2f256286" providerId="LiveId" clId="{1C373B32-2990-4841-A7AF-3EF03462132C}" dt="2018-12-07T00:08:11.274" v="1009" actId="164"/>
          <ac:spMkLst>
            <pc:docMk/>
            <pc:sldMk cId="1405288290" sldId="294"/>
            <ac:spMk id="21" creationId="{00000000-0000-0000-0000-000000000000}"/>
          </ac:spMkLst>
        </pc:spChg>
        <pc:spChg chg="mod">
          <ac:chgData name="Judson Santiago" userId="ebb108da2f256286" providerId="LiveId" clId="{1C373B32-2990-4841-A7AF-3EF03462132C}" dt="2018-12-07T00:08:11.274" v="1009" actId="164"/>
          <ac:spMkLst>
            <pc:docMk/>
            <pc:sldMk cId="1405288290" sldId="294"/>
            <ac:spMk id="25" creationId="{00000000-0000-0000-0000-000000000000}"/>
          </ac:spMkLst>
        </pc:spChg>
        <pc:spChg chg="mod">
          <ac:chgData name="Judson Santiago" userId="ebb108da2f256286" providerId="LiveId" clId="{1C373B32-2990-4841-A7AF-3EF03462132C}" dt="2018-12-07T00:10:45.608" v="1116" actId="20577"/>
          <ac:spMkLst>
            <pc:docMk/>
            <pc:sldMk cId="1405288290" sldId="294"/>
            <ac:spMk id="35" creationId="{00000000-0000-0000-0000-000000000000}"/>
          </ac:spMkLst>
        </pc:spChg>
        <pc:spChg chg="mod">
          <ac:chgData name="Judson Santiago" userId="ebb108da2f256286" providerId="LiveId" clId="{1C373B32-2990-4841-A7AF-3EF03462132C}" dt="2018-12-07T00:07:18.458" v="1003" actId="164"/>
          <ac:spMkLst>
            <pc:docMk/>
            <pc:sldMk cId="1405288290" sldId="294"/>
            <ac:spMk id="36" creationId="{00000000-0000-0000-0000-000000000000}"/>
          </ac:spMkLst>
        </pc:spChg>
        <pc:grpChg chg="add mod">
          <ac:chgData name="Judson Santiago" userId="ebb108da2f256286" providerId="LiveId" clId="{1C373B32-2990-4841-A7AF-3EF03462132C}" dt="2018-12-07T00:07:18.458" v="1003" actId="164"/>
          <ac:grpSpMkLst>
            <pc:docMk/>
            <pc:sldMk cId="1405288290" sldId="294"/>
            <ac:grpSpMk id="26" creationId="{C635D2F7-567A-4E04-9407-B9BD350F80A4}"/>
          </ac:grpSpMkLst>
        </pc:grpChg>
        <pc:grpChg chg="add mod">
          <ac:chgData name="Judson Santiago" userId="ebb108da2f256286" providerId="LiveId" clId="{1C373B32-2990-4841-A7AF-3EF03462132C}" dt="2018-12-07T00:08:18.770" v="1012" actId="1036"/>
          <ac:grpSpMkLst>
            <pc:docMk/>
            <pc:sldMk cId="1405288290" sldId="294"/>
            <ac:grpSpMk id="27" creationId="{CF2207D2-4700-4E6D-8D65-C7F44669ED38}"/>
          </ac:grpSpMkLst>
        </pc:grpChg>
        <pc:cxnChg chg="mod">
          <ac:chgData name="Judson Santiago" userId="ebb108da2f256286" providerId="LiveId" clId="{1C373B32-2990-4841-A7AF-3EF03462132C}" dt="2018-12-07T00:08:25.595" v="1013" actId="14100"/>
          <ac:cxnSpMkLst>
            <pc:docMk/>
            <pc:sldMk cId="1405288290" sldId="294"/>
            <ac:cxnSpMk id="18" creationId="{00000000-0000-0000-0000-000000000000}"/>
          </ac:cxnSpMkLst>
        </pc:cxnChg>
        <pc:cxnChg chg="mod">
          <ac:chgData name="Judson Santiago" userId="ebb108da2f256286" providerId="LiveId" clId="{1C373B32-2990-4841-A7AF-3EF03462132C}" dt="2018-12-07T00:08:29.543" v="1014" actId="14100"/>
          <ac:cxnSpMkLst>
            <pc:docMk/>
            <pc:sldMk cId="1405288290" sldId="294"/>
            <ac:cxnSpMk id="22" creationId="{00000000-0000-0000-0000-000000000000}"/>
          </ac:cxnSpMkLst>
        </pc:cxnChg>
        <pc:cxnChg chg="mod">
          <ac:chgData name="Judson Santiago" userId="ebb108da2f256286" providerId="LiveId" clId="{1C373B32-2990-4841-A7AF-3EF03462132C}" dt="2018-12-07T00:08:32.119" v="1015" actId="14100"/>
          <ac:cxnSpMkLst>
            <pc:docMk/>
            <pc:sldMk cId="1405288290" sldId="294"/>
            <ac:cxnSpMk id="23" creationId="{00000000-0000-0000-0000-000000000000}"/>
          </ac:cxnSpMkLst>
        </pc:cxnChg>
        <pc:cxnChg chg="mod">
          <ac:chgData name="Judson Santiago" userId="ebb108da2f256286" providerId="LiveId" clId="{1C373B32-2990-4841-A7AF-3EF03462132C}" dt="2018-12-07T00:08:34.167" v="1016" actId="14100"/>
          <ac:cxnSpMkLst>
            <pc:docMk/>
            <pc:sldMk cId="1405288290" sldId="294"/>
            <ac:cxnSpMk id="24" creationId="{00000000-0000-0000-0000-000000000000}"/>
          </ac:cxnSpMkLst>
        </pc:cxnChg>
        <pc:cxnChg chg="add mod">
          <ac:chgData name="Judson Santiago" userId="ebb108da2f256286" providerId="LiveId" clId="{1C373B32-2990-4841-A7AF-3EF03462132C}" dt="2018-12-07T00:07:10.359" v="1002" actId="1036"/>
          <ac:cxnSpMkLst>
            <pc:docMk/>
            <pc:sldMk cId="1405288290" sldId="294"/>
            <ac:cxnSpMk id="28" creationId="{90F1C25F-4B8D-4FC9-B5DC-517B63A5DCF9}"/>
          </ac:cxnSpMkLst>
        </pc:cxnChg>
      </pc:sldChg>
      <pc:sldChg chg="modSp">
        <pc:chgData name="Judson Santiago" userId="ebb108da2f256286" providerId="LiveId" clId="{1C373B32-2990-4841-A7AF-3EF03462132C}" dt="2018-12-07T03:06:17.159" v="3238" actId="5793"/>
        <pc:sldMkLst>
          <pc:docMk/>
          <pc:sldMk cId="2004490825" sldId="295"/>
        </pc:sldMkLst>
        <pc:spChg chg="mod">
          <ac:chgData name="Judson Santiago" userId="ebb108da2f256286" providerId="LiveId" clId="{1C373B32-2990-4841-A7AF-3EF03462132C}" dt="2018-12-07T03:06:17.159" v="3238" actId="5793"/>
          <ac:spMkLst>
            <pc:docMk/>
            <pc:sldMk cId="2004490825" sldId="295"/>
            <ac:spMk id="3" creationId="{00000000-0000-0000-0000-000000000000}"/>
          </ac:spMkLst>
        </pc:spChg>
      </pc:sldChg>
      <pc:sldChg chg="modSp">
        <pc:chgData name="Judson Santiago" userId="ebb108da2f256286" providerId="LiveId" clId="{1C373B32-2990-4841-A7AF-3EF03462132C}" dt="2018-12-07T03:09:52.015" v="3267" actId="20577"/>
        <pc:sldMkLst>
          <pc:docMk/>
          <pc:sldMk cId="547356975" sldId="296"/>
        </pc:sldMkLst>
        <pc:spChg chg="mod">
          <ac:chgData name="Judson Santiago" userId="ebb108da2f256286" providerId="LiveId" clId="{1C373B32-2990-4841-A7AF-3EF03462132C}" dt="2018-12-07T03:09:52.015" v="3267" actId="20577"/>
          <ac:spMkLst>
            <pc:docMk/>
            <pc:sldMk cId="547356975" sldId="296"/>
            <ac:spMk id="6" creationId="{00000000-0000-0000-0000-000000000000}"/>
          </ac:spMkLst>
        </pc:spChg>
      </pc:sldChg>
      <pc:sldChg chg="modSp">
        <pc:chgData name="Judson Santiago" userId="ebb108da2f256286" providerId="LiveId" clId="{1C373B32-2990-4841-A7AF-3EF03462132C}" dt="2018-12-07T03:10:31.147" v="3268" actId="207"/>
        <pc:sldMkLst>
          <pc:docMk/>
          <pc:sldMk cId="2639298098" sldId="297"/>
        </pc:sldMkLst>
        <pc:spChg chg="mod">
          <ac:chgData name="Judson Santiago" userId="ebb108da2f256286" providerId="LiveId" clId="{1C373B32-2990-4841-A7AF-3EF03462132C}" dt="2018-12-07T03:10:31.147" v="3268" actId="207"/>
          <ac:spMkLst>
            <pc:docMk/>
            <pc:sldMk cId="2639298098" sldId="297"/>
            <ac:spMk id="4" creationId="{00000000-0000-0000-0000-000000000000}"/>
          </ac:spMkLst>
        </pc:spChg>
      </pc:sldChg>
      <pc:sldChg chg="modSp">
        <pc:chgData name="Judson Santiago" userId="ebb108da2f256286" providerId="LiveId" clId="{1C373B32-2990-4841-A7AF-3EF03462132C}" dt="2018-12-05T18:07:13.419" v="77" actId="20577"/>
        <pc:sldMkLst>
          <pc:docMk/>
          <pc:sldMk cId="691607841" sldId="298"/>
        </pc:sldMkLst>
        <pc:spChg chg="mod">
          <ac:chgData name="Judson Santiago" userId="ebb108da2f256286" providerId="LiveId" clId="{1C373B32-2990-4841-A7AF-3EF03462132C}" dt="2018-12-05T18:07:13.419" v="77" actId="20577"/>
          <ac:spMkLst>
            <pc:docMk/>
            <pc:sldMk cId="691607841" sldId="298"/>
            <ac:spMk id="3" creationId="{00000000-0000-0000-0000-000000000000}"/>
          </ac:spMkLst>
        </pc:spChg>
      </pc:sldChg>
      <pc:sldChg chg="modSp">
        <pc:chgData name="Judson Santiago" userId="ebb108da2f256286" providerId="LiveId" clId="{1C373B32-2990-4841-A7AF-3EF03462132C}" dt="2018-12-07T03:14:08.795" v="3301" actId="20577"/>
        <pc:sldMkLst>
          <pc:docMk/>
          <pc:sldMk cId="3654479519" sldId="299"/>
        </pc:sldMkLst>
        <pc:spChg chg="mod">
          <ac:chgData name="Judson Santiago" userId="ebb108da2f256286" providerId="LiveId" clId="{1C373B32-2990-4841-A7AF-3EF03462132C}" dt="2018-12-07T03:14:08.795" v="3301" actId="20577"/>
          <ac:spMkLst>
            <pc:docMk/>
            <pc:sldMk cId="3654479519" sldId="299"/>
            <ac:spMk id="6" creationId="{00000000-0000-0000-0000-000000000000}"/>
          </ac:spMkLst>
        </pc:spChg>
      </pc:sldChg>
      <pc:sldChg chg="modSp">
        <pc:chgData name="Judson Santiago" userId="ebb108da2f256286" providerId="LiveId" clId="{1C373B32-2990-4841-A7AF-3EF03462132C}" dt="2018-12-07T03:21:44.370" v="3308" actId="20577"/>
        <pc:sldMkLst>
          <pc:docMk/>
          <pc:sldMk cId="3686687154" sldId="300"/>
        </pc:sldMkLst>
        <pc:spChg chg="mod">
          <ac:chgData name="Judson Santiago" userId="ebb108da2f256286" providerId="LiveId" clId="{1C373B32-2990-4841-A7AF-3EF03462132C}" dt="2018-12-07T03:21:44.370" v="3308" actId="20577"/>
          <ac:spMkLst>
            <pc:docMk/>
            <pc:sldMk cId="3686687154" sldId="300"/>
            <ac:spMk id="6" creationId="{00000000-0000-0000-0000-000000000000}"/>
          </ac:spMkLst>
        </pc:spChg>
      </pc:sldChg>
      <pc:sldChg chg="modSp">
        <pc:chgData name="Judson Santiago" userId="ebb108da2f256286" providerId="LiveId" clId="{1C373B32-2990-4841-A7AF-3EF03462132C}" dt="2018-12-07T03:24:32.049" v="3310" actId="20577"/>
        <pc:sldMkLst>
          <pc:docMk/>
          <pc:sldMk cId="1711278706" sldId="302"/>
        </pc:sldMkLst>
        <pc:spChg chg="mod">
          <ac:chgData name="Judson Santiago" userId="ebb108da2f256286" providerId="LiveId" clId="{1C373B32-2990-4841-A7AF-3EF03462132C}" dt="2018-12-07T03:24:32.049" v="3310" actId="20577"/>
          <ac:spMkLst>
            <pc:docMk/>
            <pc:sldMk cId="1711278706" sldId="302"/>
            <ac:spMk id="6" creationId="{00000000-0000-0000-0000-000000000000}"/>
          </ac:spMkLst>
        </pc:spChg>
      </pc:sldChg>
      <pc:sldChg chg="modSp">
        <pc:chgData name="Judson Santiago" userId="ebb108da2f256286" providerId="LiveId" clId="{1C373B32-2990-4841-A7AF-3EF03462132C}" dt="2018-12-07T03:29:19.291" v="3311" actId="207"/>
        <pc:sldMkLst>
          <pc:docMk/>
          <pc:sldMk cId="3038124913" sldId="303"/>
        </pc:sldMkLst>
        <pc:spChg chg="mod">
          <ac:chgData name="Judson Santiago" userId="ebb108da2f256286" providerId="LiveId" clId="{1C373B32-2990-4841-A7AF-3EF03462132C}" dt="2018-12-07T03:29:19.291" v="3311" actId="207"/>
          <ac:spMkLst>
            <pc:docMk/>
            <pc:sldMk cId="3038124913" sldId="303"/>
            <ac:spMk id="4" creationId="{00000000-0000-0000-0000-000000000000}"/>
          </ac:spMkLst>
        </pc:spChg>
      </pc:sldChg>
      <pc:sldChg chg="modSp">
        <pc:chgData name="Judson Santiago" userId="ebb108da2f256286" providerId="LiveId" clId="{1C373B32-2990-4841-A7AF-3EF03462132C}" dt="2018-12-07T03:31:09.637" v="3358" actId="20577"/>
        <pc:sldMkLst>
          <pc:docMk/>
          <pc:sldMk cId="274867959" sldId="304"/>
        </pc:sldMkLst>
        <pc:spChg chg="mod">
          <ac:chgData name="Judson Santiago" userId="ebb108da2f256286" providerId="LiveId" clId="{1C373B32-2990-4841-A7AF-3EF03462132C}" dt="2018-12-07T03:31:09.637" v="3358" actId="20577"/>
          <ac:spMkLst>
            <pc:docMk/>
            <pc:sldMk cId="274867959" sldId="304"/>
            <ac:spMk id="3" creationId="{00000000-0000-0000-0000-000000000000}"/>
          </ac:spMkLst>
        </pc:spChg>
      </pc:sldChg>
      <pc:sldChg chg="addSp delSp modSp add">
        <pc:chgData name="Judson Santiago" userId="ebb108da2f256286" providerId="LiveId" clId="{1C373B32-2990-4841-A7AF-3EF03462132C}" dt="2018-12-07T00:35:34.835" v="1620" actId="1076"/>
        <pc:sldMkLst>
          <pc:docMk/>
          <pc:sldMk cId="4071591793" sldId="305"/>
        </pc:sldMkLst>
        <pc:spChg chg="mod">
          <ac:chgData name="Judson Santiago" userId="ebb108da2f256286" providerId="LiveId" clId="{1C373B32-2990-4841-A7AF-3EF03462132C}" dt="2018-12-07T00:19:23.795" v="1137" actId="20577"/>
          <ac:spMkLst>
            <pc:docMk/>
            <pc:sldMk cId="4071591793" sldId="305"/>
            <ac:spMk id="2" creationId="{BF667A7C-7702-4713-AACE-C5026AA9AF59}"/>
          </ac:spMkLst>
        </pc:spChg>
        <pc:spChg chg="mod">
          <ac:chgData name="Judson Santiago" userId="ebb108da2f256286" providerId="LiveId" clId="{1C373B32-2990-4841-A7AF-3EF03462132C}" dt="2018-12-07T00:31:52.156" v="1576" actId="20577"/>
          <ac:spMkLst>
            <pc:docMk/>
            <pc:sldMk cId="4071591793" sldId="305"/>
            <ac:spMk id="3" creationId="{1C81AE8F-552A-45E2-B348-2D114FD8C24E}"/>
          </ac:spMkLst>
        </pc:spChg>
        <pc:spChg chg="add mod">
          <ac:chgData name="Judson Santiago" userId="ebb108da2f256286" providerId="LiveId" clId="{1C373B32-2990-4841-A7AF-3EF03462132C}" dt="2018-12-07T00:24:49.035" v="1436" actId="14100"/>
          <ac:spMkLst>
            <pc:docMk/>
            <pc:sldMk cId="4071591793" sldId="305"/>
            <ac:spMk id="4" creationId="{71A1351D-875A-4E98-BB5C-48C68F40AC7B}"/>
          </ac:spMkLst>
        </pc:spChg>
        <pc:spChg chg="add mod">
          <ac:chgData name="Judson Santiago" userId="ebb108da2f256286" providerId="LiveId" clId="{1C373B32-2990-4841-A7AF-3EF03462132C}" dt="2018-12-07T00:24:39.269" v="1434" actId="14100"/>
          <ac:spMkLst>
            <pc:docMk/>
            <pc:sldMk cId="4071591793" sldId="305"/>
            <ac:spMk id="5" creationId="{7ACFAD09-1435-4198-ABCD-4D2136DB8996}"/>
          </ac:spMkLst>
        </pc:spChg>
        <pc:spChg chg="add mod">
          <ac:chgData name="Judson Santiago" userId="ebb108da2f256286" providerId="LiveId" clId="{1C373B32-2990-4841-A7AF-3EF03462132C}" dt="2018-12-07T00:33:16.836" v="1606" actId="20577"/>
          <ac:spMkLst>
            <pc:docMk/>
            <pc:sldMk cId="4071591793" sldId="305"/>
            <ac:spMk id="6" creationId="{883F03C1-D73F-4166-A8D1-91EE8586CED8}"/>
          </ac:spMkLst>
        </pc:spChg>
        <pc:spChg chg="add del">
          <ac:chgData name="Judson Santiago" userId="ebb108da2f256286" providerId="LiveId" clId="{1C373B32-2990-4841-A7AF-3EF03462132C}" dt="2018-12-07T00:25:41.877" v="1438" actId="478"/>
          <ac:spMkLst>
            <pc:docMk/>
            <pc:sldMk cId="4071591793" sldId="305"/>
            <ac:spMk id="7" creationId="{E9AAF0EA-5960-45D6-BC6D-DB58DF18B2A7}"/>
          </ac:spMkLst>
        </pc:spChg>
        <pc:spChg chg="mod topLvl">
          <ac:chgData name="Judson Santiago" userId="ebb108da2f256286" providerId="LiveId" clId="{1C373B32-2990-4841-A7AF-3EF03462132C}" dt="2018-12-07T00:29:41.464" v="1526" actId="164"/>
          <ac:spMkLst>
            <pc:docMk/>
            <pc:sldMk cId="4071591793" sldId="305"/>
            <ac:spMk id="9" creationId="{216E885B-9054-4682-93E5-966772BF4FAC}"/>
          </ac:spMkLst>
        </pc:spChg>
        <pc:spChg chg="mod topLvl">
          <ac:chgData name="Judson Santiago" userId="ebb108da2f256286" providerId="LiveId" clId="{1C373B32-2990-4841-A7AF-3EF03462132C}" dt="2018-12-07T00:29:41.464" v="1526" actId="164"/>
          <ac:spMkLst>
            <pc:docMk/>
            <pc:sldMk cId="4071591793" sldId="305"/>
            <ac:spMk id="10" creationId="{2400CB90-44C1-4515-A8C4-E563C31FF8C5}"/>
          </ac:spMkLst>
        </pc:spChg>
        <pc:spChg chg="mod topLvl">
          <ac:chgData name="Judson Santiago" userId="ebb108da2f256286" providerId="LiveId" clId="{1C373B32-2990-4841-A7AF-3EF03462132C}" dt="2018-12-07T00:29:41.464" v="1526" actId="164"/>
          <ac:spMkLst>
            <pc:docMk/>
            <pc:sldMk cId="4071591793" sldId="305"/>
            <ac:spMk id="11" creationId="{DE54A620-BAD9-40DA-A756-950BEC33CC20}"/>
          </ac:spMkLst>
        </pc:spChg>
        <pc:spChg chg="mod topLvl">
          <ac:chgData name="Judson Santiago" userId="ebb108da2f256286" providerId="LiveId" clId="{1C373B32-2990-4841-A7AF-3EF03462132C}" dt="2018-12-07T00:29:41.464" v="1526" actId="164"/>
          <ac:spMkLst>
            <pc:docMk/>
            <pc:sldMk cId="4071591793" sldId="305"/>
            <ac:spMk id="12" creationId="{73BBB301-B390-43E0-800C-BC522473A483}"/>
          </ac:spMkLst>
        </pc:spChg>
        <pc:spChg chg="mod topLvl">
          <ac:chgData name="Judson Santiago" userId="ebb108da2f256286" providerId="LiveId" clId="{1C373B32-2990-4841-A7AF-3EF03462132C}" dt="2018-12-07T00:29:41.464" v="1526" actId="164"/>
          <ac:spMkLst>
            <pc:docMk/>
            <pc:sldMk cId="4071591793" sldId="305"/>
            <ac:spMk id="13" creationId="{74A7D68B-3F94-4B8F-A57C-89149A5C8ED6}"/>
          </ac:spMkLst>
        </pc:spChg>
        <pc:spChg chg="mod topLvl">
          <ac:chgData name="Judson Santiago" userId="ebb108da2f256286" providerId="LiveId" clId="{1C373B32-2990-4841-A7AF-3EF03462132C}" dt="2018-12-07T00:29:41.464" v="1526" actId="164"/>
          <ac:spMkLst>
            <pc:docMk/>
            <pc:sldMk cId="4071591793" sldId="305"/>
            <ac:spMk id="14" creationId="{54471789-5738-4279-B51A-20A903A10FA4}"/>
          </ac:spMkLst>
        </pc:spChg>
        <pc:spChg chg="mod topLvl">
          <ac:chgData name="Judson Santiago" userId="ebb108da2f256286" providerId="LiveId" clId="{1C373B32-2990-4841-A7AF-3EF03462132C}" dt="2018-12-07T00:29:41.464" v="1526" actId="164"/>
          <ac:spMkLst>
            <pc:docMk/>
            <pc:sldMk cId="4071591793" sldId="305"/>
            <ac:spMk id="15" creationId="{A1B5F7E9-DB3E-4BD6-857B-51936F495596}"/>
          </ac:spMkLst>
        </pc:spChg>
        <pc:spChg chg="mod topLvl">
          <ac:chgData name="Judson Santiago" userId="ebb108da2f256286" providerId="LiveId" clId="{1C373B32-2990-4841-A7AF-3EF03462132C}" dt="2018-12-07T00:29:41.464" v="1526" actId="164"/>
          <ac:spMkLst>
            <pc:docMk/>
            <pc:sldMk cId="4071591793" sldId="305"/>
            <ac:spMk id="16" creationId="{8FCEA07E-3CDD-4B4C-92FA-D39EA12A0CEA}"/>
          </ac:spMkLst>
        </pc:spChg>
        <pc:spChg chg="del">
          <ac:chgData name="Judson Santiago" userId="ebb108da2f256286" providerId="LiveId" clId="{1C373B32-2990-4841-A7AF-3EF03462132C}" dt="2018-12-07T00:27:43.003" v="1458" actId="478"/>
          <ac:spMkLst>
            <pc:docMk/>
            <pc:sldMk cId="4071591793" sldId="305"/>
            <ac:spMk id="17" creationId="{257E2CAB-A116-486D-9FE2-BE9666221D46}"/>
          </ac:spMkLst>
        </pc:spChg>
        <pc:spChg chg="del">
          <ac:chgData name="Judson Santiago" userId="ebb108da2f256286" providerId="LiveId" clId="{1C373B32-2990-4841-A7AF-3EF03462132C}" dt="2018-12-07T00:27:46.999" v="1461" actId="478"/>
          <ac:spMkLst>
            <pc:docMk/>
            <pc:sldMk cId="4071591793" sldId="305"/>
            <ac:spMk id="18" creationId="{5DF48CD0-0BF3-4521-8689-58688DFE5C0D}"/>
          </ac:spMkLst>
        </pc:spChg>
        <pc:spChg chg="mod topLvl">
          <ac:chgData name="Judson Santiago" userId="ebb108da2f256286" providerId="LiveId" clId="{1C373B32-2990-4841-A7AF-3EF03462132C}" dt="2018-12-07T00:31:23.535" v="1561" actId="313"/>
          <ac:spMkLst>
            <pc:docMk/>
            <pc:sldMk cId="4071591793" sldId="305"/>
            <ac:spMk id="19" creationId="{8C8DD094-9875-4AA4-9512-DA75ACBCBFC2}"/>
          </ac:spMkLst>
        </pc:spChg>
        <pc:spChg chg="del mod topLvl">
          <ac:chgData name="Judson Santiago" userId="ebb108da2f256286" providerId="LiveId" clId="{1C373B32-2990-4841-A7AF-3EF03462132C}" dt="2018-12-07T00:29:19.455" v="1522" actId="478"/>
          <ac:spMkLst>
            <pc:docMk/>
            <pc:sldMk cId="4071591793" sldId="305"/>
            <ac:spMk id="20" creationId="{8EC233AE-88FD-4348-BE3A-055870243D84}"/>
          </ac:spMkLst>
        </pc:spChg>
        <pc:spChg chg="add mod">
          <ac:chgData name="Judson Santiago" userId="ebb108da2f256286" providerId="LiveId" clId="{1C373B32-2990-4841-A7AF-3EF03462132C}" dt="2018-12-07T00:35:29.797" v="1619" actId="164"/>
          <ac:spMkLst>
            <pc:docMk/>
            <pc:sldMk cId="4071591793" sldId="305"/>
            <ac:spMk id="22" creationId="{EAB4A81C-A540-45E0-AD07-634A339447D0}"/>
          </ac:spMkLst>
        </pc:spChg>
        <pc:spChg chg="add mod">
          <ac:chgData name="Judson Santiago" userId="ebb108da2f256286" providerId="LiveId" clId="{1C373B32-2990-4841-A7AF-3EF03462132C}" dt="2018-12-07T00:35:29.797" v="1619" actId="164"/>
          <ac:spMkLst>
            <pc:docMk/>
            <pc:sldMk cId="4071591793" sldId="305"/>
            <ac:spMk id="23" creationId="{223A10A5-FBA5-4F69-9103-B3A983B65C9B}"/>
          </ac:spMkLst>
        </pc:spChg>
        <pc:spChg chg="add mod">
          <ac:chgData name="Judson Santiago" userId="ebb108da2f256286" providerId="LiveId" clId="{1C373B32-2990-4841-A7AF-3EF03462132C}" dt="2018-12-07T00:35:29.797" v="1619" actId="164"/>
          <ac:spMkLst>
            <pc:docMk/>
            <pc:sldMk cId="4071591793" sldId="305"/>
            <ac:spMk id="24" creationId="{662B8041-7669-476E-8BD3-B6D5D83CB00D}"/>
          </ac:spMkLst>
        </pc:spChg>
        <pc:spChg chg="add mod">
          <ac:chgData name="Judson Santiago" userId="ebb108da2f256286" providerId="LiveId" clId="{1C373B32-2990-4841-A7AF-3EF03462132C}" dt="2018-12-07T00:35:29.797" v="1619" actId="164"/>
          <ac:spMkLst>
            <pc:docMk/>
            <pc:sldMk cId="4071591793" sldId="305"/>
            <ac:spMk id="25" creationId="{BF2DBFBC-E96C-4983-8894-F68EA1FC8ADF}"/>
          </ac:spMkLst>
        </pc:spChg>
        <pc:spChg chg="add mod">
          <ac:chgData name="Judson Santiago" userId="ebb108da2f256286" providerId="LiveId" clId="{1C373B32-2990-4841-A7AF-3EF03462132C}" dt="2018-12-07T00:35:29.797" v="1619" actId="164"/>
          <ac:spMkLst>
            <pc:docMk/>
            <pc:sldMk cId="4071591793" sldId="305"/>
            <ac:spMk id="26" creationId="{FC11F682-D886-4837-BBE6-4D28D0BBD162}"/>
          </ac:spMkLst>
        </pc:spChg>
        <pc:spChg chg="add mod">
          <ac:chgData name="Judson Santiago" userId="ebb108da2f256286" providerId="LiveId" clId="{1C373B32-2990-4841-A7AF-3EF03462132C}" dt="2018-12-07T00:35:29.797" v="1619" actId="164"/>
          <ac:spMkLst>
            <pc:docMk/>
            <pc:sldMk cId="4071591793" sldId="305"/>
            <ac:spMk id="27" creationId="{5E30FB9D-5295-4B68-BECC-74794501D006}"/>
          </ac:spMkLst>
        </pc:spChg>
        <pc:spChg chg="add mod">
          <ac:chgData name="Judson Santiago" userId="ebb108da2f256286" providerId="LiveId" clId="{1C373B32-2990-4841-A7AF-3EF03462132C}" dt="2018-12-07T00:34:07.185" v="1609" actId="1076"/>
          <ac:spMkLst>
            <pc:docMk/>
            <pc:sldMk cId="4071591793" sldId="305"/>
            <ac:spMk id="28" creationId="{B6C6DF8E-7674-4F0D-B49D-08B4BDCCA77E}"/>
          </ac:spMkLst>
        </pc:spChg>
        <pc:grpChg chg="add del mod">
          <ac:chgData name="Judson Santiago" userId="ebb108da2f256286" providerId="LiveId" clId="{1C373B32-2990-4841-A7AF-3EF03462132C}" dt="2018-12-07T00:28:08.059" v="1466" actId="165"/>
          <ac:grpSpMkLst>
            <pc:docMk/>
            <pc:sldMk cId="4071591793" sldId="305"/>
            <ac:grpSpMk id="8" creationId="{11AC6D2D-8F2A-487C-8B85-384F16F6DEE7}"/>
          </ac:grpSpMkLst>
        </pc:grpChg>
        <pc:grpChg chg="add mod">
          <ac:chgData name="Judson Santiago" userId="ebb108da2f256286" providerId="LiveId" clId="{1C373B32-2990-4841-A7AF-3EF03462132C}" dt="2018-12-07T00:29:47.851" v="1527" actId="1076"/>
          <ac:grpSpMkLst>
            <pc:docMk/>
            <pc:sldMk cId="4071591793" sldId="305"/>
            <ac:grpSpMk id="21" creationId="{41572472-F802-4284-B5BB-BE6AAE86317F}"/>
          </ac:grpSpMkLst>
        </pc:grpChg>
        <pc:grpChg chg="add mod">
          <ac:chgData name="Judson Santiago" userId="ebb108da2f256286" providerId="LiveId" clId="{1C373B32-2990-4841-A7AF-3EF03462132C}" dt="2018-12-07T00:35:34.835" v="1620" actId="1076"/>
          <ac:grpSpMkLst>
            <pc:docMk/>
            <pc:sldMk cId="4071591793" sldId="305"/>
            <ac:grpSpMk id="29" creationId="{19FC0C60-E53D-47A2-B67F-548F5EB2D773}"/>
          </ac:grpSpMkLst>
        </pc:grpChg>
      </pc:sldChg>
      <pc:sldChg chg="addSp modSp add">
        <pc:chgData name="Judson Santiago" userId="ebb108da2f256286" providerId="LiveId" clId="{1C373B32-2990-4841-A7AF-3EF03462132C}" dt="2018-12-07T02:54:50.168" v="3184" actId="207"/>
        <pc:sldMkLst>
          <pc:docMk/>
          <pc:sldMk cId="1766240118" sldId="306"/>
        </pc:sldMkLst>
        <pc:spChg chg="mod">
          <ac:chgData name="Judson Santiago" userId="ebb108da2f256286" providerId="LiveId" clId="{1C373B32-2990-4841-A7AF-3EF03462132C}" dt="2018-12-07T00:36:44.259" v="1639" actId="20577"/>
          <ac:spMkLst>
            <pc:docMk/>
            <pc:sldMk cId="1766240118" sldId="306"/>
            <ac:spMk id="2" creationId="{3232BB32-6961-42D7-8CD8-E0FB40E3D37E}"/>
          </ac:spMkLst>
        </pc:spChg>
        <pc:spChg chg="mod">
          <ac:chgData name="Judson Santiago" userId="ebb108da2f256286" providerId="LiveId" clId="{1C373B32-2990-4841-A7AF-3EF03462132C}" dt="2018-12-07T00:54:46.143" v="2138" actId="404"/>
          <ac:spMkLst>
            <pc:docMk/>
            <pc:sldMk cId="1766240118" sldId="306"/>
            <ac:spMk id="3" creationId="{0E070324-2801-4002-B288-62D6FAE81F81}"/>
          </ac:spMkLst>
        </pc:spChg>
        <pc:spChg chg="add mod">
          <ac:chgData name="Judson Santiago" userId="ebb108da2f256286" providerId="LiveId" clId="{1C373B32-2990-4841-A7AF-3EF03462132C}" dt="2018-12-07T02:49:24.352" v="3040" actId="20577"/>
          <ac:spMkLst>
            <pc:docMk/>
            <pc:sldMk cId="1766240118" sldId="306"/>
            <ac:spMk id="4" creationId="{8721BCED-AD21-4B83-AB85-3B294067C95F}"/>
          </ac:spMkLst>
        </pc:spChg>
        <pc:spChg chg="add mod">
          <ac:chgData name="Judson Santiago" userId="ebb108da2f256286" providerId="LiveId" clId="{1C373B32-2990-4841-A7AF-3EF03462132C}" dt="2018-12-07T02:54:50.168" v="3184" actId="207"/>
          <ac:spMkLst>
            <pc:docMk/>
            <pc:sldMk cId="1766240118" sldId="306"/>
            <ac:spMk id="5" creationId="{3AEDAAB8-B59E-4B50-854C-BF05F76E7CB2}"/>
          </ac:spMkLst>
        </pc:spChg>
        <pc:spChg chg="add mod">
          <ac:chgData name="Judson Santiago" userId="ebb108da2f256286" providerId="LiveId" clId="{1C373B32-2990-4841-A7AF-3EF03462132C}" dt="2018-12-07T02:53:32.490" v="3149" actId="20577"/>
          <ac:spMkLst>
            <pc:docMk/>
            <pc:sldMk cId="1766240118" sldId="306"/>
            <ac:spMk id="6" creationId="{66377989-5996-4530-A629-C26E39D1F372}"/>
          </ac:spMkLst>
        </pc:spChg>
      </pc:sldChg>
      <pc:sldChg chg="addSp delSp modSp add modNotesTx">
        <pc:chgData name="Judson Santiago" userId="ebb108da2f256286" providerId="LiveId" clId="{1C373B32-2990-4841-A7AF-3EF03462132C}" dt="2018-12-07T03:07:41.417" v="3258" actId="207"/>
        <pc:sldMkLst>
          <pc:docMk/>
          <pc:sldMk cId="1572472663" sldId="307"/>
        </pc:sldMkLst>
        <pc:spChg chg="mod">
          <ac:chgData name="Judson Santiago" userId="ebb108da2f256286" providerId="LiveId" clId="{1C373B32-2990-4841-A7AF-3EF03462132C}" dt="2018-12-07T00:51:11.126" v="2041"/>
          <ac:spMkLst>
            <pc:docMk/>
            <pc:sldMk cId="1572472663" sldId="307"/>
            <ac:spMk id="2" creationId="{C339EE37-36EB-4BB6-A219-8372547C74EF}"/>
          </ac:spMkLst>
        </pc:spChg>
        <pc:spChg chg="del">
          <ac:chgData name="Judson Santiago" userId="ebb108da2f256286" providerId="LiveId" clId="{1C373B32-2990-4841-A7AF-3EF03462132C}" dt="2018-12-07T00:55:21.857" v="2141" actId="478"/>
          <ac:spMkLst>
            <pc:docMk/>
            <pc:sldMk cId="1572472663" sldId="307"/>
            <ac:spMk id="3" creationId="{ED2B0D94-2DA4-4289-9BCE-CB03D39B7C54}"/>
          </ac:spMkLst>
        </pc:spChg>
        <pc:spChg chg="add mod">
          <ac:chgData name="Judson Santiago" userId="ebb108da2f256286" providerId="LiveId" clId="{1C373B32-2990-4841-A7AF-3EF03462132C}" dt="2018-12-07T03:07:41.417" v="3258" actId="207"/>
          <ac:spMkLst>
            <pc:docMk/>
            <pc:sldMk cId="1572472663" sldId="307"/>
            <ac:spMk id="4" creationId="{C58923B0-2977-475F-84E0-CD3A1CF629B9}"/>
          </ac:spMkLst>
        </pc:spChg>
        <pc:grpChg chg="add">
          <ac:chgData name="Judson Santiago" userId="ebb108da2f256286" providerId="LiveId" clId="{1C373B32-2990-4841-A7AF-3EF03462132C}" dt="2018-12-07T01:02:18.004" v="2226"/>
          <ac:grpSpMkLst>
            <pc:docMk/>
            <pc:sldMk cId="1572472663" sldId="307"/>
            <ac:grpSpMk id="5" creationId="{DDA10FF3-CD11-46DB-B4C8-2EF8BCF86161}"/>
          </ac:grpSpMkLst>
        </pc:grpChg>
      </pc:sldChg>
      <pc:sldChg chg="modSp add">
        <pc:chgData name="Judson Santiago" userId="ebb108da2f256286" providerId="LiveId" clId="{1C373B32-2990-4841-A7AF-3EF03462132C}" dt="2018-12-07T02:59:46.244" v="3236" actId="20577"/>
        <pc:sldMkLst>
          <pc:docMk/>
          <pc:sldMk cId="3318447839" sldId="308"/>
        </pc:sldMkLst>
        <pc:spChg chg="mod">
          <ac:chgData name="Judson Santiago" userId="ebb108da2f256286" providerId="LiveId" clId="{1C373B32-2990-4841-A7AF-3EF03462132C}" dt="2018-12-07T01:01:18.847" v="2197"/>
          <ac:spMkLst>
            <pc:docMk/>
            <pc:sldMk cId="3318447839" sldId="308"/>
            <ac:spMk id="2" creationId="{00000000-0000-0000-0000-000000000000}"/>
          </ac:spMkLst>
        </pc:spChg>
        <pc:spChg chg="mod">
          <ac:chgData name="Judson Santiago" userId="ebb108da2f256286" providerId="LiveId" clId="{1C373B32-2990-4841-A7AF-3EF03462132C}" dt="2018-12-07T01:13:49.930" v="2966" actId="20577"/>
          <ac:spMkLst>
            <pc:docMk/>
            <pc:sldMk cId="3318447839" sldId="308"/>
            <ac:spMk id="3" creationId="{00000000-0000-0000-0000-000000000000}"/>
          </ac:spMkLst>
        </pc:spChg>
        <pc:spChg chg="mod">
          <ac:chgData name="Judson Santiago" userId="ebb108da2f256286" providerId="LiveId" clId="{1C373B32-2990-4841-A7AF-3EF03462132C}" dt="2018-12-07T02:59:46.244" v="3236" actId="20577"/>
          <ac:spMkLst>
            <pc:docMk/>
            <pc:sldMk cId="3318447839" sldId="308"/>
            <ac:spMk id="4" creationId="{00000000-0000-0000-0000-000000000000}"/>
          </ac:spMkLst>
        </pc:spChg>
      </pc:sldChg>
      <pc:sldChg chg="add">
        <pc:chgData name="Judson Santiago" userId="ebb108da2f256286" providerId="LiveId" clId="{1C373B32-2990-4841-A7AF-3EF03462132C}" dt="2018-12-10T18:54:10.991" v="3359"/>
        <pc:sldMkLst>
          <pc:docMk/>
          <pc:sldMk cId="0" sldId="309"/>
        </pc:sldMkLst>
      </pc:sldChg>
      <pc:sldChg chg="addSp delSp modSp add">
        <pc:chgData name="Judson Santiago" userId="ebb108da2f256286" providerId="LiveId" clId="{1C373B32-2990-4841-A7AF-3EF03462132C}" dt="2018-12-11T03:32:39.527" v="4339" actId="20577"/>
        <pc:sldMkLst>
          <pc:docMk/>
          <pc:sldMk cId="587366221" sldId="310"/>
        </pc:sldMkLst>
        <pc:spChg chg="mod">
          <ac:chgData name="Judson Santiago" userId="ebb108da2f256286" providerId="LiveId" clId="{1C373B32-2990-4841-A7AF-3EF03462132C}" dt="2018-12-11T03:32:39.527" v="4339" actId="20577"/>
          <ac:spMkLst>
            <pc:docMk/>
            <pc:sldMk cId="587366221" sldId="310"/>
            <ac:spMk id="3" creationId="{0E070324-2801-4002-B288-62D6FAE81F81}"/>
          </ac:spMkLst>
        </pc:spChg>
        <pc:spChg chg="del">
          <ac:chgData name="Judson Santiago" userId="ebb108da2f256286" providerId="LiveId" clId="{1C373B32-2990-4841-A7AF-3EF03462132C}" dt="2018-12-11T03:10:50.854" v="3457" actId="478"/>
          <ac:spMkLst>
            <pc:docMk/>
            <pc:sldMk cId="587366221" sldId="310"/>
            <ac:spMk id="4" creationId="{8721BCED-AD21-4B83-AB85-3B294067C95F}"/>
          </ac:spMkLst>
        </pc:spChg>
        <pc:spChg chg="del">
          <ac:chgData name="Judson Santiago" userId="ebb108da2f256286" providerId="LiveId" clId="{1C373B32-2990-4841-A7AF-3EF03462132C}" dt="2018-12-11T03:11:41.221" v="3501" actId="478"/>
          <ac:spMkLst>
            <pc:docMk/>
            <pc:sldMk cId="587366221" sldId="310"/>
            <ac:spMk id="5" creationId="{3AEDAAB8-B59E-4B50-854C-BF05F76E7CB2}"/>
          </ac:spMkLst>
        </pc:spChg>
        <pc:spChg chg="del">
          <ac:chgData name="Judson Santiago" userId="ebb108da2f256286" providerId="LiveId" clId="{1C373B32-2990-4841-A7AF-3EF03462132C}" dt="2018-12-11T03:11:38.331" v="3500" actId="478"/>
          <ac:spMkLst>
            <pc:docMk/>
            <pc:sldMk cId="587366221" sldId="310"/>
            <ac:spMk id="6" creationId="{66377989-5996-4530-A629-C26E39D1F372}"/>
          </ac:spMkLst>
        </pc:spChg>
        <pc:spChg chg="add">
          <ac:chgData name="Judson Santiago" userId="ebb108da2f256286" providerId="LiveId" clId="{1C373B32-2990-4841-A7AF-3EF03462132C}" dt="2018-12-11T03:11:27.787" v="3498"/>
          <ac:spMkLst>
            <pc:docMk/>
            <pc:sldMk cId="587366221" sldId="310"/>
            <ac:spMk id="7" creationId="{441EB63D-9F5B-4BEA-8781-6FD614AF7FD7}"/>
          </ac:spMkLst>
        </pc:spChg>
        <pc:spChg chg="mod">
          <ac:chgData name="Judson Santiago" userId="ebb108da2f256286" providerId="LiveId" clId="{1C373B32-2990-4841-A7AF-3EF03462132C}" dt="2018-12-11T03:19:19.066" v="3829" actId="20577"/>
          <ac:spMkLst>
            <pc:docMk/>
            <pc:sldMk cId="587366221" sldId="310"/>
            <ac:spMk id="9" creationId="{A3491539-9169-4DEF-807F-C462D13D07BA}"/>
          </ac:spMkLst>
        </pc:spChg>
        <pc:spChg chg="mod">
          <ac:chgData name="Judson Santiago" userId="ebb108da2f256286" providerId="LiveId" clId="{1C373B32-2990-4841-A7AF-3EF03462132C}" dt="2018-12-11T03:19:24.831" v="3830" actId="20577"/>
          <ac:spMkLst>
            <pc:docMk/>
            <pc:sldMk cId="587366221" sldId="310"/>
            <ac:spMk id="10" creationId="{68674717-BBF3-4038-928D-F0216BAA2EB3}"/>
          </ac:spMkLst>
        </pc:spChg>
        <pc:spChg chg="mod">
          <ac:chgData name="Judson Santiago" userId="ebb108da2f256286" providerId="LiveId" clId="{1C373B32-2990-4841-A7AF-3EF03462132C}" dt="2018-12-11T03:19:28.079" v="3831" actId="20577"/>
          <ac:spMkLst>
            <pc:docMk/>
            <pc:sldMk cId="587366221" sldId="310"/>
            <ac:spMk id="11" creationId="{56EDFC57-6956-4227-A832-2D196523BB24}"/>
          </ac:spMkLst>
        </pc:spChg>
        <pc:spChg chg="mod">
          <ac:chgData name="Judson Santiago" userId="ebb108da2f256286" providerId="LiveId" clId="{1C373B32-2990-4841-A7AF-3EF03462132C}" dt="2018-12-11T03:19:31.001" v="3832" actId="20577"/>
          <ac:spMkLst>
            <pc:docMk/>
            <pc:sldMk cId="587366221" sldId="310"/>
            <ac:spMk id="12" creationId="{AA6157AE-B429-4E41-821E-5211E0A85FBF}"/>
          </ac:spMkLst>
        </pc:spChg>
        <pc:spChg chg="mod">
          <ac:chgData name="Judson Santiago" userId="ebb108da2f256286" providerId="LiveId" clId="{1C373B32-2990-4841-A7AF-3EF03462132C}" dt="2018-12-11T03:22:39.954" v="3917" actId="207"/>
          <ac:spMkLst>
            <pc:docMk/>
            <pc:sldMk cId="587366221" sldId="310"/>
            <ac:spMk id="13" creationId="{85528660-3804-4E44-B44A-BC8440A6C923}"/>
          </ac:spMkLst>
        </pc:spChg>
        <pc:spChg chg="mod">
          <ac:chgData name="Judson Santiago" userId="ebb108da2f256286" providerId="LiveId" clId="{1C373B32-2990-4841-A7AF-3EF03462132C}" dt="2018-12-11T03:22:42.485" v="3918" actId="207"/>
          <ac:spMkLst>
            <pc:docMk/>
            <pc:sldMk cId="587366221" sldId="310"/>
            <ac:spMk id="14" creationId="{F58CEEA0-6CAF-4296-824C-22F9ED3AA4E5}"/>
          </ac:spMkLst>
        </pc:spChg>
        <pc:spChg chg="mod">
          <ac:chgData name="Judson Santiago" userId="ebb108da2f256286" providerId="LiveId" clId="{1C373B32-2990-4841-A7AF-3EF03462132C}" dt="2018-12-11T03:23:10.432" v="3922" actId="207"/>
          <ac:spMkLst>
            <pc:docMk/>
            <pc:sldMk cId="587366221" sldId="310"/>
            <ac:spMk id="29" creationId="{659EDB37-A146-43E9-83AC-C5B2D260805F}"/>
          </ac:spMkLst>
        </pc:spChg>
        <pc:spChg chg="mod">
          <ac:chgData name="Judson Santiago" userId="ebb108da2f256286" providerId="LiveId" clId="{1C373B32-2990-4841-A7AF-3EF03462132C}" dt="2018-12-11T03:21:42.771" v="3848" actId="20577"/>
          <ac:spMkLst>
            <pc:docMk/>
            <pc:sldMk cId="587366221" sldId="310"/>
            <ac:spMk id="30" creationId="{2A036172-05A2-4504-A172-009BF47F03E3}"/>
          </ac:spMkLst>
        </pc:spChg>
        <pc:spChg chg="mod">
          <ac:chgData name="Judson Santiago" userId="ebb108da2f256286" providerId="LiveId" clId="{1C373B32-2990-4841-A7AF-3EF03462132C}" dt="2018-12-11T03:21:46.288" v="3849" actId="20577"/>
          <ac:spMkLst>
            <pc:docMk/>
            <pc:sldMk cId="587366221" sldId="310"/>
            <ac:spMk id="31" creationId="{0E04B5AC-55CB-4820-9388-9682D5F504B0}"/>
          </ac:spMkLst>
        </pc:spChg>
        <pc:spChg chg="mod">
          <ac:chgData name="Judson Santiago" userId="ebb108da2f256286" providerId="LiveId" clId="{1C373B32-2990-4841-A7AF-3EF03462132C}" dt="2018-12-11T03:22:51.280" v="3919" actId="20577"/>
          <ac:spMkLst>
            <pc:docMk/>
            <pc:sldMk cId="587366221" sldId="310"/>
            <ac:spMk id="32" creationId="{0556272E-3445-4CA8-8717-4CB1B953C62A}"/>
          </ac:spMkLst>
        </pc:spChg>
        <pc:spChg chg="mod">
          <ac:chgData name="Judson Santiago" userId="ebb108da2f256286" providerId="LiveId" clId="{1C373B32-2990-4841-A7AF-3EF03462132C}" dt="2018-12-11T03:22:54.608" v="3920" actId="20577"/>
          <ac:spMkLst>
            <pc:docMk/>
            <pc:sldMk cId="587366221" sldId="310"/>
            <ac:spMk id="33" creationId="{122C2079-2B38-48C3-BFF7-B125211F132F}"/>
          </ac:spMkLst>
        </pc:spChg>
        <pc:spChg chg="del">
          <ac:chgData name="Judson Santiago" userId="ebb108da2f256286" providerId="LiveId" clId="{1C373B32-2990-4841-A7AF-3EF03462132C}" dt="2018-12-11T03:19:49.985" v="3836" actId="478"/>
          <ac:spMkLst>
            <pc:docMk/>
            <pc:sldMk cId="587366221" sldId="310"/>
            <ac:spMk id="34" creationId="{460E30BD-D919-4761-B4F4-3A14EF998F46}"/>
          </ac:spMkLst>
        </pc:spChg>
        <pc:grpChg chg="add mod">
          <ac:chgData name="Judson Santiago" userId="ebb108da2f256286" providerId="LiveId" clId="{1C373B32-2990-4841-A7AF-3EF03462132C}" dt="2018-12-11T03:29:35.902" v="4264" actId="1076"/>
          <ac:grpSpMkLst>
            <pc:docMk/>
            <pc:sldMk cId="587366221" sldId="310"/>
            <ac:grpSpMk id="8" creationId="{A09593D4-25E7-4EB9-86DB-1617DBB637EE}"/>
          </ac:grpSpMkLst>
        </pc:grpChg>
      </pc:sldChg>
    </pc:docChg>
  </pc:docChgLst>
  <pc:docChgLst>
    <pc:chgData name="Judson Santiago" userId="ebb108da2f256286" providerId="LiveId" clId="{C70F8FA8-E7D8-4365-9ABE-DADDF635DA6D}"/>
    <pc:docChg chg="modSld">
      <pc:chgData name="Judson Santiago" userId="ebb108da2f256286" providerId="LiveId" clId="{C70F8FA8-E7D8-4365-9ABE-DADDF635DA6D}" dt="2019-09-05T18:00:01.766" v="90" actId="20577"/>
      <pc:docMkLst>
        <pc:docMk/>
      </pc:docMkLst>
      <pc:sldChg chg="modNotesTx">
        <pc:chgData name="Judson Santiago" userId="ebb108da2f256286" providerId="LiveId" clId="{C70F8FA8-E7D8-4365-9ABE-DADDF635DA6D}" dt="2019-09-05T18:00:01.766" v="90" actId="20577"/>
        <pc:sldMkLst>
          <pc:docMk/>
          <pc:sldMk cId="0" sldId="289"/>
        </pc:sldMkLst>
      </pc:sldChg>
    </pc:docChg>
  </pc:docChgLst>
  <pc:docChgLst>
    <pc:chgData name="Judson Santiago" userId="ebb108da2f256286" providerId="LiveId" clId="{3DB3F6B9-4D1D-4494-958F-693E60764E0B}"/>
    <pc:docChg chg="undo custSel addSld delSld modSld">
      <pc:chgData name="Judson Santiago" userId="ebb108da2f256286" providerId="LiveId" clId="{3DB3F6B9-4D1D-4494-958F-693E60764E0B}" dt="2019-09-05T19:09:17.064" v="1348" actId="20577"/>
      <pc:docMkLst>
        <pc:docMk/>
      </pc:docMkLst>
      <pc:sldChg chg="modSp">
        <pc:chgData name="Judson Santiago" userId="ebb108da2f256286" providerId="LiveId" clId="{3DB3F6B9-4D1D-4494-958F-693E60764E0B}" dt="2019-09-05T17:29:21.765" v="54" actId="20577"/>
        <pc:sldMkLst>
          <pc:docMk/>
          <pc:sldMk cId="0" sldId="280"/>
        </pc:sldMkLst>
        <pc:spChg chg="mod">
          <ac:chgData name="Judson Santiago" userId="ebb108da2f256286" providerId="LiveId" clId="{3DB3F6B9-4D1D-4494-958F-693E60764E0B}" dt="2019-09-05T17:29:21.765" v="54" actId="20577"/>
          <ac:spMkLst>
            <pc:docMk/>
            <pc:sldMk cId="0" sldId="280"/>
            <ac:spMk id="4" creationId="{00000000-0000-0000-0000-000000000000}"/>
          </ac:spMkLst>
        </pc:spChg>
      </pc:sldChg>
      <pc:sldChg chg="modSp">
        <pc:chgData name="Judson Santiago" userId="ebb108da2f256286" providerId="LiveId" clId="{3DB3F6B9-4D1D-4494-958F-693E60764E0B}" dt="2019-09-05T17:29:13.406" v="51" actId="20577"/>
        <pc:sldMkLst>
          <pc:docMk/>
          <pc:sldMk cId="0" sldId="281"/>
        </pc:sldMkLst>
        <pc:spChg chg="mod">
          <ac:chgData name="Judson Santiago" userId="ebb108da2f256286" providerId="LiveId" clId="{3DB3F6B9-4D1D-4494-958F-693E60764E0B}" dt="2019-09-05T17:29:13.406" v="51" actId="20577"/>
          <ac:spMkLst>
            <pc:docMk/>
            <pc:sldMk cId="0" sldId="281"/>
            <ac:spMk id="4" creationId="{00000000-0000-0000-0000-000000000000}"/>
          </ac:spMkLst>
        </pc:spChg>
      </pc:sldChg>
      <pc:sldChg chg="modSp">
        <pc:chgData name="Judson Santiago" userId="ebb108da2f256286" providerId="LiveId" clId="{3DB3F6B9-4D1D-4494-958F-693E60764E0B}" dt="2019-09-05T17:31:41.115" v="78" actId="313"/>
        <pc:sldMkLst>
          <pc:docMk/>
          <pc:sldMk cId="0" sldId="283"/>
        </pc:sldMkLst>
        <pc:spChg chg="mod">
          <ac:chgData name="Judson Santiago" userId="ebb108da2f256286" providerId="LiveId" clId="{3DB3F6B9-4D1D-4494-958F-693E60764E0B}" dt="2019-09-05T17:31:19.239" v="66" actId="20577"/>
          <ac:spMkLst>
            <pc:docMk/>
            <pc:sldMk cId="0" sldId="283"/>
            <ac:spMk id="4" creationId="{00000000-0000-0000-0000-000000000000}"/>
          </ac:spMkLst>
        </pc:spChg>
        <pc:spChg chg="mod">
          <ac:chgData name="Judson Santiago" userId="ebb108da2f256286" providerId="LiveId" clId="{3DB3F6B9-4D1D-4494-958F-693E60764E0B}" dt="2019-09-05T17:31:41.115" v="78" actId="313"/>
          <ac:spMkLst>
            <pc:docMk/>
            <pc:sldMk cId="0" sldId="283"/>
            <ac:spMk id="16" creationId="{6B8AA8A6-24D4-437F-9A6B-CEDDF4236E67}"/>
          </ac:spMkLst>
        </pc:spChg>
      </pc:sldChg>
      <pc:sldChg chg="modNotesTx">
        <pc:chgData name="Judson Santiago" userId="ebb108da2f256286" providerId="LiveId" clId="{3DB3F6B9-4D1D-4494-958F-693E60764E0B}" dt="2019-09-05T17:53:34.555" v="342" actId="20577"/>
        <pc:sldMkLst>
          <pc:docMk/>
          <pc:sldMk cId="0" sldId="284"/>
        </pc:sldMkLst>
      </pc:sldChg>
      <pc:sldChg chg="modSp">
        <pc:chgData name="Judson Santiago" userId="ebb108da2f256286" providerId="LiveId" clId="{3DB3F6B9-4D1D-4494-958F-693E60764E0B}" dt="2019-09-05T17:54:07.724" v="354" actId="20577"/>
        <pc:sldMkLst>
          <pc:docMk/>
          <pc:sldMk cId="0" sldId="286"/>
        </pc:sldMkLst>
        <pc:spChg chg="mod">
          <ac:chgData name="Judson Santiago" userId="ebb108da2f256286" providerId="LiveId" clId="{3DB3F6B9-4D1D-4494-958F-693E60764E0B}" dt="2019-09-05T17:54:07.724" v="354" actId="20577"/>
          <ac:spMkLst>
            <pc:docMk/>
            <pc:sldMk cId="0" sldId="286"/>
            <ac:spMk id="4" creationId="{00000000-0000-0000-0000-000000000000}"/>
          </ac:spMkLst>
        </pc:spChg>
      </pc:sldChg>
      <pc:sldChg chg="modSp">
        <pc:chgData name="Judson Santiago" userId="ebb108da2f256286" providerId="LiveId" clId="{3DB3F6B9-4D1D-4494-958F-693E60764E0B}" dt="2019-09-05T18:30:02.414" v="1019" actId="20577"/>
        <pc:sldMkLst>
          <pc:docMk/>
          <pc:sldMk cId="2004490825" sldId="295"/>
        </pc:sldMkLst>
        <pc:spChg chg="mod">
          <ac:chgData name="Judson Santiago" userId="ebb108da2f256286" providerId="LiveId" clId="{3DB3F6B9-4D1D-4494-958F-693E60764E0B}" dt="2019-09-05T18:30:02.414" v="1019" actId="20577"/>
          <ac:spMkLst>
            <pc:docMk/>
            <pc:sldMk cId="2004490825" sldId="295"/>
            <ac:spMk id="3" creationId="{00000000-0000-0000-0000-000000000000}"/>
          </ac:spMkLst>
        </pc:spChg>
      </pc:sldChg>
      <pc:sldChg chg="modSp">
        <pc:chgData name="Judson Santiago" userId="ebb108da2f256286" providerId="LiveId" clId="{3DB3F6B9-4D1D-4494-958F-693E60764E0B}" dt="2019-09-05T18:31:17.762" v="1022" actId="20577"/>
        <pc:sldMkLst>
          <pc:docMk/>
          <pc:sldMk cId="2639298098" sldId="297"/>
        </pc:sldMkLst>
        <pc:spChg chg="mod">
          <ac:chgData name="Judson Santiago" userId="ebb108da2f256286" providerId="LiveId" clId="{3DB3F6B9-4D1D-4494-958F-693E60764E0B}" dt="2019-09-05T18:31:17.762" v="1022" actId="20577"/>
          <ac:spMkLst>
            <pc:docMk/>
            <pc:sldMk cId="2639298098" sldId="297"/>
            <ac:spMk id="3" creationId="{00000000-0000-0000-0000-000000000000}"/>
          </ac:spMkLst>
        </pc:spChg>
      </pc:sldChg>
      <pc:sldChg chg="modSp">
        <pc:chgData name="Judson Santiago" userId="ebb108da2f256286" providerId="LiveId" clId="{3DB3F6B9-4D1D-4494-958F-693E60764E0B}" dt="2019-09-05T18:33:23.110" v="1041" actId="6549"/>
        <pc:sldMkLst>
          <pc:docMk/>
          <pc:sldMk cId="691607841" sldId="298"/>
        </pc:sldMkLst>
        <pc:spChg chg="mod">
          <ac:chgData name="Judson Santiago" userId="ebb108da2f256286" providerId="LiveId" clId="{3DB3F6B9-4D1D-4494-958F-693E60764E0B}" dt="2019-09-05T18:33:23.110" v="1041" actId="6549"/>
          <ac:spMkLst>
            <pc:docMk/>
            <pc:sldMk cId="691607841" sldId="298"/>
            <ac:spMk id="3" creationId="{00000000-0000-0000-0000-000000000000}"/>
          </ac:spMkLst>
        </pc:spChg>
      </pc:sldChg>
      <pc:sldChg chg="modSp modNotesTx">
        <pc:chgData name="Judson Santiago" userId="ebb108da2f256286" providerId="LiveId" clId="{3DB3F6B9-4D1D-4494-958F-693E60764E0B}" dt="2019-09-05T19:09:17.064" v="1348" actId="20577"/>
        <pc:sldMkLst>
          <pc:docMk/>
          <pc:sldMk cId="274867959" sldId="304"/>
        </pc:sldMkLst>
        <pc:spChg chg="mod">
          <ac:chgData name="Judson Santiago" userId="ebb108da2f256286" providerId="LiveId" clId="{3DB3F6B9-4D1D-4494-958F-693E60764E0B}" dt="2019-09-05T19:09:17.064" v="1348" actId="20577"/>
          <ac:spMkLst>
            <pc:docMk/>
            <pc:sldMk cId="274867959" sldId="304"/>
            <ac:spMk id="3" creationId="{00000000-0000-0000-0000-000000000000}"/>
          </ac:spMkLst>
        </pc:spChg>
      </pc:sldChg>
      <pc:sldChg chg="modSp">
        <pc:chgData name="Judson Santiago" userId="ebb108da2f256286" providerId="LiveId" clId="{3DB3F6B9-4D1D-4494-958F-693E60764E0B}" dt="2019-09-05T18:20:06.477" v="728" actId="20577"/>
        <pc:sldMkLst>
          <pc:docMk/>
          <pc:sldMk cId="1766240118" sldId="306"/>
        </pc:sldMkLst>
        <pc:spChg chg="mod">
          <ac:chgData name="Judson Santiago" userId="ebb108da2f256286" providerId="LiveId" clId="{3DB3F6B9-4D1D-4494-958F-693E60764E0B}" dt="2019-09-05T18:20:06.477" v="728" actId="20577"/>
          <ac:spMkLst>
            <pc:docMk/>
            <pc:sldMk cId="1766240118" sldId="306"/>
            <ac:spMk id="4" creationId="{8721BCED-AD21-4B83-AB85-3B294067C95F}"/>
          </ac:spMkLst>
        </pc:spChg>
      </pc:sldChg>
      <pc:sldChg chg="modSp">
        <pc:chgData name="Judson Santiago" userId="ebb108da2f256286" providerId="LiveId" clId="{3DB3F6B9-4D1D-4494-958F-693E60764E0B}" dt="2019-09-05T18:29:20.828" v="1014" actId="6549"/>
        <pc:sldMkLst>
          <pc:docMk/>
          <pc:sldMk cId="3318447839" sldId="308"/>
        </pc:sldMkLst>
        <pc:spChg chg="mod">
          <ac:chgData name="Judson Santiago" userId="ebb108da2f256286" providerId="LiveId" clId="{3DB3F6B9-4D1D-4494-958F-693E60764E0B}" dt="2019-09-05T18:29:20.828" v="1014" actId="6549"/>
          <ac:spMkLst>
            <pc:docMk/>
            <pc:sldMk cId="3318447839" sldId="308"/>
            <ac:spMk id="3" creationId="{00000000-0000-0000-0000-000000000000}"/>
          </ac:spMkLst>
        </pc:spChg>
      </pc:sldChg>
      <pc:sldChg chg="addSp delSp modSp modNotesTx">
        <pc:chgData name="Judson Santiago" userId="ebb108da2f256286" providerId="LiveId" clId="{3DB3F6B9-4D1D-4494-958F-693E60764E0B}" dt="2019-09-05T18:26:43.865" v="1007" actId="1076"/>
        <pc:sldMkLst>
          <pc:docMk/>
          <pc:sldMk cId="587366221" sldId="310"/>
        </pc:sldMkLst>
        <pc:spChg chg="mod">
          <ac:chgData name="Judson Santiago" userId="ebb108da2f256286" providerId="LiveId" clId="{3DB3F6B9-4D1D-4494-958F-693E60764E0B}" dt="2019-09-05T18:26:25.314" v="1005" actId="20577"/>
          <ac:spMkLst>
            <pc:docMk/>
            <pc:sldMk cId="587366221" sldId="310"/>
            <ac:spMk id="3" creationId="{0E070324-2801-4002-B288-62D6FAE81F81}"/>
          </ac:spMkLst>
        </pc:spChg>
        <pc:spChg chg="add mod">
          <ac:chgData name="Judson Santiago" userId="ebb108da2f256286" providerId="LiveId" clId="{3DB3F6B9-4D1D-4494-958F-693E60764E0B}" dt="2019-09-05T18:19:12.336" v="706" actId="164"/>
          <ac:spMkLst>
            <pc:docMk/>
            <pc:sldMk cId="587366221" sldId="310"/>
            <ac:spMk id="4" creationId="{4B4CE4DB-99F2-4F75-A54D-95A900E2DD96}"/>
          </ac:spMkLst>
        </pc:spChg>
        <pc:spChg chg="add mod">
          <ac:chgData name="Judson Santiago" userId="ebb108da2f256286" providerId="LiveId" clId="{3DB3F6B9-4D1D-4494-958F-693E60764E0B}" dt="2019-09-05T18:19:12.336" v="706" actId="164"/>
          <ac:spMkLst>
            <pc:docMk/>
            <pc:sldMk cId="587366221" sldId="310"/>
            <ac:spMk id="5" creationId="{06B19E46-2ACF-4F8E-8CC6-A152FB9E5D32}"/>
          </ac:spMkLst>
        </pc:spChg>
        <pc:spChg chg="mod">
          <ac:chgData name="Judson Santiago" userId="ebb108da2f256286" providerId="LiveId" clId="{3DB3F6B9-4D1D-4494-958F-693E60764E0B}" dt="2019-09-05T18:26:43.865" v="1007" actId="1076"/>
          <ac:spMkLst>
            <pc:docMk/>
            <pc:sldMk cId="587366221" sldId="310"/>
            <ac:spMk id="7" creationId="{441EB63D-9F5B-4BEA-8781-6FD614AF7FD7}"/>
          </ac:spMkLst>
        </pc:spChg>
        <pc:spChg chg="mod topLvl">
          <ac:chgData name="Judson Santiago" userId="ebb108da2f256286" providerId="LiveId" clId="{3DB3F6B9-4D1D-4494-958F-693E60764E0B}" dt="2019-09-05T18:19:12.336" v="706" actId="164"/>
          <ac:spMkLst>
            <pc:docMk/>
            <pc:sldMk cId="587366221" sldId="310"/>
            <ac:spMk id="35" creationId="{C19B95D5-DF05-4798-8452-6F7A406FC238}"/>
          </ac:spMkLst>
        </pc:spChg>
        <pc:spChg chg="mod topLvl">
          <ac:chgData name="Judson Santiago" userId="ebb108da2f256286" providerId="LiveId" clId="{3DB3F6B9-4D1D-4494-958F-693E60764E0B}" dt="2019-09-05T18:19:12.336" v="706" actId="164"/>
          <ac:spMkLst>
            <pc:docMk/>
            <pc:sldMk cId="587366221" sldId="310"/>
            <ac:spMk id="36" creationId="{1D251E32-6E9B-47E5-A39B-9CABA963D1FD}"/>
          </ac:spMkLst>
        </pc:spChg>
        <pc:spChg chg="mod topLvl">
          <ac:chgData name="Judson Santiago" userId="ebb108da2f256286" providerId="LiveId" clId="{3DB3F6B9-4D1D-4494-958F-693E60764E0B}" dt="2019-09-05T18:19:12.336" v="706" actId="164"/>
          <ac:spMkLst>
            <pc:docMk/>
            <pc:sldMk cId="587366221" sldId="310"/>
            <ac:spMk id="37" creationId="{16B1C12D-F251-42B1-8A2B-DF081460F365}"/>
          </ac:spMkLst>
        </pc:spChg>
        <pc:spChg chg="mod topLvl">
          <ac:chgData name="Judson Santiago" userId="ebb108da2f256286" providerId="LiveId" clId="{3DB3F6B9-4D1D-4494-958F-693E60764E0B}" dt="2019-09-05T18:19:12.336" v="706" actId="164"/>
          <ac:spMkLst>
            <pc:docMk/>
            <pc:sldMk cId="587366221" sldId="310"/>
            <ac:spMk id="38" creationId="{FBA87A87-3B7F-4994-81F7-5DD6E43BDCF0}"/>
          </ac:spMkLst>
        </pc:spChg>
        <pc:spChg chg="mod topLvl">
          <ac:chgData name="Judson Santiago" userId="ebb108da2f256286" providerId="LiveId" clId="{3DB3F6B9-4D1D-4494-958F-693E60764E0B}" dt="2019-09-05T18:19:12.336" v="706" actId="164"/>
          <ac:spMkLst>
            <pc:docMk/>
            <pc:sldMk cId="587366221" sldId="310"/>
            <ac:spMk id="39" creationId="{2C0275B4-AA75-48F8-B286-E86C5589FD11}"/>
          </ac:spMkLst>
        </pc:spChg>
        <pc:spChg chg="mod topLvl">
          <ac:chgData name="Judson Santiago" userId="ebb108da2f256286" providerId="LiveId" clId="{3DB3F6B9-4D1D-4494-958F-693E60764E0B}" dt="2019-09-05T18:19:12.336" v="706" actId="164"/>
          <ac:spMkLst>
            <pc:docMk/>
            <pc:sldMk cId="587366221" sldId="310"/>
            <ac:spMk id="40" creationId="{87D4819A-4989-415B-9926-635ABF20E42C}"/>
          </ac:spMkLst>
        </pc:spChg>
        <pc:spChg chg="del mod topLvl">
          <ac:chgData name="Judson Santiago" userId="ebb108da2f256286" providerId="LiveId" clId="{3DB3F6B9-4D1D-4494-958F-693E60764E0B}" dt="2019-09-05T18:18:36.059" v="703" actId="478"/>
          <ac:spMkLst>
            <pc:docMk/>
            <pc:sldMk cId="587366221" sldId="310"/>
            <ac:spMk id="41" creationId="{26A342E0-909F-453E-AC99-05A25AD9FD78}"/>
          </ac:spMkLst>
        </pc:spChg>
        <pc:spChg chg="del mod topLvl">
          <ac:chgData name="Judson Santiago" userId="ebb108da2f256286" providerId="LiveId" clId="{3DB3F6B9-4D1D-4494-958F-693E60764E0B}" dt="2019-09-05T18:18:36.059" v="703" actId="478"/>
          <ac:spMkLst>
            <pc:docMk/>
            <pc:sldMk cId="587366221" sldId="310"/>
            <ac:spMk id="42" creationId="{367CBAB8-9C01-451A-B622-684229E7C107}"/>
          </ac:spMkLst>
        </pc:spChg>
        <pc:spChg chg="del mod topLvl">
          <ac:chgData name="Judson Santiago" userId="ebb108da2f256286" providerId="LiveId" clId="{3DB3F6B9-4D1D-4494-958F-693E60764E0B}" dt="2019-09-05T18:14:47.257" v="621" actId="478"/>
          <ac:spMkLst>
            <pc:docMk/>
            <pc:sldMk cId="587366221" sldId="310"/>
            <ac:spMk id="43" creationId="{D7B277B2-67A3-4C7D-8C7E-E41118242CB6}"/>
          </ac:spMkLst>
        </pc:spChg>
        <pc:spChg chg="del mod topLvl">
          <ac:chgData name="Judson Santiago" userId="ebb108da2f256286" providerId="LiveId" clId="{3DB3F6B9-4D1D-4494-958F-693E60764E0B}" dt="2019-09-05T18:14:47.257" v="621" actId="478"/>
          <ac:spMkLst>
            <pc:docMk/>
            <pc:sldMk cId="587366221" sldId="310"/>
            <ac:spMk id="44" creationId="{D363D210-3602-4B54-92ED-FE5AF33907C9}"/>
          </ac:spMkLst>
        </pc:spChg>
        <pc:spChg chg="del mod topLvl">
          <ac:chgData name="Judson Santiago" userId="ebb108da2f256286" providerId="LiveId" clId="{3DB3F6B9-4D1D-4494-958F-693E60764E0B}" dt="2019-09-05T18:14:47.257" v="621" actId="478"/>
          <ac:spMkLst>
            <pc:docMk/>
            <pc:sldMk cId="587366221" sldId="310"/>
            <ac:spMk id="45" creationId="{15E9E3FA-E76C-4143-865D-F2C5DAEBC754}"/>
          </ac:spMkLst>
        </pc:spChg>
        <pc:spChg chg="del mod topLvl">
          <ac:chgData name="Judson Santiago" userId="ebb108da2f256286" providerId="LiveId" clId="{3DB3F6B9-4D1D-4494-958F-693E60764E0B}" dt="2019-09-05T18:14:47.257" v="621" actId="478"/>
          <ac:spMkLst>
            <pc:docMk/>
            <pc:sldMk cId="587366221" sldId="310"/>
            <ac:spMk id="46" creationId="{CF3796CE-8DE8-4578-856F-995DF0F38896}"/>
          </ac:spMkLst>
        </pc:spChg>
        <pc:spChg chg="mod topLvl">
          <ac:chgData name="Judson Santiago" userId="ebb108da2f256286" providerId="LiveId" clId="{3DB3F6B9-4D1D-4494-958F-693E60764E0B}" dt="2019-09-05T18:19:12.336" v="706" actId="164"/>
          <ac:spMkLst>
            <pc:docMk/>
            <pc:sldMk cId="587366221" sldId="310"/>
            <ac:spMk id="47" creationId="{0517A572-FF8A-4E17-9A2C-ADE302C7EF07}"/>
          </ac:spMkLst>
        </pc:spChg>
        <pc:spChg chg="mod topLvl">
          <ac:chgData name="Judson Santiago" userId="ebb108da2f256286" providerId="LiveId" clId="{3DB3F6B9-4D1D-4494-958F-693E60764E0B}" dt="2019-09-05T18:19:12.336" v="706" actId="164"/>
          <ac:spMkLst>
            <pc:docMk/>
            <pc:sldMk cId="587366221" sldId="310"/>
            <ac:spMk id="48" creationId="{C66DD7A2-5C59-43B8-8865-CF19EAE661EF}"/>
          </ac:spMkLst>
        </pc:spChg>
        <pc:spChg chg="mod topLvl">
          <ac:chgData name="Judson Santiago" userId="ebb108da2f256286" providerId="LiveId" clId="{3DB3F6B9-4D1D-4494-958F-693E60764E0B}" dt="2019-09-05T18:19:12.336" v="706" actId="164"/>
          <ac:spMkLst>
            <pc:docMk/>
            <pc:sldMk cId="587366221" sldId="310"/>
            <ac:spMk id="49" creationId="{7D46AD30-C135-4621-98B8-8F334DCBA5D4}"/>
          </ac:spMkLst>
        </pc:spChg>
        <pc:spChg chg="mod topLvl">
          <ac:chgData name="Judson Santiago" userId="ebb108da2f256286" providerId="LiveId" clId="{3DB3F6B9-4D1D-4494-958F-693E60764E0B}" dt="2019-09-05T18:19:12.336" v="706" actId="164"/>
          <ac:spMkLst>
            <pc:docMk/>
            <pc:sldMk cId="587366221" sldId="310"/>
            <ac:spMk id="50" creationId="{6F5F1D9C-42DC-4FD3-B8A8-2AF133D85165}"/>
          </ac:spMkLst>
        </pc:spChg>
        <pc:spChg chg="mod topLvl">
          <ac:chgData name="Judson Santiago" userId="ebb108da2f256286" providerId="LiveId" clId="{3DB3F6B9-4D1D-4494-958F-693E60764E0B}" dt="2019-09-05T18:19:12.336" v="706" actId="164"/>
          <ac:spMkLst>
            <pc:docMk/>
            <pc:sldMk cId="587366221" sldId="310"/>
            <ac:spMk id="51" creationId="{743EA332-649A-40AB-8243-AF969D3D934A}"/>
          </ac:spMkLst>
        </pc:spChg>
        <pc:spChg chg="mod topLvl">
          <ac:chgData name="Judson Santiago" userId="ebb108da2f256286" providerId="LiveId" clId="{3DB3F6B9-4D1D-4494-958F-693E60764E0B}" dt="2019-09-05T18:19:12.336" v="706" actId="164"/>
          <ac:spMkLst>
            <pc:docMk/>
            <pc:sldMk cId="587366221" sldId="310"/>
            <ac:spMk id="52" creationId="{2BA22201-9C40-4026-BD24-6219EC25905A}"/>
          </ac:spMkLst>
        </pc:spChg>
        <pc:spChg chg="del mod topLvl">
          <ac:chgData name="Judson Santiago" userId="ebb108da2f256286" providerId="LiveId" clId="{3DB3F6B9-4D1D-4494-958F-693E60764E0B}" dt="2019-09-05T18:18:36.059" v="703" actId="478"/>
          <ac:spMkLst>
            <pc:docMk/>
            <pc:sldMk cId="587366221" sldId="310"/>
            <ac:spMk id="53" creationId="{8C0C6472-EAC4-4B01-93E4-FF883894CA19}"/>
          </ac:spMkLst>
        </pc:spChg>
        <pc:spChg chg="del mod topLvl">
          <ac:chgData name="Judson Santiago" userId="ebb108da2f256286" providerId="LiveId" clId="{3DB3F6B9-4D1D-4494-958F-693E60764E0B}" dt="2019-09-05T18:18:36.059" v="703" actId="478"/>
          <ac:spMkLst>
            <pc:docMk/>
            <pc:sldMk cId="587366221" sldId="310"/>
            <ac:spMk id="54" creationId="{C5BE3116-475E-498C-91D7-CF85CD098B9B}"/>
          </ac:spMkLst>
        </pc:spChg>
        <pc:spChg chg="del mod topLvl">
          <ac:chgData name="Judson Santiago" userId="ebb108da2f256286" providerId="LiveId" clId="{3DB3F6B9-4D1D-4494-958F-693E60764E0B}" dt="2019-09-05T18:15:12.600" v="623" actId="478"/>
          <ac:spMkLst>
            <pc:docMk/>
            <pc:sldMk cId="587366221" sldId="310"/>
            <ac:spMk id="55" creationId="{AA41D529-7DE0-40F1-9B70-A10E2F04786F}"/>
          </ac:spMkLst>
        </pc:spChg>
        <pc:spChg chg="del mod topLvl">
          <ac:chgData name="Judson Santiago" userId="ebb108da2f256286" providerId="LiveId" clId="{3DB3F6B9-4D1D-4494-958F-693E60764E0B}" dt="2019-09-05T18:14:47.257" v="621" actId="478"/>
          <ac:spMkLst>
            <pc:docMk/>
            <pc:sldMk cId="587366221" sldId="310"/>
            <ac:spMk id="56" creationId="{8EA70CF5-66B9-4885-87D5-F831B1580495}"/>
          </ac:spMkLst>
        </pc:spChg>
        <pc:spChg chg="del mod topLvl">
          <ac:chgData name="Judson Santiago" userId="ebb108da2f256286" providerId="LiveId" clId="{3DB3F6B9-4D1D-4494-958F-693E60764E0B}" dt="2019-09-05T18:14:47.257" v="621" actId="478"/>
          <ac:spMkLst>
            <pc:docMk/>
            <pc:sldMk cId="587366221" sldId="310"/>
            <ac:spMk id="57" creationId="{5090345D-236E-4475-A5D6-107A5A2F242A}"/>
          </ac:spMkLst>
        </pc:spChg>
        <pc:spChg chg="del mod topLvl">
          <ac:chgData name="Judson Santiago" userId="ebb108da2f256286" providerId="LiveId" clId="{3DB3F6B9-4D1D-4494-958F-693E60764E0B}" dt="2019-09-05T18:14:47.257" v="621" actId="478"/>
          <ac:spMkLst>
            <pc:docMk/>
            <pc:sldMk cId="587366221" sldId="310"/>
            <ac:spMk id="58" creationId="{755E456C-B589-41E1-8168-05DC143D1736}"/>
          </ac:spMkLst>
        </pc:spChg>
        <pc:spChg chg="del mod topLvl">
          <ac:chgData name="Judson Santiago" userId="ebb108da2f256286" providerId="LiveId" clId="{3DB3F6B9-4D1D-4494-958F-693E60764E0B}" dt="2019-09-05T18:14:47.257" v="621" actId="478"/>
          <ac:spMkLst>
            <pc:docMk/>
            <pc:sldMk cId="587366221" sldId="310"/>
            <ac:spMk id="59" creationId="{29B292A7-25F3-457B-AB84-4371580A77A6}"/>
          </ac:spMkLst>
        </pc:spChg>
        <pc:grpChg chg="add mod">
          <ac:chgData name="Judson Santiago" userId="ebb108da2f256286" providerId="LiveId" clId="{3DB3F6B9-4D1D-4494-958F-693E60764E0B}" dt="2019-09-05T18:19:26.921" v="720" actId="1035"/>
          <ac:grpSpMkLst>
            <pc:docMk/>
            <pc:sldMk cId="587366221" sldId="310"/>
            <ac:grpSpMk id="6" creationId="{7B9F244C-D269-4755-A7BD-D590ADF07661}"/>
          </ac:grpSpMkLst>
        </pc:grpChg>
        <pc:grpChg chg="mod">
          <ac:chgData name="Judson Santiago" userId="ebb108da2f256286" providerId="LiveId" clId="{3DB3F6B9-4D1D-4494-958F-693E60764E0B}" dt="2019-09-05T18:19:23.045" v="717" actId="1036"/>
          <ac:grpSpMkLst>
            <pc:docMk/>
            <pc:sldMk cId="587366221" sldId="310"/>
            <ac:grpSpMk id="8" creationId="{A09593D4-25E7-4EB9-86DB-1617DBB637EE}"/>
          </ac:grpSpMkLst>
        </pc:grpChg>
        <pc:grpChg chg="add del mod">
          <ac:chgData name="Judson Santiago" userId="ebb108da2f256286" providerId="LiveId" clId="{3DB3F6B9-4D1D-4494-958F-693E60764E0B}" dt="2019-09-05T18:14:43.704" v="620" actId="165"/>
          <ac:grpSpMkLst>
            <pc:docMk/>
            <pc:sldMk cId="587366221" sldId="310"/>
            <ac:grpSpMk id="34" creationId="{468D4392-99EF-4436-9E76-8A478CC1D40B}"/>
          </ac:grpSpMkLst>
        </pc:grpChg>
      </pc:sldChg>
      <pc:sldChg chg="add del">
        <pc:chgData name="Judson Santiago" userId="ebb108da2f256286" providerId="LiveId" clId="{3DB3F6B9-4D1D-4494-958F-693E60764E0B}" dt="2019-09-05T18:31:11.672" v="1021"/>
        <pc:sldMkLst>
          <pc:docMk/>
          <pc:sldMk cId="2108869090" sldId="311"/>
        </pc:sldMkLst>
      </pc:sldChg>
    </pc:docChg>
  </pc:docChgLst>
  <pc:docChgLst>
    <pc:chgData name="Judson Santiago" userId="ebb108da2f256286" providerId="LiveId" clId="{04F90082-967E-40C4-B2B0-5F101E1E5194}"/>
    <pc:docChg chg="undo custSel modSld">
      <pc:chgData name="Judson Santiago" userId="ebb108da2f256286" providerId="LiveId" clId="{04F90082-967E-40C4-B2B0-5F101E1E5194}" dt="2019-10-28T23:27:11.836" v="878" actId="207"/>
      <pc:docMkLst>
        <pc:docMk/>
      </pc:docMkLst>
      <pc:sldChg chg="modNotesTx">
        <pc:chgData name="Judson Santiago" userId="ebb108da2f256286" providerId="LiveId" clId="{04F90082-967E-40C4-B2B0-5F101E1E5194}" dt="2019-10-28T21:54:11.757" v="159" actId="313"/>
        <pc:sldMkLst>
          <pc:docMk/>
          <pc:sldMk cId="0" sldId="277"/>
        </pc:sldMkLst>
      </pc:sldChg>
      <pc:sldChg chg="modSp">
        <pc:chgData name="Judson Santiago" userId="ebb108da2f256286" providerId="LiveId" clId="{04F90082-967E-40C4-B2B0-5F101E1E5194}" dt="2019-10-28T21:55:33.343" v="167" actId="20577"/>
        <pc:sldMkLst>
          <pc:docMk/>
          <pc:sldMk cId="0" sldId="279"/>
        </pc:sldMkLst>
        <pc:spChg chg="mod">
          <ac:chgData name="Judson Santiago" userId="ebb108da2f256286" providerId="LiveId" clId="{04F90082-967E-40C4-B2B0-5F101E1E5194}" dt="2019-10-28T21:55:33.343" v="167" actId="20577"/>
          <ac:spMkLst>
            <pc:docMk/>
            <pc:sldMk cId="0" sldId="279"/>
            <ac:spMk id="4" creationId="{00000000-0000-0000-0000-000000000000}"/>
          </ac:spMkLst>
        </pc:spChg>
      </pc:sldChg>
      <pc:sldChg chg="modSp">
        <pc:chgData name="Judson Santiago" userId="ebb108da2f256286" providerId="LiveId" clId="{04F90082-967E-40C4-B2B0-5F101E1E5194}" dt="2019-10-28T22:06:31.028" v="195" actId="20577"/>
        <pc:sldMkLst>
          <pc:docMk/>
          <pc:sldMk cId="0" sldId="282"/>
        </pc:sldMkLst>
        <pc:spChg chg="mod">
          <ac:chgData name="Judson Santiago" userId="ebb108da2f256286" providerId="LiveId" clId="{04F90082-967E-40C4-B2B0-5F101E1E5194}" dt="2019-10-28T22:06:31.028" v="195" actId="20577"/>
          <ac:spMkLst>
            <pc:docMk/>
            <pc:sldMk cId="0" sldId="282"/>
            <ac:spMk id="4" creationId="{00000000-0000-0000-0000-000000000000}"/>
          </ac:spMkLst>
        </pc:spChg>
      </pc:sldChg>
      <pc:sldChg chg="addSp delSp modSp">
        <pc:chgData name="Judson Santiago" userId="ebb108da2f256286" providerId="LiveId" clId="{04F90082-967E-40C4-B2B0-5F101E1E5194}" dt="2019-10-28T22:33:00.263" v="320" actId="6549"/>
        <pc:sldMkLst>
          <pc:docMk/>
          <pc:sldMk cId="0" sldId="283"/>
        </pc:sldMkLst>
        <pc:spChg chg="mod">
          <ac:chgData name="Judson Santiago" userId="ebb108da2f256286" providerId="LiveId" clId="{04F90082-967E-40C4-B2B0-5F101E1E5194}" dt="2019-10-28T22:07:12.759" v="219" actId="20577"/>
          <ac:spMkLst>
            <pc:docMk/>
            <pc:sldMk cId="0" sldId="283"/>
            <ac:spMk id="4" creationId="{00000000-0000-0000-0000-000000000000}"/>
          </ac:spMkLst>
        </pc:spChg>
        <pc:spChg chg="mod topLvl">
          <ac:chgData name="Judson Santiago" userId="ebb108da2f256286" providerId="LiveId" clId="{04F90082-967E-40C4-B2B0-5F101E1E5194}" dt="2019-10-28T22:22:12.858" v="291" actId="164"/>
          <ac:spMkLst>
            <pc:docMk/>
            <pc:sldMk cId="0" sldId="283"/>
            <ac:spMk id="5" creationId="{8462EAF2-0526-4C4F-A959-A193E8C50178}"/>
          </ac:spMkLst>
        </pc:spChg>
        <pc:spChg chg="mod topLvl">
          <ac:chgData name="Judson Santiago" userId="ebb108da2f256286" providerId="LiveId" clId="{04F90082-967E-40C4-B2B0-5F101E1E5194}" dt="2019-10-28T22:22:12.858" v="291" actId="164"/>
          <ac:spMkLst>
            <pc:docMk/>
            <pc:sldMk cId="0" sldId="283"/>
            <ac:spMk id="6" creationId="{4E63FE80-95AE-4894-951F-09F5EA6284D9}"/>
          </ac:spMkLst>
        </pc:spChg>
        <pc:spChg chg="mod topLvl">
          <ac:chgData name="Judson Santiago" userId="ebb108da2f256286" providerId="LiveId" clId="{04F90082-967E-40C4-B2B0-5F101E1E5194}" dt="2019-10-28T22:22:12.858" v="291" actId="164"/>
          <ac:spMkLst>
            <pc:docMk/>
            <pc:sldMk cId="0" sldId="283"/>
            <ac:spMk id="7" creationId="{24B41021-62BE-4045-9EBA-6E9C56667F56}"/>
          </ac:spMkLst>
        </pc:spChg>
        <pc:spChg chg="mod topLvl">
          <ac:chgData name="Judson Santiago" userId="ebb108da2f256286" providerId="LiveId" clId="{04F90082-967E-40C4-B2B0-5F101E1E5194}" dt="2019-10-28T22:22:12.858" v="291" actId="164"/>
          <ac:spMkLst>
            <pc:docMk/>
            <pc:sldMk cId="0" sldId="283"/>
            <ac:spMk id="8" creationId="{259BC7FC-C6EF-4C75-8CB8-99B6EA4D3455}"/>
          </ac:spMkLst>
        </pc:spChg>
        <pc:spChg chg="mod topLvl">
          <ac:chgData name="Judson Santiago" userId="ebb108da2f256286" providerId="LiveId" clId="{04F90082-967E-40C4-B2B0-5F101E1E5194}" dt="2019-10-28T22:22:12.858" v="291" actId="164"/>
          <ac:spMkLst>
            <pc:docMk/>
            <pc:sldMk cId="0" sldId="283"/>
            <ac:spMk id="9" creationId="{05141690-7ADF-4A1E-9E62-2C0AC829DD13}"/>
          </ac:spMkLst>
        </pc:spChg>
        <pc:spChg chg="mod topLvl">
          <ac:chgData name="Judson Santiago" userId="ebb108da2f256286" providerId="LiveId" clId="{04F90082-967E-40C4-B2B0-5F101E1E5194}" dt="2019-10-28T22:22:12.858" v="291" actId="164"/>
          <ac:spMkLst>
            <pc:docMk/>
            <pc:sldMk cId="0" sldId="283"/>
            <ac:spMk id="10" creationId="{3EC8AD56-8E7E-47BB-BEB4-203D9675682E}"/>
          </ac:spMkLst>
        </pc:spChg>
        <pc:spChg chg="mod topLvl">
          <ac:chgData name="Judson Santiago" userId="ebb108da2f256286" providerId="LiveId" clId="{04F90082-967E-40C4-B2B0-5F101E1E5194}" dt="2019-10-28T22:27:42.335" v="300" actId="20577"/>
          <ac:spMkLst>
            <pc:docMk/>
            <pc:sldMk cId="0" sldId="283"/>
            <ac:spMk id="11" creationId="{12941EEE-B99E-48EA-B250-C882215F1618}"/>
          </ac:spMkLst>
        </pc:spChg>
        <pc:spChg chg="mod topLvl">
          <ac:chgData name="Judson Santiago" userId="ebb108da2f256286" providerId="LiveId" clId="{04F90082-967E-40C4-B2B0-5F101E1E5194}" dt="2019-10-28T22:28:13.017" v="301" actId="20577"/>
          <ac:spMkLst>
            <pc:docMk/>
            <pc:sldMk cId="0" sldId="283"/>
            <ac:spMk id="12" creationId="{76332F65-FAE7-46DE-9F68-588A7CFBFAB8}"/>
          </ac:spMkLst>
        </pc:spChg>
        <pc:spChg chg="mod topLvl">
          <ac:chgData name="Judson Santiago" userId="ebb108da2f256286" providerId="LiveId" clId="{04F90082-967E-40C4-B2B0-5F101E1E5194}" dt="2019-10-28T22:28:57.050" v="305" actId="20577"/>
          <ac:spMkLst>
            <pc:docMk/>
            <pc:sldMk cId="0" sldId="283"/>
            <ac:spMk id="13" creationId="{21FB9694-9214-481B-AE68-36E0757D7EE1}"/>
          </ac:spMkLst>
        </pc:spChg>
        <pc:spChg chg="mod topLvl">
          <ac:chgData name="Judson Santiago" userId="ebb108da2f256286" providerId="LiveId" clId="{04F90082-967E-40C4-B2B0-5F101E1E5194}" dt="2019-10-28T22:22:12.858" v="291" actId="164"/>
          <ac:spMkLst>
            <pc:docMk/>
            <pc:sldMk cId="0" sldId="283"/>
            <ac:spMk id="14" creationId="{E9DA047F-3C92-4735-9D96-054068906461}"/>
          </ac:spMkLst>
        </pc:spChg>
        <pc:spChg chg="mod topLvl">
          <ac:chgData name="Judson Santiago" userId="ebb108da2f256286" providerId="LiveId" clId="{04F90082-967E-40C4-B2B0-5F101E1E5194}" dt="2019-10-28T22:29:43.167" v="308" actId="20577"/>
          <ac:spMkLst>
            <pc:docMk/>
            <pc:sldMk cId="0" sldId="283"/>
            <ac:spMk id="15" creationId="{57047F7E-5C00-45B5-B04E-0EC614C15E0F}"/>
          </ac:spMkLst>
        </pc:spChg>
        <pc:spChg chg="mod topLvl">
          <ac:chgData name="Judson Santiago" userId="ebb108da2f256286" providerId="LiveId" clId="{04F90082-967E-40C4-B2B0-5F101E1E5194}" dt="2019-10-28T22:33:00.263" v="320" actId="6549"/>
          <ac:spMkLst>
            <pc:docMk/>
            <pc:sldMk cId="0" sldId="283"/>
            <ac:spMk id="16" creationId="{6B8AA8A6-24D4-437F-9A6B-CEDDF4236E67}"/>
          </ac:spMkLst>
        </pc:spChg>
        <pc:spChg chg="add mod">
          <ac:chgData name="Judson Santiago" userId="ebb108da2f256286" providerId="LiveId" clId="{04F90082-967E-40C4-B2B0-5F101E1E5194}" dt="2019-10-28T22:22:12.858" v="291" actId="164"/>
          <ac:spMkLst>
            <pc:docMk/>
            <pc:sldMk cId="0" sldId="283"/>
            <ac:spMk id="22" creationId="{6D3BBE4D-2900-40FD-A257-741CFB7F34B8}"/>
          </ac:spMkLst>
        </pc:spChg>
        <pc:spChg chg="add mod">
          <ac:chgData name="Judson Santiago" userId="ebb108da2f256286" providerId="LiveId" clId="{04F90082-967E-40C4-B2B0-5F101E1E5194}" dt="2019-10-28T22:22:12.858" v="291" actId="164"/>
          <ac:spMkLst>
            <pc:docMk/>
            <pc:sldMk cId="0" sldId="283"/>
            <ac:spMk id="23" creationId="{5236D87D-C72B-4E1B-A0AD-DC336B2A06AF}"/>
          </ac:spMkLst>
        </pc:spChg>
        <pc:spChg chg="mod topLvl">
          <ac:chgData name="Judson Santiago" userId="ebb108da2f256286" providerId="LiveId" clId="{04F90082-967E-40C4-B2B0-5F101E1E5194}" dt="2019-10-28T22:22:12.858" v="291" actId="164"/>
          <ac:spMkLst>
            <pc:docMk/>
            <pc:sldMk cId="0" sldId="283"/>
            <ac:spMk id="26" creationId="{B77042A5-7CC0-4400-9EC8-D551C776F1F3}"/>
          </ac:spMkLst>
        </pc:spChg>
        <pc:spChg chg="mod topLvl">
          <ac:chgData name="Judson Santiago" userId="ebb108da2f256286" providerId="LiveId" clId="{04F90082-967E-40C4-B2B0-5F101E1E5194}" dt="2019-10-28T22:22:12.858" v="291" actId="164"/>
          <ac:spMkLst>
            <pc:docMk/>
            <pc:sldMk cId="0" sldId="283"/>
            <ac:spMk id="27" creationId="{03E97386-E5C1-4BD5-82C7-942F505554DF}"/>
          </ac:spMkLst>
        </pc:spChg>
        <pc:spChg chg="mod topLvl">
          <ac:chgData name="Judson Santiago" userId="ebb108da2f256286" providerId="LiveId" clId="{04F90082-967E-40C4-B2B0-5F101E1E5194}" dt="2019-10-28T22:30:56.917" v="314" actId="20577"/>
          <ac:spMkLst>
            <pc:docMk/>
            <pc:sldMk cId="0" sldId="283"/>
            <ac:spMk id="28" creationId="{FF3F8478-C9E6-480A-BB7D-FA625772A93C}"/>
          </ac:spMkLst>
        </pc:spChg>
        <pc:grpChg chg="add mod">
          <ac:chgData name="Judson Santiago" userId="ebb108da2f256286" providerId="LiveId" clId="{04F90082-967E-40C4-B2B0-5F101E1E5194}" dt="2019-10-28T22:22:12.858" v="291" actId="164"/>
          <ac:grpSpMkLst>
            <pc:docMk/>
            <pc:sldMk cId="0" sldId="283"/>
            <ac:grpSpMk id="17" creationId="{A18E3405-1E49-4CA2-89EA-4D806A1584BF}"/>
          </ac:grpSpMkLst>
        </pc:grpChg>
        <pc:grpChg chg="del mod">
          <ac:chgData name="Judson Santiago" userId="ebb108da2f256286" providerId="LiveId" clId="{04F90082-967E-40C4-B2B0-5F101E1E5194}" dt="2019-10-28T22:18:42.554" v="240" actId="165"/>
          <ac:grpSpMkLst>
            <pc:docMk/>
            <pc:sldMk cId="0" sldId="283"/>
            <ac:grpSpMk id="38" creationId="{53E8530C-7ADF-4ABB-A105-BC07BDB64245}"/>
          </ac:grpSpMkLst>
        </pc:grpChg>
        <pc:cxnChg chg="mod topLvl">
          <ac:chgData name="Judson Santiago" userId="ebb108da2f256286" providerId="LiveId" clId="{04F90082-967E-40C4-B2B0-5F101E1E5194}" dt="2019-10-28T22:22:12.858" v="291" actId="164"/>
          <ac:cxnSpMkLst>
            <pc:docMk/>
            <pc:sldMk cId="0" sldId="283"/>
            <ac:cxnSpMk id="30" creationId="{42CB71D8-6A8E-4B05-808B-8643F28F96EC}"/>
          </ac:cxnSpMkLst>
        </pc:cxnChg>
      </pc:sldChg>
      <pc:sldChg chg="modSp">
        <pc:chgData name="Judson Santiago" userId="ebb108da2f256286" providerId="LiveId" clId="{04F90082-967E-40C4-B2B0-5F101E1E5194}" dt="2019-10-28T22:04:25.547" v="188" actId="207"/>
        <pc:sldMkLst>
          <pc:docMk/>
          <pc:sldMk cId="0" sldId="284"/>
        </pc:sldMkLst>
        <pc:spChg chg="mod">
          <ac:chgData name="Judson Santiago" userId="ebb108da2f256286" providerId="LiveId" clId="{04F90082-967E-40C4-B2B0-5F101E1E5194}" dt="2019-10-28T22:04:25.547" v="188" actId="207"/>
          <ac:spMkLst>
            <pc:docMk/>
            <pc:sldMk cId="0" sldId="284"/>
            <ac:spMk id="3" creationId="{00000000-0000-0000-0000-000000000000}"/>
          </ac:spMkLst>
        </pc:spChg>
      </pc:sldChg>
      <pc:sldChg chg="modSp">
        <pc:chgData name="Judson Santiago" userId="ebb108da2f256286" providerId="LiveId" clId="{04F90082-967E-40C4-B2B0-5F101E1E5194}" dt="2019-10-28T22:42:55.107" v="338" actId="20577"/>
        <pc:sldMkLst>
          <pc:docMk/>
          <pc:sldMk cId="0" sldId="286"/>
        </pc:sldMkLst>
        <pc:spChg chg="mod">
          <ac:chgData name="Judson Santiago" userId="ebb108da2f256286" providerId="LiveId" clId="{04F90082-967E-40C4-B2B0-5F101E1E5194}" dt="2019-10-28T22:42:55.107" v="338" actId="20577"/>
          <ac:spMkLst>
            <pc:docMk/>
            <pc:sldMk cId="0" sldId="286"/>
            <ac:spMk id="4" creationId="{00000000-0000-0000-0000-000000000000}"/>
          </ac:spMkLst>
        </pc:spChg>
      </pc:sldChg>
      <pc:sldChg chg="modSp modNotesTx">
        <pc:chgData name="Judson Santiago" userId="ebb108da2f256286" providerId="LiveId" clId="{04F90082-967E-40C4-B2B0-5F101E1E5194}" dt="2019-10-28T22:50:13.780" v="384" actId="20577"/>
        <pc:sldMkLst>
          <pc:docMk/>
          <pc:sldMk cId="0" sldId="289"/>
        </pc:sldMkLst>
        <pc:spChg chg="mod">
          <ac:chgData name="Judson Santiago" userId="ebb108da2f256286" providerId="LiveId" clId="{04F90082-967E-40C4-B2B0-5F101E1E5194}" dt="2019-10-28T22:49:05.739" v="377" actId="207"/>
          <ac:spMkLst>
            <pc:docMk/>
            <pc:sldMk cId="0" sldId="289"/>
            <ac:spMk id="3" creationId="{00000000-0000-0000-0000-000000000000}"/>
          </ac:spMkLst>
        </pc:spChg>
        <pc:spChg chg="mod">
          <ac:chgData name="Judson Santiago" userId="ebb108da2f256286" providerId="LiveId" clId="{04F90082-967E-40C4-B2B0-5F101E1E5194}" dt="2019-10-28T22:49:12.833" v="383" actId="1035"/>
          <ac:spMkLst>
            <pc:docMk/>
            <pc:sldMk cId="0" sldId="289"/>
            <ac:spMk id="4" creationId="{00000000-0000-0000-0000-000000000000}"/>
          </ac:spMkLst>
        </pc:spChg>
      </pc:sldChg>
      <pc:sldChg chg="modSp">
        <pc:chgData name="Judson Santiago" userId="ebb108da2f256286" providerId="LiveId" clId="{04F90082-967E-40C4-B2B0-5F101E1E5194}" dt="2019-10-28T23:18:53.453" v="799" actId="20577"/>
        <pc:sldMkLst>
          <pc:docMk/>
          <pc:sldMk cId="0" sldId="292"/>
        </pc:sldMkLst>
        <pc:spChg chg="mod">
          <ac:chgData name="Judson Santiago" userId="ebb108da2f256286" providerId="LiveId" clId="{04F90082-967E-40C4-B2B0-5F101E1E5194}" dt="2019-10-28T23:18:53.453" v="799" actId="20577"/>
          <ac:spMkLst>
            <pc:docMk/>
            <pc:sldMk cId="0" sldId="292"/>
            <ac:spMk id="3" creationId="{00000000-0000-0000-0000-000000000000}"/>
          </ac:spMkLst>
        </pc:spChg>
      </pc:sldChg>
      <pc:sldChg chg="modSp">
        <pc:chgData name="Judson Santiago" userId="ebb108da2f256286" providerId="LiveId" clId="{04F90082-967E-40C4-B2B0-5F101E1E5194}" dt="2019-10-28T23:09:17.869" v="711" actId="20577"/>
        <pc:sldMkLst>
          <pc:docMk/>
          <pc:sldMk cId="2004490825" sldId="295"/>
        </pc:sldMkLst>
        <pc:spChg chg="mod">
          <ac:chgData name="Judson Santiago" userId="ebb108da2f256286" providerId="LiveId" clId="{04F90082-967E-40C4-B2B0-5F101E1E5194}" dt="2019-10-28T23:09:17.869" v="711" actId="20577"/>
          <ac:spMkLst>
            <pc:docMk/>
            <pc:sldMk cId="2004490825" sldId="295"/>
            <ac:spMk id="3" creationId="{00000000-0000-0000-0000-000000000000}"/>
          </ac:spMkLst>
        </pc:spChg>
      </pc:sldChg>
      <pc:sldChg chg="modSp">
        <pc:chgData name="Judson Santiago" userId="ebb108da2f256286" providerId="LiveId" clId="{04F90082-967E-40C4-B2B0-5F101E1E5194}" dt="2019-10-28T23:14:55.422" v="784" actId="20577"/>
        <pc:sldMkLst>
          <pc:docMk/>
          <pc:sldMk cId="691607841" sldId="298"/>
        </pc:sldMkLst>
        <pc:spChg chg="mod">
          <ac:chgData name="Judson Santiago" userId="ebb108da2f256286" providerId="LiveId" clId="{04F90082-967E-40C4-B2B0-5F101E1E5194}" dt="2019-10-28T23:14:55.422" v="784" actId="20577"/>
          <ac:spMkLst>
            <pc:docMk/>
            <pc:sldMk cId="691607841" sldId="298"/>
            <ac:spMk id="3" creationId="{00000000-0000-0000-0000-000000000000}"/>
          </ac:spMkLst>
        </pc:spChg>
        <pc:spChg chg="mod">
          <ac:chgData name="Judson Santiago" userId="ebb108da2f256286" providerId="LiveId" clId="{04F90082-967E-40C4-B2B0-5F101E1E5194}" dt="2019-10-28T23:12:28.941" v="729" actId="6549"/>
          <ac:spMkLst>
            <pc:docMk/>
            <pc:sldMk cId="691607841" sldId="298"/>
            <ac:spMk id="4" creationId="{00000000-0000-0000-0000-000000000000}"/>
          </ac:spMkLst>
        </pc:spChg>
      </pc:sldChg>
      <pc:sldChg chg="modSp">
        <pc:chgData name="Judson Santiago" userId="ebb108da2f256286" providerId="LiveId" clId="{04F90082-967E-40C4-B2B0-5F101E1E5194}" dt="2019-10-28T23:18:14.487" v="785" actId="207"/>
        <pc:sldMkLst>
          <pc:docMk/>
          <pc:sldMk cId="3038124913" sldId="303"/>
        </pc:sldMkLst>
        <pc:spChg chg="mod">
          <ac:chgData name="Judson Santiago" userId="ebb108da2f256286" providerId="LiveId" clId="{04F90082-967E-40C4-B2B0-5F101E1E5194}" dt="2019-10-28T23:18:14.487" v="785" actId="207"/>
          <ac:spMkLst>
            <pc:docMk/>
            <pc:sldMk cId="3038124913" sldId="303"/>
            <ac:spMk id="4" creationId="{00000000-0000-0000-0000-000000000000}"/>
          </ac:spMkLst>
        </pc:spChg>
      </pc:sldChg>
      <pc:sldChg chg="modSp modNotesTx">
        <pc:chgData name="Judson Santiago" userId="ebb108da2f256286" providerId="LiveId" clId="{04F90082-967E-40C4-B2B0-5F101E1E5194}" dt="2019-10-28T23:27:11.836" v="878" actId="207"/>
        <pc:sldMkLst>
          <pc:docMk/>
          <pc:sldMk cId="274867959" sldId="304"/>
        </pc:sldMkLst>
        <pc:spChg chg="mod">
          <ac:chgData name="Judson Santiago" userId="ebb108da2f256286" providerId="LiveId" clId="{04F90082-967E-40C4-B2B0-5F101E1E5194}" dt="2019-10-28T23:27:11.836" v="878" actId="207"/>
          <ac:spMkLst>
            <pc:docMk/>
            <pc:sldMk cId="274867959" sldId="304"/>
            <ac:spMk id="3" creationId="{00000000-0000-0000-0000-000000000000}"/>
          </ac:spMkLst>
        </pc:spChg>
        <pc:spChg chg="mod">
          <ac:chgData name="Judson Santiago" userId="ebb108da2f256286" providerId="LiveId" clId="{04F90082-967E-40C4-B2B0-5F101E1E5194}" dt="2019-10-28T23:23:00.246" v="849" actId="1076"/>
          <ac:spMkLst>
            <pc:docMk/>
            <pc:sldMk cId="274867959" sldId="304"/>
            <ac:spMk id="4" creationId="{00000000-0000-0000-0000-000000000000}"/>
          </ac:spMkLst>
        </pc:spChg>
      </pc:sldChg>
      <pc:sldChg chg="modSp">
        <pc:chgData name="Judson Santiago" userId="ebb108da2f256286" providerId="LiveId" clId="{04F90082-967E-40C4-B2B0-5F101E1E5194}" dt="2019-10-28T22:53:53.684" v="434" actId="20577"/>
        <pc:sldMkLst>
          <pc:docMk/>
          <pc:sldMk cId="1766240118" sldId="306"/>
        </pc:sldMkLst>
        <pc:spChg chg="mod">
          <ac:chgData name="Judson Santiago" userId="ebb108da2f256286" providerId="LiveId" clId="{04F90082-967E-40C4-B2B0-5F101E1E5194}" dt="2019-10-28T22:52:40.200" v="408" actId="6549"/>
          <ac:spMkLst>
            <pc:docMk/>
            <pc:sldMk cId="1766240118" sldId="306"/>
            <ac:spMk id="4" creationId="{8721BCED-AD21-4B83-AB85-3B294067C95F}"/>
          </ac:spMkLst>
        </pc:spChg>
        <pc:spChg chg="mod">
          <ac:chgData name="Judson Santiago" userId="ebb108da2f256286" providerId="LiveId" clId="{04F90082-967E-40C4-B2B0-5F101E1E5194}" dt="2019-10-28T22:53:53.684" v="434" actId="20577"/>
          <ac:spMkLst>
            <pc:docMk/>
            <pc:sldMk cId="1766240118" sldId="306"/>
            <ac:spMk id="5" creationId="{3AEDAAB8-B59E-4B50-854C-BF05F76E7CB2}"/>
          </ac:spMkLst>
        </pc:spChg>
      </pc:sldChg>
      <pc:sldChg chg="modSp">
        <pc:chgData name="Judson Santiago" userId="ebb108da2f256286" providerId="LiveId" clId="{04F90082-967E-40C4-B2B0-5F101E1E5194}" dt="2019-10-28T23:07:42.689" v="655" actId="207"/>
        <pc:sldMkLst>
          <pc:docMk/>
          <pc:sldMk cId="3318447839" sldId="308"/>
        </pc:sldMkLst>
        <pc:spChg chg="mod">
          <ac:chgData name="Judson Santiago" userId="ebb108da2f256286" providerId="LiveId" clId="{04F90082-967E-40C4-B2B0-5F101E1E5194}" dt="2019-10-28T23:07:42.689" v="655" actId="207"/>
          <ac:spMkLst>
            <pc:docMk/>
            <pc:sldMk cId="3318447839" sldId="308"/>
            <ac:spMk id="3" creationId="{00000000-0000-0000-0000-000000000000}"/>
          </ac:spMkLst>
        </pc:spChg>
      </pc:sldChg>
      <pc:sldChg chg="modSp">
        <pc:chgData name="Judson Santiago" userId="ebb108da2f256286" providerId="LiveId" clId="{04F90082-967E-40C4-B2B0-5F101E1E5194}" dt="2019-10-28T21:50:50.568" v="9" actId="1076"/>
        <pc:sldMkLst>
          <pc:docMk/>
          <pc:sldMk cId="0" sldId="309"/>
        </pc:sldMkLst>
        <pc:spChg chg="mod">
          <ac:chgData name="Judson Santiago" userId="ebb108da2f256286" providerId="LiveId" clId="{04F90082-967E-40C4-B2B0-5F101E1E5194}" dt="2019-10-28T21:50:37.586" v="6" actId="20577"/>
          <ac:spMkLst>
            <pc:docMk/>
            <pc:sldMk cId="0" sldId="309"/>
            <ac:spMk id="3" creationId="{00000000-0000-0000-0000-000000000000}"/>
          </ac:spMkLst>
        </pc:spChg>
        <pc:spChg chg="mod">
          <ac:chgData name="Judson Santiago" userId="ebb108da2f256286" providerId="LiveId" clId="{04F90082-967E-40C4-B2B0-5F101E1E5194}" dt="2019-10-28T21:50:41.204" v="7" actId="20577"/>
          <ac:spMkLst>
            <pc:docMk/>
            <pc:sldMk cId="0" sldId="309"/>
            <ac:spMk id="7" creationId="{00000000-0000-0000-0000-000000000000}"/>
          </ac:spMkLst>
        </pc:spChg>
        <pc:spChg chg="mod">
          <ac:chgData name="Judson Santiago" userId="ebb108da2f256286" providerId="LiveId" clId="{04F90082-967E-40C4-B2B0-5F101E1E5194}" dt="2019-10-28T21:50:50.568" v="9" actId="1076"/>
          <ac:spMkLst>
            <pc:docMk/>
            <pc:sldMk cId="0" sldId="309"/>
            <ac:spMk id="8" creationId="{00000000-0000-0000-0000-000000000000}"/>
          </ac:spMkLst>
        </pc:spChg>
      </pc:sldChg>
      <pc:sldChg chg="addSp delSp modSp">
        <pc:chgData name="Judson Santiago" userId="ebb108da2f256286" providerId="LiveId" clId="{04F90082-967E-40C4-B2B0-5F101E1E5194}" dt="2019-10-28T23:06:28.362" v="653" actId="6549"/>
        <pc:sldMkLst>
          <pc:docMk/>
          <pc:sldMk cId="587366221" sldId="310"/>
        </pc:sldMkLst>
        <pc:spChg chg="mod">
          <ac:chgData name="Judson Santiago" userId="ebb108da2f256286" providerId="LiveId" clId="{04F90082-967E-40C4-B2B0-5F101E1E5194}" dt="2019-10-28T23:05:11.362" v="652" actId="6549"/>
          <ac:spMkLst>
            <pc:docMk/>
            <pc:sldMk cId="587366221" sldId="310"/>
            <ac:spMk id="3" creationId="{0E070324-2801-4002-B288-62D6FAE81F81}"/>
          </ac:spMkLst>
        </pc:spChg>
        <pc:spChg chg="mod topLvl">
          <ac:chgData name="Judson Santiago" userId="ebb108da2f256286" providerId="LiveId" clId="{04F90082-967E-40C4-B2B0-5F101E1E5194}" dt="2019-10-28T22:59:23.531" v="579" actId="164"/>
          <ac:spMkLst>
            <pc:docMk/>
            <pc:sldMk cId="587366221" sldId="310"/>
            <ac:spMk id="4" creationId="{4B4CE4DB-99F2-4F75-A54D-95A900E2DD96}"/>
          </ac:spMkLst>
        </pc:spChg>
        <pc:spChg chg="mod topLvl">
          <ac:chgData name="Judson Santiago" userId="ebb108da2f256286" providerId="LiveId" clId="{04F90082-967E-40C4-B2B0-5F101E1E5194}" dt="2019-10-28T23:06:28.362" v="653" actId="6549"/>
          <ac:spMkLst>
            <pc:docMk/>
            <pc:sldMk cId="587366221" sldId="310"/>
            <ac:spMk id="5" creationId="{06B19E46-2ACF-4F8E-8CC6-A152FB9E5D32}"/>
          </ac:spMkLst>
        </pc:spChg>
        <pc:spChg chg="mod">
          <ac:chgData name="Judson Santiago" userId="ebb108da2f256286" providerId="LiveId" clId="{04F90082-967E-40C4-B2B0-5F101E1E5194}" dt="2019-10-28T22:54:39.708" v="438" actId="2711"/>
          <ac:spMkLst>
            <pc:docMk/>
            <pc:sldMk cId="587366221" sldId="310"/>
            <ac:spMk id="7" creationId="{441EB63D-9F5B-4BEA-8781-6FD614AF7FD7}"/>
          </ac:spMkLst>
        </pc:spChg>
        <pc:spChg chg="mod">
          <ac:chgData name="Judson Santiago" userId="ebb108da2f256286" providerId="LiveId" clId="{04F90082-967E-40C4-B2B0-5F101E1E5194}" dt="2019-10-28T22:59:00.972" v="575" actId="1076"/>
          <ac:spMkLst>
            <pc:docMk/>
            <pc:sldMk cId="587366221" sldId="310"/>
            <ac:spMk id="29" creationId="{659EDB37-A146-43E9-83AC-C5B2D260805F}"/>
          </ac:spMkLst>
        </pc:spChg>
        <pc:spChg chg="mod topLvl">
          <ac:chgData name="Judson Santiago" userId="ebb108da2f256286" providerId="LiveId" clId="{04F90082-967E-40C4-B2B0-5F101E1E5194}" dt="2019-10-28T22:59:23.531" v="579" actId="164"/>
          <ac:spMkLst>
            <pc:docMk/>
            <pc:sldMk cId="587366221" sldId="310"/>
            <ac:spMk id="35" creationId="{C19B95D5-DF05-4798-8452-6F7A406FC238}"/>
          </ac:spMkLst>
        </pc:spChg>
        <pc:spChg chg="mod topLvl">
          <ac:chgData name="Judson Santiago" userId="ebb108da2f256286" providerId="LiveId" clId="{04F90082-967E-40C4-B2B0-5F101E1E5194}" dt="2019-10-28T22:59:23.531" v="579" actId="164"/>
          <ac:spMkLst>
            <pc:docMk/>
            <pc:sldMk cId="587366221" sldId="310"/>
            <ac:spMk id="36" creationId="{1D251E32-6E9B-47E5-A39B-9CABA963D1FD}"/>
          </ac:spMkLst>
        </pc:spChg>
        <pc:spChg chg="mod topLvl">
          <ac:chgData name="Judson Santiago" userId="ebb108da2f256286" providerId="LiveId" clId="{04F90082-967E-40C4-B2B0-5F101E1E5194}" dt="2019-10-28T22:59:23.531" v="579" actId="164"/>
          <ac:spMkLst>
            <pc:docMk/>
            <pc:sldMk cId="587366221" sldId="310"/>
            <ac:spMk id="37" creationId="{16B1C12D-F251-42B1-8A2B-DF081460F365}"/>
          </ac:spMkLst>
        </pc:spChg>
        <pc:spChg chg="mod topLvl">
          <ac:chgData name="Judson Santiago" userId="ebb108da2f256286" providerId="LiveId" clId="{04F90082-967E-40C4-B2B0-5F101E1E5194}" dt="2019-10-28T22:59:23.531" v="579" actId="164"/>
          <ac:spMkLst>
            <pc:docMk/>
            <pc:sldMk cId="587366221" sldId="310"/>
            <ac:spMk id="38" creationId="{FBA87A87-3B7F-4994-81F7-5DD6E43BDCF0}"/>
          </ac:spMkLst>
        </pc:spChg>
        <pc:spChg chg="mod topLvl">
          <ac:chgData name="Judson Santiago" userId="ebb108da2f256286" providerId="LiveId" clId="{04F90082-967E-40C4-B2B0-5F101E1E5194}" dt="2019-10-28T22:59:23.531" v="579" actId="164"/>
          <ac:spMkLst>
            <pc:docMk/>
            <pc:sldMk cId="587366221" sldId="310"/>
            <ac:spMk id="39" creationId="{2C0275B4-AA75-48F8-B286-E86C5589FD11}"/>
          </ac:spMkLst>
        </pc:spChg>
        <pc:spChg chg="mod topLvl">
          <ac:chgData name="Judson Santiago" userId="ebb108da2f256286" providerId="LiveId" clId="{04F90082-967E-40C4-B2B0-5F101E1E5194}" dt="2019-10-28T22:59:23.531" v="579" actId="164"/>
          <ac:spMkLst>
            <pc:docMk/>
            <pc:sldMk cId="587366221" sldId="310"/>
            <ac:spMk id="40" creationId="{87D4819A-4989-415B-9926-635ABF20E42C}"/>
          </ac:spMkLst>
        </pc:spChg>
        <pc:spChg chg="add mod">
          <ac:chgData name="Judson Santiago" userId="ebb108da2f256286" providerId="LiveId" clId="{04F90082-967E-40C4-B2B0-5F101E1E5194}" dt="2019-10-28T22:59:23.531" v="579" actId="164"/>
          <ac:spMkLst>
            <pc:docMk/>
            <pc:sldMk cId="587366221" sldId="310"/>
            <ac:spMk id="46" creationId="{430861B0-86AE-4554-BD6A-7BC6437315FF}"/>
          </ac:spMkLst>
        </pc:spChg>
        <pc:spChg chg="mod topLvl">
          <ac:chgData name="Judson Santiago" userId="ebb108da2f256286" providerId="LiveId" clId="{04F90082-967E-40C4-B2B0-5F101E1E5194}" dt="2019-10-28T22:59:23.531" v="579" actId="164"/>
          <ac:spMkLst>
            <pc:docMk/>
            <pc:sldMk cId="587366221" sldId="310"/>
            <ac:spMk id="47" creationId="{0517A572-FF8A-4E17-9A2C-ADE302C7EF07}"/>
          </ac:spMkLst>
        </pc:spChg>
        <pc:spChg chg="mod topLvl">
          <ac:chgData name="Judson Santiago" userId="ebb108da2f256286" providerId="LiveId" clId="{04F90082-967E-40C4-B2B0-5F101E1E5194}" dt="2019-10-28T22:59:23.531" v="579" actId="164"/>
          <ac:spMkLst>
            <pc:docMk/>
            <pc:sldMk cId="587366221" sldId="310"/>
            <ac:spMk id="48" creationId="{C66DD7A2-5C59-43B8-8865-CF19EAE661EF}"/>
          </ac:spMkLst>
        </pc:spChg>
        <pc:spChg chg="mod topLvl">
          <ac:chgData name="Judson Santiago" userId="ebb108da2f256286" providerId="LiveId" clId="{04F90082-967E-40C4-B2B0-5F101E1E5194}" dt="2019-10-28T22:59:23.531" v="579" actId="164"/>
          <ac:spMkLst>
            <pc:docMk/>
            <pc:sldMk cId="587366221" sldId="310"/>
            <ac:spMk id="49" creationId="{7D46AD30-C135-4621-98B8-8F334DCBA5D4}"/>
          </ac:spMkLst>
        </pc:spChg>
        <pc:spChg chg="mod topLvl">
          <ac:chgData name="Judson Santiago" userId="ebb108da2f256286" providerId="LiveId" clId="{04F90082-967E-40C4-B2B0-5F101E1E5194}" dt="2019-10-28T22:59:23.531" v="579" actId="164"/>
          <ac:spMkLst>
            <pc:docMk/>
            <pc:sldMk cId="587366221" sldId="310"/>
            <ac:spMk id="50" creationId="{6F5F1D9C-42DC-4FD3-B8A8-2AF133D85165}"/>
          </ac:spMkLst>
        </pc:spChg>
        <pc:spChg chg="mod topLvl">
          <ac:chgData name="Judson Santiago" userId="ebb108da2f256286" providerId="LiveId" clId="{04F90082-967E-40C4-B2B0-5F101E1E5194}" dt="2019-10-28T22:59:23.531" v="579" actId="164"/>
          <ac:spMkLst>
            <pc:docMk/>
            <pc:sldMk cId="587366221" sldId="310"/>
            <ac:spMk id="51" creationId="{743EA332-649A-40AB-8243-AF969D3D934A}"/>
          </ac:spMkLst>
        </pc:spChg>
        <pc:spChg chg="mod topLvl">
          <ac:chgData name="Judson Santiago" userId="ebb108da2f256286" providerId="LiveId" clId="{04F90082-967E-40C4-B2B0-5F101E1E5194}" dt="2019-10-28T22:59:23.531" v="579" actId="164"/>
          <ac:spMkLst>
            <pc:docMk/>
            <pc:sldMk cId="587366221" sldId="310"/>
            <ac:spMk id="52" creationId="{2BA22201-9C40-4026-BD24-6219EC25905A}"/>
          </ac:spMkLst>
        </pc:spChg>
        <pc:grpChg chg="del">
          <ac:chgData name="Judson Santiago" userId="ebb108da2f256286" providerId="LiveId" clId="{04F90082-967E-40C4-B2B0-5F101E1E5194}" dt="2019-10-28T22:57:22.374" v="541" actId="165"/>
          <ac:grpSpMkLst>
            <pc:docMk/>
            <pc:sldMk cId="587366221" sldId="310"/>
            <ac:grpSpMk id="6" creationId="{7B9F244C-D269-4755-A7BD-D590ADF07661}"/>
          </ac:grpSpMkLst>
        </pc:grpChg>
        <pc:grpChg chg="add mod">
          <ac:chgData name="Judson Santiago" userId="ebb108da2f256286" providerId="LiveId" clId="{04F90082-967E-40C4-B2B0-5F101E1E5194}" dt="2019-10-28T22:59:23.531" v="579" actId="164"/>
          <ac:grpSpMkLst>
            <pc:docMk/>
            <pc:sldMk cId="587366221" sldId="310"/>
            <ac:grpSpMk id="34" creationId="{950F145D-45E6-4D64-B566-4F7053F0F02A}"/>
          </ac:grpSpMkLst>
        </pc:grpChg>
      </pc:sldChg>
    </pc:docChg>
  </pc:docChgLst>
  <pc:docChgLst>
    <pc:chgData name="Judson Santiago" userId="ebb108da2f256286" providerId="LiveId" clId="{50DF8BEF-96C7-4107-87C6-B920BC986B4C}"/>
    <pc:docChg chg="custSel modSld modMainMaster">
      <pc:chgData name="Judson Santiago" userId="ebb108da2f256286" providerId="LiveId" clId="{50DF8BEF-96C7-4107-87C6-B920BC986B4C}" dt="2021-04-08T06:44:31.040" v="189" actId="207"/>
      <pc:docMkLst>
        <pc:docMk/>
      </pc:docMkLst>
      <pc:sldChg chg="modNotesTx">
        <pc:chgData name="Judson Santiago" userId="ebb108da2f256286" providerId="LiveId" clId="{50DF8BEF-96C7-4107-87C6-B920BC986B4C}" dt="2021-04-08T04:08:37.031" v="28" actId="20577"/>
        <pc:sldMkLst>
          <pc:docMk/>
          <pc:sldMk cId="0" sldId="275"/>
        </pc:sldMkLst>
      </pc:sldChg>
      <pc:sldChg chg="addSp modSp mod">
        <pc:chgData name="Judson Santiago" userId="ebb108da2f256286" providerId="LiveId" clId="{50DF8BEF-96C7-4107-87C6-B920BC986B4C}" dt="2021-04-08T06:26:00.692" v="69" actId="20577"/>
        <pc:sldMkLst>
          <pc:docMk/>
          <pc:sldMk cId="0" sldId="280"/>
        </pc:sldMkLst>
        <pc:spChg chg="add mod">
          <ac:chgData name="Judson Santiago" userId="ebb108da2f256286" providerId="LiveId" clId="{50DF8BEF-96C7-4107-87C6-B920BC986B4C}" dt="2021-04-08T06:26:00.692" v="69" actId="20577"/>
          <ac:spMkLst>
            <pc:docMk/>
            <pc:sldMk cId="0" sldId="280"/>
            <ac:spMk id="5" creationId="{4EB0A6F8-619D-4301-8717-26F368E65C7E}"/>
          </ac:spMkLst>
        </pc:spChg>
      </pc:sldChg>
      <pc:sldChg chg="addSp modSp mod">
        <pc:chgData name="Judson Santiago" userId="ebb108da2f256286" providerId="LiveId" clId="{50DF8BEF-96C7-4107-87C6-B920BC986B4C}" dt="2021-04-08T06:30:08.284" v="76" actId="20577"/>
        <pc:sldMkLst>
          <pc:docMk/>
          <pc:sldMk cId="0" sldId="282"/>
        </pc:sldMkLst>
        <pc:spChg chg="add mod">
          <ac:chgData name="Judson Santiago" userId="ebb108da2f256286" providerId="LiveId" clId="{50DF8BEF-96C7-4107-87C6-B920BC986B4C}" dt="2021-04-08T06:30:08.284" v="76" actId="20577"/>
          <ac:spMkLst>
            <pc:docMk/>
            <pc:sldMk cId="0" sldId="282"/>
            <ac:spMk id="5" creationId="{F0831746-3CA2-40B8-900F-0540054EEF34}"/>
          </ac:spMkLst>
        </pc:spChg>
      </pc:sldChg>
      <pc:sldChg chg="addSp modSp mod">
        <pc:chgData name="Judson Santiago" userId="ebb108da2f256286" providerId="LiveId" clId="{50DF8BEF-96C7-4107-87C6-B920BC986B4C}" dt="2021-04-08T06:30:01.916" v="72" actId="20577"/>
        <pc:sldMkLst>
          <pc:docMk/>
          <pc:sldMk cId="0" sldId="285"/>
        </pc:sldMkLst>
        <pc:spChg chg="add mod">
          <ac:chgData name="Judson Santiago" userId="ebb108da2f256286" providerId="LiveId" clId="{50DF8BEF-96C7-4107-87C6-B920BC986B4C}" dt="2021-04-08T06:30:01.916" v="72" actId="20577"/>
          <ac:spMkLst>
            <pc:docMk/>
            <pc:sldMk cId="0" sldId="285"/>
            <ac:spMk id="5" creationId="{B54A142B-18E8-4834-92C4-68F5815F596A}"/>
          </ac:spMkLst>
        </pc:spChg>
      </pc:sldChg>
      <pc:sldChg chg="addSp modSp mod">
        <pc:chgData name="Judson Santiago" userId="ebb108da2f256286" providerId="LiveId" clId="{50DF8BEF-96C7-4107-87C6-B920BC986B4C}" dt="2021-04-08T06:31:15.459" v="81" actId="20577"/>
        <pc:sldMkLst>
          <pc:docMk/>
          <pc:sldMk cId="0" sldId="287"/>
        </pc:sldMkLst>
        <pc:spChg chg="add mod">
          <ac:chgData name="Judson Santiago" userId="ebb108da2f256286" providerId="LiveId" clId="{50DF8BEF-96C7-4107-87C6-B920BC986B4C}" dt="2021-04-08T06:31:15.459" v="81" actId="20577"/>
          <ac:spMkLst>
            <pc:docMk/>
            <pc:sldMk cId="0" sldId="287"/>
            <ac:spMk id="5" creationId="{53ACA092-E186-43F3-AF49-F19B9D58AF1A}"/>
          </ac:spMkLst>
        </pc:spChg>
      </pc:sldChg>
      <pc:sldChg chg="addSp modSp mod">
        <pc:chgData name="Judson Santiago" userId="ebb108da2f256286" providerId="LiveId" clId="{50DF8BEF-96C7-4107-87C6-B920BC986B4C}" dt="2021-04-08T06:39:16.210" v="111" actId="20577"/>
        <pc:sldMkLst>
          <pc:docMk/>
          <pc:sldMk cId="547356975" sldId="296"/>
        </pc:sldMkLst>
        <pc:spChg chg="add mod">
          <ac:chgData name="Judson Santiago" userId="ebb108da2f256286" providerId="LiveId" clId="{50DF8BEF-96C7-4107-87C6-B920BC986B4C}" dt="2021-04-08T06:39:16.210" v="111" actId="20577"/>
          <ac:spMkLst>
            <pc:docMk/>
            <pc:sldMk cId="547356975" sldId="296"/>
            <ac:spMk id="4" creationId="{6F98DBB6-BB10-449F-9E97-D490D98042F1}"/>
          </ac:spMkLst>
        </pc:spChg>
      </pc:sldChg>
      <pc:sldChg chg="modSp mod">
        <pc:chgData name="Judson Santiago" userId="ebb108da2f256286" providerId="LiveId" clId="{50DF8BEF-96C7-4107-87C6-B920BC986B4C}" dt="2021-04-08T04:18:23.514" v="30" actId="207"/>
        <pc:sldMkLst>
          <pc:docMk/>
          <pc:sldMk cId="2639298098" sldId="297"/>
        </pc:sldMkLst>
        <pc:spChg chg="mod">
          <ac:chgData name="Judson Santiago" userId="ebb108da2f256286" providerId="LiveId" clId="{50DF8BEF-96C7-4107-87C6-B920BC986B4C}" dt="2021-04-08T04:18:23.514" v="30" actId="207"/>
          <ac:spMkLst>
            <pc:docMk/>
            <pc:sldMk cId="2639298098" sldId="297"/>
            <ac:spMk id="4" creationId="{00000000-0000-0000-0000-000000000000}"/>
          </ac:spMkLst>
        </pc:spChg>
      </pc:sldChg>
      <pc:sldChg chg="modSp mod">
        <pc:chgData name="Judson Santiago" userId="ebb108da2f256286" providerId="LiveId" clId="{50DF8BEF-96C7-4107-87C6-B920BC986B4C}" dt="2021-04-08T06:41:30.394" v="133" actId="6549"/>
        <pc:sldMkLst>
          <pc:docMk/>
          <pc:sldMk cId="3654479519" sldId="299"/>
        </pc:sldMkLst>
        <pc:spChg chg="mod">
          <ac:chgData name="Judson Santiago" userId="ebb108da2f256286" providerId="LiveId" clId="{50DF8BEF-96C7-4107-87C6-B920BC986B4C}" dt="2021-04-08T06:41:30.394" v="133" actId="6549"/>
          <ac:spMkLst>
            <pc:docMk/>
            <pc:sldMk cId="3654479519" sldId="299"/>
            <ac:spMk id="6" creationId="{00000000-0000-0000-0000-000000000000}"/>
          </ac:spMkLst>
        </pc:spChg>
      </pc:sldChg>
      <pc:sldChg chg="addSp modSp mod">
        <pc:chgData name="Judson Santiago" userId="ebb108da2f256286" providerId="LiveId" clId="{50DF8BEF-96C7-4107-87C6-B920BC986B4C}" dt="2021-04-08T06:42:51.009" v="175" actId="20577"/>
        <pc:sldMkLst>
          <pc:docMk/>
          <pc:sldMk cId="3686687154" sldId="300"/>
        </pc:sldMkLst>
        <pc:spChg chg="add mod">
          <ac:chgData name="Judson Santiago" userId="ebb108da2f256286" providerId="LiveId" clId="{50DF8BEF-96C7-4107-87C6-B920BC986B4C}" dt="2021-04-08T06:42:51.009" v="175" actId="20577"/>
          <ac:spMkLst>
            <pc:docMk/>
            <pc:sldMk cId="3686687154" sldId="300"/>
            <ac:spMk id="4" creationId="{F594EA22-75C9-40A2-8C1F-9566774FFD20}"/>
          </ac:spMkLst>
        </pc:spChg>
      </pc:sldChg>
      <pc:sldChg chg="addSp modSp mod">
        <pc:chgData name="Judson Santiago" userId="ebb108da2f256286" providerId="LiveId" clId="{50DF8BEF-96C7-4107-87C6-B920BC986B4C}" dt="2021-04-08T06:44:00.352" v="187" actId="20577"/>
        <pc:sldMkLst>
          <pc:docMk/>
          <pc:sldMk cId="1711278706" sldId="302"/>
        </pc:sldMkLst>
        <pc:spChg chg="add mod">
          <ac:chgData name="Judson Santiago" userId="ebb108da2f256286" providerId="LiveId" clId="{50DF8BEF-96C7-4107-87C6-B920BC986B4C}" dt="2021-04-08T06:44:00.352" v="187" actId="20577"/>
          <ac:spMkLst>
            <pc:docMk/>
            <pc:sldMk cId="1711278706" sldId="302"/>
            <ac:spMk id="4" creationId="{85CC87CE-FA93-4749-B023-0A4E2108EF76}"/>
          </ac:spMkLst>
        </pc:spChg>
      </pc:sldChg>
      <pc:sldChg chg="modSp mod">
        <pc:chgData name="Judson Santiago" userId="ebb108da2f256286" providerId="LiveId" clId="{50DF8BEF-96C7-4107-87C6-B920BC986B4C}" dt="2021-04-08T06:44:31.040" v="189" actId="207"/>
        <pc:sldMkLst>
          <pc:docMk/>
          <pc:sldMk cId="3038124913" sldId="303"/>
        </pc:sldMkLst>
        <pc:spChg chg="mod">
          <ac:chgData name="Judson Santiago" userId="ebb108da2f256286" providerId="LiveId" clId="{50DF8BEF-96C7-4107-87C6-B920BC986B4C}" dt="2021-04-08T06:44:31.040" v="189" actId="207"/>
          <ac:spMkLst>
            <pc:docMk/>
            <pc:sldMk cId="3038124913" sldId="303"/>
            <ac:spMk id="4" creationId="{00000000-0000-0000-0000-000000000000}"/>
          </ac:spMkLst>
        </pc:spChg>
      </pc:sldChg>
      <pc:sldChg chg="modSp mod">
        <pc:chgData name="Judson Santiago" userId="ebb108da2f256286" providerId="LiveId" clId="{50DF8BEF-96C7-4107-87C6-B920BC986B4C}" dt="2021-04-08T04:20:44.080" v="36" actId="948"/>
        <pc:sldMkLst>
          <pc:docMk/>
          <pc:sldMk cId="274867959" sldId="304"/>
        </pc:sldMkLst>
        <pc:spChg chg="mod">
          <ac:chgData name="Judson Santiago" userId="ebb108da2f256286" providerId="LiveId" clId="{50DF8BEF-96C7-4107-87C6-B920BC986B4C}" dt="2021-04-08T04:20:44.080" v="36" actId="948"/>
          <ac:spMkLst>
            <pc:docMk/>
            <pc:sldMk cId="274867959" sldId="304"/>
            <ac:spMk id="3" creationId="{00000000-0000-0000-0000-000000000000}"/>
          </ac:spMkLst>
        </pc:spChg>
      </pc:sldChg>
      <pc:sldChg chg="modSp mod">
        <pc:chgData name="Judson Santiago" userId="ebb108da2f256286" providerId="LiveId" clId="{50DF8BEF-96C7-4107-87C6-B920BC986B4C}" dt="2021-04-08T06:40:57.090" v="127" actId="6549"/>
        <pc:sldMkLst>
          <pc:docMk/>
          <pc:sldMk cId="1766240118" sldId="306"/>
        </pc:sldMkLst>
        <pc:spChg chg="mod">
          <ac:chgData name="Judson Santiago" userId="ebb108da2f256286" providerId="LiveId" clId="{50DF8BEF-96C7-4107-87C6-B920BC986B4C}" dt="2021-04-08T06:40:57.090" v="127" actId="6549"/>
          <ac:spMkLst>
            <pc:docMk/>
            <pc:sldMk cId="1766240118" sldId="306"/>
            <ac:spMk id="4" creationId="{8721BCED-AD21-4B83-AB85-3B294067C95F}"/>
          </ac:spMkLst>
        </pc:spChg>
      </pc:sldChg>
      <pc:sldChg chg="addSp modSp mod">
        <pc:chgData name="Judson Santiago" userId="ebb108da2f256286" providerId="LiveId" clId="{50DF8BEF-96C7-4107-87C6-B920BC986B4C}" dt="2021-04-08T06:37:22.922" v="100" actId="20577"/>
        <pc:sldMkLst>
          <pc:docMk/>
          <pc:sldMk cId="1572472663" sldId="307"/>
        </pc:sldMkLst>
        <pc:spChg chg="add mod">
          <ac:chgData name="Judson Santiago" userId="ebb108da2f256286" providerId="LiveId" clId="{50DF8BEF-96C7-4107-87C6-B920BC986B4C}" dt="2021-04-08T06:37:22.922" v="100" actId="20577"/>
          <ac:spMkLst>
            <pc:docMk/>
            <pc:sldMk cId="1572472663" sldId="307"/>
            <ac:spMk id="8" creationId="{9D23BA00-4425-4B0E-8938-D2FB1C07DCBC}"/>
          </ac:spMkLst>
        </pc:spChg>
      </pc:sldChg>
      <pc:sldChg chg="modSp mod">
        <pc:chgData name="Judson Santiago" userId="ebb108da2f256286" providerId="LiveId" clId="{50DF8BEF-96C7-4107-87C6-B920BC986B4C}" dt="2021-04-08T04:16:08.225" v="29" actId="207"/>
        <pc:sldMkLst>
          <pc:docMk/>
          <pc:sldMk cId="587366221" sldId="310"/>
        </pc:sldMkLst>
        <pc:spChg chg="mod">
          <ac:chgData name="Judson Santiago" userId="ebb108da2f256286" providerId="LiveId" clId="{50DF8BEF-96C7-4107-87C6-B920BC986B4C}" dt="2021-04-08T04:16:08.225" v="29" actId="207"/>
          <ac:spMkLst>
            <pc:docMk/>
            <pc:sldMk cId="587366221" sldId="310"/>
            <ac:spMk id="29" creationId="{659EDB37-A146-43E9-83AC-C5B2D260805F}"/>
          </ac:spMkLst>
        </pc:spChg>
      </pc:sldChg>
      <pc:sldMasterChg chg="setBg modSldLayout">
        <pc:chgData name="Judson Santiago" userId="ebb108da2f256286" providerId="LiveId" clId="{50DF8BEF-96C7-4107-87C6-B920BC986B4C}" dt="2021-04-08T04:06:03.713" v="4" actId="167"/>
        <pc:sldMasterMkLst>
          <pc:docMk/>
          <pc:sldMasterMk cId="0" sldId="2147483660"/>
        </pc:sldMasterMkLst>
        <pc:sldLayoutChg chg="addSp modSp mod">
          <pc:chgData name="Judson Santiago" userId="ebb108da2f256286" providerId="LiveId" clId="{50DF8BEF-96C7-4107-87C6-B920BC986B4C}" dt="2021-04-08T04:06:03.713" v="4" actId="167"/>
          <pc:sldLayoutMkLst>
            <pc:docMk/>
            <pc:sldMasterMk cId="0" sldId="2147483660"/>
            <pc:sldLayoutMk cId="0" sldId="2147483661"/>
          </pc:sldLayoutMkLst>
          <pc:picChg chg="add mod ord">
            <ac:chgData name="Judson Santiago" userId="ebb108da2f256286" providerId="LiveId" clId="{50DF8BEF-96C7-4107-87C6-B920BC986B4C}" dt="2021-04-08T04:06:03.713" v="4" actId="167"/>
            <ac:picMkLst>
              <pc:docMk/>
              <pc:sldMasterMk cId="0" sldId="2147483660"/>
              <pc:sldLayoutMk cId="0" sldId="2147483661"/>
              <ac:picMk id="13" creationId="{AFA294C9-4BC2-417F-86BE-388F2DF740D8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6FC6E-831B-4C5E-8751-6BBED6FFBE8E}" type="datetimeFigureOut">
              <a:rPr lang="pt-BR" smtClean="0"/>
              <a:pPr/>
              <a:t>08/04/2021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BE35C-FFF7-45E7-A1F3-86D06533C3F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616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Barra invertida zero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01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Tratando os vetores e strings como endereços não é necessário copiar o vetor de um lado para outro, passe-se apenas seu endereço.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421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noProof="0" dirty="0">
                <a:solidFill>
                  <a:schemeClr val="bg1"/>
                </a:solidFill>
              </a:rPr>
              <a:t>» Mostrar o erro ao usar strcpy sem </a:t>
            </a:r>
            <a:r>
              <a:rPr lang="pt-BR" sz="1000" kern="1200" noProof="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_CRT_SECURE_NO_WARNINGS no Visual Studio. Mostrar também o que acontece se não houver espaço suficiente no destino.</a:t>
            </a:r>
            <a:endParaRPr lang="pt-BR" noProof="0" dirty="0"/>
          </a:p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770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123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255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Visual C++ é necessário usar 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_CRT_SECURE_NO_WARNINGS no início do programa para que ele rode com strcpy</a:t>
            </a:r>
            <a:r>
              <a:rPr lang="pt-B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pt-BR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strcat</a:t>
            </a:r>
            <a:r>
              <a:rPr lang="pt-B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994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comprimento de </a:t>
            </a:r>
            <a:r>
              <a:rPr lang="pt-BR" dirty="0" err="1"/>
              <a:t>vet</a:t>
            </a:r>
            <a:r>
              <a:rPr lang="pt-BR" dirty="0"/>
              <a:t> vai variar de uma execução para outra a depender do lixo de memória presente na posição do vetor </a:t>
            </a:r>
            <a:r>
              <a:rPr lang="pt-BR"/>
              <a:t>de caracteres.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359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Trabalhar com a representação vetor é importante porque ela está mais próxima do que realmente acontece na máquina. A Classe String é uma abstração que, embora mais simples, esconde detalhes e ineficiências.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905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Mostrar no Visual Studio a saída desse exemplo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340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a mesma coisa de inicializar parcialmente um vetor... os demais elementos são inicializados para zero, que é o código ASCII do '\0'.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897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Declarando, inicializando</a:t>
            </a:r>
            <a:r>
              <a:rPr lang="pt-BR" baseline="0" dirty="0"/>
              <a:t> e lendo uma string do teclado com cin.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540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ilustra o que acontece se o usuário digitar uma string com espaços em resposta a cin.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394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 forem digitados caracteres além do limite, estes não serão incluídos no vetor e o </a:t>
            </a:r>
            <a:r>
              <a:rPr lang="pt-BR" dirty="0" err="1"/>
              <a:t>cin</a:t>
            </a:r>
            <a:r>
              <a:rPr lang="pt-BR" dirty="0"/>
              <a:t> entra em estado de erro, ignorando todas as demais leituras do programa.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822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função lê até limite-1 caracteres do buffer (por causa do \0)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381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leitura</a:t>
            </a:r>
            <a:r>
              <a:rPr lang="pt-BR" baseline="0" dirty="0"/>
              <a:t> com </a:t>
            </a:r>
            <a:r>
              <a:rPr lang="pt-BR" baseline="0" dirty="0" err="1"/>
              <a:t>cin.getline</a:t>
            </a:r>
            <a:r>
              <a:rPr lang="pt-BR" baseline="0" dirty="0"/>
              <a:t> vai falhar sempre que houver uma leitura anterior com cin.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732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função </a:t>
            </a:r>
            <a:r>
              <a:rPr lang="pt-BR" dirty="0" err="1"/>
              <a:t>cin.ignore</a:t>
            </a:r>
            <a:r>
              <a:rPr lang="pt-BR" dirty="0"/>
              <a:t>( ) também pode ser usada para descartar um caractere do buffer.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063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Rede de tecnologia iluminada em uma tela de fundo escura">
            <a:extLst>
              <a:ext uri="{FF2B5EF4-FFF2-40B4-BE49-F238E27FC236}">
                <a16:creationId xmlns:a16="http://schemas.microsoft.com/office/drawing/2014/main" id="{AFA294C9-4BC2-417F-86BE-388F2DF740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t="22329"/>
          <a:stretch/>
        </p:blipFill>
        <p:spPr>
          <a:xfrm flipH="1" flipV="1">
            <a:off x="487680" y="0"/>
            <a:ext cx="11704320" cy="6858000"/>
          </a:xfrm>
          <a:prstGeom prst="rect">
            <a:avLst/>
          </a:prstGeom>
        </p:spPr>
      </p:pic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08/04/2021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08/04/2021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08/04/2021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08/04/2021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08/04/2021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08/04/2021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D7C55EEC-0318-498A-BF02-D605D7177864}" type="datetimeFigureOut">
              <a:rPr lang="pt-BR" smtClean="0"/>
              <a:pPr/>
              <a:t>08/04/2021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shade val="90000"/>
                <a:satMod val="375000"/>
              </a:schemeClr>
            </a:gs>
            <a:gs pos="100000">
              <a:srgbClr val="2841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7C55EEC-0318-498A-BF02-D605D7177864}" type="datetimeFigureOut">
              <a:rPr lang="pt-BR" smtClean="0"/>
              <a:pPr/>
              <a:t>08/04/2021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Strings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Tipos Compostos de Dados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Strings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81336" y="1426464"/>
            <a:ext cx="1023892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cstring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int</a:t>
            </a:r>
            <a:r>
              <a:rPr lang="pt-BR" sz="1600" dirty="0">
                <a:latin typeface="+mj-lt"/>
              </a:rPr>
              <a:t> Tam = 15;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nome[</a:t>
            </a:r>
            <a:r>
              <a:rPr lang="pt-BR" sz="1600" dirty="0" err="1">
                <a:latin typeface="+mj-lt"/>
              </a:rPr>
              <a:t>Tam</a:t>
            </a:r>
            <a:r>
              <a:rPr lang="pt-BR" sz="1600" dirty="0">
                <a:latin typeface="+mj-lt"/>
              </a:rPr>
              <a:t>];      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vetor "vazio"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apelido[</a:t>
            </a:r>
            <a:r>
              <a:rPr lang="pt-BR" sz="1600" dirty="0" err="1">
                <a:latin typeface="+mj-lt"/>
              </a:rPr>
              <a:t>Tam</a:t>
            </a:r>
            <a:r>
              <a:rPr lang="pt-BR" sz="1600" dirty="0">
                <a:latin typeface="+mj-lt"/>
              </a:rPr>
              <a:t>]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"C++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owboy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</a:t>
            </a:r>
            <a:r>
              <a:rPr lang="pt-BR" sz="1600" dirty="0">
                <a:latin typeface="+mj-lt"/>
              </a:rPr>
              <a:t>;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// vetor inicializado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sz="1600" dirty="0">
                <a:latin typeface="+mj-lt"/>
              </a:rPr>
              <a:t>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"Olá! Eu sou "</a:t>
            </a:r>
            <a:r>
              <a:rPr lang="pt-BR" sz="1600" dirty="0">
                <a:latin typeface="+mj-lt"/>
              </a:rPr>
              <a:t> &lt;&lt; apelido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"! Qual é seu nome?\n"</a:t>
            </a:r>
            <a:r>
              <a:rPr lang="pt-BR" sz="1600" dirty="0">
                <a:latin typeface="+mj-lt"/>
              </a:rPr>
              <a:t>;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nome;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"Bem, "</a:t>
            </a:r>
            <a:r>
              <a:rPr lang="pt-BR" sz="1600" dirty="0">
                <a:latin typeface="+mj-lt"/>
              </a:rPr>
              <a:t> &lt;&lt; nome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", seu nome tem 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latin typeface="+mj-lt"/>
              </a:rPr>
              <a:t>strlen</a:t>
            </a:r>
            <a:r>
              <a:rPr lang="pt-BR" sz="1600" dirty="0">
                <a:latin typeface="+mj-lt"/>
              </a:rPr>
              <a:t>(nome)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letras\n"</a:t>
            </a:r>
            <a:r>
              <a:rPr lang="pt-BR" sz="1600" dirty="0">
                <a:latin typeface="+mj-lt"/>
              </a:rPr>
              <a:t>;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 está armazenado em um vetor de 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600" dirty="0">
                <a:latin typeface="+mj-lt"/>
              </a:rPr>
              <a:t>(nome)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bytes.\n"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"Sua inicial é "</a:t>
            </a:r>
            <a:r>
              <a:rPr lang="pt-BR" sz="1600" dirty="0">
                <a:latin typeface="+mj-lt"/>
              </a:rPr>
              <a:t> &lt;&lt; nome[0]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".\n"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apelido[3]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'\0'</a:t>
            </a:r>
            <a:r>
              <a:rPr lang="pt-BR" sz="1600" dirty="0">
                <a:latin typeface="+mj-lt"/>
              </a:rPr>
              <a:t>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caractere nulo</a:t>
            </a: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"Meu apelido é " </a:t>
            </a:r>
            <a:r>
              <a:rPr lang="pt-BR" sz="1600" dirty="0">
                <a:latin typeface="+mj-lt"/>
              </a:rPr>
              <a:t>&lt;&lt; apelido &lt;&lt; endl;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EB0A6F8-619D-4301-8717-26F368E65C7E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// Cowboy.cpp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atribuição do caractere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\0'</a:t>
            </a:r>
            <a:r>
              <a:rPr lang="pt-BR" dirty="0"/>
              <a:t> para a quarta posição do vetor,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encurtou a string </a:t>
            </a:r>
            <a:r>
              <a:rPr lang="pt-BR" dirty="0"/>
              <a:t>(pelo menos para o cout)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631504" y="2492896"/>
            <a:ext cx="8280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Olá! Eu sou C++</a:t>
            </a:r>
            <a:r>
              <a:rPr lang="pt-BR" dirty="0" err="1">
                <a:latin typeface="+mj-lt"/>
              </a:rPr>
              <a:t>owboy</a:t>
            </a:r>
            <a:r>
              <a:rPr lang="pt-BR" dirty="0">
                <a:latin typeface="+mj-lt"/>
              </a:rPr>
              <a:t>! Qual é seu nome?</a:t>
            </a:r>
          </a:p>
          <a:p>
            <a:r>
              <a:rPr lang="pt-BR" b="1" dirty="0">
                <a:latin typeface="+mj-lt"/>
              </a:rPr>
              <a:t>Joãozinho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Bem, </a:t>
            </a:r>
            <a:r>
              <a:rPr lang="pt-BR" b="1" dirty="0">
                <a:latin typeface="+mj-lt"/>
              </a:rPr>
              <a:t>Joãozinho</a:t>
            </a:r>
            <a:r>
              <a:rPr lang="pt-BR" dirty="0">
                <a:latin typeface="+mj-lt"/>
              </a:rPr>
              <a:t>, seu nome tem 9 letras 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e está armazenado em um vetor de 15 bytes.</a:t>
            </a:r>
          </a:p>
          <a:p>
            <a:r>
              <a:rPr lang="pt-BR" dirty="0">
                <a:latin typeface="+mj-lt"/>
              </a:rPr>
              <a:t>Sua inicial é </a:t>
            </a:r>
            <a:r>
              <a:rPr lang="pt-BR" b="1" dirty="0">
                <a:latin typeface="+mj-lt"/>
              </a:rPr>
              <a:t>J</a:t>
            </a:r>
            <a:r>
              <a:rPr lang="pt-BR" dirty="0">
                <a:latin typeface="+mj-lt"/>
              </a:rPr>
              <a:t>.</a:t>
            </a:r>
          </a:p>
          <a:p>
            <a:r>
              <a:rPr lang="pt-BR" dirty="0">
                <a:latin typeface="+mj-lt"/>
              </a:rPr>
              <a:t>Meu apelido é C++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Strings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571613"/>
            <a:ext cx="1000911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  <a:b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</a:b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  <a:br>
              <a:rPr lang="pt-BR" sz="1600" dirty="0">
                <a:latin typeface="+mj-lt"/>
              </a:rPr>
            </a:br>
            <a:endParaRPr lang="pt-BR" sz="1600" dirty="0"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TamVet</a:t>
            </a:r>
            <a:r>
              <a:rPr lang="pt-BR" sz="1600" dirty="0">
                <a:latin typeface="+mj-lt"/>
              </a:rPr>
              <a:t> = 20;</a:t>
            </a:r>
            <a:br>
              <a:rPr lang="pt-BR" sz="1600" dirty="0">
                <a:latin typeface="+mj-lt"/>
              </a:rPr>
            </a:b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nome[</a:t>
            </a:r>
            <a:r>
              <a:rPr lang="pt-BR" sz="1600" dirty="0" err="1">
                <a:latin typeface="+mj-lt"/>
              </a:rPr>
              <a:t>TamVet</a:t>
            </a:r>
            <a:r>
              <a:rPr lang="pt-BR" sz="1600" dirty="0">
                <a:latin typeface="+mj-lt"/>
              </a:rPr>
              <a:t>];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sobremesa[</a:t>
            </a:r>
            <a:r>
              <a:rPr lang="pt-BR" sz="1600" dirty="0" err="1">
                <a:latin typeface="+mj-lt"/>
              </a:rPr>
              <a:t>TamVet</a:t>
            </a:r>
            <a:r>
              <a:rPr lang="pt-BR" sz="1600" dirty="0">
                <a:latin typeface="+mj-lt"/>
              </a:rPr>
              <a:t>];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sz="1600" dirty="0">
                <a:latin typeface="+mj-lt"/>
              </a:rPr>
              <a:t>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seu nome:\n"</a:t>
            </a:r>
            <a:r>
              <a:rPr lang="pt-BR" sz="1600" dirty="0">
                <a:latin typeface="+mj-lt"/>
              </a:rPr>
              <a:t>;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nome;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lê apenas uma palavra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sua sobremesa favorita:\n"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sobremesa;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"Eu tenho um "</a:t>
            </a:r>
            <a:r>
              <a:rPr lang="pt-BR" sz="1600" dirty="0">
                <a:latin typeface="+mj-lt"/>
              </a:rPr>
              <a:t> &lt;&lt; sobremesa;</a:t>
            </a: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para você, " </a:t>
            </a:r>
            <a:r>
              <a:rPr lang="pt-BR" sz="1600" dirty="0">
                <a:latin typeface="+mj-lt"/>
              </a:rPr>
              <a:t>&lt;&lt; nome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".\n"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0831746-3CA2-40B8-900F-0540054EEF34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// Nome.cpp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fim da entrada de dados </a:t>
            </a:r>
            <a:r>
              <a:rPr lang="pt-BR" dirty="0"/>
              <a:t>para </a:t>
            </a:r>
            <a:r>
              <a:rPr lang="pt-BR" dirty="0" err="1"/>
              <a:t>cin</a:t>
            </a:r>
            <a:r>
              <a:rPr lang="pt-BR" dirty="0"/>
              <a:t> é um espaço em branco, uma tabulação ou uma nova linha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03512" y="2492896"/>
            <a:ext cx="6786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Entre com seu nome:</a:t>
            </a:r>
          </a:p>
          <a:p>
            <a:r>
              <a:rPr lang="pt-BR" b="1" dirty="0">
                <a:latin typeface="+mj-lt"/>
              </a:rPr>
              <a:t>João Machado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Entre com sua sobremesa favorita:</a:t>
            </a:r>
          </a:p>
          <a:p>
            <a:r>
              <a:rPr lang="pt-BR" dirty="0">
                <a:latin typeface="+mj-lt"/>
              </a:rPr>
              <a:t>Eu tenho um </a:t>
            </a:r>
            <a:r>
              <a:rPr lang="pt-BR" b="1" dirty="0">
                <a:latin typeface="+mj-lt"/>
              </a:rPr>
              <a:t>Machado</a:t>
            </a:r>
            <a:r>
              <a:rPr lang="pt-BR" dirty="0">
                <a:latin typeface="+mj-lt"/>
              </a:rPr>
              <a:t> para você, </a:t>
            </a:r>
            <a:r>
              <a:rPr lang="pt-BR" b="1" dirty="0">
                <a:latin typeface="+mj-lt"/>
              </a:rPr>
              <a:t>João</a:t>
            </a:r>
            <a:r>
              <a:rPr lang="pt-BR" dirty="0">
                <a:latin typeface="+mj-lt"/>
              </a:rPr>
              <a:t>.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A18E3405-1E49-4CA2-89EA-4D806A1584BF}"/>
              </a:ext>
            </a:extLst>
          </p:cNvPr>
          <p:cNvGrpSpPr/>
          <p:nvPr/>
        </p:nvGrpSpPr>
        <p:grpSpPr>
          <a:xfrm>
            <a:off x="1775520" y="5157192"/>
            <a:ext cx="9361040" cy="1247608"/>
            <a:chOff x="1775520" y="5157192"/>
            <a:chExt cx="9361040" cy="124760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8462EAF2-0526-4C4F-A959-A193E8C50178}"/>
                </a:ext>
              </a:extLst>
            </p:cNvPr>
            <p:cNvSpPr/>
            <p:nvPr/>
          </p:nvSpPr>
          <p:spPr>
            <a:xfrm>
              <a:off x="1775520" y="5157192"/>
              <a:ext cx="9361040" cy="78581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E63FE80-95AE-4894-951F-09F5EA6284D9}"/>
                </a:ext>
              </a:extLst>
            </p:cNvPr>
            <p:cNvSpPr/>
            <p:nvPr/>
          </p:nvSpPr>
          <p:spPr>
            <a:xfrm>
              <a:off x="1918396" y="5300068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01001010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24B41021-62BE-4045-9EBA-6E9C56667F56}"/>
                </a:ext>
              </a:extLst>
            </p:cNvPr>
            <p:cNvSpPr/>
            <p:nvPr/>
          </p:nvSpPr>
          <p:spPr>
            <a:xfrm>
              <a:off x="2561338" y="5300068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01101111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259BC7FC-C6EF-4C75-8CB8-99B6EA4D3455}"/>
                </a:ext>
              </a:extLst>
            </p:cNvPr>
            <p:cNvSpPr/>
            <p:nvPr/>
          </p:nvSpPr>
          <p:spPr>
            <a:xfrm>
              <a:off x="3204280" y="5300068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01100001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5141690-7ADF-4A1E-9E62-2C0AC829DD13}"/>
                </a:ext>
              </a:extLst>
            </p:cNvPr>
            <p:cNvSpPr/>
            <p:nvPr/>
          </p:nvSpPr>
          <p:spPr>
            <a:xfrm>
              <a:off x="3847222" y="5300068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01101111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3EC8AD56-8E7E-47BB-BEB4-203D9675682E}"/>
                </a:ext>
              </a:extLst>
            </p:cNvPr>
            <p:cNvSpPr/>
            <p:nvPr/>
          </p:nvSpPr>
          <p:spPr>
            <a:xfrm>
              <a:off x="4490164" y="5300068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00100000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12941EEE-B99E-48EA-B250-C882215F1618}"/>
                </a:ext>
              </a:extLst>
            </p:cNvPr>
            <p:cNvSpPr/>
            <p:nvPr/>
          </p:nvSpPr>
          <p:spPr>
            <a:xfrm>
              <a:off x="5133106" y="5300068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01001101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76332F65-FAE7-46DE-9F68-588A7CFBFAB8}"/>
                </a:ext>
              </a:extLst>
            </p:cNvPr>
            <p:cNvSpPr/>
            <p:nvPr/>
          </p:nvSpPr>
          <p:spPr>
            <a:xfrm>
              <a:off x="5776048" y="5300068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01100001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21FB9694-9214-481B-AE68-36E0757D7EE1}"/>
                </a:ext>
              </a:extLst>
            </p:cNvPr>
            <p:cNvSpPr/>
            <p:nvPr/>
          </p:nvSpPr>
          <p:spPr>
            <a:xfrm>
              <a:off x="6418990" y="5300068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01100011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E9DA047F-3C92-4735-9D96-054068906461}"/>
                </a:ext>
              </a:extLst>
            </p:cNvPr>
            <p:cNvSpPr/>
            <p:nvPr/>
          </p:nvSpPr>
          <p:spPr>
            <a:xfrm>
              <a:off x="7061932" y="5300068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01101000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57047F7E-5C00-45B5-B04E-0EC614C15E0F}"/>
                </a:ext>
              </a:extLst>
            </p:cNvPr>
            <p:cNvSpPr/>
            <p:nvPr/>
          </p:nvSpPr>
          <p:spPr>
            <a:xfrm>
              <a:off x="7704874" y="5300068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01101000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6B8AA8A6-24D4-437F-9A6B-CEDDF4236E67}"/>
                </a:ext>
              </a:extLst>
            </p:cNvPr>
            <p:cNvSpPr txBox="1"/>
            <p:nvPr/>
          </p:nvSpPr>
          <p:spPr>
            <a:xfrm>
              <a:off x="1918396" y="5585821"/>
              <a:ext cx="83552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 'J'   'o'    'ã'   'o'    ' '    'M'   'a'    'c'   'h'    'a'   'd'    'o'   '\n'    </a:t>
              </a:r>
              <a:endPara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B77042A5-7CC0-4400-9EC8-D551C776F1F3}"/>
                </a:ext>
              </a:extLst>
            </p:cNvPr>
            <p:cNvSpPr txBox="1"/>
            <p:nvPr/>
          </p:nvSpPr>
          <p:spPr>
            <a:xfrm>
              <a:off x="5024706" y="6035468"/>
              <a:ext cx="3054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cin</a:t>
              </a:r>
              <a:r>
                <a:rPr lang="pt-BR" dirty="0"/>
                <a:t> encerra a leitura no espaço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03E97386-E5C1-4BD5-82C7-942F505554DF}"/>
                </a:ext>
              </a:extLst>
            </p:cNvPr>
            <p:cNvSpPr txBox="1"/>
            <p:nvPr/>
          </p:nvSpPr>
          <p:spPr>
            <a:xfrm>
              <a:off x="10544038" y="5608365"/>
              <a:ext cx="5325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Buffer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FF3F8478-C9E6-480A-BB7D-FA625772A93C}"/>
                </a:ext>
              </a:extLst>
            </p:cNvPr>
            <p:cNvSpPr/>
            <p:nvPr/>
          </p:nvSpPr>
          <p:spPr>
            <a:xfrm>
              <a:off x="8347816" y="5300068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01100100</a:t>
              </a:r>
            </a:p>
          </p:txBody>
        </p:sp>
        <p:cxnSp>
          <p:nvCxnSpPr>
            <p:cNvPr id="30" name="Conector: Angulado 29">
              <a:extLst>
                <a:ext uri="{FF2B5EF4-FFF2-40B4-BE49-F238E27FC236}">
                  <a16:creationId xmlns:a16="http://schemas.microsoft.com/office/drawing/2014/main" id="{42CB71D8-6A8E-4B05-808B-8643F28F96EC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rot="10800000">
              <a:off x="4799856" y="5892592"/>
              <a:ext cx="224850" cy="32754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6D3BBE4D-2900-40FD-A257-741CFB7F34B8}"/>
                </a:ext>
              </a:extLst>
            </p:cNvPr>
            <p:cNvSpPr/>
            <p:nvPr/>
          </p:nvSpPr>
          <p:spPr>
            <a:xfrm>
              <a:off x="8987722" y="5302383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01101111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236D87D-C72B-4E1B-A0AD-DC336B2A06AF}"/>
                </a:ext>
              </a:extLst>
            </p:cNvPr>
            <p:cNvSpPr/>
            <p:nvPr/>
          </p:nvSpPr>
          <p:spPr>
            <a:xfrm>
              <a:off x="9630664" y="5302383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00001101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ler uma entrada que contém espaços, como por exemplo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"Rio Grande do Norte"</a:t>
            </a:r>
            <a:r>
              <a:rPr lang="pt-BR" dirty="0"/>
              <a:t>? </a:t>
            </a:r>
          </a:p>
          <a:p>
            <a:pPr lvl="1"/>
            <a:r>
              <a:rPr lang="pt-BR" dirty="0"/>
              <a:t>É necessário usar uma função que seja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orientada a linhas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e não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orientada a palavras</a:t>
            </a:r>
          </a:p>
          <a:p>
            <a:pPr lvl="1"/>
            <a:endParaRPr lang="pt-BR" dirty="0"/>
          </a:p>
          <a:p>
            <a:r>
              <a:rPr lang="pt-BR" dirty="0"/>
              <a:t>A função </a:t>
            </a:r>
            <a:r>
              <a:rPr lang="pt-BR" dirty="0" err="1">
                <a:latin typeface="+mj-lt"/>
              </a:rPr>
              <a:t>cin.getline</a:t>
            </a:r>
            <a:r>
              <a:rPr lang="pt-BR" dirty="0">
                <a:latin typeface="+mj-lt"/>
              </a:rPr>
              <a:t>()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lê uma linha </a:t>
            </a:r>
          </a:p>
          <a:p>
            <a:pPr lvl="1"/>
            <a:r>
              <a:rPr lang="pt-BR" dirty="0"/>
              <a:t>Até o caractere de nova linha 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\n'</a:t>
            </a:r>
            <a:r>
              <a:rPr lang="pt-BR" dirty="0"/>
              <a:t>)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5301208"/>
            <a:ext cx="92127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2000" dirty="0">
                <a:latin typeface="+mj-lt"/>
              </a:rPr>
              <a:t> estado[80];</a:t>
            </a:r>
          </a:p>
          <a:p>
            <a:r>
              <a:rPr lang="pt-BR" sz="2000" dirty="0" err="1">
                <a:latin typeface="+mj-lt"/>
              </a:rPr>
              <a:t>cin.getline</a:t>
            </a:r>
            <a:r>
              <a:rPr lang="pt-BR" sz="2000" dirty="0">
                <a:latin typeface="+mj-lt"/>
              </a:rPr>
              <a:t>(estado, 80);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lê até 79 caracteres (e insere '\0')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Strings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571613"/>
            <a:ext cx="1023892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  <a:br>
              <a:rPr lang="pt-BR" sz="1600" dirty="0">
                <a:latin typeface="+mj-lt"/>
              </a:rPr>
            </a:br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TamVet</a:t>
            </a:r>
            <a:r>
              <a:rPr lang="pt-BR" sz="1600" dirty="0">
                <a:latin typeface="+mj-lt"/>
              </a:rPr>
              <a:t> = 20;</a:t>
            </a:r>
            <a:br>
              <a:rPr lang="pt-BR" sz="1600" dirty="0">
                <a:latin typeface="+mj-lt"/>
              </a:rPr>
            </a:b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nome[</a:t>
            </a:r>
            <a:r>
              <a:rPr lang="pt-BR" sz="1600" dirty="0" err="1">
                <a:latin typeface="+mj-lt"/>
              </a:rPr>
              <a:t>TamVet</a:t>
            </a:r>
            <a:r>
              <a:rPr lang="pt-BR" sz="1600" dirty="0">
                <a:latin typeface="+mj-lt"/>
              </a:rPr>
              <a:t>];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sobremesa[</a:t>
            </a:r>
            <a:r>
              <a:rPr lang="pt-BR" sz="1600" dirty="0" err="1">
                <a:latin typeface="+mj-lt"/>
              </a:rPr>
              <a:t>TamVet</a:t>
            </a:r>
            <a:r>
              <a:rPr lang="pt-BR" sz="1600" dirty="0">
                <a:latin typeface="+mj-lt"/>
              </a:rPr>
              <a:t>];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sz="1600" dirty="0">
                <a:latin typeface="+mj-lt"/>
              </a:rPr>
              <a:t>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seu nome:\n"</a:t>
            </a:r>
            <a:r>
              <a:rPr lang="pt-BR" sz="1600" dirty="0">
                <a:latin typeface="+mj-lt"/>
              </a:rPr>
              <a:t>;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cin.getline</a:t>
            </a:r>
            <a:r>
              <a:rPr lang="pt-BR" sz="1600" dirty="0">
                <a:latin typeface="+mj-lt"/>
              </a:rPr>
              <a:t>(nome, </a:t>
            </a:r>
            <a:r>
              <a:rPr lang="pt-BR" sz="1600" dirty="0" err="1">
                <a:latin typeface="+mj-lt"/>
              </a:rPr>
              <a:t>TamVet</a:t>
            </a:r>
            <a:r>
              <a:rPr lang="pt-BR" sz="1600" dirty="0">
                <a:latin typeface="+mj-lt"/>
              </a:rPr>
              <a:t>);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sua sobremesa favorita:\n"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cin.getline</a:t>
            </a:r>
            <a:r>
              <a:rPr lang="pt-BR" sz="1600" dirty="0">
                <a:latin typeface="+mj-lt"/>
              </a:rPr>
              <a:t>(sobremesa, </a:t>
            </a:r>
            <a:r>
              <a:rPr lang="pt-BR" sz="1600" dirty="0" err="1">
                <a:latin typeface="+mj-lt"/>
              </a:rPr>
              <a:t>TamVet</a:t>
            </a:r>
            <a:r>
              <a:rPr lang="pt-BR" sz="1600" dirty="0">
                <a:latin typeface="+mj-lt"/>
              </a:rPr>
              <a:t>);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"Eu tenho um "</a:t>
            </a:r>
            <a:r>
              <a:rPr lang="pt-BR" sz="1600" dirty="0">
                <a:latin typeface="+mj-lt"/>
              </a:rPr>
              <a:t> &lt;&lt; sobremesa;</a:t>
            </a: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para você, " </a:t>
            </a:r>
            <a:r>
              <a:rPr lang="pt-BR" sz="1600" dirty="0">
                <a:latin typeface="+mj-lt"/>
              </a:rPr>
              <a:t>&lt;&lt; nome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".\n"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54A142B-18E8-4834-92C4-68F5815F596A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// Sobremesa.cpp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função </a:t>
            </a:r>
            <a:r>
              <a:rPr lang="pt-BR" dirty="0" err="1"/>
              <a:t>getline</a:t>
            </a:r>
            <a:r>
              <a:rPr lang="pt-BR" dirty="0"/>
              <a:t>() recebe dois argumentos: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nome do vetor </a:t>
            </a:r>
            <a:r>
              <a:rPr lang="pt-BR" dirty="0"/>
              <a:t>que receberá a string 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limite de caracteres </a:t>
            </a:r>
            <a:r>
              <a:rPr lang="pt-BR" dirty="0"/>
              <a:t>suportados pelo vetor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03512" y="2420888"/>
            <a:ext cx="67866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Entre com seu nome:</a:t>
            </a:r>
          </a:p>
          <a:p>
            <a:r>
              <a:rPr lang="pt-BR" b="1" dirty="0">
                <a:latin typeface="+mj-lt"/>
              </a:rPr>
              <a:t>João Machado</a:t>
            </a:r>
            <a:br>
              <a:rPr lang="pt-BR" b="1" dirty="0">
                <a:latin typeface="+mj-lt"/>
              </a:rPr>
            </a:br>
            <a:r>
              <a:rPr lang="pt-BR" dirty="0">
                <a:latin typeface="+mj-lt"/>
              </a:rPr>
              <a:t>Entre com sua sobremesa favorita:</a:t>
            </a:r>
          </a:p>
          <a:p>
            <a:r>
              <a:rPr lang="pt-BR" b="1" dirty="0">
                <a:latin typeface="+mj-lt"/>
              </a:rPr>
              <a:t>Sorvete</a:t>
            </a:r>
          </a:p>
          <a:p>
            <a:r>
              <a:rPr lang="pt-BR" dirty="0">
                <a:latin typeface="+mj-lt"/>
              </a:rPr>
              <a:t>Eu tenho um </a:t>
            </a:r>
            <a:r>
              <a:rPr lang="pt-BR" b="1" dirty="0">
                <a:latin typeface="+mj-lt"/>
              </a:rPr>
              <a:t>Sorvete </a:t>
            </a:r>
            <a:r>
              <a:rPr lang="pt-BR" dirty="0">
                <a:latin typeface="+mj-lt"/>
              </a:rPr>
              <a:t>para você, </a:t>
            </a:r>
            <a:r>
              <a:rPr lang="pt-BR" b="1" dirty="0">
                <a:latin typeface="+mj-lt"/>
              </a:rPr>
              <a:t>João Machado</a:t>
            </a:r>
            <a:r>
              <a:rPr lang="pt-BR" dirty="0">
                <a:latin typeface="+mj-lt"/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Misturando &gt;&gt; com </a:t>
            </a:r>
            <a:r>
              <a:rPr lang="pt-BR" dirty="0" err="1"/>
              <a:t>getline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343472" y="1571613"/>
            <a:ext cx="77153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misturando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cin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e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cin.getline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sz="1600" dirty="0">
                <a:latin typeface="+mj-lt"/>
              </a:rPr>
              <a:t>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"Em que ano sua casa foi construída?\n"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ano;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ano;</a:t>
            </a:r>
          </a:p>
          <a:p>
            <a:r>
              <a:rPr lang="pt-BR" sz="1600" dirty="0">
                <a:latin typeface="+mj-lt"/>
              </a:rPr>
              <a:t>     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"Qual é seu endereço?\n"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endereco</a:t>
            </a:r>
            <a:r>
              <a:rPr lang="pt-BR" sz="1600" dirty="0">
                <a:latin typeface="+mj-lt"/>
              </a:rPr>
              <a:t>[80];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cin.getline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latin typeface="+mj-lt"/>
              </a:rPr>
              <a:t>endereco</a:t>
            </a:r>
            <a:r>
              <a:rPr lang="pt-BR" sz="1600" dirty="0">
                <a:latin typeface="+mj-lt"/>
              </a:rPr>
              <a:t>, 80);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"Ano de construção: "</a:t>
            </a:r>
            <a:r>
              <a:rPr lang="pt-BR" sz="1600" dirty="0">
                <a:latin typeface="+mj-lt"/>
              </a:rPr>
              <a:t> &lt;&lt; ano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"Endereço: 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latin typeface="+mj-lt"/>
              </a:rPr>
              <a:t>endereco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"Pronto!\n"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3ACA092-E186-43F3-AF49-F19B9D58AF1A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// Casa.cpp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Misturando &gt;&gt; com </a:t>
            </a:r>
            <a:r>
              <a:rPr lang="pt-BR" dirty="0" err="1"/>
              <a:t>getline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de extração &gt;&gt; </a:t>
            </a:r>
            <a:r>
              <a:rPr lang="pt-BR" dirty="0"/>
              <a:t>deixa o caractere de nova linha 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\n'</a:t>
            </a:r>
            <a:r>
              <a:rPr lang="pt-BR" dirty="0"/>
              <a:t>) no buffer de entrada</a:t>
            </a:r>
          </a:p>
          <a:p>
            <a:pPr lvl="1"/>
            <a:r>
              <a:rPr lang="pt-BR" dirty="0" err="1"/>
              <a:t>cin.getline</a:t>
            </a:r>
            <a:r>
              <a:rPr lang="pt-BR" dirty="0"/>
              <a:t>() armazena uma linha vazia na variável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03512" y="2428868"/>
            <a:ext cx="67866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Em que ano sua casa foi construída?</a:t>
            </a:r>
          </a:p>
          <a:p>
            <a:r>
              <a:rPr lang="pt-BR" b="1" dirty="0">
                <a:latin typeface="+mj-lt"/>
              </a:rPr>
              <a:t>1932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Qual é seu endereço?</a:t>
            </a:r>
          </a:p>
          <a:p>
            <a:r>
              <a:rPr lang="pt-BR" dirty="0">
                <a:latin typeface="+mj-lt"/>
              </a:rPr>
              <a:t>Ano de construção: 1932</a:t>
            </a:r>
          </a:p>
          <a:p>
            <a:r>
              <a:rPr lang="pt-BR" dirty="0">
                <a:latin typeface="+mj-lt"/>
              </a:rPr>
              <a:t>Endereço:</a:t>
            </a:r>
          </a:p>
          <a:p>
            <a:r>
              <a:rPr lang="pt-BR" dirty="0">
                <a:latin typeface="+mj-lt"/>
              </a:rPr>
              <a:t>Pronto!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Misturando &gt;&gt; com </a:t>
            </a:r>
            <a:r>
              <a:rPr lang="pt-BR" dirty="0" err="1"/>
              <a:t>getline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 caractere digitado no teclado vai para um espaço temporário de memória chamado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buffer do teclado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31504" y="2924944"/>
            <a:ext cx="3477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ano;</a:t>
            </a:r>
          </a:p>
          <a:p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ano;</a:t>
            </a:r>
          </a:p>
          <a:p>
            <a:r>
              <a:rPr lang="pt-BR" dirty="0" err="1">
                <a:latin typeface="+mj-lt"/>
              </a:rPr>
              <a:t>cin.getline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latin typeface="+mj-lt"/>
              </a:rPr>
              <a:t>endereco</a:t>
            </a:r>
            <a:r>
              <a:rPr lang="pt-BR" dirty="0">
                <a:latin typeface="+mj-lt"/>
              </a:rPr>
              <a:t>, 80);</a:t>
            </a:r>
          </a:p>
        </p:txBody>
      </p:sp>
      <p:cxnSp>
        <p:nvCxnSpPr>
          <p:cNvPr id="18" name="Conector de seta reta 17"/>
          <p:cNvCxnSpPr>
            <a:cxnSpLocks/>
          </p:cNvCxnSpPr>
          <p:nvPr/>
        </p:nvCxnSpPr>
        <p:spPr>
          <a:xfrm>
            <a:off x="2169353" y="4850103"/>
            <a:ext cx="0" cy="929333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cxnSpLocks/>
          </p:cNvCxnSpPr>
          <p:nvPr/>
        </p:nvCxnSpPr>
        <p:spPr>
          <a:xfrm>
            <a:off x="2767145" y="4849309"/>
            <a:ext cx="0" cy="930127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cxnSpLocks/>
          </p:cNvCxnSpPr>
          <p:nvPr/>
        </p:nvCxnSpPr>
        <p:spPr>
          <a:xfrm>
            <a:off x="3451362" y="4849309"/>
            <a:ext cx="0" cy="930127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cxnSpLocks/>
          </p:cNvCxnSpPr>
          <p:nvPr/>
        </p:nvCxnSpPr>
        <p:spPr>
          <a:xfrm>
            <a:off x="4043504" y="4849309"/>
            <a:ext cx="0" cy="930127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CF2207D2-4700-4E6D-8D65-C7F44669ED38}"/>
              </a:ext>
            </a:extLst>
          </p:cNvPr>
          <p:cNvGrpSpPr/>
          <p:nvPr/>
        </p:nvGrpSpPr>
        <p:grpSpPr>
          <a:xfrm>
            <a:off x="1934508" y="5779436"/>
            <a:ext cx="6318311" cy="817916"/>
            <a:chOff x="1934508" y="5563412"/>
            <a:chExt cx="6318311" cy="817916"/>
          </a:xfrm>
        </p:grpSpPr>
        <p:sp>
          <p:nvSpPr>
            <p:cNvPr id="17" name="Retângulo 16"/>
            <p:cNvSpPr/>
            <p:nvPr/>
          </p:nvSpPr>
          <p:spPr>
            <a:xfrm>
              <a:off x="7688241" y="5582471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+mj-lt"/>
                </a:rPr>
                <a:t>ano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4419092" y="556341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=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1934508" y="5596355"/>
              <a:ext cx="2590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'1'  '9'  '5'  '2' </a:t>
              </a:r>
              <a:endParaRPr lang="pt-BR" dirty="0">
                <a:latin typeface="+mj-lt"/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813133" y="6011996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+mj-lt"/>
                </a:rPr>
                <a:t>1952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4840368" y="5623467"/>
              <a:ext cx="271464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00000000000000000000011110100000</a:t>
              </a:r>
              <a:endParaRPr lang="pt-BR" sz="800" dirty="0">
                <a:latin typeface="+mj-lt"/>
              </a:endParaRPr>
            </a:p>
          </p:txBody>
        </p:sp>
      </p:grpSp>
      <p:sp>
        <p:nvSpPr>
          <p:cNvPr id="35" name="CaixaDeTexto 34"/>
          <p:cNvSpPr txBox="1"/>
          <p:nvPr/>
        </p:nvSpPr>
        <p:spPr>
          <a:xfrm>
            <a:off x="4947230" y="5012913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cin</a:t>
            </a:r>
            <a:r>
              <a:rPr lang="pt-BR" dirty="0"/>
              <a:t>  deixa o caractere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'\n'</a:t>
            </a:r>
            <a:r>
              <a:rPr lang="pt-BR" sz="1600" dirty="0"/>
              <a:t> </a:t>
            </a:r>
            <a:r>
              <a:rPr lang="pt-BR" dirty="0"/>
              <a:t>no buffer</a:t>
            </a:r>
            <a:br>
              <a:rPr lang="pt-BR" dirty="0"/>
            </a:br>
            <a:r>
              <a:rPr lang="pt-BR" dirty="0" err="1"/>
              <a:t>cin.getline</a:t>
            </a:r>
            <a:r>
              <a:rPr lang="pt-BR" dirty="0"/>
              <a:t> interpreta o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'\n'</a:t>
            </a:r>
            <a:r>
              <a:rPr lang="pt-BR" dirty="0"/>
              <a:t> como o fim da entrada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C635D2F7-567A-4E04-9407-B9BD350F80A4}"/>
              </a:ext>
            </a:extLst>
          </p:cNvPr>
          <p:cNvGrpSpPr/>
          <p:nvPr/>
        </p:nvGrpSpPr>
        <p:grpSpPr>
          <a:xfrm>
            <a:off x="1703512" y="4134929"/>
            <a:ext cx="6715173" cy="785818"/>
            <a:chOff x="1703512" y="4134929"/>
            <a:chExt cx="6715173" cy="785818"/>
          </a:xfrm>
        </p:grpSpPr>
        <p:sp>
          <p:nvSpPr>
            <p:cNvPr id="4" name="Retângulo 3"/>
            <p:cNvSpPr/>
            <p:nvPr/>
          </p:nvSpPr>
          <p:spPr>
            <a:xfrm>
              <a:off x="1703512" y="4134929"/>
              <a:ext cx="6715172" cy="78581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846388" y="4277805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00110001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489330" y="4277805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00111001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3132272" y="4277805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00110101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3775214" y="4277805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418156" y="4277805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00001101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061098" y="4277805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latin typeface="+mj-lt"/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704040" y="4277805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latin typeface="+mj-lt"/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346982" y="4277805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latin typeface="+mj-lt"/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989924" y="4277805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latin typeface="+mj-lt"/>
              </a:endParaRP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1846388" y="4563558"/>
              <a:ext cx="64294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 '1'   '9'    '5'   '2'   '\n'</a:t>
              </a:r>
              <a:endPara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7273820" y="4641987"/>
              <a:ext cx="114486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Buffer do teclado</a:t>
              </a:r>
            </a:p>
          </p:txBody>
        </p:sp>
      </p:grp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90F1C25F-4B8D-4FC9-B5DC-517B63A5DCF9}"/>
              </a:ext>
            </a:extLst>
          </p:cNvPr>
          <p:cNvCxnSpPr>
            <a:cxnSpLocks/>
          </p:cNvCxnSpPr>
          <p:nvPr/>
        </p:nvCxnSpPr>
        <p:spPr>
          <a:xfrm rot="10800000">
            <a:off x="4722380" y="4871335"/>
            <a:ext cx="224850" cy="32754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28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variáveis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constantes</a:t>
            </a:r>
            <a:r>
              <a:rPr lang="pt-BR" dirty="0"/>
              <a:t> armazenam informações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Elas ocupam espaço na memória</a:t>
            </a:r>
          </a:p>
          <a:p>
            <a:pPr lvl="1"/>
            <a:r>
              <a:rPr lang="pt-BR" dirty="0"/>
              <a:t>Possuem um tipo</a:t>
            </a:r>
          </a:p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básicos </a:t>
            </a:r>
            <a:r>
              <a:rPr lang="pt-BR" dirty="0"/>
              <a:t>armazenam valores: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5148E26F-2347-4009-917E-1E5A24944452}"/>
              </a:ext>
            </a:extLst>
          </p:cNvPr>
          <p:cNvGrpSpPr/>
          <p:nvPr/>
        </p:nvGrpSpPr>
        <p:grpSpPr>
          <a:xfrm>
            <a:off x="2414739" y="4149080"/>
            <a:ext cx="5553470" cy="1754326"/>
            <a:chOff x="2918795" y="4437112"/>
            <a:chExt cx="5553470" cy="1754326"/>
          </a:xfrm>
        </p:grpSpPr>
        <p:sp>
          <p:nvSpPr>
            <p:cNvPr id="4" name="CaixaDeTexto 3"/>
            <p:cNvSpPr txBox="1"/>
            <p:nvPr/>
          </p:nvSpPr>
          <p:spPr>
            <a:xfrm>
              <a:off x="5121668" y="4437112"/>
              <a:ext cx="335059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char</a:t>
              </a:r>
              <a:r>
                <a:rPr lang="pt-BR" dirty="0">
                  <a:latin typeface="+mj-lt"/>
                </a:rPr>
                <a:t>   </a:t>
              </a:r>
              <a:r>
                <a:rPr lang="pt-BR" dirty="0" err="1">
                  <a:latin typeface="+mj-lt"/>
                </a:rPr>
                <a:t>ch</a:t>
              </a:r>
              <a:r>
                <a:rPr lang="pt-BR" dirty="0">
                  <a:latin typeface="+mj-lt"/>
                </a:rPr>
                <a:t>   = </a:t>
              </a:r>
              <a:r>
                <a:rPr lang="pt-B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'W'</a:t>
              </a:r>
              <a:r>
                <a:rPr lang="pt-BR" dirty="0">
                  <a:latin typeface="+mj-lt"/>
                </a:rPr>
                <a:t>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short</a:t>
              </a:r>
              <a:r>
                <a:rPr lang="pt-BR" dirty="0">
                  <a:latin typeface="+mj-lt"/>
                </a:rPr>
                <a:t>  sol  = 25;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dirty="0">
                  <a:latin typeface="+mj-lt"/>
                </a:rPr>
                <a:t>    num  = 45820;</a:t>
              </a:r>
            </a:p>
            <a:p>
              <a:endParaRPr lang="pt-BR" dirty="0">
                <a:latin typeface="+mj-lt"/>
              </a:endParaRP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float</a:t>
              </a:r>
              <a:r>
                <a:rPr lang="pt-BR" dirty="0">
                  <a:latin typeface="+mj-lt"/>
                </a:rPr>
                <a:t>  taxa = 0.25f;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double</a:t>
              </a:r>
              <a:r>
                <a:rPr lang="pt-BR" dirty="0">
                  <a:latin typeface="+mj-lt"/>
                </a:rPr>
                <a:t> peso = 1.729156E5;</a:t>
              </a:r>
            </a:p>
          </p:txBody>
        </p:sp>
        <p:sp>
          <p:nvSpPr>
            <p:cNvPr id="5" name="Left Brace 4"/>
            <p:cNvSpPr/>
            <p:nvPr/>
          </p:nvSpPr>
          <p:spPr>
            <a:xfrm>
              <a:off x="4871864" y="4437113"/>
              <a:ext cx="144016" cy="87716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Left Brace 5"/>
            <p:cNvSpPr/>
            <p:nvPr/>
          </p:nvSpPr>
          <p:spPr>
            <a:xfrm>
              <a:off x="4871864" y="5568446"/>
              <a:ext cx="144016" cy="50405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7566" y="4691027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18795" y="5635808"/>
              <a:ext cx="1803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Ponto-flutuantes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Misturando &gt;&gt; com </a:t>
            </a:r>
            <a:r>
              <a:rPr lang="pt-BR" dirty="0" err="1"/>
              <a:t>getline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solução do problema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descartar o caractere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\n</a:t>
            </a:r>
            <a:r>
              <a:rPr lang="pt-BR" dirty="0"/>
              <a:t> do buffer: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cin.get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()</a:t>
            </a:r>
            <a:r>
              <a:rPr lang="pt-BR" dirty="0"/>
              <a:t>, sem parâmetros, pode ser usada para ler e descartar um caractere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3429000"/>
            <a:ext cx="65722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"Em que ano sua casa foi construída?\n"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ano;</a:t>
            </a:r>
          </a:p>
          <a:p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ano;</a:t>
            </a:r>
          </a:p>
          <a:p>
            <a:r>
              <a:rPr lang="pt-BR" dirty="0" err="1">
                <a:latin typeface="+mj-lt"/>
              </a:rPr>
              <a:t>cin.get</a:t>
            </a:r>
            <a:r>
              <a:rPr lang="pt-BR" dirty="0">
                <a:latin typeface="+mj-lt"/>
              </a:rPr>
              <a:t>();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caractere \n lido e descartado</a:t>
            </a:r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  <a:p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"Qual é seu endereço?\n"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endereco</a:t>
            </a:r>
            <a:r>
              <a:rPr lang="pt-BR" dirty="0">
                <a:latin typeface="+mj-lt"/>
              </a:rPr>
              <a:t>[80];</a:t>
            </a:r>
          </a:p>
          <a:p>
            <a:r>
              <a:rPr lang="pt-BR" dirty="0" err="1">
                <a:latin typeface="+mj-lt"/>
              </a:rPr>
              <a:t>cin.getline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latin typeface="+mj-lt"/>
              </a:rPr>
              <a:t>endereco</a:t>
            </a:r>
            <a:r>
              <a:rPr lang="pt-BR" dirty="0">
                <a:latin typeface="+mj-lt"/>
              </a:rPr>
              <a:t>, 80);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Misturando &gt;&gt; com </a:t>
            </a:r>
            <a:r>
              <a:rPr lang="pt-BR" dirty="0" err="1"/>
              <a:t>getline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</a:t>
            </a:r>
            <a:r>
              <a:rPr lang="pt-BR" dirty="0" err="1"/>
              <a:t>cin.get</a:t>
            </a:r>
            <a:r>
              <a:rPr lang="pt-BR" dirty="0"/>
              <a:t>() possui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outra versão </a:t>
            </a:r>
            <a:r>
              <a:rPr lang="pt-BR" dirty="0"/>
              <a:t>que recebe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variável 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char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como argumento </a:t>
            </a:r>
          </a:p>
          <a:p>
            <a:pPr lvl="1"/>
            <a:r>
              <a:rPr lang="pt-BR" dirty="0"/>
              <a:t>Permite armazenar o caractere lido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3493238"/>
            <a:ext cx="65722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"Em que ano sua casa foi construída?\n"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ano;</a:t>
            </a:r>
          </a:p>
          <a:p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ano;</a:t>
            </a:r>
          </a:p>
          <a:p>
            <a:endParaRPr lang="pt-BR" dirty="0"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 err="1">
                <a:latin typeface="+mj-lt"/>
              </a:rPr>
              <a:t>cin.get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);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guarda caractere lido em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ch</a:t>
            </a:r>
            <a:r>
              <a:rPr lang="pt-BR" dirty="0">
                <a:latin typeface="+mj-lt"/>
              </a:rPr>
              <a:t> </a:t>
            </a:r>
          </a:p>
          <a:p>
            <a:endParaRPr lang="pt-BR" dirty="0">
              <a:latin typeface="+mj-lt"/>
            </a:endParaRPr>
          </a:p>
          <a:p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"Qual é seu endereço?\n"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endereco</a:t>
            </a:r>
            <a:r>
              <a:rPr lang="pt-BR" dirty="0">
                <a:latin typeface="+mj-lt"/>
              </a:rPr>
              <a:t>[80];</a:t>
            </a:r>
          </a:p>
          <a:p>
            <a:r>
              <a:rPr lang="pt-BR" dirty="0" err="1">
                <a:latin typeface="+mj-lt"/>
              </a:rPr>
              <a:t>cin.getline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latin typeface="+mj-lt"/>
              </a:rPr>
              <a:t>endereco</a:t>
            </a:r>
            <a:r>
              <a:rPr lang="pt-BR" dirty="0">
                <a:latin typeface="+mj-lt"/>
              </a:rPr>
              <a:t>, 80);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67A7C-7702-4713-AACE-C5026AA9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Leitura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81AE8F-552A-45E2-B348-2D114FD8C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entrada de texto </a:t>
            </a:r>
            <a:r>
              <a:rPr lang="pt-BR" dirty="0"/>
              <a:t>pode ser lida:</a:t>
            </a:r>
          </a:p>
          <a:p>
            <a:pPr lvl="1"/>
            <a:r>
              <a:rPr lang="pt-BR" sz="2400" dirty="0"/>
              <a:t>Um caractere por vez</a:t>
            </a:r>
          </a:p>
          <a:p>
            <a:pPr lvl="1"/>
            <a:endParaRPr lang="pt-BR" sz="2400" dirty="0"/>
          </a:p>
          <a:p>
            <a:pPr lvl="1"/>
            <a:endParaRPr lang="pt-BR" sz="2400" dirty="0"/>
          </a:p>
          <a:p>
            <a:pPr lvl="1"/>
            <a:r>
              <a:rPr lang="pt-BR" sz="2400" dirty="0"/>
              <a:t>Uma palavra por vez</a:t>
            </a:r>
          </a:p>
          <a:p>
            <a:pPr lvl="1"/>
            <a:endParaRPr lang="pt-BR" sz="2400" dirty="0"/>
          </a:p>
          <a:p>
            <a:pPr lvl="1"/>
            <a:endParaRPr lang="pt-BR" sz="2400" dirty="0"/>
          </a:p>
          <a:p>
            <a:pPr lvl="1"/>
            <a:r>
              <a:rPr lang="pt-BR" sz="2400" dirty="0"/>
              <a:t>Uma linha por vez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A1351D-875A-4E98-BB5C-48C68F40AC7B}"/>
              </a:ext>
            </a:extLst>
          </p:cNvPr>
          <p:cNvSpPr/>
          <p:nvPr/>
        </p:nvSpPr>
        <p:spPr>
          <a:xfrm>
            <a:off x="1981250" y="5445224"/>
            <a:ext cx="31066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linha[80];</a:t>
            </a:r>
          </a:p>
          <a:p>
            <a:r>
              <a:rPr lang="pt-BR" dirty="0" err="1">
                <a:latin typeface="+mj-lt"/>
              </a:rPr>
              <a:t>cin.getline</a:t>
            </a:r>
            <a:r>
              <a:rPr lang="pt-BR" dirty="0">
                <a:latin typeface="+mj-lt"/>
              </a:rPr>
              <a:t>(linha, 80);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CFAD09-1435-4198-ABCD-4D2136DB8996}"/>
              </a:ext>
            </a:extLst>
          </p:cNvPr>
          <p:cNvSpPr/>
          <p:nvPr/>
        </p:nvSpPr>
        <p:spPr>
          <a:xfrm>
            <a:off x="1991544" y="2782669"/>
            <a:ext cx="3096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 err="1">
                <a:latin typeface="+mj-lt"/>
              </a:rPr>
              <a:t>cin.get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);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83F03C1-D73F-4166-A8D1-91EE8586CED8}"/>
              </a:ext>
            </a:extLst>
          </p:cNvPr>
          <p:cNvSpPr/>
          <p:nvPr/>
        </p:nvSpPr>
        <p:spPr>
          <a:xfrm>
            <a:off x="1991544" y="4113946"/>
            <a:ext cx="3096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palavra[20];</a:t>
            </a:r>
          </a:p>
          <a:p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palavra; 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41572472-F802-4284-B5BB-BE6AAE86317F}"/>
              </a:ext>
            </a:extLst>
          </p:cNvPr>
          <p:cNvGrpSpPr/>
          <p:nvPr/>
        </p:nvGrpSpPr>
        <p:grpSpPr>
          <a:xfrm>
            <a:off x="6240016" y="2782669"/>
            <a:ext cx="4824536" cy="785818"/>
            <a:chOff x="6159302" y="2782669"/>
            <a:chExt cx="4824536" cy="785818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216E885B-9054-4682-93E5-966772BF4FAC}"/>
                </a:ext>
              </a:extLst>
            </p:cNvPr>
            <p:cNvSpPr/>
            <p:nvPr/>
          </p:nvSpPr>
          <p:spPr>
            <a:xfrm>
              <a:off x="6159302" y="2782669"/>
              <a:ext cx="4824536" cy="78581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2400CB90-44C1-4515-A8C4-E563C31FF8C5}"/>
                </a:ext>
              </a:extLst>
            </p:cNvPr>
            <p:cNvSpPr/>
            <p:nvPr/>
          </p:nvSpPr>
          <p:spPr>
            <a:xfrm>
              <a:off x="6302178" y="2925545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00110001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DE54A620-BAD9-40DA-A756-950BEC33CC20}"/>
                </a:ext>
              </a:extLst>
            </p:cNvPr>
            <p:cNvSpPr/>
            <p:nvPr/>
          </p:nvSpPr>
          <p:spPr>
            <a:xfrm>
              <a:off x="6945120" y="2925545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00111001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73BBB301-B390-43E0-800C-BC522473A483}"/>
                </a:ext>
              </a:extLst>
            </p:cNvPr>
            <p:cNvSpPr/>
            <p:nvPr/>
          </p:nvSpPr>
          <p:spPr>
            <a:xfrm>
              <a:off x="7588062" y="2925545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00110101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74A7D68B-3F94-4B8F-A57C-89149A5C8ED6}"/>
                </a:ext>
              </a:extLst>
            </p:cNvPr>
            <p:cNvSpPr/>
            <p:nvPr/>
          </p:nvSpPr>
          <p:spPr>
            <a:xfrm>
              <a:off x="8231004" y="2925545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00110010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54471789-5738-4279-B51A-20A903A10FA4}"/>
                </a:ext>
              </a:extLst>
            </p:cNvPr>
            <p:cNvSpPr/>
            <p:nvPr/>
          </p:nvSpPr>
          <p:spPr>
            <a:xfrm>
              <a:off x="8873946" y="2925545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00001101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A1B5F7E9-DB3E-4BD6-857B-51936F495596}"/>
                </a:ext>
              </a:extLst>
            </p:cNvPr>
            <p:cNvSpPr/>
            <p:nvPr/>
          </p:nvSpPr>
          <p:spPr>
            <a:xfrm>
              <a:off x="9516888" y="2925545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00001101</a:t>
              </a: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8FCEA07E-3CDD-4B4C-92FA-D39EA12A0CEA}"/>
                </a:ext>
              </a:extLst>
            </p:cNvPr>
            <p:cNvSpPr/>
            <p:nvPr/>
          </p:nvSpPr>
          <p:spPr>
            <a:xfrm>
              <a:off x="10159830" y="2925545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00001101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8C8DD094-9875-4AA4-9512-DA75ACBCBFC2}"/>
                </a:ext>
              </a:extLst>
            </p:cNvPr>
            <p:cNvSpPr txBox="1"/>
            <p:nvPr/>
          </p:nvSpPr>
          <p:spPr>
            <a:xfrm>
              <a:off x="6302178" y="3211298"/>
              <a:ext cx="4609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 'O'   'i'    ' '   'C'    '+'    '+'   '\n'</a:t>
              </a:r>
              <a:endPara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19FC0C60-E53D-47A2-B67F-548F5EB2D773}"/>
              </a:ext>
            </a:extLst>
          </p:cNvPr>
          <p:cNvGrpSpPr/>
          <p:nvPr/>
        </p:nvGrpSpPr>
        <p:grpSpPr>
          <a:xfrm>
            <a:off x="6835554" y="4405205"/>
            <a:ext cx="2309386" cy="1384888"/>
            <a:chOff x="7392144" y="4422792"/>
            <a:chExt cx="2309386" cy="1384888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EAB4A81C-A540-45E0-AD07-634A339447D0}"/>
                </a:ext>
              </a:extLst>
            </p:cNvPr>
            <p:cNvSpPr/>
            <p:nvPr/>
          </p:nvSpPr>
          <p:spPr>
            <a:xfrm>
              <a:off x="8544272" y="5459007"/>
              <a:ext cx="1157258" cy="33747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Oi C++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223A10A5-FBA5-4F69-9103-B3A983B65C9B}"/>
                </a:ext>
              </a:extLst>
            </p:cNvPr>
            <p:cNvSpPr/>
            <p:nvPr/>
          </p:nvSpPr>
          <p:spPr>
            <a:xfrm>
              <a:off x="8544272" y="4942984"/>
              <a:ext cx="1157258" cy="33747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Oi</a:t>
              </a: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662B8041-7669-476E-8BD3-B6D5D83CB00D}"/>
                </a:ext>
              </a:extLst>
            </p:cNvPr>
            <p:cNvSpPr/>
            <p:nvPr/>
          </p:nvSpPr>
          <p:spPr>
            <a:xfrm>
              <a:off x="8544272" y="4437111"/>
              <a:ext cx="1157258" cy="33747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O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F2DBFBC-E96C-4983-8894-F68EA1FC8ADF}"/>
                </a:ext>
              </a:extLst>
            </p:cNvPr>
            <p:cNvSpPr txBox="1"/>
            <p:nvPr/>
          </p:nvSpPr>
          <p:spPr>
            <a:xfrm>
              <a:off x="8025331" y="442279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latin typeface="+mj-lt"/>
                </a:rPr>
                <a:t>ch</a:t>
              </a:r>
              <a:endParaRPr lang="pt-BR" dirty="0">
                <a:latin typeface="+mj-lt"/>
              </a:endParaRP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FC11F682-D886-4837-BBE6-4D28D0BBD162}"/>
                </a:ext>
              </a:extLst>
            </p:cNvPr>
            <p:cNvSpPr txBox="1"/>
            <p:nvPr/>
          </p:nvSpPr>
          <p:spPr>
            <a:xfrm>
              <a:off x="7392144" y="4925668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palavra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5E30FB9D-5295-4B68-BECC-74794501D006}"/>
                </a:ext>
              </a:extLst>
            </p:cNvPr>
            <p:cNvSpPr txBox="1"/>
            <p:nvPr/>
          </p:nvSpPr>
          <p:spPr>
            <a:xfrm>
              <a:off x="7645418" y="5438348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linha</a:t>
              </a:r>
            </a:p>
          </p:txBody>
        </p:sp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6C6DF8E-7674-4F0D-B49D-08B4BDCCA77E}"/>
              </a:ext>
            </a:extLst>
          </p:cNvPr>
          <p:cNvSpPr txBox="1"/>
          <p:nvPr/>
        </p:nvSpPr>
        <p:spPr>
          <a:xfrm>
            <a:off x="9989582" y="3614500"/>
            <a:ext cx="11448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Buffer do teclado</a:t>
            </a:r>
          </a:p>
        </p:txBody>
      </p:sp>
    </p:spTree>
    <p:extLst>
      <p:ext uri="{BB962C8B-B14F-4D97-AF65-F5344CB8AC3E}">
        <p14:creationId xmlns:p14="http://schemas.microsoft.com/office/powerpoint/2010/main" val="4071591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2BB32-6961-42D7-8CD8-E0FB40E3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Atribuição e Cópia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070324-2801-4002-B288-62D6FAE81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string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pode ser atribuída </a:t>
            </a:r>
            <a:r>
              <a:rPr lang="pt-BR" dirty="0"/>
              <a:t>a outra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454914" lvl="1" indent="0">
              <a:buNone/>
            </a:pPr>
            <a:endParaRPr lang="pt-BR" dirty="0"/>
          </a:p>
          <a:p>
            <a:pPr lvl="1"/>
            <a:r>
              <a:rPr lang="pt-BR" dirty="0"/>
              <a:t>É necessário copiar cada caractere individualmente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Ou utilizar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strcpy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721BCED-AD21-4B83-AB85-3B294067C95F}"/>
              </a:ext>
            </a:extLst>
          </p:cNvPr>
          <p:cNvSpPr/>
          <p:nvPr/>
        </p:nvSpPr>
        <p:spPr>
          <a:xfrm>
            <a:off x="1703512" y="2420888"/>
            <a:ext cx="657229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felino[8]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"Tigre"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animal[8];</a:t>
            </a:r>
          </a:p>
          <a:p>
            <a:r>
              <a:rPr lang="pt-BR" dirty="0">
                <a:latin typeface="+mj-lt"/>
              </a:rPr>
              <a:t>animal = felino;  </a:t>
            </a:r>
            <a:r>
              <a:rPr lang="pt-BR" b="1" dirty="0">
                <a:solidFill>
                  <a:srgbClr val="FF0000"/>
                </a:solidFill>
              </a:rPr>
              <a:t>x</a:t>
            </a:r>
            <a:r>
              <a:rPr lang="pt-BR" b="1" dirty="0">
                <a:solidFill>
                  <a:srgbClr val="FF0000"/>
                </a:solidFill>
                <a:latin typeface="+mj-lt"/>
              </a:rPr>
              <a:t>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inválida</a:t>
            </a:r>
          </a:p>
          <a:p>
            <a:r>
              <a:rPr lang="pt-BR" dirty="0">
                <a:latin typeface="+mj-lt"/>
              </a:rPr>
              <a:t>animal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"Tigre"</a:t>
            </a:r>
            <a:r>
              <a:rPr lang="pt-BR" dirty="0">
                <a:latin typeface="+mj-lt"/>
              </a:rPr>
              <a:t>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b="1" dirty="0">
                <a:solidFill>
                  <a:srgbClr val="FF0000"/>
                </a:solidFill>
              </a:rPr>
              <a:t>x</a:t>
            </a:r>
            <a:r>
              <a:rPr lang="pt-BR" b="1" dirty="0">
                <a:solidFill>
                  <a:srgbClr val="FF0000"/>
                </a:solidFill>
                <a:latin typeface="+mj-lt"/>
              </a:rPr>
              <a:t>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inválida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AEDAAB8-B59E-4B50-854C-BF05F76E7CB2}"/>
              </a:ext>
            </a:extLst>
          </p:cNvPr>
          <p:cNvSpPr/>
          <p:nvPr/>
        </p:nvSpPr>
        <p:spPr>
          <a:xfrm>
            <a:off x="1986683" y="5651956"/>
            <a:ext cx="7272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strcpy(animal, felino);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strcpy(destino, origem)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dirty="0">
                <a:latin typeface="+mj-lt"/>
              </a:rPr>
              <a:t>strcpy(animal,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"Tigre"</a:t>
            </a:r>
            <a:r>
              <a:rPr lang="pt-BR" dirty="0">
                <a:latin typeface="+mj-lt"/>
              </a:rPr>
              <a:t>);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strcpy(destino, origem)</a:t>
            </a:r>
            <a:endParaRPr lang="pt-BR" dirty="0">
              <a:latin typeface="+mj-lt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6377989-5996-4530-A629-C26E39D1F372}"/>
              </a:ext>
            </a:extLst>
          </p:cNvPr>
          <p:cNvSpPr/>
          <p:nvPr/>
        </p:nvSpPr>
        <p:spPr>
          <a:xfrm>
            <a:off x="1986683" y="4221088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animal[0] = felino[0];          animal[0]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'T'</a:t>
            </a:r>
            <a:r>
              <a:rPr lang="pt-BR" dirty="0">
                <a:latin typeface="+mj-lt"/>
              </a:rPr>
              <a:t>;    </a:t>
            </a:r>
          </a:p>
          <a:p>
            <a:r>
              <a:rPr lang="pt-BR" dirty="0">
                <a:latin typeface="+mj-lt"/>
              </a:rPr>
              <a:t>animal[1] = felino[1];          animal[1]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'i'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...                             ...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6240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2BB32-6961-42D7-8CD8-E0FB40E3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Atribuição e Cópia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070324-2801-4002-B288-62D6FAE81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>
            <a:normAutofit/>
          </a:bodyPr>
          <a:lstStyle/>
          <a:p>
            <a:r>
              <a:rPr lang="pt-BR" dirty="0"/>
              <a:t>Por que essa restrição na atribuição?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Para evitar cópia de vetores:</a:t>
            </a:r>
          </a:p>
          <a:p>
            <a:pPr lvl="2"/>
            <a:r>
              <a:rPr lang="pt-BR" dirty="0"/>
              <a:t>O nome de um vetor é um endereço</a:t>
            </a:r>
          </a:p>
          <a:p>
            <a:pPr lvl="2"/>
            <a:r>
              <a:rPr lang="pt-BR" dirty="0"/>
              <a:t>Uma constante string é um endereço</a:t>
            </a:r>
          </a:p>
          <a:p>
            <a:pPr lvl="2"/>
            <a:r>
              <a:rPr lang="pt-BR" dirty="0"/>
              <a:t>Não é possível mudar os endereços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41EB63D-9F5B-4BEA-8781-6FD614AF7FD7}"/>
              </a:ext>
            </a:extLst>
          </p:cNvPr>
          <p:cNvSpPr/>
          <p:nvPr/>
        </p:nvSpPr>
        <p:spPr>
          <a:xfrm>
            <a:off x="1694278" y="2503012"/>
            <a:ext cx="65722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felino[8]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"Tigre"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animal[8];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animal = felino;   </a:t>
            </a:r>
            <a:r>
              <a:rPr lang="pt-BR" b="1" dirty="0">
                <a:solidFill>
                  <a:srgbClr val="FF0000"/>
                </a:solidFill>
              </a:rPr>
              <a:t>X</a:t>
            </a:r>
            <a:r>
              <a:rPr lang="pt-BR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inválida</a:t>
            </a:r>
          </a:p>
          <a:p>
            <a:r>
              <a:rPr lang="pt-BR" dirty="0">
                <a:latin typeface="+mj-lt"/>
              </a:rPr>
              <a:t>animal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"Tigre"</a:t>
            </a:r>
            <a:r>
              <a:rPr lang="pt-BR" dirty="0">
                <a:latin typeface="+mj-lt"/>
              </a:rPr>
              <a:t>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</a:t>
            </a:r>
            <a:r>
              <a:rPr lang="pt-BR" b="1" dirty="0">
                <a:solidFill>
                  <a:srgbClr val="FF0000"/>
                </a:solidFill>
              </a:rPr>
              <a:t>X</a:t>
            </a:r>
            <a:r>
              <a:rPr lang="pt-BR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inválida 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A09593D4-25E7-4EB9-86DB-1617DBB637EE}"/>
              </a:ext>
            </a:extLst>
          </p:cNvPr>
          <p:cNvGrpSpPr/>
          <p:nvPr/>
        </p:nvGrpSpPr>
        <p:grpSpPr>
          <a:xfrm>
            <a:off x="8424493" y="1809035"/>
            <a:ext cx="3038184" cy="2326421"/>
            <a:chOff x="2135560" y="3838883"/>
            <a:chExt cx="3038184" cy="2326421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A3491539-9169-4DEF-807F-C462D13D07BA}"/>
                </a:ext>
              </a:extLst>
            </p:cNvPr>
            <p:cNvSpPr/>
            <p:nvPr/>
          </p:nvSpPr>
          <p:spPr>
            <a:xfrm>
              <a:off x="2498115" y="3879288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T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68674717-BBF3-4038-928D-F0216BAA2EB3}"/>
                </a:ext>
              </a:extLst>
            </p:cNvPr>
            <p:cNvSpPr/>
            <p:nvPr/>
          </p:nvSpPr>
          <p:spPr>
            <a:xfrm>
              <a:off x="2498115" y="4165040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i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56EDFC57-6956-4227-A832-2D196523BB24}"/>
                </a:ext>
              </a:extLst>
            </p:cNvPr>
            <p:cNvSpPr/>
            <p:nvPr/>
          </p:nvSpPr>
          <p:spPr>
            <a:xfrm>
              <a:off x="2498115" y="4450792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g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AA6157AE-B429-4E41-821E-5211E0A85FBF}"/>
                </a:ext>
              </a:extLst>
            </p:cNvPr>
            <p:cNvSpPr/>
            <p:nvPr/>
          </p:nvSpPr>
          <p:spPr>
            <a:xfrm>
              <a:off x="2498115" y="4736544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r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5528660-3804-4E44-B44A-BC8440A6C923}"/>
                </a:ext>
              </a:extLst>
            </p:cNvPr>
            <p:cNvSpPr/>
            <p:nvPr/>
          </p:nvSpPr>
          <p:spPr>
            <a:xfrm>
              <a:off x="2498115" y="5022296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e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F58CEEA0-6CAF-4296-824C-22F9ED3AA4E5}"/>
                </a:ext>
              </a:extLst>
            </p:cNvPr>
            <p:cNvSpPr/>
            <p:nvPr/>
          </p:nvSpPr>
          <p:spPr>
            <a:xfrm>
              <a:off x="2498115" y="5308048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\0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5EEFF76E-5728-490F-9C67-26158E612036}"/>
                </a:ext>
              </a:extLst>
            </p:cNvPr>
            <p:cNvSpPr/>
            <p:nvPr/>
          </p:nvSpPr>
          <p:spPr>
            <a:xfrm>
              <a:off x="2498115" y="5593800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A1E082C7-13F1-47C6-9FF3-68D4ECAD79C6}"/>
                </a:ext>
              </a:extLst>
            </p:cNvPr>
            <p:cNvSpPr/>
            <p:nvPr/>
          </p:nvSpPr>
          <p:spPr>
            <a:xfrm>
              <a:off x="2498115" y="5879552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FF0DE9FE-0D72-44F3-A233-98021B69953A}"/>
                </a:ext>
              </a:extLst>
            </p:cNvPr>
            <p:cNvSpPr txBox="1"/>
            <p:nvPr/>
          </p:nvSpPr>
          <p:spPr>
            <a:xfrm>
              <a:off x="2140925" y="3861048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C9D51D39-869E-42D0-B330-FE73A020C444}"/>
                </a:ext>
              </a:extLst>
            </p:cNvPr>
            <p:cNvSpPr txBox="1"/>
            <p:nvPr/>
          </p:nvSpPr>
          <p:spPr>
            <a:xfrm>
              <a:off x="2140925" y="414680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1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4A9A4EB4-2C9C-4FC3-9BC6-EB415646B85F}"/>
                </a:ext>
              </a:extLst>
            </p:cNvPr>
            <p:cNvSpPr txBox="1"/>
            <p:nvPr/>
          </p:nvSpPr>
          <p:spPr>
            <a:xfrm>
              <a:off x="2140925" y="443255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2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A8C7D94C-1009-4B54-9B75-88E6A41B277A}"/>
                </a:ext>
              </a:extLst>
            </p:cNvPr>
            <p:cNvSpPr txBox="1"/>
            <p:nvPr/>
          </p:nvSpPr>
          <p:spPr>
            <a:xfrm>
              <a:off x="2140925" y="471830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3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A3C04DFC-055D-4D95-96DC-E30D334FFF47}"/>
                </a:ext>
              </a:extLst>
            </p:cNvPr>
            <p:cNvSpPr txBox="1"/>
            <p:nvPr/>
          </p:nvSpPr>
          <p:spPr>
            <a:xfrm>
              <a:off x="3641124" y="387928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8B4EA7C2-1928-4EED-A8EF-4C20DC298F01}"/>
                </a:ext>
              </a:extLst>
            </p:cNvPr>
            <p:cNvSpPr txBox="1"/>
            <p:nvPr/>
          </p:nvSpPr>
          <p:spPr>
            <a:xfrm>
              <a:off x="3641124" y="416504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A00EC72E-B9F0-4CF6-BED1-CC0D060C8607}"/>
                </a:ext>
              </a:extLst>
            </p:cNvPr>
            <p:cNvSpPr txBox="1"/>
            <p:nvPr/>
          </p:nvSpPr>
          <p:spPr>
            <a:xfrm>
              <a:off x="3641124" y="445079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E6E9E37B-9F5F-4E72-AF85-53E2B83813FF}"/>
                </a:ext>
              </a:extLst>
            </p:cNvPr>
            <p:cNvSpPr txBox="1"/>
            <p:nvPr/>
          </p:nvSpPr>
          <p:spPr>
            <a:xfrm>
              <a:off x="3641124" y="473654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F6EF2FB5-8925-4CDF-87ED-8316503A69D0}"/>
                </a:ext>
              </a:extLst>
            </p:cNvPr>
            <p:cNvSpPr txBox="1"/>
            <p:nvPr/>
          </p:nvSpPr>
          <p:spPr>
            <a:xfrm>
              <a:off x="3641124" y="502229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40BB0663-1754-48CB-9341-2D756612C618}"/>
                </a:ext>
              </a:extLst>
            </p:cNvPr>
            <p:cNvSpPr txBox="1"/>
            <p:nvPr/>
          </p:nvSpPr>
          <p:spPr>
            <a:xfrm>
              <a:off x="3641124" y="530804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06FD8FD-B26A-4E64-9D1C-39DEC3866CD3}"/>
                </a:ext>
              </a:extLst>
            </p:cNvPr>
            <p:cNvSpPr txBox="1"/>
            <p:nvPr/>
          </p:nvSpPr>
          <p:spPr>
            <a:xfrm>
              <a:off x="3641124" y="559380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2778F58C-F5DD-4D2E-B760-23A3820EA1B4}"/>
                </a:ext>
              </a:extLst>
            </p:cNvPr>
            <p:cNvSpPr txBox="1"/>
            <p:nvPr/>
          </p:nvSpPr>
          <p:spPr>
            <a:xfrm>
              <a:off x="3641124" y="587955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  <p:sp>
          <p:nvSpPr>
            <p:cNvPr id="29" name="TextBox 3">
              <a:extLst>
                <a:ext uri="{FF2B5EF4-FFF2-40B4-BE49-F238E27FC236}">
                  <a16:creationId xmlns:a16="http://schemas.microsoft.com/office/drawing/2014/main" id="{659EDB37-A146-43E9-83AC-C5B2D260805F}"/>
                </a:ext>
              </a:extLst>
            </p:cNvPr>
            <p:cNvSpPr txBox="1"/>
            <p:nvPr/>
          </p:nvSpPr>
          <p:spPr>
            <a:xfrm>
              <a:off x="4193989" y="3838883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=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 </a:t>
              </a:r>
              <a:r>
                <a:rPr lang="pt-BR" sz="1400" dirty="0">
                  <a:latin typeface="+mj-lt"/>
                </a:rPr>
                <a:t>felino</a:t>
              </a:r>
            </a:p>
          </p:txBody>
        </p:sp>
        <p:sp>
          <p:nvSpPr>
            <p:cNvPr id="30" name="CaixaDeTexto 50">
              <a:extLst>
                <a:ext uri="{FF2B5EF4-FFF2-40B4-BE49-F238E27FC236}">
                  <a16:creationId xmlns:a16="http://schemas.microsoft.com/office/drawing/2014/main" id="{2A036172-05A2-4504-A172-009BF47F03E3}"/>
                </a:ext>
              </a:extLst>
            </p:cNvPr>
            <p:cNvSpPr txBox="1"/>
            <p:nvPr/>
          </p:nvSpPr>
          <p:spPr>
            <a:xfrm>
              <a:off x="2135560" y="5046438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4</a:t>
              </a:r>
            </a:p>
          </p:txBody>
        </p:sp>
        <p:sp>
          <p:nvSpPr>
            <p:cNvPr id="31" name="CaixaDeTexto 51">
              <a:extLst>
                <a:ext uri="{FF2B5EF4-FFF2-40B4-BE49-F238E27FC236}">
                  <a16:creationId xmlns:a16="http://schemas.microsoft.com/office/drawing/2014/main" id="{0E04B5AC-55CB-4820-9388-9682D5F504B0}"/>
                </a:ext>
              </a:extLst>
            </p:cNvPr>
            <p:cNvSpPr txBox="1"/>
            <p:nvPr/>
          </p:nvSpPr>
          <p:spPr>
            <a:xfrm>
              <a:off x="2135560" y="533219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5</a:t>
              </a:r>
            </a:p>
          </p:txBody>
        </p:sp>
        <p:sp>
          <p:nvSpPr>
            <p:cNvPr id="32" name="CaixaDeTexto 52">
              <a:extLst>
                <a:ext uri="{FF2B5EF4-FFF2-40B4-BE49-F238E27FC236}">
                  <a16:creationId xmlns:a16="http://schemas.microsoft.com/office/drawing/2014/main" id="{0556272E-3445-4CA8-8717-4CB1B953C62A}"/>
                </a:ext>
              </a:extLst>
            </p:cNvPr>
            <p:cNvSpPr txBox="1"/>
            <p:nvPr/>
          </p:nvSpPr>
          <p:spPr>
            <a:xfrm>
              <a:off x="2135560" y="561794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6</a:t>
              </a:r>
            </a:p>
          </p:txBody>
        </p:sp>
        <p:sp>
          <p:nvSpPr>
            <p:cNvPr id="33" name="CaixaDeTexto 53">
              <a:extLst>
                <a:ext uri="{FF2B5EF4-FFF2-40B4-BE49-F238E27FC236}">
                  <a16:creationId xmlns:a16="http://schemas.microsoft.com/office/drawing/2014/main" id="{122C2079-2B38-48C3-BFF7-B125211F132F}"/>
                </a:ext>
              </a:extLst>
            </p:cNvPr>
            <p:cNvSpPr txBox="1"/>
            <p:nvPr/>
          </p:nvSpPr>
          <p:spPr>
            <a:xfrm>
              <a:off x="2135560" y="590369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7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950F145D-45E6-4D64-B566-4F7053F0F02A}"/>
              </a:ext>
            </a:extLst>
          </p:cNvPr>
          <p:cNvGrpSpPr/>
          <p:nvPr/>
        </p:nvGrpSpPr>
        <p:grpSpPr>
          <a:xfrm>
            <a:off x="8074278" y="4331008"/>
            <a:ext cx="3488411" cy="1748608"/>
            <a:chOff x="8074278" y="4331008"/>
            <a:chExt cx="3488411" cy="1748608"/>
          </a:xfrm>
        </p:grpSpPr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C19B95D5-DF05-4798-8452-6F7A406FC238}"/>
                </a:ext>
              </a:extLst>
            </p:cNvPr>
            <p:cNvSpPr/>
            <p:nvPr/>
          </p:nvSpPr>
          <p:spPr>
            <a:xfrm>
              <a:off x="8787048" y="4365104"/>
              <a:ext cx="1071570" cy="28575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T</a:t>
              </a: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1D251E32-6E9B-47E5-A39B-9CABA963D1FD}"/>
                </a:ext>
              </a:extLst>
            </p:cNvPr>
            <p:cNvSpPr/>
            <p:nvPr/>
          </p:nvSpPr>
          <p:spPr>
            <a:xfrm>
              <a:off x="8787048" y="4650856"/>
              <a:ext cx="1071570" cy="28575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i</a:t>
              </a: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16B1C12D-F251-42B1-8A2B-DF081460F365}"/>
                </a:ext>
              </a:extLst>
            </p:cNvPr>
            <p:cNvSpPr/>
            <p:nvPr/>
          </p:nvSpPr>
          <p:spPr>
            <a:xfrm>
              <a:off x="8787048" y="4936608"/>
              <a:ext cx="1071570" cy="28575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g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FBA87A87-3B7F-4994-81F7-5DD6E43BDCF0}"/>
                </a:ext>
              </a:extLst>
            </p:cNvPr>
            <p:cNvSpPr/>
            <p:nvPr/>
          </p:nvSpPr>
          <p:spPr>
            <a:xfrm>
              <a:off x="8787048" y="5222360"/>
              <a:ext cx="1071570" cy="28575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r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2C0275B4-AA75-48F8-B286-E86C5589FD11}"/>
                </a:ext>
              </a:extLst>
            </p:cNvPr>
            <p:cNvSpPr/>
            <p:nvPr/>
          </p:nvSpPr>
          <p:spPr>
            <a:xfrm>
              <a:off x="8787048" y="5508112"/>
              <a:ext cx="1071570" cy="28575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e</a:t>
              </a: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87D4819A-4989-415B-9926-635ABF20E42C}"/>
                </a:ext>
              </a:extLst>
            </p:cNvPr>
            <p:cNvSpPr/>
            <p:nvPr/>
          </p:nvSpPr>
          <p:spPr>
            <a:xfrm>
              <a:off x="8787048" y="5793864"/>
              <a:ext cx="1071570" cy="28575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\0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0517A572-FF8A-4E17-9A2C-ADE302C7EF07}"/>
                </a:ext>
              </a:extLst>
            </p:cNvPr>
            <p:cNvSpPr txBox="1"/>
            <p:nvPr/>
          </p:nvSpPr>
          <p:spPr>
            <a:xfrm>
              <a:off x="9930057" y="436510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0xD030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C66DD7A2-5C59-43B8-8865-CF19EAE661EF}"/>
                </a:ext>
              </a:extLst>
            </p:cNvPr>
            <p:cNvSpPr txBox="1"/>
            <p:nvPr/>
          </p:nvSpPr>
          <p:spPr>
            <a:xfrm>
              <a:off x="9930057" y="465085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0xD031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7D46AD30-C135-4621-98B8-8F334DCBA5D4}"/>
                </a:ext>
              </a:extLst>
            </p:cNvPr>
            <p:cNvSpPr txBox="1"/>
            <p:nvPr/>
          </p:nvSpPr>
          <p:spPr>
            <a:xfrm>
              <a:off x="9930057" y="493660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0xD032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6F5F1D9C-42DC-4FD3-B8A8-2AF133D85165}"/>
                </a:ext>
              </a:extLst>
            </p:cNvPr>
            <p:cNvSpPr txBox="1"/>
            <p:nvPr/>
          </p:nvSpPr>
          <p:spPr>
            <a:xfrm>
              <a:off x="9930057" y="522236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0xD033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743EA332-649A-40AB-8243-AF969D3D934A}"/>
                </a:ext>
              </a:extLst>
            </p:cNvPr>
            <p:cNvSpPr txBox="1"/>
            <p:nvPr/>
          </p:nvSpPr>
          <p:spPr>
            <a:xfrm>
              <a:off x="9930057" y="550811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0xD034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2BA22201-9C40-4026-BD24-6219EC25905A}"/>
                </a:ext>
              </a:extLst>
            </p:cNvPr>
            <p:cNvSpPr txBox="1"/>
            <p:nvPr/>
          </p:nvSpPr>
          <p:spPr>
            <a:xfrm>
              <a:off x="9930057" y="579386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0xD035</a:t>
              </a:r>
            </a:p>
          </p:txBody>
        </p:sp>
        <p:sp>
          <p:nvSpPr>
            <p:cNvPr id="4" name="Chave Direita 3">
              <a:extLst>
                <a:ext uri="{FF2B5EF4-FFF2-40B4-BE49-F238E27FC236}">
                  <a16:creationId xmlns:a16="http://schemas.microsoft.com/office/drawing/2014/main" id="{4B4CE4DB-99F2-4F75-A54D-95A900E2DD96}"/>
                </a:ext>
              </a:extLst>
            </p:cNvPr>
            <p:cNvSpPr/>
            <p:nvPr/>
          </p:nvSpPr>
          <p:spPr>
            <a:xfrm flipH="1">
              <a:off x="8479328" y="4365104"/>
              <a:ext cx="151939" cy="171451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06B19E46-2ACF-4F8E-8CC6-A152FB9E5D32}"/>
                </a:ext>
              </a:extLst>
            </p:cNvPr>
            <p:cNvSpPr txBox="1"/>
            <p:nvPr/>
          </p:nvSpPr>
          <p:spPr>
            <a:xfrm rot="16200000">
              <a:off x="7673687" y="5037693"/>
              <a:ext cx="117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Constante</a:t>
              </a:r>
            </a:p>
          </p:txBody>
        </p:sp>
        <p:sp>
          <p:nvSpPr>
            <p:cNvPr id="46" name="TextBox 3">
              <a:extLst>
                <a:ext uri="{FF2B5EF4-FFF2-40B4-BE49-F238E27FC236}">
                  <a16:creationId xmlns:a16="http://schemas.microsoft.com/office/drawing/2014/main" id="{430861B0-86AE-4554-BD6A-7BC6437315FF}"/>
                </a:ext>
              </a:extLst>
            </p:cNvPr>
            <p:cNvSpPr txBox="1"/>
            <p:nvPr/>
          </p:nvSpPr>
          <p:spPr>
            <a:xfrm>
              <a:off x="10483547" y="4331008"/>
              <a:ext cx="10791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= </a:t>
              </a:r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"Tigre"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7366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9EE37-36EB-4BB6-A219-8372547C7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Atribuição e Cópia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8923B0-2977-475F-84E0-CD3A1CF629B9}"/>
              </a:ext>
            </a:extLst>
          </p:cNvPr>
          <p:cNvSpPr/>
          <p:nvPr/>
        </p:nvSpPr>
        <p:spPr>
          <a:xfrm>
            <a:off x="1219200" y="178356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#define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_CRT_SECURE_NO_WARNINGS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  <a:b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cstring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main</a:t>
            </a:r>
            <a:r>
              <a:rPr lang="pt-BR" dirty="0">
                <a:latin typeface="+mj-lt"/>
              </a:rPr>
              <a:t>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felino[20]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"Tigre"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animal[20];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strcpy(animal, felino);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    strcpy(felino,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"Jaguar"</a:t>
            </a:r>
            <a:r>
              <a:rPr lang="pt-BR" dirty="0">
                <a:latin typeface="+mj-lt"/>
              </a:rPr>
              <a:t>);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"Felino: "</a:t>
            </a:r>
            <a:r>
              <a:rPr lang="pt-BR" dirty="0">
                <a:latin typeface="+mj-lt"/>
              </a:rPr>
              <a:t> &lt;&lt; felino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"Animal: "</a:t>
            </a:r>
            <a:r>
              <a:rPr lang="pt-BR" dirty="0">
                <a:latin typeface="+mj-lt"/>
              </a:rPr>
              <a:t> &lt;&lt; animal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DA10FF3-CD11-46DB-B4C8-2EF8BCF86161}"/>
              </a:ext>
            </a:extLst>
          </p:cNvPr>
          <p:cNvGrpSpPr/>
          <p:nvPr/>
        </p:nvGrpSpPr>
        <p:grpSpPr>
          <a:xfrm>
            <a:off x="11591925" y="6381939"/>
            <a:ext cx="617266" cy="495111"/>
            <a:chOff x="11582400" y="6381328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10FEA09C-31F6-4303-9E4A-E8ABF64D6B58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56CB990C-1594-4D30-8695-B745DBE0E911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23BA00-4425-4B0E-8938-D2FB1C07DCBC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// Copiando.cpp</a:t>
            </a:r>
          </a:p>
        </p:txBody>
      </p:sp>
    </p:spTree>
    <p:extLst>
      <p:ext uri="{BB962C8B-B14F-4D97-AF65-F5344CB8AC3E}">
        <p14:creationId xmlns:p14="http://schemas.microsoft.com/office/powerpoint/2010/main" val="1572472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Atribuição e Cópia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função strcpy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verifica o tamanho </a:t>
            </a:r>
            <a:r>
              <a:rPr lang="pt-BR" dirty="0"/>
              <a:t>do destino</a:t>
            </a:r>
          </a:p>
          <a:p>
            <a:pPr lvl="1"/>
            <a:r>
              <a:rPr lang="pt-BR" dirty="0"/>
              <a:t>O compilador Visual C++ sugere usar </a:t>
            </a:r>
            <a:r>
              <a:rPr lang="pt-BR" dirty="0" err="1"/>
              <a:t>strcpy_s</a:t>
            </a:r>
            <a:endParaRPr lang="pt-BR" dirty="0"/>
          </a:p>
          <a:p>
            <a:pPr lvl="2"/>
            <a:r>
              <a:rPr lang="pt-BR" dirty="0"/>
              <a:t>Porém essa função não é padrão</a:t>
            </a:r>
          </a:p>
          <a:p>
            <a:pPr lvl="2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mensagem pode ser desabilitada </a:t>
            </a:r>
            <a:r>
              <a:rPr lang="pt-BR" dirty="0"/>
              <a:t>com um </a:t>
            </a:r>
            <a:br>
              <a:rPr lang="pt-BR" dirty="0"/>
            </a:b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#define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_CRT_SECURE_NO_WARNINGS</a:t>
            </a:r>
          </a:p>
          <a:p>
            <a:pPr lvl="3"/>
            <a:r>
              <a:rPr lang="pt-BR" dirty="0"/>
              <a:t>Deve vir antes do </a:t>
            </a: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#include</a:t>
            </a:r>
            <a:r>
              <a:rPr lang="pt-BR" dirty="0"/>
              <a:t>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  <a:endParaRPr lang="pt-BR" sz="18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631504" y="2420888"/>
            <a:ext cx="6786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Felino: Jaguar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Animal: Tigre</a:t>
            </a:r>
          </a:p>
        </p:txBody>
      </p:sp>
    </p:spTree>
    <p:extLst>
      <p:ext uri="{BB962C8B-B14F-4D97-AF65-F5344CB8AC3E}">
        <p14:creationId xmlns:p14="http://schemas.microsoft.com/office/powerpoint/2010/main" val="3318447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Tipo String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padrão C++</a:t>
            </a:r>
            <a:r>
              <a:rPr lang="pt-BR" dirty="0">
                <a:latin typeface="+mj-lt"/>
              </a:rPr>
              <a:t>98</a:t>
            </a:r>
            <a:r>
              <a:rPr lang="pt-BR" dirty="0"/>
              <a:t> introduziu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classe string </a:t>
            </a:r>
            <a:r>
              <a:rPr lang="pt-BR" dirty="0"/>
              <a:t>em sua biblioteca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No lugar de usar um vetor de caracteres para armazenar strings, </a:t>
            </a:r>
            <a:br>
              <a:rPr lang="pt-BR" dirty="0"/>
            </a:br>
            <a:r>
              <a:rPr lang="pt-BR" dirty="0"/>
              <a:t>é possível usar uma variável 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string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/>
          </a:p>
          <a:p>
            <a:pPr lvl="1"/>
            <a:r>
              <a:rPr lang="pt-BR" dirty="0"/>
              <a:t>É necessário incluir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 de cabeçalho</a:t>
            </a:r>
            <a:r>
              <a:rPr lang="pt-BR" dirty="0"/>
              <a:t> string e ter acesso ao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espaço de nomes</a:t>
            </a:r>
            <a:r>
              <a:rPr lang="pt-BR" dirty="0"/>
              <a:t> </a:t>
            </a:r>
            <a:r>
              <a:rPr lang="pt-BR" dirty="0" err="1"/>
              <a:t>std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991544" y="3789040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nome;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variável do tipo string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5531585"/>
            <a:ext cx="604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&lt;string&gt;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::string;</a:t>
            </a:r>
          </a:p>
        </p:txBody>
      </p:sp>
    </p:spTree>
    <p:extLst>
      <p:ext uri="{BB962C8B-B14F-4D97-AF65-F5344CB8AC3E}">
        <p14:creationId xmlns:p14="http://schemas.microsoft.com/office/powerpoint/2010/main" val="2004490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Tipo String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19200" y="1556792"/>
            <a:ext cx="1042141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b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&lt;string&gt;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felino[20]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"jaguar"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animal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"pantera"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"Entre com o nome de dois felinos:\n"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&gt;&gt; felino;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&gt;&gt; animal;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"Aqui estão os felinos:\n"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felino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 e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animal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"A terceira letra dos felinos:\n"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felino[2]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animal[2]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F98DBB6-BB10-449F-9E97-D490D98042F1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// TipoString.cpp</a:t>
            </a:r>
          </a:p>
        </p:txBody>
      </p:sp>
    </p:spTree>
    <p:extLst>
      <p:ext uri="{BB962C8B-B14F-4D97-AF65-F5344CB8AC3E}">
        <p14:creationId xmlns:p14="http://schemas.microsoft.com/office/powerpoint/2010/main" val="547356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Tipo String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Uma variável tipo string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pode ser usada da mesma forma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que um vetor de caracteres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631504" y="2420888"/>
            <a:ext cx="67866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Entre com o nome de dois felinos:</a:t>
            </a:r>
          </a:p>
          <a:p>
            <a:r>
              <a:rPr lang="pt-BR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Tigre</a:t>
            </a:r>
          </a:p>
          <a:p>
            <a:r>
              <a:rPr lang="pt-BR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Leopardo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Aqui estão os felinos:</a:t>
            </a:r>
            <a:br>
              <a:rPr lang="pt-BR" dirty="0">
                <a:latin typeface="Consolas" pitchFamily="49" charset="0"/>
                <a:cs typeface="Consolas" pitchFamily="49" charset="0"/>
              </a:rPr>
            </a:br>
            <a:r>
              <a:rPr lang="pt-BR" dirty="0">
                <a:latin typeface="Consolas" pitchFamily="49" charset="0"/>
                <a:cs typeface="Consolas" pitchFamily="49" charset="0"/>
              </a:rPr>
              <a:t>Tigre e Leopardo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A terceira letra dos felinos: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g o </a:t>
            </a:r>
          </a:p>
        </p:txBody>
      </p:sp>
    </p:spTree>
    <p:extLst>
      <p:ext uri="{BB962C8B-B14F-4D97-AF65-F5344CB8AC3E}">
        <p14:creationId xmlns:p14="http://schemas.microsoft.com/office/powerpoint/2010/main" val="263929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Porém, com os tipos básicos não é possível armazenar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conjunto de informações</a:t>
            </a:r>
            <a:endParaRPr lang="pt-BR" dirty="0"/>
          </a:p>
          <a:p>
            <a:pPr lvl="1"/>
            <a:r>
              <a:rPr lang="pt-BR" dirty="0"/>
              <a:t>Como armazenar as notas de </a:t>
            </a:r>
            <a:r>
              <a:rPr lang="pt-BR" dirty="0">
                <a:latin typeface="+mj-lt"/>
              </a:rPr>
              <a:t>30</a:t>
            </a:r>
            <a:r>
              <a:rPr lang="pt-BR" dirty="0"/>
              <a:t> alunos?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solução é usar vetores: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109722" y="3356992"/>
            <a:ext cx="22108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n1  = 8.0;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n2  = 7.0;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n3  = 4.5;</a:t>
            </a:r>
          </a:p>
          <a:p>
            <a:r>
              <a:rPr lang="pt-BR" dirty="0">
                <a:latin typeface="+mj-lt"/>
              </a:rPr>
              <a:t>...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n29 = 5.0;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n30 = 2.0;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752928" y="3714183"/>
            <a:ext cx="3143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</a:rPr>
              <a:t>Criar 30 variáveis diferentes não é a melhor solução.</a:t>
            </a:r>
          </a:p>
        </p:txBody>
      </p:sp>
      <p:cxnSp>
        <p:nvCxnSpPr>
          <p:cNvPr id="7" name="Conector reto 6"/>
          <p:cNvCxnSpPr/>
          <p:nvPr/>
        </p:nvCxnSpPr>
        <p:spPr>
          <a:xfrm rot="16200000" flipH="1">
            <a:off x="2390344" y="3356992"/>
            <a:ext cx="1571636" cy="1714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5400000">
            <a:off x="2390344" y="3356992"/>
            <a:ext cx="1571636" cy="1714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CaixaDeTexto 3"/>
          <p:cNvSpPr txBox="1"/>
          <p:nvPr/>
        </p:nvSpPr>
        <p:spPr>
          <a:xfrm>
            <a:off x="2063552" y="580526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notas[30];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Tipo String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Inicialização de strings a partir do C++</a:t>
            </a:r>
            <a:r>
              <a:rPr lang="pt-BR" dirty="0">
                <a:latin typeface="+mj-lt"/>
              </a:rPr>
              <a:t>11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Nem todos os compiladores disponíveis suportam as duas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novas formas de inicializar </a:t>
            </a:r>
            <a:r>
              <a:rPr lang="pt-BR" dirty="0"/>
              <a:t>strings</a:t>
            </a:r>
          </a:p>
          <a:p>
            <a:pPr lvl="1"/>
            <a:r>
              <a:rPr lang="pt-BR" dirty="0"/>
              <a:t>Visual C++, g++ e </a:t>
            </a:r>
            <a:r>
              <a:rPr lang="pt-BR" dirty="0" err="1"/>
              <a:t>clang</a:t>
            </a:r>
            <a:r>
              <a:rPr lang="pt-BR" dirty="0"/>
              <a:t>++ tem suporte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420888"/>
            <a:ext cx="69847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tic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[20] = 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Tic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inicialização tradicional de C++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tac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[20] = {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Tac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};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nova inicialização em C++11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toe[20]   {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"Toe"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};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nova inicialização em C++11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tic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Tic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inicialização tradicional de C++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tac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{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Tac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};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nova inicialização em C++11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toe   {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"Toe"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};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nova inicialização em C++11</a:t>
            </a:r>
          </a:p>
        </p:txBody>
      </p:sp>
    </p:spTree>
    <p:extLst>
      <p:ext uri="{BB962C8B-B14F-4D97-AF65-F5344CB8AC3E}">
        <p14:creationId xmlns:p14="http://schemas.microsoft.com/office/powerpoint/2010/main" val="691607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Tipo String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tipo string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simplifica a atribuição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Não é possível atribuir um vetor a outro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1"/>
            <a:r>
              <a:rPr lang="pt-BR" dirty="0"/>
              <a:t>Mas é possível atribuir uma string a outra</a:t>
            </a:r>
          </a:p>
          <a:p>
            <a:pPr marL="454914" lvl="1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91544" y="4711239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felino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"Pantera"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animal;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animal = felino;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atribuição de strings</a:t>
            </a:r>
          </a:p>
        </p:txBody>
      </p:sp>
      <p:sp>
        <p:nvSpPr>
          <p:cNvPr id="6" name="Retângulo 5"/>
          <p:cNvSpPr/>
          <p:nvPr/>
        </p:nvSpPr>
        <p:spPr>
          <a:xfrm>
            <a:off x="1991544" y="2900009"/>
            <a:ext cx="75608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felino[20]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"Tigre"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animal[20];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animal = felino; </a:t>
            </a:r>
            <a:r>
              <a:rPr lang="pt-BR" sz="1600" b="1" dirty="0">
                <a:solidFill>
                  <a:srgbClr val="FF0000"/>
                </a:solidFill>
              </a:rPr>
              <a:t>x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atribuição inválida de vetores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strcpy(animal, felino);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a forma correta de atribuir</a:t>
            </a:r>
          </a:p>
        </p:txBody>
      </p:sp>
    </p:spTree>
    <p:extLst>
      <p:ext uri="{BB962C8B-B14F-4D97-AF65-F5344CB8AC3E}">
        <p14:creationId xmlns:p14="http://schemas.microsoft.com/office/powerpoint/2010/main" val="3654479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Tipo String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19200" y="1628801"/>
            <a:ext cx="10363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b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&lt;string&gt;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vAnimal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[20];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vFelino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[20]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"jaguar"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sAnimal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sFelino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"pantera"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strcpy(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vAnimal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vFelino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copia vetores de caracteres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sAnimal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sFelino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copia strings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strcat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vAnimal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ibe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adiciona "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ibe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" ao final do vetor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sAnimal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sAnimal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 rosa"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adiciona " rosa" ao final da string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vAnimal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 contém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strlen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vAnimal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 caracteres.\n"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sAnimal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" contém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sAnimal.size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 caracteres.\n"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94EA22-75C9-40A2-8C1F-9566774FFD20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// AtribConcat.cpp</a:t>
            </a:r>
          </a:p>
        </p:txBody>
      </p:sp>
    </p:spTree>
    <p:extLst>
      <p:ext uri="{BB962C8B-B14F-4D97-AF65-F5344CB8AC3E}">
        <p14:creationId xmlns:p14="http://schemas.microsoft.com/office/powerpoint/2010/main" val="3686687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Tipo String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string fornece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sintaxe mais simples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strcpy</a:t>
            </a:r>
            <a:r>
              <a:rPr lang="pt-BR" dirty="0"/>
              <a:t> 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strcat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geram problemas se o vetor de destino </a:t>
            </a:r>
            <a:br>
              <a:rPr lang="pt-BR" dirty="0"/>
            </a:br>
            <a:r>
              <a:rPr lang="pt-BR" dirty="0"/>
              <a:t>não for grande o suficiente</a:t>
            </a:r>
          </a:p>
          <a:p>
            <a:r>
              <a:rPr lang="pt-BR" dirty="0"/>
              <a:t>A classe string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redimensiona a string</a:t>
            </a:r>
            <a:r>
              <a:rPr lang="pt-BR" dirty="0"/>
              <a:t> de destino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automaticamente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631504" y="2492896"/>
            <a:ext cx="4511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+mj-lt"/>
              </a:rPr>
              <a:t>jaguaribe</a:t>
            </a:r>
            <a:r>
              <a:rPr lang="pt-BR" dirty="0">
                <a:latin typeface="+mj-lt"/>
              </a:rPr>
              <a:t> contém 9 caracteres.</a:t>
            </a:r>
          </a:p>
          <a:p>
            <a:r>
              <a:rPr lang="pt-BR" dirty="0">
                <a:latin typeface="+mj-lt"/>
              </a:rPr>
              <a:t>pantera rosa contém 12 caracteres.</a:t>
            </a:r>
          </a:p>
        </p:txBody>
      </p:sp>
    </p:spTree>
    <p:extLst>
      <p:ext uri="{BB962C8B-B14F-4D97-AF65-F5344CB8AC3E}">
        <p14:creationId xmlns:p14="http://schemas.microsoft.com/office/powerpoint/2010/main" val="2523025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Tipo String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19200" y="1628800"/>
            <a:ext cx="10363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b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&lt;string&gt;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[20];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string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"Comprimento de 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: "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strlen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"Comprimento de 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: "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&lt;&lt;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str.size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"Entre com duas linhas de texto: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cin.getline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20);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getline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    cout &lt;&lt; </a:t>
            </a:r>
            <a:r>
              <a:rPr lang="fr-F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"Comprimento de vet: "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&lt;&lt; strlen(vet) &lt;&lt; endl;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    cout &lt;&lt; </a:t>
            </a:r>
            <a:r>
              <a:rPr lang="fr-F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"Comprimento de str: "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&lt;&lt; str.size() &lt;&lt; endl;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5CC87CE-FA93-4749-B023-0A4E2108EF76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// Comprimento.cpp</a:t>
            </a:r>
          </a:p>
        </p:txBody>
      </p:sp>
    </p:spTree>
    <p:extLst>
      <p:ext uri="{BB962C8B-B14F-4D97-AF65-F5344CB8AC3E}">
        <p14:creationId xmlns:p14="http://schemas.microsoft.com/office/powerpoint/2010/main" val="17112787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Tipo String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r>
              <a:rPr lang="pt-BR" dirty="0"/>
              <a:t>A função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getline</a:t>
            </a:r>
            <a:r>
              <a:rPr lang="pt-BR" dirty="0"/>
              <a:t> recebe o objeto de entrada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631504" y="2492896"/>
            <a:ext cx="45114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Comprimento de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: 37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Comprimento de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: 0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Entre com duas linhas de texto:</a:t>
            </a:r>
          </a:p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Texto para 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vet</a:t>
            </a:r>
            <a:endParaRPr lang="pt-BR" dirty="0">
              <a:solidFill>
                <a:schemeClr val="accent3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Texto para 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str</a:t>
            </a:r>
            <a:endParaRPr lang="pt-BR" dirty="0">
              <a:solidFill>
                <a:schemeClr val="accent3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Comprimento de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: 14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Comprimento de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: 14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03512" y="5733256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getline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cin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381249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string</a:t>
            </a:r>
            <a:r>
              <a:rPr lang="pt-BR" dirty="0"/>
              <a:t> é uma sequência de caracteres finalizada pelo caractere nulo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\0'</a:t>
            </a:r>
          </a:p>
          <a:p>
            <a:pPr lvl="1"/>
            <a:r>
              <a:rPr lang="pt-BR" dirty="0"/>
              <a:t>Uma string é armazenada em um vetor de caracteres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strlen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() </a:t>
            </a:r>
            <a:r>
              <a:rPr lang="pt-BR" dirty="0"/>
              <a:t>retorna o comprimento de uma string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43082" y="3387991"/>
            <a:ext cx="4357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dica[80]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"Estude C++"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dica;</a:t>
            </a:r>
          </a:p>
        </p:txBody>
      </p:sp>
      <p:sp>
        <p:nvSpPr>
          <p:cNvPr id="5" name="Retângulo 4"/>
          <p:cNvSpPr/>
          <p:nvPr/>
        </p:nvSpPr>
        <p:spPr>
          <a:xfrm>
            <a:off x="2043082" y="4871775"/>
            <a:ext cx="6572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dica[80]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"Estudar em casa é fundamental"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 err="1">
                <a:latin typeface="+mj-lt"/>
              </a:rPr>
              <a:t>strlen</a:t>
            </a:r>
            <a:r>
              <a:rPr lang="pt-BR" dirty="0">
                <a:latin typeface="+mj-lt"/>
              </a:rPr>
              <a:t>(dica);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comprimento = 29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classe string </a:t>
            </a:r>
            <a:r>
              <a:rPr lang="pt-BR" dirty="0"/>
              <a:t>fornece uma solução mais simples</a:t>
            </a:r>
          </a:p>
          <a:p>
            <a:pPr lvl="1"/>
            <a:r>
              <a:rPr lang="pt-BR" dirty="0"/>
              <a:t>No lugar de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 </a:t>
            </a:r>
            <a:r>
              <a:rPr lang="pt-BR" dirty="0"/>
              <a:t>utiliza-se uma variável 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string</a:t>
            </a: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spcAft>
                <a:spcPts val="1800"/>
              </a:spcAft>
            </a:pPr>
            <a:r>
              <a:rPr lang="pt-BR" dirty="0"/>
              <a:t>O gerenciamento automático do tamanho da </a:t>
            </a:r>
            <a:r>
              <a:rPr lang="pt-BR"/>
              <a:t>string </a:t>
            </a:r>
            <a:br>
              <a:rPr lang="pt-BR"/>
            </a:br>
            <a:r>
              <a:rPr lang="pt-BR"/>
              <a:t>traz um </a:t>
            </a:r>
            <a:r>
              <a:rPr lang="pt-BR">
                <a:solidFill>
                  <a:schemeClr val="accent3">
                    <a:lumMod val="75000"/>
                  </a:schemeClr>
                </a:solidFill>
              </a:rPr>
              <a:t>custo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ao desempenho do programa</a:t>
            </a:r>
          </a:p>
          <a:p>
            <a:r>
              <a:rPr lang="pt-BR" dirty="0"/>
              <a:t>É importante conhecer a solução usando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vetores</a:t>
            </a:r>
          </a:p>
          <a:p>
            <a:pPr lvl="1"/>
            <a:r>
              <a:rPr lang="pt-BR" dirty="0"/>
              <a:t>Está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mais próxima</a:t>
            </a:r>
            <a:r>
              <a:rPr lang="pt-BR" dirty="0"/>
              <a:t> do que realmente acontece na máquina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2852936"/>
            <a:ext cx="756084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&lt;string&gt;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::string;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nome;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variável do tipo string</a:t>
            </a:r>
          </a:p>
        </p:txBody>
      </p:sp>
    </p:spTree>
    <p:extLst>
      <p:ext uri="{BB962C8B-B14F-4D97-AF65-F5344CB8AC3E}">
        <p14:creationId xmlns:p14="http://schemas.microsoft.com/office/powerpoint/2010/main" val="27486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compostos de dados</a:t>
            </a:r>
            <a:r>
              <a:rPr lang="pt-BR" dirty="0"/>
              <a:t> armazenam múltiplos valores:</a:t>
            </a:r>
          </a:p>
          <a:p>
            <a:pPr lvl="1"/>
            <a:r>
              <a:rPr lang="pt-BR" dirty="0"/>
              <a:t>Vetores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Strings</a:t>
            </a:r>
          </a:p>
          <a:p>
            <a:pPr lvl="1"/>
            <a:r>
              <a:rPr lang="pt-BR" dirty="0"/>
              <a:t>Registros</a:t>
            </a:r>
          </a:p>
          <a:p>
            <a:pPr lvl="1"/>
            <a:r>
              <a:rPr lang="pt-BR" dirty="0"/>
              <a:t>Uniões</a:t>
            </a:r>
          </a:p>
          <a:p>
            <a:pPr lvl="1"/>
            <a:r>
              <a:rPr lang="pt-BR" dirty="0"/>
              <a:t>Enumerações</a:t>
            </a:r>
            <a:br>
              <a:rPr lang="pt-BR" dirty="0"/>
            </a:br>
            <a:endParaRPr lang="pt-BR" dirty="0"/>
          </a:p>
          <a:p>
            <a:r>
              <a:rPr lang="pt-BR" dirty="0"/>
              <a:t>Os tipos compostos são coleções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formadas a partir dos tipos básicos de dados</a:t>
            </a:r>
            <a:r>
              <a:rPr lang="pt-BR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strings 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vetores de caracteres </a:t>
            </a:r>
            <a:r>
              <a:rPr lang="pt-BR" dirty="0"/>
              <a:t>com uma propriedade especial: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último caractere de toda string é o caractere nulo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(escrito </a:t>
            </a:r>
            <a:r>
              <a:rPr lang="pt-BR" dirty="0">
                <a:latin typeface="+mj-lt"/>
              </a:rPr>
              <a:t>\0</a:t>
            </a:r>
            <a:r>
              <a:rPr lang="pt-BR" dirty="0"/>
              <a:t>, ele é o caractere de código ASCII </a:t>
            </a:r>
            <a:r>
              <a:rPr lang="pt-BR" dirty="0">
                <a:latin typeface="+mj-lt"/>
              </a:rPr>
              <a:t>0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Ambos os exemplos são vetores de caracteres, </a:t>
            </a:r>
            <a:br>
              <a:rPr lang="pt-BR" dirty="0"/>
            </a:br>
            <a:r>
              <a:rPr lang="pt-BR" dirty="0"/>
              <a:t>mas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apenas o segundo é uma string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91544" y="3861048"/>
            <a:ext cx="707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 </a:t>
            </a:r>
            <a:r>
              <a:rPr lang="pt-BR" dirty="0">
                <a:latin typeface="+mj-lt"/>
              </a:rPr>
              <a:t>dog[5] = {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'l'</a:t>
            </a:r>
            <a:r>
              <a:rPr lang="pt-BR" dirty="0">
                <a:latin typeface="+mj-lt"/>
              </a:rPr>
              <a:t>,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'a'</a:t>
            </a:r>
            <a:r>
              <a:rPr lang="pt-BR" dirty="0">
                <a:latin typeface="+mj-lt"/>
              </a:rPr>
              <a:t>,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't'</a:t>
            </a:r>
            <a:r>
              <a:rPr lang="pt-BR" dirty="0">
                <a:latin typeface="+mj-lt"/>
              </a:rPr>
              <a:t>,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'i'</a:t>
            </a:r>
            <a:r>
              <a:rPr lang="pt-BR" dirty="0">
                <a:latin typeface="+mj-lt"/>
              </a:rPr>
              <a:t>,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'r'</a:t>
            </a:r>
            <a:r>
              <a:rPr lang="pt-BR" dirty="0">
                <a:latin typeface="+mj-lt"/>
              </a:rPr>
              <a:t>};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não é string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cat[5] = {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'm'</a:t>
            </a:r>
            <a:r>
              <a:rPr lang="pt-BR" dirty="0">
                <a:latin typeface="+mj-lt"/>
              </a:rPr>
              <a:t>,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'i'</a:t>
            </a:r>
            <a:r>
              <a:rPr lang="pt-BR" dirty="0">
                <a:latin typeface="+mj-lt"/>
              </a:rPr>
              <a:t>,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'a'</a:t>
            </a:r>
            <a:r>
              <a:rPr lang="pt-BR" dirty="0">
                <a:latin typeface="+mj-lt"/>
              </a:rPr>
              <a:t>,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'r'</a:t>
            </a:r>
            <a:r>
              <a:rPr lang="pt-BR" dirty="0">
                <a:latin typeface="+mj-lt"/>
              </a:rPr>
              <a:t>,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'\0'</a:t>
            </a:r>
            <a:r>
              <a:rPr lang="pt-BR" dirty="0">
                <a:latin typeface="+mj-lt"/>
              </a:rPr>
              <a:t>};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string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caractere nulo </a:t>
            </a:r>
            <a:r>
              <a:rPr lang="pt-BR" dirty="0"/>
              <a:t>tem um papel fundamental em uma string:</a:t>
            </a:r>
          </a:p>
          <a:p>
            <a:pPr lvl="1"/>
            <a:r>
              <a:rPr lang="pt-BR" dirty="0"/>
              <a:t>Todas as funções que trabalham com strings percorrem o vetor até achar o caractere nulo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Usando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cout</a:t>
            </a:r>
            <a:r>
              <a:rPr lang="pt-BR" dirty="0"/>
              <a:t> com um vetor de caracteres faz com que ele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exiba lixo da memória até achar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\0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91544" y="3330896"/>
            <a:ext cx="7072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cat[5] = {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'm'</a:t>
            </a:r>
            <a:r>
              <a:rPr lang="pt-BR" dirty="0">
                <a:latin typeface="+mj-lt"/>
              </a:rPr>
              <a:t>,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'i'</a:t>
            </a:r>
            <a:r>
              <a:rPr lang="pt-BR" dirty="0">
                <a:latin typeface="+mj-lt"/>
              </a:rPr>
              <a:t>,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'a'</a:t>
            </a:r>
            <a:r>
              <a:rPr lang="pt-BR" dirty="0">
                <a:latin typeface="+mj-lt"/>
              </a:rPr>
              <a:t>,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'r'</a:t>
            </a:r>
            <a:r>
              <a:rPr lang="pt-BR" dirty="0">
                <a:latin typeface="+mj-lt"/>
              </a:rPr>
              <a:t>,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'\0'</a:t>
            </a:r>
            <a:r>
              <a:rPr lang="pt-BR" dirty="0">
                <a:latin typeface="+mj-lt"/>
              </a:rPr>
              <a:t>};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string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 </a:t>
            </a:r>
            <a:r>
              <a:rPr lang="pt-BR" dirty="0">
                <a:latin typeface="+mj-lt"/>
              </a:rPr>
              <a:t>dog[5] = {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'l'</a:t>
            </a:r>
            <a:r>
              <a:rPr lang="pt-BR" dirty="0">
                <a:latin typeface="+mj-lt"/>
              </a:rPr>
              <a:t>,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'a'</a:t>
            </a:r>
            <a:r>
              <a:rPr lang="pt-BR" dirty="0">
                <a:latin typeface="+mj-lt"/>
              </a:rPr>
              <a:t>,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't'</a:t>
            </a:r>
            <a:r>
              <a:rPr lang="pt-BR" dirty="0">
                <a:latin typeface="+mj-lt"/>
              </a:rPr>
              <a:t>,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'i'</a:t>
            </a:r>
            <a:r>
              <a:rPr lang="pt-BR" dirty="0">
                <a:latin typeface="+mj-lt"/>
              </a:rPr>
              <a:t>,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'r'</a:t>
            </a:r>
            <a:r>
              <a:rPr lang="pt-BR" dirty="0">
                <a:latin typeface="+mj-lt"/>
              </a:rPr>
              <a:t>};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não é string</a:t>
            </a:r>
          </a:p>
          <a:p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cout &lt;&lt; cat;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miar</a:t>
            </a:r>
          </a:p>
          <a:p>
            <a:r>
              <a:rPr lang="pt-BR" dirty="0">
                <a:latin typeface="+mj-lt"/>
              </a:rPr>
              <a:t>cout &lt;&lt; dog;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latir╞ĉ3»"&amp;*+%...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11591925" y="6381939"/>
            <a:ext cx="617266" cy="495111"/>
            <a:chOff x="11582400" y="6381328"/>
            <a:chExt cx="617266" cy="495111"/>
          </a:xfrm>
        </p:grpSpPr>
        <p:sp>
          <p:nvSpPr>
            <p:cNvPr id="6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inicialização</a:t>
            </a:r>
            <a:r>
              <a:rPr lang="pt-BR" dirty="0"/>
              <a:t> de uma string pode ser simplificada usando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 string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Constantes string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entre aspas duplas </a:t>
            </a:r>
            <a:r>
              <a:rPr lang="pt-BR" dirty="0"/>
              <a:t>sempre incluem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\0</a:t>
            </a:r>
            <a:r>
              <a:rPr lang="pt-BR" dirty="0"/>
              <a:t> implicitamente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66860" y="2997495"/>
            <a:ext cx="8677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penas[10]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"Gaivota"</a:t>
            </a:r>
            <a:r>
              <a:rPr lang="pt-BR" dirty="0">
                <a:latin typeface="+mj-lt"/>
              </a:rPr>
              <a:t>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caractere \0 está implícito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 </a:t>
            </a:r>
            <a:r>
              <a:rPr lang="pt-BR" dirty="0">
                <a:latin typeface="+mj-lt"/>
              </a:rPr>
              <a:t>peixe[]  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"Sardinha"</a:t>
            </a:r>
            <a:r>
              <a:rPr lang="pt-BR" dirty="0">
                <a:latin typeface="+mj-lt"/>
              </a:rPr>
              <a:t>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deixe o compilador contar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1425619-201D-4169-A067-901F38B5E460}"/>
              </a:ext>
            </a:extLst>
          </p:cNvPr>
          <p:cNvGrpSpPr/>
          <p:nvPr/>
        </p:nvGrpSpPr>
        <p:grpSpPr>
          <a:xfrm>
            <a:off x="1775520" y="5688752"/>
            <a:ext cx="3429024" cy="637242"/>
            <a:chOff x="1774950" y="5877272"/>
            <a:chExt cx="3429024" cy="637242"/>
          </a:xfrm>
        </p:grpSpPr>
        <p:sp>
          <p:nvSpPr>
            <p:cNvPr id="5" name="Retângulo 4"/>
            <p:cNvSpPr/>
            <p:nvPr/>
          </p:nvSpPr>
          <p:spPr>
            <a:xfrm>
              <a:off x="1774950" y="6157324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B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203578" y="6157324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o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632206" y="6157324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z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3060834" y="6157324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3489462" y="6157324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\0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918090" y="6157324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\0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4346718" y="6157324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\0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4775346" y="6157324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\0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1846388" y="587727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299158" y="587727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1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703644" y="587727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2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132272" y="587727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3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60900" y="587727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4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989528" y="587727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5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4418156" y="587727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6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4846784" y="587727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7</a:t>
              </a:r>
            </a:p>
          </p:txBody>
        </p:sp>
      </p:grpSp>
      <p:sp>
        <p:nvSpPr>
          <p:cNvPr id="24" name="CaixaDeTexto 23"/>
          <p:cNvSpPr txBox="1"/>
          <p:nvPr/>
        </p:nvSpPr>
        <p:spPr>
          <a:xfrm>
            <a:off x="1703512" y="515719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circo[8]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Bozo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</a:t>
            </a:r>
            <a:r>
              <a:rPr lang="pt-BR" dirty="0">
                <a:latin typeface="+mj-lt"/>
              </a:rPr>
              <a:t>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918354" y="5300068"/>
            <a:ext cx="2357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Caracteres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'\0'</a:t>
            </a:r>
            <a:r>
              <a:rPr lang="pt-BR" dirty="0">
                <a:latin typeface="+mj-lt"/>
              </a:rPr>
              <a:t> são adicionados automaticamente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caractere entre aspas duplas </a:t>
            </a:r>
            <a:r>
              <a:rPr lang="pt-BR" dirty="0"/>
              <a:t>não é a mesma coisa que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caractere entre aspas simples</a:t>
            </a:r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'S'</a:t>
            </a:r>
            <a:r>
              <a:rPr lang="pt-BR" dirty="0"/>
              <a:t> corresponde a um único caractere que possui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código ASCII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83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"S"</a:t>
            </a:r>
            <a:r>
              <a:rPr lang="pt-BR" dirty="0"/>
              <a:t> representa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</a:t>
            </a:r>
            <a:r>
              <a:rPr lang="pt-BR" dirty="0"/>
              <a:t> inicial do conjunto composto pelos caracteres </a:t>
            </a:r>
            <a:r>
              <a:rPr lang="pt-B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'S'</a:t>
            </a:r>
            <a:r>
              <a:rPr lang="pt-BR" dirty="0"/>
              <a:t> e </a:t>
            </a:r>
            <a:r>
              <a:rPr lang="pt-B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'\0'</a:t>
            </a:r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775520" y="3068960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camisa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'S'</a:t>
            </a:r>
            <a:r>
              <a:rPr lang="pt-BR" dirty="0">
                <a:latin typeface="+mj-lt"/>
              </a:rPr>
              <a:t>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ok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 </a:t>
            </a:r>
            <a:r>
              <a:rPr lang="pt-BR" dirty="0">
                <a:latin typeface="+mj-lt"/>
              </a:rPr>
              <a:t>camisa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"S"</a:t>
            </a:r>
            <a:r>
              <a:rPr lang="pt-BR" dirty="0">
                <a:latin typeface="+mj-lt"/>
              </a:rPr>
              <a:t>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ilegal, tipos diferentes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 string </a:t>
            </a:r>
            <a:r>
              <a:rPr lang="pt-BR" dirty="0"/>
              <a:t>pode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muito longa </a:t>
            </a:r>
            <a:r>
              <a:rPr lang="pt-BR" dirty="0"/>
              <a:t>para caber em uma linha de código</a:t>
            </a:r>
          </a:p>
          <a:p>
            <a:pPr lvl="1"/>
            <a:r>
              <a:rPr lang="pt-BR" dirty="0"/>
              <a:t>C++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concatena constantes strings</a:t>
            </a:r>
            <a:r>
              <a:rPr lang="pt-BR" dirty="0"/>
              <a:t> separadas por espaços, </a:t>
            </a:r>
            <a:br>
              <a:rPr lang="pt-BR" dirty="0"/>
            </a:br>
            <a:r>
              <a:rPr lang="pt-BR" dirty="0"/>
              <a:t>tabulações ou novas linhas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91544" y="3861048"/>
            <a:ext cx="72152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as instruções abaixo são equivalentes</a:t>
            </a:r>
          </a:p>
          <a:p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"Eu daria tudo para ser uma frase.\n"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"Eu daria tudo para ser " "uma frase.\n"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"Eu daria tudo para ser "</a:t>
            </a:r>
          </a:p>
          <a:p>
            <a:r>
              <a:rPr lang="pt-BR" dirty="0">
                <a:latin typeface="+mj-lt"/>
              </a:rPr>
              <a:t>       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"uma frase.\n"</a:t>
            </a:r>
            <a:r>
              <a:rPr lang="pt-BR" dirty="0">
                <a:latin typeface="+mj-lt"/>
              </a:rPr>
              <a:t>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2909</TotalTime>
  <Words>3492</Words>
  <Application>Microsoft Office PowerPoint</Application>
  <PresentationFormat>Widescreen</PresentationFormat>
  <Paragraphs>619</Paragraphs>
  <Slides>37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4" baseType="lpstr">
      <vt:lpstr>Calibri</vt:lpstr>
      <vt:lpstr>Consolas</vt:lpstr>
      <vt:lpstr>Corbel</vt:lpstr>
      <vt:lpstr>Wingdings</vt:lpstr>
      <vt:lpstr>Wingdings 2</vt:lpstr>
      <vt:lpstr>Wingdings 3</vt:lpstr>
      <vt:lpstr>Metrô</vt:lpstr>
      <vt:lpstr>Strings</vt:lpstr>
      <vt:lpstr>Introdução</vt:lpstr>
      <vt:lpstr>Introdução</vt:lpstr>
      <vt:lpstr>Introdução</vt:lpstr>
      <vt:lpstr>Strings</vt:lpstr>
      <vt:lpstr>Strings</vt:lpstr>
      <vt:lpstr>Strings</vt:lpstr>
      <vt:lpstr>Strings</vt:lpstr>
      <vt:lpstr>Strings</vt:lpstr>
      <vt:lpstr>Leitura de Strings</vt:lpstr>
      <vt:lpstr>Leitura de Strings</vt:lpstr>
      <vt:lpstr>Leitura de Strings</vt:lpstr>
      <vt:lpstr>Leitura de Strings</vt:lpstr>
      <vt:lpstr>Leitura de Strings</vt:lpstr>
      <vt:lpstr>Leitura de Strings</vt:lpstr>
      <vt:lpstr>Leitura de Strings</vt:lpstr>
      <vt:lpstr>Misturando &gt;&gt; com getline</vt:lpstr>
      <vt:lpstr>Misturando &gt;&gt; com getline</vt:lpstr>
      <vt:lpstr>Misturando &gt;&gt; com getline</vt:lpstr>
      <vt:lpstr>Misturando &gt;&gt; com getline</vt:lpstr>
      <vt:lpstr>Misturando &gt;&gt; com getline</vt:lpstr>
      <vt:lpstr>Funções de Leitura</vt:lpstr>
      <vt:lpstr>Atribuição e Cópia</vt:lpstr>
      <vt:lpstr>Atribuição e Cópia</vt:lpstr>
      <vt:lpstr>Atribuição e Cópia</vt:lpstr>
      <vt:lpstr>Atribuição e Cópia</vt:lpstr>
      <vt:lpstr>O Tipo String</vt:lpstr>
      <vt:lpstr>O Tipo String</vt:lpstr>
      <vt:lpstr>O Tipo String</vt:lpstr>
      <vt:lpstr>O Tipo String</vt:lpstr>
      <vt:lpstr>O Tipo String</vt:lpstr>
      <vt:lpstr>O Tipo String</vt:lpstr>
      <vt:lpstr>O Tipo String</vt:lpstr>
      <vt:lpstr>O Tipo String</vt:lpstr>
      <vt:lpstr>O Tipo String</vt:lpstr>
      <vt:lpstr>Resumo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Compostos de dados</dc:title>
  <dc:creator>Judson Santiago</dc:creator>
  <cp:keywords>Tipos;Vetores;Strings</cp:keywords>
  <cp:lastModifiedBy>Judson Santiago</cp:lastModifiedBy>
  <cp:revision>246</cp:revision>
  <dcterms:created xsi:type="dcterms:W3CDTF">2009-04-23T16:40:18Z</dcterms:created>
  <dcterms:modified xsi:type="dcterms:W3CDTF">2021-04-08T06:44:50Z</dcterms:modified>
</cp:coreProperties>
</file>