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94" r:id="rId4"/>
    <p:sldId id="295" r:id="rId5"/>
    <p:sldId id="271" r:id="rId6"/>
    <p:sldId id="273" r:id="rId7"/>
    <p:sldId id="272" r:id="rId8"/>
    <p:sldId id="300" r:id="rId9"/>
    <p:sldId id="301" r:id="rId10"/>
    <p:sldId id="275" r:id="rId11"/>
    <p:sldId id="286" r:id="rId12"/>
    <p:sldId id="287" r:id="rId13"/>
    <p:sldId id="304" r:id="rId14"/>
    <p:sldId id="276" r:id="rId15"/>
    <p:sldId id="305" r:id="rId16"/>
    <p:sldId id="281" r:id="rId17"/>
    <p:sldId id="302" r:id="rId18"/>
    <p:sldId id="303" r:id="rId19"/>
    <p:sldId id="278" r:id="rId20"/>
    <p:sldId id="277" r:id="rId21"/>
    <p:sldId id="284" r:id="rId22"/>
    <p:sldId id="285" r:id="rId23"/>
    <p:sldId id="299" r:id="rId24"/>
    <p:sldId id="296" r:id="rId25"/>
    <p:sldId id="298" r:id="rId26"/>
    <p:sldId id="283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9AB5B-162F-4E6A-8D13-647429AF6915}" v="6" dt="2021-04-15T21:09:19.590"/>
    <p1510:client id="{DCE51FA7-3BBD-4DFC-B340-B489C0F88BA4}" v="45" dt="2021-04-16T00:42:05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26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9FA9AB5B-162F-4E6A-8D13-647429AF6915}"/>
    <pc:docChg chg="undo custSel addSld modSld">
      <pc:chgData name="Judson Santiago" userId="ebb108da2f256286" providerId="LiveId" clId="{9FA9AB5B-162F-4E6A-8D13-647429AF6915}" dt="2021-04-15T21:18:24.861" v="659" actId="20577"/>
      <pc:docMkLst>
        <pc:docMk/>
      </pc:docMkLst>
      <pc:sldChg chg="modSp mod">
        <pc:chgData name="Judson Santiago" userId="ebb108da2f256286" providerId="LiveId" clId="{9FA9AB5B-162F-4E6A-8D13-647429AF6915}" dt="2021-04-15T20:46:19.988" v="296" actId="368"/>
        <pc:sldMkLst>
          <pc:docMk/>
          <pc:sldMk cId="0" sldId="276"/>
        </pc:sldMkLst>
        <pc:spChg chg="mod">
          <ac:chgData name="Judson Santiago" userId="ebb108da2f256286" providerId="LiveId" clId="{9FA9AB5B-162F-4E6A-8D13-647429AF6915}" dt="2021-04-15T20:46:19.988" v="296" actId="368"/>
          <ac:spMkLst>
            <pc:docMk/>
            <pc:sldMk cId="0" sldId="276"/>
            <ac:spMk id="3" creationId="{00000000-0000-0000-0000-000000000000}"/>
          </ac:spMkLst>
        </pc:spChg>
        <pc:spChg chg="mod">
          <ac:chgData name="Judson Santiago" userId="ebb108da2f256286" providerId="LiveId" clId="{9FA9AB5B-162F-4E6A-8D13-647429AF6915}" dt="2021-04-15T20:45:52.878" v="268" actId="14100"/>
          <ac:spMkLst>
            <pc:docMk/>
            <pc:sldMk cId="0" sldId="276"/>
            <ac:spMk id="4" creationId="{00000000-0000-0000-0000-000000000000}"/>
          </ac:spMkLst>
        </pc:spChg>
      </pc:sldChg>
      <pc:sldChg chg="modSp mod">
        <pc:chgData name="Judson Santiago" userId="ebb108da2f256286" providerId="LiveId" clId="{9FA9AB5B-162F-4E6A-8D13-647429AF6915}" dt="2021-04-15T20:58:20.718" v="470" actId="400"/>
        <pc:sldMkLst>
          <pc:docMk/>
          <pc:sldMk cId="0" sldId="277"/>
        </pc:sldMkLst>
        <pc:spChg chg="mod">
          <ac:chgData name="Judson Santiago" userId="ebb108da2f256286" providerId="LiveId" clId="{9FA9AB5B-162F-4E6A-8D13-647429AF6915}" dt="2021-04-15T20:57:28.402" v="468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Judson Santiago" userId="ebb108da2f256286" providerId="LiveId" clId="{9FA9AB5B-162F-4E6A-8D13-647429AF6915}" dt="2021-04-15T20:58:20.718" v="470" actId="400"/>
          <ac:spMkLst>
            <pc:docMk/>
            <pc:sldMk cId="0" sldId="277"/>
            <ac:spMk id="5" creationId="{00000000-0000-0000-0000-000000000000}"/>
          </ac:spMkLst>
        </pc:spChg>
      </pc:sldChg>
      <pc:sldChg chg="modSp mod">
        <pc:chgData name="Judson Santiago" userId="ebb108da2f256286" providerId="LiveId" clId="{9FA9AB5B-162F-4E6A-8D13-647429AF6915}" dt="2021-04-15T20:48:11.583" v="307" actId="1035"/>
        <pc:sldMkLst>
          <pc:docMk/>
          <pc:sldMk cId="0" sldId="281"/>
        </pc:sldMkLst>
        <pc:spChg chg="mod">
          <ac:chgData name="Judson Santiago" userId="ebb108da2f256286" providerId="LiveId" clId="{9FA9AB5B-162F-4E6A-8D13-647429AF6915}" dt="2021-04-15T20:41:11.439" v="83" actId="21"/>
          <ac:spMkLst>
            <pc:docMk/>
            <pc:sldMk cId="0" sldId="281"/>
            <ac:spMk id="3" creationId="{00000000-0000-0000-0000-000000000000}"/>
          </ac:spMkLst>
        </pc:spChg>
        <pc:spChg chg="mod">
          <ac:chgData name="Judson Santiago" userId="ebb108da2f256286" providerId="LiveId" clId="{9FA9AB5B-162F-4E6A-8D13-647429AF6915}" dt="2021-04-15T20:48:11.583" v="307" actId="1035"/>
          <ac:spMkLst>
            <pc:docMk/>
            <pc:sldMk cId="0" sldId="281"/>
            <ac:spMk id="4" creationId="{00000000-0000-0000-0000-000000000000}"/>
          </ac:spMkLst>
        </pc:spChg>
      </pc:sldChg>
      <pc:sldChg chg="modSp mod">
        <pc:chgData name="Judson Santiago" userId="ebb108da2f256286" providerId="LiveId" clId="{9FA9AB5B-162F-4E6A-8D13-647429AF6915}" dt="2021-04-15T21:18:24.861" v="659" actId="20577"/>
        <pc:sldMkLst>
          <pc:docMk/>
          <pc:sldMk cId="0" sldId="283"/>
        </pc:sldMkLst>
        <pc:spChg chg="mod">
          <ac:chgData name="Judson Santiago" userId="ebb108da2f256286" providerId="LiveId" clId="{9FA9AB5B-162F-4E6A-8D13-647429AF6915}" dt="2021-04-15T21:18:24.861" v="659" actId="20577"/>
          <ac:spMkLst>
            <pc:docMk/>
            <pc:sldMk cId="0" sldId="283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9FA9AB5B-162F-4E6A-8D13-647429AF6915}" dt="2021-04-15T21:07:50.124" v="601" actId="113"/>
        <pc:sldMkLst>
          <pc:docMk/>
          <pc:sldMk cId="0" sldId="285"/>
        </pc:sldMkLst>
        <pc:spChg chg="mod ord">
          <ac:chgData name="Judson Santiago" userId="ebb108da2f256286" providerId="LiveId" clId="{9FA9AB5B-162F-4E6A-8D13-647429AF6915}" dt="2021-04-15T21:03:41.452" v="549" actId="6549"/>
          <ac:spMkLst>
            <pc:docMk/>
            <pc:sldMk cId="0" sldId="285"/>
            <ac:spMk id="3" creationId="{00000000-0000-0000-0000-000000000000}"/>
          </ac:spMkLst>
        </pc:spChg>
        <pc:spChg chg="mod">
          <ac:chgData name="Judson Santiago" userId="ebb108da2f256286" providerId="LiveId" clId="{9FA9AB5B-162F-4E6A-8D13-647429AF6915}" dt="2021-04-15T21:07:50.124" v="601" actId="113"/>
          <ac:spMkLst>
            <pc:docMk/>
            <pc:sldMk cId="0" sldId="285"/>
            <ac:spMk id="5" creationId="{00000000-0000-0000-0000-000000000000}"/>
          </ac:spMkLst>
        </pc:spChg>
        <pc:spChg chg="add mod ord">
          <ac:chgData name="Judson Santiago" userId="ebb108da2f256286" providerId="LiveId" clId="{9FA9AB5B-162F-4E6A-8D13-647429AF6915}" dt="2021-04-15T21:06:48.111" v="588" actId="14100"/>
          <ac:spMkLst>
            <pc:docMk/>
            <pc:sldMk cId="0" sldId="285"/>
            <ac:spMk id="6" creationId="{43219C68-0989-4A9B-9283-EA0612D4269A}"/>
          </ac:spMkLst>
        </pc:spChg>
        <pc:spChg chg="add mod">
          <ac:chgData name="Judson Santiago" userId="ebb108da2f256286" providerId="LiveId" clId="{9FA9AB5B-162F-4E6A-8D13-647429AF6915}" dt="2021-04-15T21:06:45.545" v="587" actId="1076"/>
          <ac:spMkLst>
            <pc:docMk/>
            <pc:sldMk cId="0" sldId="285"/>
            <ac:spMk id="15" creationId="{B5B511DF-E30B-48A7-B966-9ACF742AEE48}"/>
          </ac:spMkLst>
        </pc:spChg>
        <pc:cxnChg chg="del mod">
          <ac:chgData name="Judson Santiago" userId="ebb108da2f256286" providerId="LiveId" clId="{9FA9AB5B-162F-4E6A-8D13-647429AF6915}" dt="2021-04-15T21:01:36.138" v="485" actId="478"/>
          <ac:cxnSpMkLst>
            <pc:docMk/>
            <pc:sldMk cId="0" sldId="285"/>
            <ac:cxnSpMk id="7" creationId="{00000000-0000-0000-0000-000000000000}"/>
          </ac:cxnSpMkLst>
        </pc:cxnChg>
        <pc:cxnChg chg="del mod">
          <ac:chgData name="Judson Santiago" userId="ebb108da2f256286" providerId="LiveId" clId="{9FA9AB5B-162F-4E6A-8D13-647429AF6915}" dt="2021-04-15T21:01:33.030" v="484" actId="478"/>
          <ac:cxnSpMkLst>
            <pc:docMk/>
            <pc:sldMk cId="0" sldId="285"/>
            <ac:cxnSpMk id="8" creationId="{00000000-0000-0000-0000-000000000000}"/>
          </ac:cxnSpMkLst>
        </pc:cxnChg>
      </pc:sldChg>
      <pc:sldChg chg="addSp modSp mod">
        <pc:chgData name="Judson Santiago" userId="ebb108da2f256286" providerId="LiveId" clId="{9FA9AB5B-162F-4E6A-8D13-647429AF6915}" dt="2021-04-15T20:52:14.696" v="441" actId="20577"/>
        <pc:sldMkLst>
          <pc:docMk/>
          <pc:sldMk cId="0" sldId="286"/>
        </pc:sldMkLst>
        <pc:spChg chg="add mod">
          <ac:chgData name="Judson Santiago" userId="ebb108da2f256286" providerId="LiveId" clId="{9FA9AB5B-162F-4E6A-8D13-647429AF6915}" dt="2021-04-15T20:52:14.696" v="441" actId="20577"/>
          <ac:spMkLst>
            <pc:docMk/>
            <pc:sldMk cId="0" sldId="286"/>
            <ac:spMk id="5" creationId="{AB23BD99-BBCA-4DB8-B74B-CA53FF45B438}"/>
          </ac:spMkLst>
        </pc:spChg>
      </pc:sldChg>
      <pc:sldChg chg="modSp mod">
        <pc:chgData name="Judson Santiago" userId="ebb108da2f256286" providerId="LiveId" clId="{9FA9AB5B-162F-4E6A-8D13-647429AF6915}" dt="2021-04-15T21:13:37.161" v="644" actId="1038"/>
        <pc:sldMkLst>
          <pc:docMk/>
          <pc:sldMk cId="4207998194" sldId="296"/>
        </pc:sldMkLst>
        <pc:spChg chg="mod">
          <ac:chgData name="Judson Santiago" userId="ebb108da2f256286" providerId="LiveId" clId="{9FA9AB5B-162F-4E6A-8D13-647429AF6915}" dt="2021-04-15T21:13:18.044" v="635" actId="948"/>
          <ac:spMkLst>
            <pc:docMk/>
            <pc:sldMk cId="4207998194" sldId="296"/>
            <ac:spMk id="3" creationId="{00000000-0000-0000-0000-000000000000}"/>
          </ac:spMkLst>
        </pc:spChg>
        <pc:spChg chg="mod">
          <ac:chgData name="Judson Santiago" userId="ebb108da2f256286" providerId="LiveId" clId="{9FA9AB5B-162F-4E6A-8D13-647429AF6915}" dt="2021-04-15T21:13:28.580" v="641" actId="1035"/>
          <ac:spMkLst>
            <pc:docMk/>
            <pc:sldMk cId="4207998194" sldId="296"/>
            <ac:spMk id="4" creationId="{72C958A5-A8F9-4608-B88E-1C3843310DAA}"/>
          </ac:spMkLst>
        </pc:spChg>
        <pc:spChg chg="mod">
          <ac:chgData name="Judson Santiago" userId="ebb108da2f256286" providerId="LiveId" clId="{9FA9AB5B-162F-4E6A-8D13-647429AF6915}" dt="2021-04-15T21:13:37.161" v="644" actId="1038"/>
          <ac:spMkLst>
            <pc:docMk/>
            <pc:sldMk cId="4207998194" sldId="296"/>
            <ac:spMk id="7" creationId="{00000000-0000-0000-0000-000000000000}"/>
          </ac:spMkLst>
        </pc:spChg>
        <pc:spChg chg="mod">
          <ac:chgData name="Judson Santiago" userId="ebb108da2f256286" providerId="LiveId" clId="{9FA9AB5B-162F-4E6A-8D13-647429AF6915}" dt="2021-04-15T21:13:28.580" v="641" actId="1035"/>
          <ac:spMkLst>
            <pc:docMk/>
            <pc:sldMk cId="4207998194" sldId="296"/>
            <ac:spMk id="8" creationId="{00000000-0000-0000-0000-000000000000}"/>
          </ac:spMkLst>
        </pc:spChg>
      </pc:sldChg>
      <pc:sldChg chg="modSp mod">
        <pc:chgData name="Judson Santiago" userId="ebb108da2f256286" providerId="LiveId" clId="{9FA9AB5B-162F-4E6A-8D13-647429AF6915}" dt="2021-04-15T21:16:15.143" v="650" actId="207"/>
        <pc:sldMkLst>
          <pc:docMk/>
          <pc:sldMk cId="3814912330" sldId="298"/>
        </pc:sldMkLst>
        <pc:spChg chg="mod">
          <ac:chgData name="Judson Santiago" userId="ebb108da2f256286" providerId="LiveId" clId="{9FA9AB5B-162F-4E6A-8D13-647429AF6915}" dt="2021-04-15T21:14:53.170" v="645" actId="948"/>
          <ac:spMkLst>
            <pc:docMk/>
            <pc:sldMk cId="3814912330" sldId="298"/>
            <ac:spMk id="3" creationId="{00000000-0000-0000-0000-000000000000}"/>
          </ac:spMkLst>
        </pc:spChg>
        <pc:spChg chg="mod">
          <ac:chgData name="Judson Santiago" userId="ebb108da2f256286" providerId="LiveId" clId="{9FA9AB5B-162F-4E6A-8D13-647429AF6915}" dt="2021-04-15T21:16:15.143" v="650" actId="207"/>
          <ac:spMkLst>
            <pc:docMk/>
            <pc:sldMk cId="3814912330" sldId="298"/>
            <ac:spMk id="7" creationId="{00000000-0000-0000-0000-000000000000}"/>
          </ac:spMkLst>
        </pc:spChg>
      </pc:sldChg>
      <pc:sldChg chg="addSp delSp modSp mod">
        <pc:chgData name="Judson Santiago" userId="ebb108da2f256286" providerId="LiveId" clId="{9FA9AB5B-162F-4E6A-8D13-647429AF6915}" dt="2021-04-15T21:12:40.572" v="634" actId="1036"/>
        <pc:sldMkLst>
          <pc:docMk/>
          <pc:sldMk cId="4152593955" sldId="299"/>
        </pc:sldMkLst>
        <pc:spChg chg="mod">
          <ac:chgData name="Judson Santiago" userId="ebb108da2f256286" providerId="LiveId" clId="{9FA9AB5B-162F-4E6A-8D13-647429AF6915}" dt="2021-04-15T21:12:12.710" v="629" actId="948"/>
          <ac:spMkLst>
            <pc:docMk/>
            <pc:sldMk cId="4152593955" sldId="299"/>
            <ac:spMk id="3" creationId="{00000000-0000-0000-0000-000000000000}"/>
          </ac:spMkLst>
        </pc:spChg>
        <pc:spChg chg="add del mod">
          <ac:chgData name="Judson Santiago" userId="ebb108da2f256286" providerId="LiveId" clId="{9FA9AB5B-162F-4E6A-8D13-647429AF6915}" dt="2021-04-15T21:10:10.458" v="617" actId="478"/>
          <ac:spMkLst>
            <pc:docMk/>
            <pc:sldMk cId="4152593955" sldId="299"/>
            <ac:spMk id="4" creationId="{0FA1E188-45A5-4C30-B30B-F5B510D62905}"/>
          </ac:spMkLst>
        </pc:spChg>
        <pc:spChg chg="mod">
          <ac:chgData name="Judson Santiago" userId="ebb108da2f256286" providerId="LiveId" clId="{9FA9AB5B-162F-4E6A-8D13-647429AF6915}" dt="2021-04-15T21:12:40.572" v="634" actId="1036"/>
          <ac:spMkLst>
            <pc:docMk/>
            <pc:sldMk cId="4152593955" sldId="299"/>
            <ac:spMk id="5" creationId="{00000000-0000-0000-0000-000000000000}"/>
          </ac:spMkLst>
        </pc:spChg>
        <pc:spChg chg="mod">
          <ac:chgData name="Judson Santiago" userId="ebb108da2f256286" providerId="LiveId" clId="{9FA9AB5B-162F-4E6A-8D13-647429AF6915}" dt="2021-04-15T21:12:40.572" v="634" actId="1036"/>
          <ac:spMkLst>
            <pc:docMk/>
            <pc:sldMk cId="4152593955" sldId="299"/>
            <ac:spMk id="6" creationId="{00000000-0000-0000-0000-000000000000}"/>
          </ac:spMkLst>
        </pc:spChg>
        <pc:spChg chg="add del mod">
          <ac:chgData name="Judson Santiago" userId="ebb108da2f256286" providerId="LiveId" clId="{9FA9AB5B-162F-4E6A-8D13-647429AF6915}" dt="2021-04-15T21:10:06.365" v="616" actId="478"/>
          <ac:spMkLst>
            <pc:docMk/>
            <pc:sldMk cId="4152593955" sldId="299"/>
            <ac:spMk id="7" creationId="{30AC7C49-147B-4845-8F46-0E2FED0938FD}"/>
          </ac:spMkLst>
        </pc:spChg>
      </pc:sldChg>
      <pc:sldChg chg="addSp modSp mod">
        <pc:chgData name="Judson Santiago" userId="ebb108da2f256286" providerId="LiveId" clId="{9FA9AB5B-162F-4E6A-8D13-647429AF6915}" dt="2021-04-15T20:52:33.187" v="451" actId="20577"/>
        <pc:sldMkLst>
          <pc:docMk/>
          <pc:sldMk cId="2813258595" sldId="300"/>
        </pc:sldMkLst>
        <pc:spChg chg="add mod">
          <ac:chgData name="Judson Santiago" userId="ebb108da2f256286" providerId="LiveId" clId="{9FA9AB5B-162F-4E6A-8D13-647429AF6915}" dt="2021-04-15T20:52:33.187" v="451" actId="20577"/>
          <ac:spMkLst>
            <pc:docMk/>
            <pc:sldMk cId="2813258595" sldId="300"/>
            <ac:spMk id="8" creationId="{2F2354E4-59CA-4344-8F81-6EA3E3AA107A}"/>
          </ac:spMkLst>
        </pc:spChg>
      </pc:sldChg>
      <pc:sldChg chg="addSp modSp mod modNotesTx">
        <pc:chgData name="Judson Santiago" userId="ebb108da2f256286" providerId="LiveId" clId="{9FA9AB5B-162F-4E6A-8D13-647429AF6915}" dt="2021-04-15T20:51:54.553" v="434" actId="20577"/>
        <pc:sldMkLst>
          <pc:docMk/>
          <pc:sldMk cId="2051526699" sldId="302"/>
        </pc:sldMkLst>
        <pc:spChg chg="add mod">
          <ac:chgData name="Judson Santiago" userId="ebb108da2f256286" providerId="LiveId" clId="{9FA9AB5B-162F-4E6A-8D13-647429AF6915}" dt="2021-04-15T20:51:54.553" v="434" actId="20577"/>
          <ac:spMkLst>
            <pc:docMk/>
            <pc:sldMk cId="2051526699" sldId="302"/>
            <ac:spMk id="5" creationId="{FCF9CF6E-8376-4442-B9A5-D409EAB60780}"/>
          </ac:spMkLst>
        </pc:spChg>
      </pc:sldChg>
      <pc:sldChg chg="addSp modSp add mod">
        <pc:chgData name="Judson Santiago" userId="ebb108da2f256286" providerId="LiveId" clId="{9FA9AB5B-162F-4E6A-8D13-647429AF6915}" dt="2021-04-15T20:47:52.072" v="301" actId="1036"/>
        <pc:sldMkLst>
          <pc:docMk/>
          <pc:sldMk cId="1355205089" sldId="305"/>
        </pc:sldMkLst>
        <pc:spChg chg="mod">
          <ac:chgData name="Judson Santiago" userId="ebb108da2f256286" providerId="LiveId" clId="{9FA9AB5B-162F-4E6A-8D13-647429AF6915}" dt="2021-04-15T20:47:34.710" v="297" actId="948"/>
          <ac:spMkLst>
            <pc:docMk/>
            <pc:sldMk cId="1355205089" sldId="305"/>
            <ac:spMk id="3" creationId="{00000000-0000-0000-0000-000000000000}"/>
          </ac:spMkLst>
        </pc:spChg>
        <pc:spChg chg="mod">
          <ac:chgData name="Judson Santiago" userId="ebb108da2f256286" providerId="LiveId" clId="{9FA9AB5B-162F-4E6A-8D13-647429AF6915}" dt="2021-04-15T20:47:52.072" v="301" actId="1036"/>
          <ac:spMkLst>
            <pc:docMk/>
            <pc:sldMk cId="1355205089" sldId="305"/>
            <ac:spMk id="4" creationId="{00000000-0000-0000-0000-000000000000}"/>
          </ac:spMkLst>
        </pc:spChg>
        <pc:spChg chg="add mod">
          <ac:chgData name="Judson Santiago" userId="ebb108da2f256286" providerId="LiveId" clId="{9FA9AB5B-162F-4E6A-8D13-647429AF6915}" dt="2021-04-15T20:47:43.375" v="298" actId="1076"/>
          <ac:spMkLst>
            <pc:docMk/>
            <pc:sldMk cId="1355205089" sldId="305"/>
            <ac:spMk id="5" creationId="{B784EA88-D285-40BD-AB79-87A813B0BC7F}"/>
          </ac:spMkLst>
        </pc:spChg>
      </pc:sldChg>
    </pc:docChg>
  </pc:docChgLst>
  <pc:docChgLst>
    <pc:chgData name="Judson Santiago" userId="ebb108da2f256286" providerId="LiveId" clId="{DCE51FA7-3BBD-4DFC-B340-B489C0F88BA4}"/>
    <pc:docChg chg="undo custSel addSld modSld modMainMaster">
      <pc:chgData name="Judson Santiago" userId="ebb108da2f256286" providerId="LiveId" clId="{DCE51FA7-3BBD-4DFC-B340-B489C0F88BA4}" dt="2021-04-16T18:21:57.942" v="1427" actId="1076"/>
      <pc:docMkLst>
        <pc:docMk/>
      </pc:docMkLst>
      <pc:sldChg chg="modSp mod">
        <pc:chgData name="Judson Santiago" userId="ebb108da2f256286" providerId="LiveId" clId="{DCE51FA7-3BBD-4DFC-B340-B489C0F88BA4}" dt="2021-04-15T03:31:45.359" v="0" actId="313"/>
        <pc:sldMkLst>
          <pc:docMk/>
          <pc:sldMk cId="0" sldId="256"/>
        </pc:sldMkLst>
        <pc:spChg chg="mod">
          <ac:chgData name="Judson Santiago" userId="ebb108da2f256286" providerId="LiveId" clId="{DCE51FA7-3BBD-4DFC-B340-B489C0F88BA4}" dt="2021-04-15T03:31:45.359" v="0" actId="313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Judson Santiago" userId="ebb108da2f256286" providerId="LiveId" clId="{DCE51FA7-3BBD-4DFC-B340-B489C0F88BA4}" dt="2021-04-15T03:39:17.514" v="11" actId="113"/>
        <pc:sldMkLst>
          <pc:docMk/>
          <pc:sldMk cId="0" sldId="273"/>
        </pc:sldMkLst>
        <pc:spChg chg="mod">
          <ac:chgData name="Judson Santiago" userId="ebb108da2f256286" providerId="LiveId" clId="{DCE51FA7-3BBD-4DFC-B340-B489C0F88BA4}" dt="2021-04-15T03:39:17.514" v="11" actId="113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DCE51FA7-3BBD-4DFC-B340-B489C0F88BA4}" dt="2021-04-16T00:34:45.507" v="1227" actId="207"/>
        <pc:sldMkLst>
          <pc:docMk/>
          <pc:sldMk cId="0" sldId="276"/>
        </pc:sldMkLst>
        <pc:spChg chg="mod">
          <ac:chgData name="Judson Santiago" userId="ebb108da2f256286" providerId="LiveId" clId="{DCE51FA7-3BBD-4DFC-B340-B489C0F88BA4}" dt="2021-04-16T00:34:45.507" v="1227" actId="207"/>
          <ac:spMkLst>
            <pc:docMk/>
            <pc:sldMk cId="0" sldId="276"/>
            <ac:spMk id="3" creationId="{00000000-0000-0000-0000-000000000000}"/>
          </ac:spMkLst>
        </pc:spChg>
        <pc:spChg chg="mod">
          <ac:chgData name="Judson Santiago" userId="ebb108da2f256286" providerId="LiveId" clId="{DCE51FA7-3BBD-4DFC-B340-B489C0F88BA4}" dt="2021-04-16T00:34:30.228" v="1222" actId="207"/>
          <ac:spMkLst>
            <pc:docMk/>
            <pc:sldMk cId="0" sldId="276"/>
            <ac:spMk id="4" creationId="{00000000-0000-0000-0000-000000000000}"/>
          </ac:spMkLst>
        </pc:spChg>
      </pc:sldChg>
      <pc:sldChg chg="modSp mod">
        <pc:chgData name="Judson Santiago" userId="ebb108da2f256286" providerId="LiveId" clId="{DCE51FA7-3BBD-4DFC-B340-B489C0F88BA4}" dt="2021-04-16T18:20:35.666" v="1407" actId="6549"/>
        <pc:sldMkLst>
          <pc:docMk/>
          <pc:sldMk cId="0" sldId="277"/>
        </pc:sldMkLst>
        <pc:spChg chg="mod">
          <ac:chgData name="Judson Santiago" userId="ebb108da2f256286" providerId="LiveId" clId="{DCE51FA7-3BBD-4DFC-B340-B489C0F88BA4}" dt="2021-04-16T00:36:58.195" v="1273" actId="207"/>
          <ac:spMkLst>
            <pc:docMk/>
            <pc:sldMk cId="0" sldId="277"/>
            <ac:spMk id="4" creationId="{00000000-0000-0000-0000-000000000000}"/>
          </ac:spMkLst>
        </pc:spChg>
        <pc:spChg chg="mod">
          <ac:chgData name="Judson Santiago" userId="ebb108da2f256286" providerId="LiveId" clId="{DCE51FA7-3BBD-4DFC-B340-B489C0F88BA4}" dt="2021-04-16T18:20:35.666" v="1407" actId="6549"/>
          <ac:spMkLst>
            <pc:docMk/>
            <pc:sldMk cId="0" sldId="277"/>
            <ac:spMk id="5" creationId="{00000000-0000-0000-0000-000000000000}"/>
          </ac:spMkLst>
        </pc:spChg>
      </pc:sldChg>
      <pc:sldChg chg="modSp mod">
        <pc:chgData name="Judson Santiago" userId="ebb108da2f256286" providerId="LiveId" clId="{DCE51FA7-3BBD-4DFC-B340-B489C0F88BA4}" dt="2021-04-16T00:36:38.912" v="1268" actId="6549"/>
        <pc:sldMkLst>
          <pc:docMk/>
          <pc:sldMk cId="0" sldId="278"/>
        </pc:sldMkLst>
        <pc:spChg chg="mod">
          <ac:chgData name="Judson Santiago" userId="ebb108da2f256286" providerId="LiveId" clId="{DCE51FA7-3BBD-4DFC-B340-B489C0F88BA4}" dt="2021-04-16T00:36:00.532" v="1253" actId="207"/>
          <ac:spMkLst>
            <pc:docMk/>
            <pc:sldMk cId="0" sldId="278"/>
            <ac:spMk id="4" creationId="{00000000-0000-0000-0000-000000000000}"/>
          </ac:spMkLst>
        </pc:spChg>
        <pc:spChg chg="mod">
          <ac:chgData name="Judson Santiago" userId="ebb108da2f256286" providerId="LiveId" clId="{DCE51FA7-3BBD-4DFC-B340-B489C0F88BA4}" dt="2021-04-16T00:36:08.325" v="1257" actId="207"/>
          <ac:spMkLst>
            <pc:docMk/>
            <pc:sldMk cId="0" sldId="278"/>
            <ac:spMk id="5" creationId="{00000000-0000-0000-0000-000000000000}"/>
          </ac:spMkLst>
        </pc:spChg>
        <pc:spChg chg="mod">
          <ac:chgData name="Judson Santiago" userId="ebb108da2f256286" providerId="LiveId" clId="{DCE51FA7-3BBD-4DFC-B340-B489C0F88BA4}" dt="2021-04-16T00:36:15.198" v="1260" actId="207"/>
          <ac:spMkLst>
            <pc:docMk/>
            <pc:sldMk cId="0" sldId="278"/>
            <ac:spMk id="6" creationId="{00000000-0000-0000-0000-000000000000}"/>
          </ac:spMkLst>
        </pc:spChg>
        <pc:spChg chg="mod">
          <ac:chgData name="Judson Santiago" userId="ebb108da2f256286" providerId="LiveId" clId="{DCE51FA7-3BBD-4DFC-B340-B489C0F88BA4}" dt="2021-04-16T00:36:38.912" v="1268" actId="6549"/>
          <ac:spMkLst>
            <pc:docMk/>
            <pc:sldMk cId="0" sldId="278"/>
            <ac:spMk id="7" creationId="{00000000-0000-0000-0000-000000000000}"/>
          </ac:spMkLst>
        </pc:spChg>
      </pc:sldChg>
      <pc:sldChg chg="modSp mod">
        <pc:chgData name="Judson Santiago" userId="ebb108da2f256286" providerId="LiveId" clId="{DCE51FA7-3BBD-4DFC-B340-B489C0F88BA4}" dt="2021-04-16T00:35:39.525" v="1248" actId="207"/>
        <pc:sldMkLst>
          <pc:docMk/>
          <pc:sldMk cId="0" sldId="281"/>
        </pc:sldMkLst>
        <pc:spChg chg="mod">
          <ac:chgData name="Judson Santiago" userId="ebb108da2f256286" providerId="LiveId" clId="{DCE51FA7-3BBD-4DFC-B340-B489C0F88BA4}" dt="2021-04-16T00:35:39.525" v="1248" actId="207"/>
          <ac:spMkLst>
            <pc:docMk/>
            <pc:sldMk cId="0" sldId="281"/>
            <ac:spMk id="4" creationId="{00000000-0000-0000-0000-000000000000}"/>
          </ac:spMkLst>
        </pc:spChg>
      </pc:sldChg>
      <pc:sldChg chg="addSp modSp mod">
        <pc:chgData name="Judson Santiago" userId="ebb108da2f256286" providerId="LiveId" clId="{DCE51FA7-3BBD-4DFC-B340-B489C0F88BA4}" dt="2021-04-16T00:42:10.223" v="1332" actId="20577"/>
        <pc:sldMkLst>
          <pc:docMk/>
          <pc:sldMk cId="0" sldId="284"/>
        </pc:sldMkLst>
        <pc:spChg chg="mod">
          <ac:chgData name="Judson Santiago" userId="ebb108da2f256286" providerId="LiveId" clId="{DCE51FA7-3BBD-4DFC-B340-B489C0F88BA4}" dt="2021-04-16T00:37:38.276" v="1289" actId="207"/>
          <ac:spMkLst>
            <pc:docMk/>
            <pc:sldMk cId="0" sldId="284"/>
            <ac:spMk id="4" creationId="{00000000-0000-0000-0000-000000000000}"/>
          </ac:spMkLst>
        </pc:spChg>
        <pc:spChg chg="add mod">
          <ac:chgData name="Judson Santiago" userId="ebb108da2f256286" providerId="LiveId" clId="{DCE51FA7-3BBD-4DFC-B340-B489C0F88BA4}" dt="2021-04-16T00:42:10.223" v="1332" actId="20577"/>
          <ac:spMkLst>
            <pc:docMk/>
            <pc:sldMk cId="0" sldId="284"/>
            <ac:spMk id="5" creationId="{A1239C61-324E-459C-962D-F472ACFED6DC}"/>
          </ac:spMkLst>
        </pc:spChg>
      </pc:sldChg>
      <pc:sldChg chg="modSp mod">
        <pc:chgData name="Judson Santiago" userId="ebb108da2f256286" providerId="LiveId" clId="{DCE51FA7-3BBD-4DFC-B340-B489C0F88BA4}" dt="2021-04-16T00:30:08.091" v="1206" actId="207"/>
        <pc:sldMkLst>
          <pc:docMk/>
          <pc:sldMk cId="0" sldId="286"/>
        </pc:sldMkLst>
        <pc:spChg chg="mod">
          <ac:chgData name="Judson Santiago" userId="ebb108da2f256286" providerId="LiveId" clId="{DCE51FA7-3BBD-4DFC-B340-B489C0F88BA4}" dt="2021-04-16T00:30:08.091" v="1206" actId="207"/>
          <ac:spMkLst>
            <pc:docMk/>
            <pc:sldMk cId="0" sldId="286"/>
            <ac:spMk id="5" creationId="{AB23BD99-BBCA-4DB8-B74B-CA53FF45B438}"/>
          </ac:spMkLst>
        </pc:spChg>
      </pc:sldChg>
      <pc:sldChg chg="addSp delSp modSp mod">
        <pc:chgData name="Judson Santiago" userId="ebb108da2f256286" providerId="LiveId" clId="{DCE51FA7-3BBD-4DFC-B340-B489C0F88BA4}" dt="2021-04-16T00:27:32.586" v="1204" actId="1036"/>
        <pc:sldMkLst>
          <pc:docMk/>
          <pc:sldMk cId="1079707759" sldId="295"/>
        </pc:sldMkLst>
        <pc:spChg chg="mod">
          <ac:chgData name="Judson Santiago" userId="ebb108da2f256286" providerId="LiveId" clId="{DCE51FA7-3BBD-4DFC-B340-B489C0F88BA4}" dt="2021-04-16T00:27:14.329" v="1202" actId="6549"/>
          <ac:spMkLst>
            <pc:docMk/>
            <pc:sldMk cId="1079707759" sldId="295"/>
            <ac:spMk id="4" creationId="{00000000-0000-0000-0000-000000000000}"/>
          </ac:spMkLst>
        </pc:spChg>
        <pc:spChg chg="add del mod ord">
          <ac:chgData name="Judson Santiago" userId="ebb108da2f256286" providerId="LiveId" clId="{DCE51FA7-3BBD-4DFC-B340-B489C0F88BA4}" dt="2021-04-16T00:26:47.265" v="1195" actId="478"/>
          <ac:spMkLst>
            <pc:docMk/>
            <pc:sldMk cId="1079707759" sldId="295"/>
            <ac:spMk id="15" creationId="{00A795AF-92D8-4D19-A12B-B312112115EE}"/>
          </ac:spMkLst>
        </pc:spChg>
        <pc:cxnChg chg="del">
          <ac:chgData name="Judson Santiago" userId="ebb108da2f256286" providerId="LiveId" clId="{DCE51FA7-3BBD-4DFC-B340-B489C0F88BA4}" dt="2021-04-16T00:25:04.313" v="1176" actId="478"/>
          <ac:cxnSpMkLst>
            <pc:docMk/>
            <pc:sldMk cId="1079707759" sldId="295"/>
            <ac:cxnSpMk id="5" creationId="{00000000-0000-0000-0000-000000000000}"/>
          </ac:cxnSpMkLst>
        </pc:cxnChg>
        <pc:cxnChg chg="del">
          <ac:chgData name="Judson Santiago" userId="ebb108da2f256286" providerId="LiveId" clId="{DCE51FA7-3BBD-4DFC-B340-B489C0F88BA4}" dt="2021-04-16T00:25:04.313" v="1176" actId="478"/>
          <ac:cxnSpMkLst>
            <pc:docMk/>
            <pc:sldMk cId="1079707759" sldId="295"/>
            <ac:cxnSpMk id="6" creationId="{00000000-0000-0000-0000-000000000000}"/>
          </ac:cxnSpMkLst>
        </pc:cxnChg>
        <pc:cxnChg chg="add mod">
          <ac:chgData name="Judson Santiago" userId="ebb108da2f256286" providerId="LiveId" clId="{DCE51FA7-3BBD-4DFC-B340-B489C0F88BA4}" dt="2021-04-16T00:27:32.586" v="1204" actId="1036"/>
          <ac:cxnSpMkLst>
            <pc:docMk/>
            <pc:sldMk cId="1079707759" sldId="295"/>
            <ac:cxnSpMk id="8" creationId="{929C8992-574B-46A1-BD2B-7B6EA14B388B}"/>
          </ac:cxnSpMkLst>
        </pc:cxnChg>
        <pc:cxnChg chg="add mod">
          <ac:chgData name="Judson Santiago" userId="ebb108da2f256286" providerId="LiveId" clId="{DCE51FA7-3BBD-4DFC-B340-B489C0F88BA4}" dt="2021-04-16T00:27:32.586" v="1204" actId="1036"/>
          <ac:cxnSpMkLst>
            <pc:docMk/>
            <pc:sldMk cId="1079707759" sldId="295"/>
            <ac:cxnSpMk id="9" creationId="{DFA4733D-BA03-4BC5-BAFB-4877F5202258}"/>
          </ac:cxnSpMkLst>
        </pc:cxnChg>
      </pc:sldChg>
      <pc:sldChg chg="modSp mod">
        <pc:chgData name="Judson Santiago" userId="ebb108da2f256286" providerId="LiveId" clId="{DCE51FA7-3BBD-4DFC-B340-B489C0F88BA4}" dt="2021-04-16T00:40:04.196" v="1313" actId="207"/>
        <pc:sldMkLst>
          <pc:docMk/>
          <pc:sldMk cId="4207998194" sldId="296"/>
        </pc:sldMkLst>
        <pc:spChg chg="mod">
          <ac:chgData name="Judson Santiago" userId="ebb108da2f256286" providerId="LiveId" clId="{DCE51FA7-3BBD-4DFC-B340-B489C0F88BA4}" dt="2021-04-16T00:40:01.918" v="1312" actId="207"/>
          <ac:spMkLst>
            <pc:docMk/>
            <pc:sldMk cId="4207998194" sldId="296"/>
            <ac:spMk id="4" creationId="{72C958A5-A8F9-4608-B88E-1C3843310DAA}"/>
          </ac:spMkLst>
        </pc:spChg>
        <pc:spChg chg="mod">
          <ac:chgData name="Judson Santiago" userId="ebb108da2f256286" providerId="LiveId" clId="{DCE51FA7-3BBD-4DFC-B340-B489C0F88BA4}" dt="2021-04-16T00:39:59.742" v="1311" actId="207"/>
          <ac:spMkLst>
            <pc:docMk/>
            <pc:sldMk cId="4207998194" sldId="296"/>
            <ac:spMk id="7" creationId="{00000000-0000-0000-0000-000000000000}"/>
          </ac:spMkLst>
        </pc:spChg>
        <pc:spChg chg="mod">
          <ac:chgData name="Judson Santiago" userId="ebb108da2f256286" providerId="LiveId" clId="{DCE51FA7-3BBD-4DFC-B340-B489C0F88BA4}" dt="2021-04-16T00:40:04.196" v="1313" actId="207"/>
          <ac:spMkLst>
            <pc:docMk/>
            <pc:sldMk cId="4207998194" sldId="296"/>
            <ac:spMk id="8" creationId="{00000000-0000-0000-0000-000000000000}"/>
          </ac:spMkLst>
        </pc:spChg>
      </pc:sldChg>
      <pc:sldChg chg="modSp mod">
        <pc:chgData name="Judson Santiago" userId="ebb108da2f256286" providerId="LiveId" clId="{DCE51FA7-3BBD-4DFC-B340-B489C0F88BA4}" dt="2021-04-16T18:21:57.942" v="1427" actId="1076"/>
        <pc:sldMkLst>
          <pc:docMk/>
          <pc:sldMk cId="3814912330" sldId="298"/>
        </pc:sldMkLst>
        <pc:spChg chg="mod">
          <ac:chgData name="Judson Santiago" userId="ebb108da2f256286" providerId="LiveId" clId="{DCE51FA7-3BBD-4DFC-B340-B489C0F88BA4}" dt="2021-04-16T18:21:57.942" v="1427" actId="1076"/>
          <ac:spMkLst>
            <pc:docMk/>
            <pc:sldMk cId="3814912330" sldId="298"/>
            <ac:spMk id="7" creationId="{00000000-0000-0000-0000-000000000000}"/>
          </ac:spMkLst>
        </pc:spChg>
      </pc:sldChg>
      <pc:sldChg chg="modSp mod">
        <pc:chgData name="Judson Santiago" userId="ebb108da2f256286" providerId="LiveId" clId="{DCE51FA7-3BBD-4DFC-B340-B489C0F88BA4}" dt="2021-04-16T00:39:35.196" v="1305" actId="207"/>
        <pc:sldMkLst>
          <pc:docMk/>
          <pc:sldMk cId="4152593955" sldId="299"/>
        </pc:sldMkLst>
        <pc:spChg chg="mod">
          <ac:chgData name="Judson Santiago" userId="ebb108da2f256286" providerId="LiveId" clId="{DCE51FA7-3BBD-4DFC-B340-B489C0F88BA4}" dt="2021-04-16T00:39:35.196" v="1305" actId="207"/>
          <ac:spMkLst>
            <pc:docMk/>
            <pc:sldMk cId="4152593955" sldId="299"/>
            <ac:spMk id="5" creationId="{00000000-0000-0000-0000-000000000000}"/>
          </ac:spMkLst>
        </pc:spChg>
        <pc:spChg chg="mod">
          <ac:chgData name="Judson Santiago" userId="ebb108da2f256286" providerId="LiveId" clId="{DCE51FA7-3BBD-4DFC-B340-B489C0F88BA4}" dt="2021-04-16T00:39:17.690" v="1303" actId="207"/>
          <ac:spMkLst>
            <pc:docMk/>
            <pc:sldMk cId="4152593955" sldId="299"/>
            <ac:spMk id="6" creationId="{00000000-0000-0000-0000-000000000000}"/>
          </ac:spMkLst>
        </pc:spChg>
      </pc:sldChg>
      <pc:sldChg chg="modSp mod">
        <pc:chgData name="Judson Santiago" userId="ebb108da2f256286" providerId="LiveId" clId="{DCE51FA7-3BBD-4DFC-B340-B489C0F88BA4}" dt="2021-04-16T00:29:11.428" v="1205" actId="207"/>
        <pc:sldMkLst>
          <pc:docMk/>
          <pc:sldMk cId="2813258595" sldId="300"/>
        </pc:sldMkLst>
        <pc:spChg chg="mod">
          <ac:chgData name="Judson Santiago" userId="ebb108da2f256286" providerId="LiveId" clId="{DCE51FA7-3BBD-4DFC-B340-B489C0F88BA4}" dt="2021-04-16T00:29:11.428" v="1205" actId="207"/>
          <ac:spMkLst>
            <pc:docMk/>
            <pc:sldMk cId="2813258595" sldId="300"/>
            <ac:spMk id="8" creationId="{2F2354E4-59CA-4344-8F81-6EA3E3AA107A}"/>
          </ac:spMkLst>
        </pc:spChg>
      </pc:sldChg>
      <pc:sldChg chg="modSp mod">
        <pc:chgData name="Judson Santiago" userId="ebb108da2f256286" providerId="LiveId" clId="{DCE51FA7-3BBD-4DFC-B340-B489C0F88BA4}" dt="2021-04-16T00:41:07.928" v="1326" actId="207"/>
        <pc:sldMkLst>
          <pc:docMk/>
          <pc:sldMk cId="2051526699" sldId="302"/>
        </pc:sldMkLst>
        <pc:spChg chg="mod">
          <ac:chgData name="Judson Santiago" userId="ebb108da2f256286" providerId="LiveId" clId="{DCE51FA7-3BBD-4DFC-B340-B489C0F88BA4}" dt="2021-04-16T00:34:01.693" v="1217" actId="207"/>
          <ac:spMkLst>
            <pc:docMk/>
            <pc:sldMk cId="2051526699" sldId="302"/>
            <ac:spMk id="4" creationId="{ECF8D362-7E4C-4301-A6E2-5E55C42DA59E}"/>
          </ac:spMkLst>
        </pc:spChg>
        <pc:spChg chg="mod">
          <ac:chgData name="Judson Santiago" userId="ebb108da2f256286" providerId="LiveId" clId="{DCE51FA7-3BBD-4DFC-B340-B489C0F88BA4}" dt="2021-04-16T00:41:07.928" v="1326" actId="207"/>
          <ac:spMkLst>
            <pc:docMk/>
            <pc:sldMk cId="2051526699" sldId="302"/>
            <ac:spMk id="5" creationId="{FCF9CF6E-8376-4442-B9A5-D409EAB60780}"/>
          </ac:spMkLst>
        </pc:spChg>
      </pc:sldChg>
      <pc:sldChg chg="addSp delSp modSp new mod modNotesTx">
        <pc:chgData name="Judson Santiago" userId="ebb108da2f256286" providerId="LiveId" clId="{DCE51FA7-3BBD-4DFC-B340-B489C0F88BA4}" dt="2021-04-16T18:17:02.770" v="1354" actId="6549"/>
        <pc:sldMkLst>
          <pc:docMk/>
          <pc:sldMk cId="899308295" sldId="304"/>
        </pc:sldMkLst>
        <pc:spChg chg="mod">
          <ac:chgData name="Judson Santiago" userId="ebb108da2f256286" providerId="LiveId" clId="{DCE51FA7-3BBD-4DFC-B340-B489C0F88BA4}" dt="2021-04-15T03:45:45.875" v="18" actId="20577"/>
          <ac:spMkLst>
            <pc:docMk/>
            <pc:sldMk cId="899308295" sldId="304"/>
            <ac:spMk id="2" creationId="{67259CC8-3C84-4369-BBF3-847D86E60F0B}"/>
          </ac:spMkLst>
        </pc:spChg>
        <pc:spChg chg="mod">
          <ac:chgData name="Judson Santiago" userId="ebb108da2f256286" providerId="LiveId" clId="{DCE51FA7-3BBD-4DFC-B340-B489C0F88BA4}" dt="2021-04-15T20:24:10.931" v="1116" actId="207"/>
          <ac:spMkLst>
            <pc:docMk/>
            <pc:sldMk cId="899308295" sldId="304"/>
            <ac:spMk id="3" creationId="{3055B095-01A7-4B8D-9097-ADE68CFC5581}"/>
          </ac:spMkLst>
        </pc:spChg>
        <pc:spChg chg="add del mod">
          <ac:chgData name="Judson Santiago" userId="ebb108da2f256286" providerId="LiveId" clId="{DCE51FA7-3BBD-4DFC-B340-B489C0F88BA4}" dt="2021-04-15T04:37:30.367" v="719" actId="478"/>
          <ac:spMkLst>
            <pc:docMk/>
            <pc:sldMk cId="899308295" sldId="304"/>
            <ac:spMk id="4" creationId="{742CE0F6-5CAA-4636-8B0C-96A2F169EF0E}"/>
          </ac:spMkLst>
        </pc:spChg>
        <pc:spChg chg="add del mod">
          <ac:chgData name="Judson Santiago" userId="ebb108da2f256286" providerId="LiveId" clId="{DCE51FA7-3BBD-4DFC-B340-B489C0F88BA4}" dt="2021-04-15T04:00:43.157" v="422" actId="478"/>
          <ac:spMkLst>
            <pc:docMk/>
            <pc:sldMk cId="899308295" sldId="304"/>
            <ac:spMk id="5" creationId="{D1B38C0B-696C-4195-9714-8BDB0A1C8278}"/>
          </ac:spMkLst>
        </pc:spChg>
        <pc:spChg chg="add mod">
          <ac:chgData name="Judson Santiago" userId="ebb108da2f256286" providerId="LiveId" clId="{DCE51FA7-3BBD-4DFC-B340-B489C0F88BA4}" dt="2021-04-16T18:17:02.770" v="1354" actId="6549"/>
          <ac:spMkLst>
            <pc:docMk/>
            <pc:sldMk cId="899308295" sldId="304"/>
            <ac:spMk id="6" creationId="{F8BB8529-E2A8-4E4F-8DC0-1B7AB7348FCD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7" creationId="{F4670CC2-83BF-4D6E-9D0A-5623B4A252F7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8" creationId="{585182D0-F9FF-4A32-A4E1-B39F5C982E4A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9" creationId="{ED1F7EC6-8971-41F9-949F-FDFC433D78CA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10" creationId="{EF268223-82B1-43B4-B84F-2EAA4D3E0554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11" creationId="{79FC3B7C-83A6-4BF2-9F4D-B5CC76E5268D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12" creationId="{481A0B9D-8603-4D2D-9C2E-CA44A57B2CDA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13" creationId="{872A4500-BDD6-4E37-88C0-C7A10E19E003}"/>
          </ac:spMkLst>
        </pc:spChg>
        <pc:spChg chg="add del mod">
          <ac:chgData name="Judson Santiago" userId="ebb108da2f256286" providerId="LiveId" clId="{DCE51FA7-3BBD-4DFC-B340-B489C0F88BA4}" dt="2021-04-15T04:02:49.461" v="444" actId="478"/>
          <ac:spMkLst>
            <pc:docMk/>
            <pc:sldMk cId="899308295" sldId="304"/>
            <ac:spMk id="14" creationId="{4474797D-7058-4DC7-838C-72E6EC91A572}"/>
          </ac:spMkLst>
        </pc:spChg>
        <pc:spChg chg="add del mod">
          <ac:chgData name="Judson Santiago" userId="ebb108da2f256286" providerId="LiveId" clId="{DCE51FA7-3BBD-4DFC-B340-B489C0F88BA4}" dt="2021-04-15T04:02:49.461" v="444" actId="478"/>
          <ac:spMkLst>
            <pc:docMk/>
            <pc:sldMk cId="899308295" sldId="304"/>
            <ac:spMk id="15" creationId="{1C43E43C-0CD8-4B05-ADF1-5DC899DABF7B}"/>
          </ac:spMkLst>
        </pc:spChg>
        <pc:spChg chg="add del mod">
          <ac:chgData name="Judson Santiago" userId="ebb108da2f256286" providerId="LiveId" clId="{DCE51FA7-3BBD-4DFC-B340-B489C0F88BA4}" dt="2021-04-15T04:02:49.461" v="444" actId="478"/>
          <ac:spMkLst>
            <pc:docMk/>
            <pc:sldMk cId="899308295" sldId="304"/>
            <ac:spMk id="16" creationId="{97DBADBA-6DD1-4BFE-B51B-5259E6553B33}"/>
          </ac:spMkLst>
        </pc:spChg>
        <pc:spChg chg="add del mod">
          <ac:chgData name="Judson Santiago" userId="ebb108da2f256286" providerId="LiveId" clId="{DCE51FA7-3BBD-4DFC-B340-B489C0F88BA4}" dt="2021-04-15T04:02:49.461" v="444" actId="478"/>
          <ac:spMkLst>
            <pc:docMk/>
            <pc:sldMk cId="899308295" sldId="304"/>
            <ac:spMk id="17" creationId="{5EAF8735-40D5-4044-8DA9-0473B8221A2E}"/>
          </ac:spMkLst>
        </pc:spChg>
        <pc:spChg chg="add del mod">
          <ac:chgData name="Judson Santiago" userId="ebb108da2f256286" providerId="LiveId" clId="{DCE51FA7-3BBD-4DFC-B340-B489C0F88BA4}" dt="2021-04-15T04:02:49.461" v="444" actId="478"/>
          <ac:spMkLst>
            <pc:docMk/>
            <pc:sldMk cId="899308295" sldId="304"/>
            <ac:spMk id="18" creationId="{CE9445DA-2DA6-49DB-9F4A-E5DBE0A3B123}"/>
          </ac:spMkLst>
        </pc:spChg>
        <pc:spChg chg="add del mod">
          <ac:chgData name="Judson Santiago" userId="ebb108da2f256286" providerId="LiveId" clId="{DCE51FA7-3BBD-4DFC-B340-B489C0F88BA4}" dt="2021-04-15T04:02:49.461" v="444" actId="478"/>
          <ac:spMkLst>
            <pc:docMk/>
            <pc:sldMk cId="899308295" sldId="304"/>
            <ac:spMk id="19" creationId="{B3B71C68-FD2F-49D2-878F-C5F6BB920261}"/>
          </ac:spMkLst>
        </pc:spChg>
        <pc:spChg chg="add del mod">
          <ac:chgData name="Judson Santiago" userId="ebb108da2f256286" providerId="LiveId" clId="{DCE51FA7-3BBD-4DFC-B340-B489C0F88BA4}" dt="2021-04-15T04:02:49.461" v="444" actId="478"/>
          <ac:spMkLst>
            <pc:docMk/>
            <pc:sldMk cId="899308295" sldId="304"/>
            <ac:spMk id="20" creationId="{BAD9B8F8-993E-49E4-83E7-AD69D42EBC9C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21" creationId="{1BC323D7-DC6F-4C77-844C-ED141B5A2681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22" creationId="{448418D4-B9DF-4280-94D1-2E9BD4AC0A1C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23" creationId="{7ADEE691-8F2A-44AE-AFD6-63B838ADD86B}"/>
          </ac:spMkLst>
        </pc:spChg>
        <pc:spChg chg="add del mod">
          <ac:chgData name="Judson Santiago" userId="ebb108da2f256286" providerId="LiveId" clId="{DCE51FA7-3BBD-4DFC-B340-B489C0F88BA4}" dt="2021-04-15T04:02:49.461" v="444" actId="478"/>
          <ac:spMkLst>
            <pc:docMk/>
            <pc:sldMk cId="899308295" sldId="304"/>
            <ac:spMk id="24" creationId="{00141417-C993-489C-8D2B-B4F6E1B7E661}"/>
          </ac:spMkLst>
        </pc:spChg>
        <pc:spChg chg="add del mod">
          <ac:chgData name="Judson Santiago" userId="ebb108da2f256286" providerId="LiveId" clId="{DCE51FA7-3BBD-4DFC-B340-B489C0F88BA4}" dt="2021-04-15T04:02:49.461" v="444" actId="478"/>
          <ac:spMkLst>
            <pc:docMk/>
            <pc:sldMk cId="899308295" sldId="304"/>
            <ac:spMk id="25" creationId="{5C245F53-EFEA-45B2-A1DB-9E0390BA0912}"/>
          </ac:spMkLst>
        </pc:spChg>
        <pc:spChg chg="add del mod">
          <ac:chgData name="Judson Santiago" userId="ebb108da2f256286" providerId="LiveId" clId="{DCE51FA7-3BBD-4DFC-B340-B489C0F88BA4}" dt="2021-04-15T04:02:49.461" v="444" actId="478"/>
          <ac:spMkLst>
            <pc:docMk/>
            <pc:sldMk cId="899308295" sldId="304"/>
            <ac:spMk id="26" creationId="{7FF44728-98D1-49FC-9C1E-09AA26F01F06}"/>
          </ac:spMkLst>
        </pc:spChg>
        <pc:spChg chg="add mod topLvl">
          <ac:chgData name="Judson Santiago" userId="ebb108da2f256286" providerId="LiveId" clId="{DCE51FA7-3BBD-4DFC-B340-B489C0F88BA4}" dt="2021-04-15T20:31:07.366" v="1166" actId="164"/>
          <ac:spMkLst>
            <pc:docMk/>
            <pc:sldMk cId="899308295" sldId="304"/>
            <ac:spMk id="27" creationId="{56E0D556-0621-477D-9284-E7A97F6F86D9}"/>
          </ac:spMkLst>
        </pc:spChg>
        <pc:spChg chg="add del mod">
          <ac:chgData name="Judson Santiago" userId="ebb108da2f256286" providerId="LiveId" clId="{DCE51FA7-3BBD-4DFC-B340-B489C0F88BA4}" dt="2021-04-15T04:04:00.116" v="458" actId="478"/>
          <ac:spMkLst>
            <pc:docMk/>
            <pc:sldMk cId="899308295" sldId="304"/>
            <ac:spMk id="28" creationId="{85EE416C-87BF-4960-8542-A0AE5C1F2AD4}"/>
          </ac:spMkLst>
        </pc:spChg>
        <pc:spChg chg="add mod topLvl">
          <ac:chgData name="Judson Santiago" userId="ebb108da2f256286" providerId="LiveId" clId="{DCE51FA7-3BBD-4DFC-B340-B489C0F88BA4}" dt="2021-04-15T20:31:07.366" v="1166" actId="164"/>
          <ac:spMkLst>
            <pc:docMk/>
            <pc:sldMk cId="899308295" sldId="304"/>
            <ac:spMk id="29" creationId="{5BC63A5A-75C9-4A3E-B42E-AD942EEE4456}"/>
          </ac:spMkLst>
        </pc:spChg>
        <pc:spChg chg="add mod topLvl">
          <ac:chgData name="Judson Santiago" userId="ebb108da2f256286" providerId="LiveId" clId="{DCE51FA7-3BBD-4DFC-B340-B489C0F88BA4}" dt="2021-04-15T20:31:07.366" v="1166" actId="164"/>
          <ac:spMkLst>
            <pc:docMk/>
            <pc:sldMk cId="899308295" sldId="304"/>
            <ac:spMk id="30" creationId="{60E706CD-3618-4243-A55C-667ECFA0A660}"/>
          </ac:spMkLst>
        </pc:spChg>
        <pc:spChg chg="add del mod">
          <ac:chgData name="Judson Santiago" userId="ebb108da2f256286" providerId="LiveId" clId="{DCE51FA7-3BBD-4DFC-B340-B489C0F88BA4}" dt="2021-04-15T04:04:12.219" v="461" actId="478"/>
          <ac:spMkLst>
            <pc:docMk/>
            <pc:sldMk cId="899308295" sldId="304"/>
            <ac:spMk id="31" creationId="{EFBB514E-D640-42B5-8136-9E62EADD11C1}"/>
          </ac:spMkLst>
        </pc:spChg>
        <pc:spChg chg="add del mod">
          <ac:chgData name="Judson Santiago" userId="ebb108da2f256286" providerId="LiveId" clId="{DCE51FA7-3BBD-4DFC-B340-B489C0F88BA4}" dt="2021-04-15T04:04:12.219" v="461" actId="478"/>
          <ac:spMkLst>
            <pc:docMk/>
            <pc:sldMk cId="899308295" sldId="304"/>
            <ac:spMk id="32" creationId="{7EDDD3C1-08C9-48AF-BB37-6D81FEC30947}"/>
          </ac:spMkLst>
        </pc:spChg>
        <pc:spChg chg="add del mod">
          <ac:chgData name="Judson Santiago" userId="ebb108da2f256286" providerId="LiveId" clId="{DCE51FA7-3BBD-4DFC-B340-B489C0F88BA4}" dt="2021-04-15T04:04:12.219" v="461" actId="478"/>
          <ac:spMkLst>
            <pc:docMk/>
            <pc:sldMk cId="899308295" sldId="304"/>
            <ac:spMk id="33" creationId="{58065783-26B8-434E-8C74-158D00D8760A}"/>
          </ac:spMkLst>
        </pc:spChg>
        <pc:spChg chg="add del mod">
          <ac:chgData name="Judson Santiago" userId="ebb108da2f256286" providerId="LiveId" clId="{DCE51FA7-3BBD-4DFC-B340-B489C0F88BA4}" dt="2021-04-15T04:04:12.219" v="461" actId="478"/>
          <ac:spMkLst>
            <pc:docMk/>
            <pc:sldMk cId="899308295" sldId="304"/>
            <ac:spMk id="34" creationId="{8DE86343-DA08-4E7C-B9C5-6C64695CB7D8}"/>
          </ac:spMkLst>
        </pc:spChg>
        <pc:spChg chg="add del mod">
          <ac:chgData name="Judson Santiago" userId="ebb108da2f256286" providerId="LiveId" clId="{DCE51FA7-3BBD-4DFC-B340-B489C0F88BA4}" dt="2021-04-15T04:04:12.219" v="461" actId="478"/>
          <ac:spMkLst>
            <pc:docMk/>
            <pc:sldMk cId="899308295" sldId="304"/>
            <ac:spMk id="35" creationId="{D2F21056-CF68-4FFA-B726-C29AD5FD3E89}"/>
          </ac:spMkLst>
        </pc:spChg>
        <pc:spChg chg="add del mod">
          <ac:chgData name="Judson Santiago" userId="ebb108da2f256286" providerId="LiveId" clId="{DCE51FA7-3BBD-4DFC-B340-B489C0F88BA4}" dt="2021-04-15T04:04:12.219" v="461" actId="478"/>
          <ac:spMkLst>
            <pc:docMk/>
            <pc:sldMk cId="899308295" sldId="304"/>
            <ac:spMk id="36" creationId="{1EC09B39-55DB-491C-9492-E61690441073}"/>
          </ac:spMkLst>
        </pc:spChg>
        <pc:spChg chg="add del mod ord">
          <ac:chgData name="Judson Santiago" userId="ebb108da2f256286" providerId="LiveId" clId="{DCE51FA7-3BBD-4DFC-B340-B489C0F88BA4}" dt="2021-04-15T04:18:56.818" v="609" actId="478"/>
          <ac:spMkLst>
            <pc:docMk/>
            <pc:sldMk cId="899308295" sldId="304"/>
            <ac:spMk id="39" creationId="{63B30761-46DC-4433-820F-0576FF33AEAE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43" creationId="{D40BD2C3-02A4-43F7-A431-0034948F4F62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44" creationId="{2B87F2DE-1574-4B0E-88D9-E447B56DE7CF}"/>
          </ac:spMkLst>
        </pc:spChg>
        <pc:spChg chg="add del mod">
          <ac:chgData name="Judson Santiago" userId="ebb108da2f256286" providerId="LiveId" clId="{DCE51FA7-3BBD-4DFC-B340-B489C0F88BA4}" dt="2021-04-15T04:34:58.975" v="696" actId="478"/>
          <ac:spMkLst>
            <pc:docMk/>
            <pc:sldMk cId="899308295" sldId="304"/>
            <ac:spMk id="47" creationId="{791EC84D-B041-4BB2-8796-A9659A396950}"/>
          </ac:spMkLst>
        </pc:spChg>
        <pc:spChg chg="add del mod">
          <ac:chgData name="Judson Santiago" userId="ebb108da2f256286" providerId="LiveId" clId="{DCE51FA7-3BBD-4DFC-B340-B489C0F88BA4}" dt="2021-04-15T04:35:32.879" v="699" actId="478"/>
          <ac:spMkLst>
            <pc:docMk/>
            <pc:sldMk cId="899308295" sldId="304"/>
            <ac:spMk id="48" creationId="{44028F7D-9B55-44F7-89B9-79DF76AAE10F}"/>
          </ac:spMkLst>
        </pc:spChg>
        <pc:spChg chg="add mod topLvl">
          <ac:chgData name="Judson Santiago" userId="ebb108da2f256286" providerId="LiveId" clId="{DCE51FA7-3BBD-4DFC-B340-B489C0F88BA4}" dt="2021-04-15T20:31:07.366" v="1166" actId="164"/>
          <ac:spMkLst>
            <pc:docMk/>
            <pc:sldMk cId="899308295" sldId="304"/>
            <ac:spMk id="49" creationId="{C458D7D9-2065-428B-AF6E-E953C02703ED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50" creationId="{A5DFD803-EAC9-452D-8595-287D16B4BEE3}"/>
          </ac:spMkLst>
        </pc:spChg>
        <pc:spChg chg="add mod topLvl">
          <ac:chgData name="Judson Santiago" userId="ebb108da2f256286" providerId="LiveId" clId="{DCE51FA7-3BBD-4DFC-B340-B489C0F88BA4}" dt="2021-04-16T18:16:17.492" v="1348" actId="3064"/>
          <ac:spMkLst>
            <pc:docMk/>
            <pc:sldMk cId="899308295" sldId="304"/>
            <ac:spMk id="51" creationId="{FCDE9850-664E-46E9-AAA4-06984B4F61A6}"/>
          </ac:spMkLst>
        </pc:spChg>
        <pc:spChg chg="add mod topLvl">
          <ac:chgData name="Judson Santiago" userId="ebb108da2f256286" providerId="LiveId" clId="{DCE51FA7-3BBD-4DFC-B340-B489C0F88BA4}" dt="2021-04-15T20:31:07.366" v="1166" actId="164"/>
          <ac:spMkLst>
            <pc:docMk/>
            <pc:sldMk cId="899308295" sldId="304"/>
            <ac:spMk id="52" creationId="{9CB6335A-476E-4DA3-8F33-187F4737F5E9}"/>
          </ac:spMkLst>
        </pc:spChg>
        <pc:spChg chg="add del mod">
          <ac:chgData name="Judson Santiago" userId="ebb108da2f256286" providerId="LiveId" clId="{DCE51FA7-3BBD-4DFC-B340-B489C0F88BA4}" dt="2021-04-15T04:44:47.421" v="860" actId="478"/>
          <ac:spMkLst>
            <pc:docMk/>
            <pc:sldMk cId="899308295" sldId="304"/>
            <ac:spMk id="53" creationId="{B10B8D41-D463-4170-8C1B-5963DE88FC7D}"/>
          </ac:spMkLst>
        </pc:spChg>
        <pc:spChg chg="add del mod">
          <ac:chgData name="Judson Santiago" userId="ebb108da2f256286" providerId="LiveId" clId="{DCE51FA7-3BBD-4DFC-B340-B489C0F88BA4}" dt="2021-04-15T04:44:47.421" v="860" actId="478"/>
          <ac:spMkLst>
            <pc:docMk/>
            <pc:sldMk cId="899308295" sldId="304"/>
            <ac:spMk id="54" creationId="{6A4E4F81-2AB6-46D1-933A-47B4E1EAD73A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55" creationId="{7F2F6D9E-AFE5-460A-A9D2-475016578D24}"/>
          </ac:spMkLst>
        </pc:spChg>
        <pc:spChg chg="add mod topLvl">
          <ac:chgData name="Judson Santiago" userId="ebb108da2f256286" providerId="LiveId" clId="{DCE51FA7-3BBD-4DFC-B340-B489C0F88BA4}" dt="2021-04-15T20:31:07.366" v="1166" actId="164"/>
          <ac:spMkLst>
            <pc:docMk/>
            <pc:sldMk cId="899308295" sldId="304"/>
            <ac:spMk id="56" creationId="{7C72B7CB-37C6-4404-8E9C-8BE13AC54C62}"/>
          </ac:spMkLst>
        </pc:spChg>
        <pc:spChg chg="add mod topLvl">
          <ac:chgData name="Judson Santiago" userId="ebb108da2f256286" providerId="LiveId" clId="{DCE51FA7-3BBD-4DFC-B340-B489C0F88BA4}" dt="2021-04-15T20:31:07.366" v="1166" actId="164"/>
          <ac:spMkLst>
            <pc:docMk/>
            <pc:sldMk cId="899308295" sldId="304"/>
            <ac:spMk id="57" creationId="{AE4A0D3F-5BDD-4A87-8153-DC40A4A280AF}"/>
          </ac:spMkLst>
        </pc:spChg>
        <pc:spChg chg="add mod topLvl">
          <ac:chgData name="Judson Santiago" userId="ebb108da2f256286" providerId="LiveId" clId="{DCE51FA7-3BBD-4DFC-B340-B489C0F88BA4}" dt="2021-04-15T20:31:07.366" v="1166" actId="164"/>
          <ac:spMkLst>
            <pc:docMk/>
            <pc:sldMk cId="899308295" sldId="304"/>
            <ac:spMk id="58" creationId="{EBEDB2A4-796B-42BF-B257-DA652FAA8630}"/>
          </ac:spMkLst>
        </pc:spChg>
        <pc:spChg chg="add mod topLvl">
          <ac:chgData name="Judson Santiago" userId="ebb108da2f256286" providerId="LiveId" clId="{DCE51FA7-3BBD-4DFC-B340-B489C0F88BA4}" dt="2021-04-15T20:31:07.366" v="1166" actId="164"/>
          <ac:spMkLst>
            <pc:docMk/>
            <pc:sldMk cId="899308295" sldId="304"/>
            <ac:spMk id="59" creationId="{27FD0F0A-0C48-4464-8B2B-A62A409CDE09}"/>
          </ac:spMkLst>
        </pc:spChg>
        <pc:spChg chg="add mod topLvl">
          <ac:chgData name="Judson Santiago" userId="ebb108da2f256286" providerId="LiveId" clId="{DCE51FA7-3BBD-4DFC-B340-B489C0F88BA4}" dt="2021-04-15T20:31:07.366" v="1166" actId="164"/>
          <ac:spMkLst>
            <pc:docMk/>
            <pc:sldMk cId="899308295" sldId="304"/>
            <ac:spMk id="60" creationId="{0130DE57-0646-44E4-A49B-A81AE75FB8C1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61" creationId="{F991E5A2-1F4E-4E8C-8D28-A314DD0ECB30}"/>
          </ac:spMkLst>
        </pc:spChg>
        <pc:spChg chg="add mod">
          <ac:chgData name="Judson Santiago" userId="ebb108da2f256286" providerId="LiveId" clId="{DCE51FA7-3BBD-4DFC-B340-B489C0F88BA4}" dt="2021-04-15T20:22:47.982" v="1071" actId="20577"/>
          <ac:spMkLst>
            <pc:docMk/>
            <pc:sldMk cId="899308295" sldId="304"/>
            <ac:spMk id="64" creationId="{67037616-16B2-4748-9D55-D216D1E30942}"/>
          </ac:spMkLst>
        </pc:spChg>
        <pc:spChg chg="add mod">
          <ac:chgData name="Judson Santiago" userId="ebb108da2f256286" providerId="LiveId" clId="{DCE51FA7-3BBD-4DFC-B340-B489C0F88BA4}" dt="2021-04-16T00:32:26.501" v="1213" actId="17032"/>
          <ac:spMkLst>
            <pc:docMk/>
            <pc:sldMk cId="899308295" sldId="304"/>
            <ac:spMk id="67" creationId="{8B1763B7-85E8-4899-A71A-B54B21363167}"/>
          </ac:spMkLst>
        </pc:spChg>
        <pc:grpChg chg="add mod">
          <ac:chgData name="Judson Santiago" userId="ebb108da2f256286" providerId="LiveId" clId="{DCE51FA7-3BBD-4DFC-B340-B489C0F88BA4}" dt="2021-04-15T20:31:07.366" v="1166" actId="164"/>
          <ac:grpSpMkLst>
            <pc:docMk/>
            <pc:sldMk cId="899308295" sldId="304"/>
            <ac:grpSpMk id="4" creationId="{35CDF4BE-63CD-4AF9-A395-8B1D494064F7}"/>
          </ac:grpSpMkLst>
        </pc:grpChg>
        <pc:grpChg chg="add mod">
          <ac:chgData name="Judson Santiago" userId="ebb108da2f256286" providerId="LiveId" clId="{DCE51FA7-3BBD-4DFC-B340-B489C0F88BA4}" dt="2021-04-15T20:31:19.809" v="1168" actId="164"/>
          <ac:grpSpMkLst>
            <pc:docMk/>
            <pc:sldMk cId="899308295" sldId="304"/>
            <ac:grpSpMk id="5" creationId="{19106958-5ABF-467D-ABC9-3D820B37EEF0}"/>
          </ac:grpSpMkLst>
        </pc:grpChg>
        <pc:grpChg chg="add del mod">
          <ac:chgData name="Judson Santiago" userId="ebb108da2f256286" providerId="LiveId" clId="{DCE51FA7-3BBD-4DFC-B340-B489C0F88BA4}" dt="2021-04-15T04:19:21.818" v="615" actId="165"/>
          <ac:grpSpMkLst>
            <pc:docMk/>
            <pc:sldMk cId="899308295" sldId="304"/>
            <ac:grpSpMk id="37" creationId="{1044F79E-2AE6-4C20-B213-C25CB5C0B2E8}"/>
          </ac:grpSpMkLst>
        </pc:grpChg>
        <pc:grpChg chg="add del mod">
          <ac:chgData name="Judson Santiago" userId="ebb108da2f256286" providerId="LiveId" clId="{DCE51FA7-3BBD-4DFC-B340-B489C0F88BA4}" dt="2021-04-15T04:19:43.012" v="618" actId="165"/>
          <ac:grpSpMkLst>
            <pc:docMk/>
            <pc:sldMk cId="899308295" sldId="304"/>
            <ac:grpSpMk id="38" creationId="{A760D4B2-8D60-4CCA-A939-C6EB4D50C1F6}"/>
          </ac:grpSpMkLst>
        </pc:grpChg>
        <pc:grpChg chg="add del mod">
          <ac:chgData name="Judson Santiago" userId="ebb108da2f256286" providerId="LiveId" clId="{DCE51FA7-3BBD-4DFC-B340-B489C0F88BA4}" dt="2021-04-15T04:25:11.867" v="622" actId="165"/>
          <ac:grpSpMkLst>
            <pc:docMk/>
            <pc:sldMk cId="899308295" sldId="304"/>
            <ac:grpSpMk id="40" creationId="{011F4215-5566-4CA5-A24F-7A7971D5025E}"/>
          </ac:grpSpMkLst>
        </pc:grpChg>
        <pc:grpChg chg="add del mod">
          <ac:chgData name="Judson Santiago" userId="ebb108da2f256286" providerId="LiveId" clId="{DCE51FA7-3BBD-4DFC-B340-B489C0F88BA4}" dt="2021-04-15T04:27:37.868" v="625" actId="165"/>
          <ac:grpSpMkLst>
            <pc:docMk/>
            <pc:sldMk cId="899308295" sldId="304"/>
            <ac:grpSpMk id="41" creationId="{99A38B7D-B76B-4459-899E-BA50913F3265}"/>
          </ac:grpSpMkLst>
        </pc:grpChg>
        <pc:grpChg chg="add del mod">
          <ac:chgData name="Judson Santiago" userId="ebb108da2f256286" providerId="LiveId" clId="{DCE51FA7-3BBD-4DFC-B340-B489C0F88BA4}" dt="2021-04-15T04:28:51.937" v="636" actId="165"/>
          <ac:grpSpMkLst>
            <pc:docMk/>
            <pc:sldMk cId="899308295" sldId="304"/>
            <ac:grpSpMk id="42" creationId="{64A00275-868B-4CA0-9B28-53C1F1C60265}"/>
          </ac:grpSpMkLst>
        </pc:grpChg>
        <pc:grpChg chg="add del mod topLvl">
          <ac:chgData name="Judson Santiago" userId="ebb108da2f256286" providerId="LiveId" clId="{DCE51FA7-3BBD-4DFC-B340-B489C0F88BA4}" dt="2021-04-15T20:31:13.145" v="1167" actId="165"/>
          <ac:grpSpMkLst>
            <pc:docMk/>
            <pc:sldMk cId="899308295" sldId="304"/>
            <ac:grpSpMk id="45" creationId="{4CF7751F-B291-4B49-B131-6813D8347B88}"/>
          </ac:grpSpMkLst>
        </pc:grpChg>
        <pc:grpChg chg="add del mod topLvl">
          <ac:chgData name="Judson Santiago" userId="ebb108da2f256286" providerId="LiveId" clId="{DCE51FA7-3BBD-4DFC-B340-B489C0F88BA4}" dt="2021-04-15T19:59:16.981" v="1061" actId="165"/>
          <ac:grpSpMkLst>
            <pc:docMk/>
            <pc:sldMk cId="899308295" sldId="304"/>
            <ac:grpSpMk id="46" creationId="{5418CD9A-B751-46CA-99F9-BA764C3B9F34}"/>
          </ac:grpSpMkLst>
        </pc:grpChg>
        <pc:grpChg chg="add del mod">
          <ac:chgData name="Judson Santiago" userId="ebb108da2f256286" providerId="LiveId" clId="{DCE51FA7-3BBD-4DFC-B340-B489C0F88BA4}" dt="2021-04-15T19:58:57.123" v="1058" actId="165"/>
          <ac:grpSpMkLst>
            <pc:docMk/>
            <pc:sldMk cId="899308295" sldId="304"/>
            <ac:grpSpMk id="62" creationId="{0B171437-28F1-4E5C-8D5B-24C27C2B99F2}"/>
          </ac:grpSpMkLst>
        </pc:grpChg>
        <pc:cxnChg chg="add mod">
          <ac:chgData name="Judson Santiago" userId="ebb108da2f256286" providerId="LiveId" clId="{DCE51FA7-3BBD-4DFC-B340-B489C0F88BA4}" dt="2021-04-15T20:31:07.366" v="1166" actId="164"/>
          <ac:cxnSpMkLst>
            <pc:docMk/>
            <pc:sldMk cId="899308295" sldId="304"/>
            <ac:cxnSpMk id="66" creationId="{5D8EEDBB-926D-4A7F-906A-A98C215AE4BA}"/>
          </ac:cxnSpMkLst>
        </pc:cxnChg>
      </pc:sldChg>
      <pc:sldChg chg="modSp mod">
        <pc:chgData name="Judson Santiago" userId="ebb108da2f256286" providerId="LiveId" clId="{DCE51FA7-3BBD-4DFC-B340-B489C0F88BA4}" dt="2021-04-16T00:35:09.269" v="1237" actId="207"/>
        <pc:sldMkLst>
          <pc:docMk/>
          <pc:sldMk cId="1355205089" sldId="305"/>
        </pc:sldMkLst>
        <pc:spChg chg="mod">
          <ac:chgData name="Judson Santiago" userId="ebb108da2f256286" providerId="LiveId" clId="{DCE51FA7-3BBD-4DFC-B340-B489C0F88BA4}" dt="2021-04-16T00:34:59.979" v="1232" actId="207"/>
          <ac:spMkLst>
            <pc:docMk/>
            <pc:sldMk cId="1355205089" sldId="305"/>
            <ac:spMk id="4" creationId="{00000000-0000-0000-0000-000000000000}"/>
          </ac:spMkLst>
        </pc:spChg>
        <pc:spChg chg="mod">
          <ac:chgData name="Judson Santiago" userId="ebb108da2f256286" providerId="LiveId" clId="{DCE51FA7-3BBD-4DFC-B340-B489C0F88BA4}" dt="2021-04-16T00:35:09.269" v="1237" actId="207"/>
          <ac:spMkLst>
            <pc:docMk/>
            <pc:sldMk cId="1355205089" sldId="305"/>
            <ac:spMk id="5" creationId="{B784EA88-D285-40BD-AB79-87A813B0BC7F}"/>
          </ac:spMkLst>
        </pc:spChg>
      </pc:sldChg>
      <pc:sldMasterChg chg="setBg modSldLayout">
        <pc:chgData name="Judson Santiago" userId="ebb108da2f256286" providerId="LiveId" clId="{DCE51FA7-3BBD-4DFC-B340-B489C0F88BA4}" dt="2021-04-16T00:23:15.898" v="1173" actId="167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DCE51FA7-3BBD-4DFC-B340-B489C0F88BA4}" dt="2021-04-16T00:23:15.898" v="1173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DCE51FA7-3BBD-4DFC-B340-B489C0F88BA4}" dt="2021-04-16T00:23:15.898" v="1173" actId="167"/>
            <ac:picMkLst>
              <pc:docMk/>
              <pc:sldMasterMk cId="0" sldId="2147483660"/>
              <pc:sldLayoutMk cId="0" sldId="2147483661"/>
              <ac:picMk id="13" creationId="{FD2E015B-312C-4588-A24B-B0F59BC35CA7}"/>
            </ac:picMkLst>
          </pc:picChg>
        </pc:sldLayoutChg>
      </pc:sldMasterChg>
    </pc:docChg>
  </pc:docChgLst>
  <pc:docChgLst>
    <pc:chgData name="Judson Santiago" userId="ebb108da2f256286" providerId="LiveId" clId="{A1A89DE1-6EBF-41D3-A3D9-C054282DAA95}"/>
    <pc:docChg chg="undo custSel addSld delSld modSld">
      <pc:chgData name="Judson Santiago" userId="ebb108da2f256286" providerId="LiveId" clId="{A1A89DE1-6EBF-41D3-A3D9-C054282DAA95}" dt="2018-12-15T01:54:52.491" v="2565" actId="20577"/>
      <pc:docMkLst>
        <pc:docMk/>
      </pc:docMkLst>
      <pc:sldChg chg="add">
        <pc:chgData name="Judson Santiago" userId="ebb108da2f256286" providerId="LiveId" clId="{A1A89DE1-6EBF-41D3-A3D9-C054282DAA95}" dt="2018-12-12T18:47:53.942" v="0"/>
        <pc:sldMkLst>
          <pc:docMk/>
          <pc:sldMk cId="0" sldId="257"/>
        </pc:sldMkLst>
      </pc:sldChg>
      <pc:sldChg chg="addSp delSp modSp modNotesTx">
        <pc:chgData name="Judson Santiago" userId="ebb108da2f256286" providerId="LiveId" clId="{A1A89DE1-6EBF-41D3-A3D9-C054282DAA95}" dt="2018-12-14T17:00:55.215" v="987" actId="403"/>
        <pc:sldMkLst>
          <pc:docMk/>
          <pc:sldMk cId="0" sldId="272"/>
        </pc:sldMkLst>
        <pc:spChg chg="mod">
          <ac:chgData name="Judson Santiago" userId="ebb108da2f256286" providerId="LiveId" clId="{A1A89DE1-6EBF-41D3-A3D9-C054282DAA95}" dt="2018-12-12T19:02:48.694" v="201" actId="1076"/>
          <ac:spMkLst>
            <pc:docMk/>
            <pc:sldMk cId="0" sldId="272"/>
            <ac:spMk id="4" creationId="{00000000-0000-0000-0000-000000000000}"/>
          </ac:spMkLst>
        </pc:spChg>
        <pc:spChg chg="del">
          <ac:chgData name="Judson Santiago" userId="ebb108da2f256286" providerId="LiveId" clId="{A1A89DE1-6EBF-41D3-A3D9-C054282DAA95}" dt="2018-12-12T18:53:52.212" v="93" actId="478"/>
          <ac:spMkLst>
            <pc:docMk/>
            <pc:sldMk cId="0" sldId="272"/>
            <ac:spMk id="7" creationId="{00000000-0000-0000-0000-000000000000}"/>
          </ac:spMkLst>
        </pc:spChg>
        <pc:spChg chg="del">
          <ac:chgData name="Judson Santiago" userId="ebb108da2f256286" providerId="LiveId" clId="{A1A89DE1-6EBF-41D3-A3D9-C054282DAA95}" dt="2018-12-12T18:53:52.935" v="94" actId="478"/>
          <ac:spMkLst>
            <pc:docMk/>
            <pc:sldMk cId="0" sldId="272"/>
            <ac:spMk id="8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9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10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11" creationId="{00000000-0000-0000-0000-000000000000}"/>
          </ac:spMkLst>
        </pc:spChg>
        <pc:spChg chg="del">
          <ac:chgData name="Judson Santiago" userId="ebb108da2f256286" providerId="LiveId" clId="{A1A89DE1-6EBF-41D3-A3D9-C054282DAA95}" dt="2018-12-12T18:53:59.256" v="95" actId="478"/>
          <ac:spMkLst>
            <pc:docMk/>
            <pc:sldMk cId="0" sldId="272"/>
            <ac:spMk id="12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4T17:00:55.215" v="987" actId="403"/>
          <ac:spMkLst>
            <pc:docMk/>
            <pc:sldMk cId="0" sldId="272"/>
            <ac:spMk id="21" creationId="{00000000-0000-0000-0000-000000000000}"/>
          </ac:spMkLst>
        </pc:spChg>
        <pc:spChg chg="del mod topLvl">
          <ac:chgData name="Judson Santiago" userId="ebb108da2f256286" providerId="LiveId" clId="{A1A89DE1-6EBF-41D3-A3D9-C054282DAA95}" dt="2018-12-12T19:03:35.359" v="204" actId="478"/>
          <ac:spMkLst>
            <pc:docMk/>
            <pc:sldMk cId="0" sldId="272"/>
            <ac:spMk id="22" creationId="{00000000-0000-0000-0000-000000000000}"/>
          </ac:spMkLst>
        </pc:spChg>
        <pc:spChg chg="del mod topLvl">
          <ac:chgData name="Judson Santiago" userId="ebb108da2f256286" providerId="LiveId" clId="{A1A89DE1-6EBF-41D3-A3D9-C054282DAA95}" dt="2018-12-12T18:58:38.088" v="126" actId="478"/>
          <ac:spMkLst>
            <pc:docMk/>
            <pc:sldMk cId="0" sldId="272"/>
            <ac:spMk id="23" creationId="{00000000-0000-0000-0000-000000000000}"/>
          </ac:spMkLst>
        </pc:spChg>
        <pc:spChg chg="del mod topLvl">
          <ac:chgData name="Judson Santiago" userId="ebb108da2f256286" providerId="LiveId" clId="{A1A89DE1-6EBF-41D3-A3D9-C054282DAA95}" dt="2018-12-12T18:58:38.088" v="126" actId="478"/>
          <ac:spMkLst>
            <pc:docMk/>
            <pc:sldMk cId="0" sldId="272"/>
            <ac:spMk id="24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25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26" creationId="{00000000-0000-0000-0000-000000000000}"/>
          </ac:spMkLst>
        </pc:spChg>
        <pc:spChg chg="del">
          <ac:chgData name="Judson Santiago" userId="ebb108da2f256286" providerId="LiveId" clId="{A1A89DE1-6EBF-41D3-A3D9-C054282DAA95}" dt="2018-12-12T18:54:10.268" v="100" actId="478"/>
          <ac:spMkLst>
            <pc:docMk/>
            <pc:sldMk cId="0" sldId="272"/>
            <ac:spMk id="27" creationId="{00000000-0000-0000-0000-000000000000}"/>
          </ac:spMkLst>
        </pc:spChg>
        <pc:spChg chg="del">
          <ac:chgData name="Judson Santiago" userId="ebb108da2f256286" providerId="LiveId" clId="{A1A89DE1-6EBF-41D3-A3D9-C054282DAA95}" dt="2018-12-12T18:54:11.449" v="101" actId="478"/>
          <ac:spMkLst>
            <pc:docMk/>
            <pc:sldMk cId="0" sldId="272"/>
            <ac:spMk id="28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29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30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31" creationId="{00000000-0000-0000-0000-000000000000}"/>
          </ac:spMkLst>
        </pc:spChg>
        <pc:spChg chg="mod">
          <ac:chgData name="Judson Santiago" userId="ebb108da2f256286" providerId="LiveId" clId="{A1A89DE1-6EBF-41D3-A3D9-C054282DAA95}" dt="2018-12-12T19:04:41.528" v="276" actId="1076"/>
          <ac:spMkLst>
            <pc:docMk/>
            <pc:sldMk cId="0" sldId="272"/>
            <ac:spMk id="32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33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34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35" creationId="{00000000-0000-0000-0000-000000000000}"/>
          </ac:spMkLst>
        </pc:spChg>
        <pc:spChg chg="del">
          <ac:chgData name="Judson Santiago" userId="ebb108da2f256286" providerId="LiveId" clId="{A1A89DE1-6EBF-41D3-A3D9-C054282DAA95}" dt="2018-12-12T18:54:13.068" v="102" actId="478"/>
          <ac:spMkLst>
            <pc:docMk/>
            <pc:sldMk cId="0" sldId="272"/>
            <ac:spMk id="36" creationId="{00000000-0000-0000-0000-000000000000}"/>
          </ac:spMkLst>
        </pc:spChg>
        <pc:spChg chg="add mod ord">
          <ac:chgData name="Judson Santiago" userId="ebb108da2f256286" providerId="LiveId" clId="{A1A89DE1-6EBF-41D3-A3D9-C054282DAA95}" dt="2018-12-12T19:02:34.279" v="199" actId="207"/>
          <ac:spMkLst>
            <pc:docMk/>
            <pc:sldMk cId="0" sldId="272"/>
            <ac:spMk id="40" creationId="{A5D425BD-AF26-4517-AF56-F6CB042C53F6}"/>
          </ac:spMkLst>
        </pc:spChg>
        <pc:grpChg chg="add del mod">
          <ac:chgData name="Judson Santiago" userId="ebb108da2f256286" providerId="LiveId" clId="{A1A89DE1-6EBF-41D3-A3D9-C054282DAA95}" dt="2018-12-12T18:55:31.060" v="112" actId="165"/>
          <ac:grpSpMkLst>
            <pc:docMk/>
            <pc:sldMk cId="0" sldId="272"/>
            <ac:grpSpMk id="3" creationId="{CD2C5EDC-9C54-4272-9A8E-27D072F03EDB}"/>
          </ac:grpSpMkLst>
        </pc:grpChg>
        <pc:grpChg chg="add mod">
          <ac:chgData name="Judson Santiago" userId="ebb108da2f256286" providerId="LiveId" clId="{A1A89DE1-6EBF-41D3-A3D9-C054282DAA95}" dt="2018-12-12T19:04:36.984" v="275" actId="1076"/>
          <ac:grpSpMkLst>
            <pc:docMk/>
            <pc:sldMk cId="0" sldId="272"/>
            <ac:grpSpMk id="5" creationId="{DBD0CA5E-5E39-4D17-8D99-FA31A34BC0BA}"/>
          </ac:grpSpMkLst>
        </pc:grpChg>
      </pc:sldChg>
      <pc:sldChg chg="addSp modSp modNotesTx">
        <pc:chgData name="Judson Santiago" userId="ebb108da2f256286" providerId="LiveId" clId="{A1A89DE1-6EBF-41D3-A3D9-C054282DAA95}" dt="2018-12-14T17:24:10.706" v="1696" actId="20577"/>
        <pc:sldMkLst>
          <pc:docMk/>
          <pc:sldMk cId="0" sldId="275"/>
        </pc:sldMkLst>
        <pc:spChg chg="mod">
          <ac:chgData name="Judson Santiago" userId="ebb108da2f256286" providerId="LiveId" clId="{A1A89DE1-6EBF-41D3-A3D9-C054282DAA95}" dt="2018-12-14T17:23:14.907" v="1684" actId="207"/>
          <ac:spMkLst>
            <pc:docMk/>
            <pc:sldMk cId="0" sldId="275"/>
            <ac:spMk id="3" creationId="{00000000-0000-0000-0000-000000000000}"/>
          </ac:spMkLst>
        </pc:spChg>
        <pc:spChg chg="mod">
          <ac:chgData name="Judson Santiago" userId="ebb108da2f256286" providerId="LiveId" clId="{A1A89DE1-6EBF-41D3-A3D9-C054282DAA95}" dt="2018-12-14T17:24:10.706" v="1696" actId="20577"/>
          <ac:spMkLst>
            <pc:docMk/>
            <pc:sldMk cId="0" sldId="275"/>
            <ac:spMk id="4" creationId="{00000000-0000-0000-0000-000000000000}"/>
          </ac:spMkLst>
        </pc:spChg>
        <pc:spChg chg="mod">
          <ac:chgData name="Judson Santiago" userId="ebb108da2f256286" providerId="LiveId" clId="{A1A89DE1-6EBF-41D3-A3D9-C054282DAA95}" dt="2018-12-14T17:22:42.964" v="1673" actId="12789"/>
          <ac:spMkLst>
            <pc:docMk/>
            <pc:sldMk cId="0" sldId="275"/>
            <ac:spMk id="5" creationId="{00000000-0000-0000-0000-000000000000}"/>
          </ac:spMkLst>
        </pc:spChg>
        <pc:spChg chg="add mod">
          <ac:chgData name="Judson Santiago" userId="ebb108da2f256286" providerId="LiveId" clId="{A1A89DE1-6EBF-41D3-A3D9-C054282DAA95}" dt="2018-12-14T17:22:42.964" v="1673" actId="12789"/>
          <ac:spMkLst>
            <pc:docMk/>
            <pc:sldMk cId="0" sldId="275"/>
            <ac:spMk id="6" creationId="{CF9F6486-FFC6-4F04-AAB3-F7EB6A02A7DD}"/>
          </ac:spMkLst>
        </pc:spChg>
      </pc:sldChg>
      <pc:sldChg chg="modSp modNotesTx">
        <pc:chgData name="Judson Santiago" userId="ebb108da2f256286" providerId="LiveId" clId="{A1A89DE1-6EBF-41D3-A3D9-C054282DAA95}" dt="2018-12-14T17:32:48.250" v="1924" actId="20577"/>
        <pc:sldMkLst>
          <pc:docMk/>
          <pc:sldMk cId="0" sldId="276"/>
        </pc:sldMkLst>
        <pc:spChg chg="mod">
          <ac:chgData name="Judson Santiago" userId="ebb108da2f256286" providerId="LiveId" clId="{A1A89DE1-6EBF-41D3-A3D9-C054282DAA95}" dt="2018-12-14T17:31:59.313" v="1904" actId="404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Judson Santiago" userId="ebb108da2f256286" providerId="LiveId" clId="{A1A89DE1-6EBF-41D3-A3D9-C054282DAA95}" dt="2018-12-15T01:22:42.543" v="2094" actId="6549"/>
        <pc:sldMkLst>
          <pc:docMk/>
          <pc:sldMk cId="0" sldId="277"/>
        </pc:sldMkLst>
        <pc:spChg chg="mod">
          <ac:chgData name="Judson Santiago" userId="ebb108da2f256286" providerId="LiveId" clId="{A1A89DE1-6EBF-41D3-A3D9-C054282DAA95}" dt="2018-12-12T20:07:48.098" v="773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Judson Santiago" userId="ebb108da2f256286" providerId="LiveId" clId="{A1A89DE1-6EBF-41D3-A3D9-C054282DAA95}" dt="2018-12-15T01:22:08.245" v="2040" actId="20577"/>
          <ac:spMkLst>
            <pc:docMk/>
            <pc:sldMk cId="0" sldId="277"/>
            <ac:spMk id="4" creationId="{00000000-0000-0000-0000-000000000000}"/>
          </ac:spMkLst>
        </pc:spChg>
        <pc:spChg chg="mod">
          <ac:chgData name="Judson Santiago" userId="ebb108da2f256286" providerId="LiveId" clId="{A1A89DE1-6EBF-41D3-A3D9-C054282DAA95}" dt="2018-12-15T01:22:42.543" v="2094" actId="6549"/>
          <ac:spMkLst>
            <pc:docMk/>
            <pc:sldMk cId="0" sldId="277"/>
            <ac:spMk id="5" creationId="{00000000-0000-0000-0000-000000000000}"/>
          </ac:spMkLst>
        </pc:spChg>
      </pc:sldChg>
      <pc:sldChg chg="modSp">
        <pc:chgData name="Judson Santiago" userId="ebb108da2f256286" providerId="LiveId" clId="{A1A89DE1-6EBF-41D3-A3D9-C054282DAA95}" dt="2018-12-12T20:05:25.432" v="772" actId="14"/>
        <pc:sldMkLst>
          <pc:docMk/>
          <pc:sldMk cId="0" sldId="281"/>
        </pc:sldMkLst>
        <pc:spChg chg="mod">
          <ac:chgData name="Judson Santiago" userId="ebb108da2f256286" providerId="LiveId" clId="{A1A89DE1-6EBF-41D3-A3D9-C054282DAA95}" dt="2018-12-12T20:05:25.432" v="772" actId="14"/>
          <ac:spMkLst>
            <pc:docMk/>
            <pc:sldMk cId="0" sldId="281"/>
            <ac:spMk id="3" creationId="{00000000-0000-0000-0000-000000000000}"/>
          </ac:spMkLst>
        </pc:spChg>
      </pc:sldChg>
      <pc:sldChg chg="modSp">
        <pc:chgData name="Judson Santiago" userId="ebb108da2f256286" providerId="LiveId" clId="{A1A89DE1-6EBF-41D3-A3D9-C054282DAA95}" dt="2018-12-12T20:21:29.461" v="986" actId="207"/>
        <pc:sldMkLst>
          <pc:docMk/>
          <pc:sldMk cId="0" sldId="283"/>
        </pc:sldMkLst>
        <pc:spChg chg="mod">
          <ac:chgData name="Judson Santiago" userId="ebb108da2f256286" providerId="LiveId" clId="{A1A89DE1-6EBF-41D3-A3D9-C054282DAA95}" dt="2018-12-12T20:21:29.461" v="986" actId="207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Judson Santiago" userId="ebb108da2f256286" providerId="LiveId" clId="{A1A89DE1-6EBF-41D3-A3D9-C054282DAA95}" dt="2018-12-15T01:32:34.625" v="2136" actId="403"/>
        <pc:sldMkLst>
          <pc:docMk/>
          <pc:sldMk cId="0" sldId="284"/>
        </pc:sldMkLst>
        <pc:spChg chg="mod">
          <ac:chgData name="Judson Santiago" userId="ebb108da2f256286" providerId="LiveId" clId="{A1A89DE1-6EBF-41D3-A3D9-C054282DAA95}" dt="2018-12-15T01:32:34.625" v="2136" actId="403"/>
          <ac:spMkLst>
            <pc:docMk/>
            <pc:sldMk cId="0" sldId="284"/>
            <ac:spMk id="4" creationId="{00000000-0000-0000-0000-000000000000}"/>
          </ac:spMkLst>
        </pc:spChg>
      </pc:sldChg>
      <pc:sldChg chg="modSp">
        <pc:chgData name="Judson Santiago" userId="ebb108da2f256286" providerId="LiveId" clId="{A1A89DE1-6EBF-41D3-A3D9-C054282DAA95}" dt="2018-12-12T19:13:34.307" v="738" actId="20577"/>
        <pc:sldMkLst>
          <pc:docMk/>
          <pc:sldMk cId="0" sldId="286"/>
        </pc:sldMkLst>
        <pc:spChg chg="mod">
          <ac:chgData name="Judson Santiago" userId="ebb108da2f256286" providerId="LiveId" clId="{A1A89DE1-6EBF-41D3-A3D9-C054282DAA95}" dt="2018-12-12T19:13:34.307" v="738" actId="20577"/>
          <ac:spMkLst>
            <pc:docMk/>
            <pc:sldMk cId="0" sldId="286"/>
            <ac:spMk id="4" creationId="{00000000-0000-0000-0000-000000000000}"/>
          </ac:spMkLst>
        </pc:spChg>
      </pc:sldChg>
      <pc:sldChg chg="addSp modSp modNotesTx">
        <pc:chgData name="Judson Santiago" userId="ebb108da2f256286" providerId="LiveId" clId="{A1A89DE1-6EBF-41D3-A3D9-C054282DAA95}" dt="2018-12-15T01:31:03.915" v="2132" actId="1076"/>
        <pc:sldMkLst>
          <pc:docMk/>
          <pc:sldMk cId="4207998194" sldId="296"/>
        </pc:sldMkLst>
        <pc:spChg chg="mod">
          <ac:chgData name="Judson Santiago" userId="ebb108da2f256286" providerId="LiveId" clId="{A1A89DE1-6EBF-41D3-A3D9-C054282DAA95}" dt="2018-12-15T01:29:07.030" v="2128" actId="6549"/>
          <ac:spMkLst>
            <pc:docMk/>
            <pc:sldMk cId="4207998194" sldId="296"/>
            <ac:spMk id="3" creationId="{00000000-0000-0000-0000-000000000000}"/>
          </ac:spMkLst>
        </pc:spChg>
        <pc:spChg chg="add mod">
          <ac:chgData name="Judson Santiago" userId="ebb108da2f256286" providerId="LiveId" clId="{A1A89DE1-6EBF-41D3-A3D9-C054282DAA95}" dt="2018-12-15T01:29:24.013" v="2130" actId="1076"/>
          <ac:spMkLst>
            <pc:docMk/>
            <pc:sldMk cId="4207998194" sldId="296"/>
            <ac:spMk id="4" creationId="{72C958A5-A8F9-4608-B88E-1C3843310DAA}"/>
          </ac:spMkLst>
        </pc:spChg>
        <pc:spChg chg="mod">
          <ac:chgData name="Judson Santiago" userId="ebb108da2f256286" providerId="LiveId" clId="{A1A89DE1-6EBF-41D3-A3D9-C054282DAA95}" dt="2018-12-15T01:31:03.915" v="2132" actId="1076"/>
          <ac:spMkLst>
            <pc:docMk/>
            <pc:sldMk cId="4207998194" sldId="296"/>
            <ac:spMk id="7" creationId="{00000000-0000-0000-0000-000000000000}"/>
          </ac:spMkLst>
        </pc:spChg>
        <pc:spChg chg="mod">
          <ac:chgData name="Judson Santiago" userId="ebb108da2f256286" providerId="LiveId" clId="{A1A89DE1-6EBF-41D3-A3D9-C054282DAA95}" dt="2018-12-15T01:29:24.013" v="2130" actId="1076"/>
          <ac:spMkLst>
            <pc:docMk/>
            <pc:sldMk cId="4207998194" sldId="296"/>
            <ac:spMk id="8" creationId="{00000000-0000-0000-0000-000000000000}"/>
          </ac:spMkLst>
        </pc:spChg>
      </pc:sldChg>
      <pc:sldChg chg="modNotesTx">
        <pc:chgData name="Judson Santiago" userId="ebb108da2f256286" providerId="LiveId" clId="{A1A89DE1-6EBF-41D3-A3D9-C054282DAA95}" dt="2018-12-12T20:19:43.997" v="959" actId="113"/>
        <pc:sldMkLst>
          <pc:docMk/>
          <pc:sldMk cId="3814912330" sldId="298"/>
        </pc:sldMkLst>
      </pc:sldChg>
      <pc:sldChg chg="modSp">
        <pc:chgData name="Judson Santiago" userId="ebb108da2f256286" providerId="LiveId" clId="{A1A89DE1-6EBF-41D3-A3D9-C054282DAA95}" dt="2018-12-15T01:31:41.837" v="2134" actId="1076"/>
        <pc:sldMkLst>
          <pc:docMk/>
          <pc:sldMk cId="4152593955" sldId="299"/>
        </pc:sldMkLst>
        <pc:spChg chg="mod">
          <ac:chgData name="Judson Santiago" userId="ebb108da2f256286" providerId="LiveId" clId="{A1A89DE1-6EBF-41D3-A3D9-C054282DAA95}" dt="2018-12-15T01:31:31.579" v="2133" actId="6549"/>
          <ac:spMkLst>
            <pc:docMk/>
            <pc:sldMk cId="4152593955" sldId="299"/>
            <ac:spMk id="3" creationId="{00000000-0000-0000-0000-000000000000}"/>
          </ac:spMkLst>
        </pc:spChg>
        <pc:spChg chg="mod">
          <ac:chgData name="Judson Santiago" userId="ebb108da2f256286" providerId="LiveId" clId="{A1A89DE1-6EBF-41D3-A3D9-C054282DAA95}" dt="2018-12-15T01:31:41.837" v="2134" actId="1076"/>
          <ac:spMkLst>
            <pc:docMk/>
            <pc:sldMk cId="4152593955" sldId="299"/>
            <ac:spMk id="5" creationId="{00000000-0000-0000-0000-000000000000}"/>
          </ac:spMkLst>
        </pc:spChg>
        <pc:spChg chg="mod">
          <ac:chgData name="Judson Santiago" userId="ebb108da2f256286" providerId="LiveId" clId="{A1A89DE1-6EBF-41D3-A3D9-C054282DAA95}" dt="2018-12-15T01:31:41.837" v="2134" actId="1076"/>
          <ac:spMkLst>
            <pc:docMk/>
            <pc:sldMk cId="4152593955" sldId="299"/>
            <ac:spMk id="6" creationId="{00000000-0000-0000-0000-000000000000}"/>
          </ac:spMkLst>
        </pc:spChg>
      </pc:sldChg>
      <pc:sldChg chg="addSp delSp modSp add modNotesTx">
        <pc:chgData name="Judson Santiago" userId="ebb108da2f256286" providerId="LiveId" clId="{A1A89DE1-6EBF-41D3-A3D9-C054282DAA95}" dt="2018-12-14T17:24:33.056" v="1700" actId="313"/>
        <pc:sldMkLst>
          <pc:docMk/>
          <pc:sldMk cId="2813258595" sldId="300"/>
        </pc:sldMkLst>
        <pc:spChg chg="mod">
          <ac:chgData name="Judson Santiago" userId="ebb108da2f256286" providerId="LiveId" clId="{A1A89DE1-6EBF-41D3-A3D9-C054282DAA95}" dt="2018-12-14T17:01:37.451" v="989"/>
          <ac:spMkLst>
            <pc:docMk/>
            <pc:sldMk cId="2813258595" sldId="300"/>
            <ac:spMk id="2" creationId="{1F6DE2FF-7357-4221-8C67-7587EF0E826E}"/>
          </ac:spMkLst>
        </pc:spChg>
        <pc:spChg chg="del">
          <ac:chgData name="Judson Santiago" userId="ebb108da2f256286" providerId="LiveId" clId="{A1A89DE1-6EBF-41D3-A3D9-C054282DAA95}" dt="2018-12-14T17:02:09.822" v="993" actId="478"/>
          <ac:spMkLst>
            <pc:docMk/>
            <pc:sldMk cId="2813258595" sldId="300"/>
            <ac:spMk id="3" creationId="{BF4F27B2-DB18-42AE-8F8B-07C7FAF7F770}"/>
          </ac:spMkLst>
        </pc:spChg>
        <pc:spChg chg="add mod ord">
          <ac:chgData name="Judson Santiago" userId="ebb108da2f256286" providerId="LiveId" clId="{A1A89DE1-6EBF-41D3-A3D9-C054282DAA95}" dt="2018-12-14T17:24:33.056" v="1700" actId="313"/>
          <ac:spMkLst>
            <pc:docMk/>
            <pc:sldMk cId="2813258595" sldId="300"/>
            <ac:spMk id="4" creationId="{DE3343FE-78C9-4C7B-930C-2CF068FBB92C}"/>
          </ac:spMkLst>
        </pc:spChg>
        <pc:grpChg chg="add">
          <ac:chgData name="Judson Santiago" userId="ebb108da2f256286" providerId="LiveId" clId="{A1A89DE1-6EBF-41D3-A3D9-C054282DAA95}" dt="2018-12-14T17:16:43.511" v="1473"/>
          <ac:grpSpMkLst>
            <pc:docMk/>
            <pc:sldMk cId="2813258595" sldId="300"/>
            <ac:grpSpMk id="5" creationId="{ABA50FA3-5E5C-4252-ACA7-BA304D1341E4}"/>
          </ac:grpSpMkLst>
        </pc:grpChg>
      </pc:sldChg>
      <pc:sldChg chg="addSp modSp add modNotesTx">
        <pc:chgData name="Judson Santiago" userId="ebb108da2f256286" providerId="LiveId" clId="{A1A89DE1-6EBF-41D3-A3D9-C054282DAA95}" dt="2018-12-14T17:28:59.883" v="1893" actId="20577"/>
        <pc:sldMkLst>
          <pc:docMk/>
          <pc:sldMk cId="3501212830" sldId="301"/>
        </pc:sldMkLst>
        <pc:spChg chg="mod">
          <ac:chgData name="Judson Santiago" userId="ebb108da2f256286" providerId="LiveId" clId="{A1A89DE1-6EBF-41D3-A3D9-C054282DAA95}" dt="2018-12-14T17:27:00.126" v="1727" actId="20577"/>
          <ac:spMkLst>
            <pc:docMk/>
            <pc:sldMk cId="3501212830" sldId="301"/>
            <ac:spMk id="3" creationId="{00000000-0000-0000-0000-000000000000}"/>
          </ac:spMkLst>
        </pc:spChg>
        <pc:spChg chg="mod">
          <ac:chgData name="Judson Santiago" userId="ebb108da2f256286" providerId="LiveId" clId="{A1A89DE1-6EBF-41D3-A3D9-C054282DAA95}" dt="2018-12-14T17:25:03.955" v="1703" actId="20577"/>
          <ac:spMkLst>
            <pc:docMk/>
            <pc:sldMk cId="3501212830" sldId="301"/>
            <ac:spMk id="4" creationId="{00000000-0000-0000-0000-000000000000}"/>
          </ac:spMkLst>
        </pc:spChg>
        <pc:spChg chg="add mod">
          <ac:chgData name="Judson Santiago" userId="ebb108da2f256286" providerId="LiveId" clId="{A1A89DE1-6EBF-41D3-A3D9-C054282DAA95}" dt="2018-12-14T17:20:14.827" v="1653" actId="1076"/>
          <ac:spMkLst>
            <pc:docMk/>
            <pc:sldMk cId="3501212830" sldId="301"/>
            <ac:spMk id="5" creationId="{5EC29D01-882A-476C-B5AF-13900BDE34CE}"/>
          </ac:spMkLst>
        </pc:spChg>
        <pc:spChg chg="add mod">
          <ac:chgData name="Judson Santiago" userId="ebb108da2f256286" providerId="LiveId" clId="{A1A89DE1-6EBF-41D3-A3D9-C054282DAA95}" dt="2018-12-14T17:20:08.173" v="1651" actId="14100"/>
          <ac:spMkLst>
            <pc:docMk/>
            <pc:sldMk cId="3501212830" sldId="301"/>
            <ac:spMk id="6" creationId="{C984282B-A53E-4344-8ED9-C8A1AC396A2C}"/>
          </ac:spMkLst>
        </pc:spChg>
      </pc:sldChg>
      <pc:sldChg chg="addSp delSp modSp add modNotesTx">
        <pc:chgData name="Judson Santiago" userId="ebb108da2f256286" providerId="LiveId" clId="{A1A89DE1-6EBF-41D3-A3D9-C054282DAA95}" dt="2018-12-15T01:50:10.177" v="2421" actId="20577"/>
        <pc:sldMkLst>
          <pc:docMk/>
          <pc:sldMk cId="2051526699" sldId="302"/>
        </pc:sldMkLst>
        <pc:spChg chg="mod">
          <ac:chgData name="Judson Santiago" userId="ebb108da2f256286" providerId="LiveId" clId="{A1A89DE1-6EBF-41D3-A3D9-C054282DAA95}" dt="2018-12-14T17:42:45.495" v="1926"/>
          <ac:spMkLst>
            <pc:docMk/>
            <pc:sldMk cId="2051526699" sldId="302"/>
            <ac:spMk id="2" creationId="{8A17AD27-6A17-47F8-B036-5A079E1A817B}"/>
          </ac:spMkLst>
        </pc:spChg>
        <pc:spChg chg="del">
          <ac:chgData name="Judson Santiago" userId="ebb108da2f256286" providerId="LiveId" clId="{A1A89DE1-6EBF-41D3-A3D9-C054282DAA95}" dt="2018-12-14T17:43:12.073" v="1928" actId="478"/>
          <ac:spMkLst>
            <pc:docMk/>
            <pc:sldMk cId="2051526699" sldId="302"/>
            <ac:spMk id="3" creationId="{05BC7C1C-34DC-456F-8EEB-6994D8AEEEB5}"/>
          </ac:spMkLst>
        </pc:spChg>
        <pc:spChg chg="add mod">
          <ac:chgData name="Judson Santiago" userId="ebb108da2f256286" providerId="LiveId" clId="{A1A89DE1-6EBF-41D3-A3D9-C054282DAA95}" dt="2018-12-15T01:43:40.691" v="2299" actId="20577"/>
          <ac:spMkLst>
            <pc:docMk/>
            <pc:sldMk cId="2051526699" sldId="302"/>
            <ac:spMk id="4" creationId="{ECF8D362-7E4C-4301-A6E2-5E55C42DA59E}"/>
          </ac:spMkLst>
        </pc:spChg>
      </pc:sldChg>
      <pc:sldChg chg="addSp delSp modSp add modNotesTx">
        <pc:chgData name="Judson Santiago" userId="ebb108da2f256286" providerId="LiveId" clId="{A1A89DE1-6EBF-41D3-A3D9-C054282DAA95}" dt="2018-12-15T01:54:52.491" v="2565" actId="20577"/>
        <pc:sldMkLst>
          <pc:docMk/>
          <pc:sldMk cId="495288640" sldId="303"/>
        </pc:sldMkLst>
        <pc:spChg chg="mod">
          <ac:chgData name="Judson Santiago" userId="ebb108da2f256286" providerId="LiveId" clId="{A1A89DE1-6EBF-41D3-A3D9-C054282DAA95}" dt="2018-12-15T01:54:40.704" v="2549" actId="20577"/>
          <ac:spMkLst>
            <pc:docMk/>
            <pc:sldMk cId="495288640" sldId="303"/>
            <ac:spMk id="3" creationId="{00000000-0000-0000-0000-000000000000}"/>
          </ac:spMkLst>
        </pc:spChg>
        <pc:spChg chg="mod">
          <ac:chgData name="Judson Santiago" userId="ebb108da2f256286" providerId="LiveId" clId="{A1A89DE1-6EBF-41D3-A3D9-C054282DAA95}" dt="2018-12-15T01:46:49.009" v="2349" actId="20577"/>
          <ac:spMkLst>
            <pc:docMk/>
            <pc:sldMk cId="495288640" sldId="303"/>
            <ac:spMk id="4" creationId="{00000000-0000-0000-0000-000000000000}"/>
          </ac:spMkLst>
        </pc:spChg>
        <pc:spChg chg="del">
          <ac:chgData name="Judson Santiago" userId="ebb108da2f256286" providerId="LiveId" clId="{A1A89DE1-6EBF-41D3-A3D9-C054282DAA95}" dt="2018-12-15T01:51:59.312" v="2503" actId="478"/>
          <ac:spMkLst>
            <pc:docMk/>
            <pc:sldMk cId="495288640" sldId="303"/>
            <ac:spMk id="5" creationId="{00000000-0000-0000-0000-000000000000}"/>
          </ac:spMkLst>
        </pc:spChg>
        <pc:spChg chg="add mod">
          <ac:chgData name="Judson Santiago" userId="ebb108da2f256286" providerId="LiveId" clId="{A1A89DE1-6EBF-41D3-A3D9-C054282DAA95}" dt="2018-12-15T01:54:52.491" v="2565" actId="20577"/>
          <ac:spMkLst>
            <pc:docMk/>
            <pc:sldMk cId="495288640" sldId="303"/>
            <ac:spMk id="6" creationId="{8B0325B6-7D60-41CA-BCB6-732314F00EF1}"/>
          </ac:spMkLst>
        </pc:spChg>
        <pc:grpChg chg="del">
          <ac:chgData name="Judson Santiago" userId="ebb108da2f256286" providerId="LiveId" clId="{A1A89DE1-6EBF-41D3-A3D9-C054282DAA95}" dt="2018-12-15T01:50:59.457" v="2423" actId="478"/>
          <ac:grpSpMkLst>
            <pc:docMk/>
            <pc:sldMk cId="495288640" sldId="303"/>
            <ac:grpSpMk id="9" creationId="{00000000-0000-0000-0000-000000000000}"/>
          </ac:grpSpMkLst>
        </pc:grpChg>
        <pc:cxnChg chg="del">
          <ac:chgData name="Judson Santiago" userId="ebb108da2f256286" providerId="LiveId" clId="{A1A89DE1-6EBF-41D3-A3D9-C054282DAA95}" dt="2018-12-15T01:48:56.815" v="2351" actId="478"/>
          <ac:cxnSpMkLst>
            <pc:docMk/>
            <pc:sldMk cId="495288640" sldId="303"/>
            <ac:cxnSpMk id="7" creationId="{00000000-0000-0000-0000-000000000000}"/>
          </ac:cxnSpMkLst>
        </pc:cxnChg>
        <pc:cxnChg chg="del">
          <ac:chgData name="Judson Santiago" userId="ebb108da2f256286" providerId="LiveId" clId="{A1A89DE1-6EBF-41D3-A3D9-C054282DAA95}" dt="2018-12-15T01:48:53.967" v="2350" actId="478"/>
          <ac:cxnSpMkLst>
            <pc:docMk/>
            <pc:sldMk cId="495288640" sldId="303"/>
            <ac:cxnSpMk id="8" creationId="{00000000-0000-0000-0000-000000000000}"/>
          </ac:cxnSpMkLst>
        </pc:cxnChg>
      </pc:sldChg>
      <pc:sldChg chg="add del">
        <pc:chgData name="Judson Santiago" userId="ebb108da2f256286" providerId="LiveId" clId="{A1A89DE1-6EBF-41D3-A3D9-C054282DAA95}" dt="2018-12-15T01:45:49.904" v="2301" actId="2696"/>
        <pc:sldMkLst>
          <pc:docMk/>
          <pc:sldMk cId="3734545792" sldId="303"/>
        </pc:sldMkLst>
      </pc:sldChg>
    </pc:docChg>
  </pc:docChgLst>
  <pc:docChgLst>
    <pc:chgData name="Judson Santiago" userId="ebb108da2f256286" providerId="LiveId" clId="{220EB681-536E-4281-96ED-DD41E0D3DC1B}"/>
    <pc:docChg chg="undo custSel modSld">
      <pc:chgData name="Judson Santiago" userId="ebb108da2f256286" providerId="LiveId" clId="{220EB681-536E-4281-96ED-DD41E0D3DC1B}" dt="2019-11-04T21:53:08.452" v="76" actId="1076"/>
      <pc:docMkLst>
        <pc:docMk/>
      </pc:docMkLst>
      <pc:sldChg chg="modSp">
        <pc:chgData name="Judson Santiago" userId="ebb108da2f256286" providerId="LiveId" clId="{220EB681-536E-4281-96ED-DD41E0D3DC1B}" dt="2019-11-04T21:50:11.194" v="3" actId="1076"/>
        <pc:sldMkLst>
          <pc:docMk/>
          <pc:sldMk cId="0" sldId="257"/>
        </pc:sldMkLst>
        <pc:spChg chg="mod">
          <ac:chgData name="Judson Santiago" userId="ebb108da2f256286" providerId="LiveId" clId="{220EB681-536E-4281-96ED-DD41E0D3DC1B}" dt="2019-11-04T21:50:03.169" v="0"/>
          <ac:spMkLst>
            <pc:docMk/>
            <pc:sldMk cId="0" sldId="257"/>
            <ac:spMk id="3" creationId="{00000000-0000-0000-0000-000000000000}"/>
          </ac:spMkLst>
        </pc:spChg>
        <pc:spChg chg="mod">
          <ac:chgData name="Judson Santiago" userId="ebb108da2f256286" providerId="LiveId" clId="{220EB681-536E-4281-96ED-DD41E0D3DC1B}" dt="2019-11-04T21:50:06.221" v="1" actId="205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Judson Santiago" userId="ebb108da2f256286" providerId="LiveId" clId="{220EB681-536E-4281-96ED-DD41E0D3DC1B}" dt="2019-11-04T21:50:11.194" v="3" actId="1076"/>
          <ac:spMkLst>
            <pc:docMk/>
            <pc:sldMk cId="0" sldId="257"/>
            <ac:spMk id="8" creationId="{00000000-0000-0000-0000-000000000000}"/>
          </ac:spMkLst>
        </pc:spChg>
      </pc:sldChg>
      <pc:sldChg chg="addSp delSp modSp">
        <pc:chgData name="Judson Santiago" userId="ebb108da2f256286" providerId="LiveId" clId="{220EB681-536E-4281-96ED-DD41E0D3DC1B}" dt="2019-11-04T21:53:08.452" v="76" actId="1076"/>
        <pc:sldMkLst>
          <pc:docMk/>
          <pc:sldMk cId="0" sldId="271"/>
        </pc:sldMkLst>
        <pc:spChg chg="add del">
          <ac:chgData name="Judson Santiago" userId="ebb108da2f256286" providerId="LiveId" clId="{220EB681-536E-4281-96ED-DD41E0D3DC1B}" dt="2019-11-04T21:52:23.987" v="63" actId="478"/>
          <ac:spMkLst>
            <pc:docMk/>
            <pc:sldMk cId="0" sldId="271"/>
            <ac:spMk id="5" creationId="{00000000-0000-0000-0000-000000000000}"/>
          </ac:spMkLst>
        </pc:spChg>
        <pc:spChg chg="mod">
          <ac:chgData name="Judson Santiago" userId="ebb108da2f256286" providerId="LiveId" clId="{220EB681-536E-4281-96ED-DD41E0D3DC1B}" dt="2019-11-04T21:53:08.452" v="76" actId="1076"/>
          <ac:spMkLst>
            <pc:docMk/>
            <pc:sldMk cId="0" sldId="271"/>
            <ac:spMk id="10" creationId="{00000000-0000-0000-0000-000000000000}"/>
          </ac:spMkLst>
        </pc:spChg>
        <pc:spChg chg="mod">
          <ac:chgData name="Judson Santiago" userId="ebb108da2f256286" providerId="LiveId" clId="{220EB681-536E-4281-96ED-DD41E0D3DC1B}" dt="2019-11-04T21:53:08.452" v="76" actId="1076"/>
          <ac:spMkLst>
            <pc:docMk/>
            <pc:sldMk cId="0" sldId="271"/>
            <ac:spMk id="11" creationId="{00000000-0000-0000-0000-000000000000}"/>
          </ac:spMkLst>
        </pc:spChg>
        <pc:spChg chg="mod">
          <ac:chgData name="Judson Santiago" userId="ebb108da2f256286" providerId="LiveId" clId="{220EB681-536E-4281-96ED-DD41E0D3DC1B}" dt="2019-11-04T21:52:56.245" v="75" actId="1038"/>
          <ac:spMkLst>
            <pc:docMk/>
            <pc:sldMk cId="0" sldId="271"/>
            <ac:spMk id="13" creationId="{00000000-0000-0000-0000-000000000000}"/>
          </ac:spMkLst>
        </pc:spChg>
        <pc:spChg chg="add mod ord">
          <ac:chgData name="Judson Santiago" userId="ebb108da2f256286" providerId="LiveId" clId="{220EB681-536E-4281-96ED-DD41E0D3DC1B}" dt="2019-11-04T21:52:50.556" v="72" actId="167"/>
          <ac:spMkLst>
            <pc:docMk/>
            <pc:sldMk cId="0" sldId="271"/>
            <ac:spMk id="14" creationId="{DBF146CB-3A8A-4D67-9C67-DA10FC2D623E}"/>
          </ac:spMkLst>
        </pc:spChg>
        <pc:cxnChg chg="mod">
          <ac:chgData name="Judson Santiago" userId="ebb108da2f256286" providerId="LiveId" clId="{220EB681-536E-4281-96ED-DD41E0D3DC1B}" dt="2019-11-04T21:52:56.245" v="75" actId="1038"/>
          <ac:cxnSpMkLst>
            <pc:docMk/>
            <pc:sldMk cId="0" sldId="271"/>
            <ac:cxnSpMk id="12" creationId="{00000000-0000-0000-0000-000000000000}"/>
          </ac:cxnSpMkLst>
        </pc:cxnChg>
      </pc:sldChg>
    </pc:docChg>
  </pc:docChgLst>
  <pc:docChgLst>
    <pc:chgData name="Judson Santiago" userId="ebb108da2f256286" providerId="LiveId" clId="{0CA0C617-1C8D-4552-B5CA-A0BFA7A8F11B}"/>
    <pc:docChg chg="undo modSld">
      <pc:chgData name="Judson Santiago" userId="ebb108da2f256286" providerId="LiveId" clId="{0CA0C617-1C8D-4552-B5CA-A0BFA7A8F11B}" dt="2019-09-07T05:39:22.017" v="27"/>
      <pc:docMkLst>
        <pc:docMk/>
      </pc:docMkLst>
      <pc:sldChg chg="modSp">
        <pc:chgData name="Judson Santiago" userId="ebb108da2f256286" providerId="LiveId" clId="{0CA0C617-1C8D-4552-B5CA-A0BFA7A8F11B}" dt="2019-09-07T05:39:22.017" v="27"/>
        <pc:sldMkLst>
          <pc:docMk/>
          <pc:sldMk cId="0" sldId="281"/>
        </pc:sldMkLst>
        <pc:spChg chg="mod">
          <ac:chgData name="Judson Santiago" userId="ebb108da2f256286" providerId="LiveId" clId="{0CA0C617-1C8D-4552-B5CA-A0BFA7A8F11B}" dt="2019-09-07T05:39:22.017" v="27"/>
          <ac:spMkLst>
            <pc:docMk/>
            <pc:sldMk cId="0" sldId="28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3A7BA-D908-47E0-AECE-9ED68E29049B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C300-7E0A-46C4-9DB8-34F3F38788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0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como a união guarda seus campos na</a:t>
            </a:r>
            <a:r>
              <a:rPr lang="pt-BR" sz="1200" baseline="0" dirty="0">
                <a:solidFill>
                  <a:schemeClr val="bg1"/>
                </a:solidFill>
              </a:rPr>
              <a:t> mesma posição de memória: usar </a:t>
            </a:r>
            <a:r>
              <a:rPr lang="pt-BR" sz="1200" b="1" baseline="0" dirty="0">
                <a:solidFill>
                  <a:schemeClr val="bg1"/>
                </a:solidFill>
              </a:rPr>
              <a:t>sizeof</a:t>
            </a:r>
            <a:r>
              <a:rPr lang="pt-BR" sz="1200" baseline="0" dirty="0">
                <a:solidFill>
                  <a:schemeClr val="bg1"/>
                </a:solidFill>
              </a:rPr>
              <a:t> e testes de atribuição.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034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terceiro = 101, os enumeradores são sempre um a mais que o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826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como fazer </a:t>
            </a:r>
            <a:r>
              <a:rPr lang="pt-BR" sz="1200" dirty="0" err="1">
                <a:solidFill>
                  <a:schemeClr val="bg1"/>
                </a:solidFill>
              </a:rPr>
              <a:t>cin</a:t>
            </a:r>
            <a:r>
              <a:rPr lang="pt-BR" sz="1200" baseline="0" dirty="0">
                <a:solidFill>
                  <a:schemeClr val="bg1"/>
                </a:solidFill>
              </a:rPr>
              <a:t> reconhecer o </a:t>
            </a:r>
            <a:r>
              <a:rPr lang="pt-BR" sz="1200" baseline="0">
                <a:solidFill>
                  <a:schemeClr val="bg1"/>
                </a:solidFill>
              </a:rPr>
              <a:t>tipo mês.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67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Nem sempre essa conversão automática é desejável.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816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 ser utilizada a palavra </a:t>
            </a:r>
            <a:r>
              <a:rPr lang="pt-BR" b="1" dirty="0" err="1"/>
              <a:t>struct</a:t>
            </a:r>
            <a:r>
              <a:rPr lang="pt-BR" dirty="0"/>
              <a:t> no lugar de </a:t>
            </a:r>
            <a:r>
              <a:rPr lang="pt-BR" b="1" dirty="0" err="1"/>
              <a:t>class</a:t>
            </a:r>
            <a:r>
              <a:rPr lang="pt-BR" dirty="0"/>
              <a:t> sem nenhuma mudança no significado da enumeração.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8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Exemplo explora o fato das uniões compartilharem o mesmo bloco de memória. Mostrar como isso acontece.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53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Tanto faz quem é o primeiro membro, todo o bloco de bits é usado com o valor da inicialização.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653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preciso guardar no registro (software) qual campo da união (</a:t>
            </a:r>
            <a:r>
              <a:rPr lang="pt-BR" dirty="0" err="1"/>
              <a:t>regkey</a:t>
            </a:r>
            <a:r>
              <a:rPr lang="pt-BR" dirty="0"/>
              <a:t>) foi utilizada. Portanto esse espaço adicional deve ser contabilizado para calcular a economia obtida com o uso da união.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41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Mais detalhes no vídeo da </a:t>
            </a:r>
            <a:r>
              <a:rPr lang="en-US" b="0" i="0" dirty="0" err="1">
                <a:effectLst/>
                <a:latin typeface="Roboto"/>
              </a:rPr>
              <a:t>CppCon</a:t>
            </a:r>
            <a:r>
              <a:rPr lang="en-US" b="0" i="0" dirty="0">
                <a:effectLst/>
                <a:latin typeface="Roboto"/>
              </a:rPr>
              <a:t> 2016: Nicholas Ormrod “The strange details of std::string at Facebook"</a:t>
            </a:r>
            <a:br>
              <a:rPr lang="pt-BR" dirty="0"/>
            </a:br>
            <a:r>
              <a:rPr lang="pt-BR" dirty="0"/>
              <a:t>https://www.youtube.com/watch?v=kPR8h4-qZdk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248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53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439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Usando a enumeração para obter nomes para constantes inteiras. </a:t>
            </a:r>
            <a:r>
              <a:rPr lang="pt-BR" dirty="0" err="1"/>
              <a:t>random_device</a:t>
            </a:r>
            <a:r>
              <a:rPr lang="pt-BR" dirty="0"/>
              <a:t> gera números aleatórios não-determinísticos quando existe suporte de hardware.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205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07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FD2E015B-312C-4588-A24B-B0F59BC35C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56" name="Retângulo 55"/>
          <p:cNvSpPr/>
          <p:nvPr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5" name="Retângulo 64"/>
          <p:cNvSpPr/>
          <p:nvPr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6" name="Retângulo 65"/>
          <p:cNvSpPr/>
          <p:nvPr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7" name="Retângulo 66"/>
          <p:cNvSpPr/>
          <p:nvPr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extBox 1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310C4530-1F4B-477E-BE12-223DEE1EDA2C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10C4530-1F4B-477E-BE12-223DEE1EDA2C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Uniões e Enumerações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Tipos Compostos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união é usada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economizar memória </a:t>
            </a:r>
          </a:p>
          <a:p>
            <a:pPr lvl="1"/>
            <a:r>
              <a:rPr lang="pt-BR" dirty="0"/>
              <a:t>Quando um item pode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dois ou mais formatos</a:t>
            </a:r>
          </a:p>
          <a:p>
            <a:pPr lvl="1"/>
            <a:r>
              <a:rPr lang="pt-BR" dirty="0"/>
              <a:t>Mas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nunca ao mesmo tempo</a:t>
            </a:r>
          </a:p>
        </p:txBody>
      </p:sp>
      <p:sp>
        <p:nvSpPr>
          <p:cNvPr id="4" name="Retângulo 3"/>
          <p:cNvSpPr/>
          <p:nvPr/>
        </p:nvSpPr>
        <p:spPr>
          <a:xfrm>
            <a:off x="5771965" y="3841997"/>
            <a:ext cx="26642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union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regkey 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 chave;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codigo[10];</a:t>
            </a:r>
          </a:p>
          <a:p>
            <a:r>
              <a:rPr lang="pt-BR" sz="1600" dirty="0">
                <a:latin typeface="+mj-lt"/>
              </a:rPr>
              <a:t>};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5521" y="3965108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 número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serial de um software</a:t>
            </a:r>
            <a:r>
              <a:rPr lang="pt-BR" sz="2000" dirty="0"/>
              <a:t> pode ser uma chave inteira ou um código de caracteres.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F9F6486-FFC6-4F04-AAB3-F7EB6A02A7DD}"/>
              </a:ext>
            </a:extLst>
          </p:cNvPr>
          <p:cNvSpPr/>
          <p:nvPr/>
        </p:nvSpPr>
        <p:spPr>
          <a:xfrm>
            <a:off x="8760296" y="3703498"/>
            <a:ext cx="266429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software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  nome[20];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preco</a:t>
            </a:r>
            <a:r>
              <a:rPr lang="pt-BR" sz="1600" dirty="0">
                <a:latin typeface="+mj-lt"/>
              </a:rPr>
              <a:t>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regkey</a:t>
            </a:r>
            <a:r>
              <a:rPr lang="pt-BR" sz="1600" dirty="0">
                <a:latin typeface="+mj-lt"/>
              </a:rPr>
              <a:t> serial;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tiporg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426464"/>
            <a:ext cx="10363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union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regkey</a:t>
            </a:r>
            <a:r>
              <a:rPr lang="pt-BR" sz="1600" dirty="0">
                <a:latin typeface="+mj-lt"/>
              </a:rPr>
              <a:t>  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 chave;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codigo</a:t>
            </a:r>
            <a:r>
              <a:rPr lang="pt-BR" sz="1600" dirty="0">
                <a:latin typeface="+mj-lt"/>
              </a:rPr>
              <a:t>[8];  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{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"Qual seu tipo de senha?\n[1] chave\n[2] código\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nOpção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tipo;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tipo;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regkey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senha;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(tipo == 1) {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sua chave: "</a:t>
            </a:r>
            <a:r>
              <a:rPr lang="pt-BR" sz="1600" dirty="0">
                <a:latin typeface="+mj-lt"/>
              </a:rPr>
              <a:t>;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senha.chave;</a:t>
            </a:r>
          </a:p>
          <a:p>
            <a:r>
              <a:rPr lang="pt-BR" sz="1600" dirty="0">
                <a:latin typeface="+mj-lt"/>
              </a:rPr>
              <a:t>     }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latin typeface="+mj-lt"/>
              </a:rPr>
              <a:t> {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seu código: "</a:t>
            </a:r>
            <a:r>
              <a:rPr lang="pt-BR" sz="1600" dirty="0">
                <a:latin typeface="+mj-lt"/>
              </a:rPr>
              <a:t>;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senha.codigo</a:t>
            </a:r>
            <a:r>
              <a:rPr lang="pt-BR" sz="1600" dirty="0">
                <a:latin typeface="+mj-lt"/>
              </a:rPr>
              <a:t>;   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23BD99-BBCA-4DB8-B74B-CA53FF45B438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RegKey.cpp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programador só pode armazenar valores em um dos membros da união, portanto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ele deve saber que informação foi digitada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85084" y="2500306"/>
            <a:ext cx="67151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Qual seu tipo de senha?</a:t>
            </a:r>
          </a:p>
          <a:p>
            <a:r>
              <a:rPr lang="pt-BR" dirty="0">
                <a:latin typeface="+mj-lt"/>
              </a:rPr>
              <a:t>[1] chave</a:t>
            </a:r>
          </a:p>
          <a:p>
            <a:r>
              <a:rPr lang="pt-BR" dirty="0">
                <a:latin typeface="+mj-lt"/>
              </a:rPr>
              <a:t>[2] código</a:t>
            </a:r>
          </a:p>
          <a:p>
            <a:r>
              <a:rPr lang="pt-BR" dirty="0">
                <a:latin typeface="+mj-lt"/>
              </a:rPr>
              <a:t>Opção: </a:t>
            </a:r>
            <a:r>
              <a:rPr lang="pt-BR" b="1" dirty="0">
                <a:latin typeface="+mj-lt"/>
              </a:rPr>
              <a:t>1</a:t>
            </a:r>
          </a:p>
          <a:p>
            <a:r>
              <a:rPr lang="pt-BR" dirty="0">
                <a:latin typeface="+mj-lt"/>
              </a:rPr>
              <a:t>Digite sua chave: </a:t>
            </a:r>
            <a:r>
              <a:rPr lang="pt-BR" b="1" dirty="0">
                <a:latin typeface="+mj-lt"/>
              </a:rPr>
              <a:t>12508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59CC8-3C84-4369-BBF3-847D86E6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5B095-01A7-4B8D-9097-ADE68CFC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string </a:t>
            </a:r>
            <a:r>
              <a:rPr lang="pt-BR" dirty="0"/>
              <a:t>internamente pode usar uniões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BB8529-E2A8-4E4F-8DC0-1B7AB7348FCD}"/>
              </a:ext>
            </a:extLst>
          </p:cNvPr>
          <p:cNvSpPr/>
          <p:nvPr/>
        </p:nvSpPr>
        <p:spPr>
          <a:xfrm>
            <a:off x="7824192" y="2697882"/>
            <a:ext cx="30251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string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union</a:t>
            </a:r>
            <a:r>
              <a:rPr lang="pt-BR" sz="1400" dirty="0">
                <a:latin typeface="+mj-lt"/>
              </a:rPr>
              <a:t> </a:t>
            </a:r>
          </a:p>
          <a:p>
            <a:r>
              <a:rPr lang="pt-BR" sz="1400" dirty="0">
                <a:latin typeface="+mj-lt"/>
              </a:rPr>
              <a:t>    {</a:t>
            </a:r>
          </a:p>
          <a:p>
            <a:r>
              <a:rPr lang="pt-BR" sz="1400" dirty="0">
                <a:latin typeface="+mj-lt"/>
              </a:rPr>
              <a:t>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endParaRPr lang="pt-BR" sz="14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  <a:p>
            <a:r>
              <a:rPr lang="pt-BR" sz="1400" dirty="0">
                <a:latin typeface="+mj-lt"/>
              </a:rPr>
              <a:t>        {</a:t>
            </a:r>
          </a:p>
          <a:p>
            <a:r>
              <a:rPr lang="pt-BR" sz="1400" dirty="0">
                <a:latin typeface="+mj-lt"/>
              </a:rPr>
              <a:t>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400" dirty="0">
                <a:latin typeface="+mj-lt"/>
              </a:rPr>
              <a:t> * </a:t>
            </a:r>
            <a:r>
              <a:rPr lang="pt-BR" sz="1400" dirty="0" err="1">
                <a:latin typeface="+mj-lt"/>
              </a:rPr>
              <a:t>str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size</a:t>
            </a:r>
            <a:r>
              <a:rPr lang="pt-BR" sz="1400" dirty="0">
                <a:latin typeface="+mj-lt"/>
              </a:rPr>
              <a:t>;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capacity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} 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   normal;</a:t>
            </a:r>
          </a:p>
          <a:p>
            <a:r>
              <a:rPr lang="pt-BR" sz="1400" dirty="0">
                <a:latin typeface="+mj-lt"/>
              </a:rPr>
              <a:t>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small</a:t>
            </a:r>
            <a:r>
              <a:rPr lang="pt-BR" sz="1400" dirty="0">
                <a:latin typeface="+mj-lt"/>
              </a:rPr>
              <a:t>[12];</a:t>
            </a:r>
          </a:p>
          <a:p>
            <a:r>
              <a:rPr lang="pt-BR" sz="1400" dirty="0">
                <a:latin typeface="+mj-lt"/>
              </a:rPr>
              <a:t>    } 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data;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type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};</a:t>
            </a:r>
          </a:p>
        </p:txBody>
      </p:sp>
      <p:sp>
        <p:nvSpPr>
          <p:cNvPr id="51" name="Texto Explicativo: Seta para a Esquerda e para a Direita 50">
            <a:extLst>
              <a:ext uri="{FF2B5EF4-FFF2-40B4-BE49-F238E27FC236}">
                <a16:creationId xmlns:a16="http://schemas.microsoft.com/office/drawing/2014/main" id="{FCDE9850-664E-46E9-AAA4-06984B4F61A6}"/>
              </a:ext>
            </a:extLst>
          </p:cNvPr>
          <p:cNvSpPr/>
          <p:nvPr/>
        </p:nvSpPr>
        <p:spPr>
          <a:xfrm rot="16200000">
            <a:off x="1653995" y="4199956"/>
            <a:ext cx="1091521" cy="864340"/>
          </a:xfrm>
          <a:prstGeom prst="leftRightArrowCallout">
            <a:avLst>
              <a:gd name="adj1" fmla="val 25000"/>
              <a:gd name="adj2" fmla="val 26374"/>
              <a:gd name="adj3" fmla="val 29580"/>
              <a:gd name="adj4" fmla="val 32892"/>
            </a:avLst>
          </a:prstGeom>
          <a:noFill/>
          <a:ln w="127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vert" lIns="36000" tIns="36000" rIns="0" bIns="36000" rtlCol="0" anchor="ctr"/>
          <a:lstStyle/>
          <a:p>
            <a:pPr algn="ctr"/>
            <a:r>
              <a:rPr lang="pt-BR" dirty="0"/>
              <a:t>union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9106958-5ABF-467D-ABC9-3D820B37EEF0}"/>
              </a:ext>
            </a:extLst>
          </p:cNvPr>
          <p:cNvGrpSpPr/>
          <p:nvPr/>
        </p:nvGrpSpPr>
        <p:grpSpPr>
          <a:xfrm>
            <a:off x="1861378" y="5177887"/>
            <a:ext cx="5535246" cy="1027024"/>
            <a:chOff x="1861378" y="5177887"/>
            <a:chExt cx="5535246" cy="1027024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4670CC2-83BF-4D6E-9D0A-5623B4A252F7}"/>
                </a:ext>
              </a:extLst>
            </p:cNvPr>
            <p:cNvSpPr/>
            <p:nvPr/>
          </p:nvSpPr>
          <p:spPr>
            <a:xfrm>
              <a:off x="2823174" y="5204053"/>
              <a:ext cx="35320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O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85182D0-F9FF-4A32-A4E1-B39F5C982E4A}"/>
                </a:ext>
              </a:extLst>
            </p:cNvPr>
            <p:cNvSpPr/>
            <p:nvPr/>
          </p:nvSpPr>
          <p:spPr>
            <a:xfrm>
              <a:off x="3185968" y="5204053"/>
              <a:ext cx="35734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l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D1F7EC6-8971-41F9-949F-FDFC433D78CA}"/>
                </a:ext>
              </a:extLst>
            </p:cNvPr>
            <p:cNvSpPr/>
            <p:nvPr/>
          </p:nvSpPr>
          <p:spPr>
            <a:xfrm>
              <a:off x="3563451" y="5204053"/>
              <a:ext cx="35734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á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F268223-82B1-43B4-B84F-2EAA4D3E0554}"/>
                </a:ext>
              </a:extLst>
            </p:cNvPr>
            <p:cNvSpPr/>
            <p:nvPr/>
          </p:nvSpPr>
          <p:spPr>
            <a:xfrm>
              <a:off x="3940091" y="5204053"/>
              <a:ext cx="35734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79FC3B7C-83A6-4BF2-9F4D-B5CC76E5268D}"/>
                </a:ext>
              </a:extLst>
            </p:cNvPr>
            <p:cNvSpPr/>
            <p:nvPr/>
          </p:nvSpPr>
          <p:spPr>
            <a:xfrm>
              <a:off x="4297301" y="5204053"/>
              <a:ext cx="37664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M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81A0B9D-8603-4D2D-9C2E-CA44A57B2CDA}"/>
                </a:ext>
              </a:extLst>
            </p:cNvPr>
            <p:cNvSpPr/>
            <p:nvPr/>
          </p:nvSpPr>
          <p:spPr>
            <a:xfrm>
              <a:off x="4692779" y="5204053"/>
              <a:ext cx="37664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u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72A4500-BDD6-4E37-88C0-C7A10E19E003}"/>
                </a:ext>
              </a:extLst>
            </p:cNvPr>
            <p:cNvSpPr/>
            <p:nvPr/>
          </p:nvSpPr>
          <p:spPr>
            <a:xfrm>
              <a:off x="5069854" y="5204053"/>
              <a:ext cx="37664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n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BC323D7-DC6F-4C77-844C-ED141B5A2681}"/>
                </a:ext>
              </a:extLst>
            </p:cNvPr>
            <p:cNvSpPr/>
            <p:nvPr/>
          </p:nvSpPr>
          <p:spPr>
            <a:xfrm>
              <a:off x="5449130" y="5204053"/>
              <a:ext cx="37664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d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448418D4-B9DF-4280-94D1-2E9BD4AC0A1C}"/>
                </a:ext>
              </a:extLst>
            </p:cNvPr>
            <p:cNvSpPr/>
            <p:nvPr/>
          </p:nvSpPr>
          <p:spPr>
            <a:xfrm>
              <a:off x="5829507" y="5206776"/>
              <a:ext cx="37664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o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7ADEE691-8F2A-44AE-AFD6-63B838ADD86B}"/>
                </a:ext>
              </a:extLst>
            </p:cNvPr>
            <p:cNvSpPr/>
            <p:nvPr/>
          </p:nvSpPr>
          <p:spPr>
            <a:xfrm>
              <a:off x="6959394" y="5210585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\0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D40BD2C3-02A4-43F7-A431-0034948F4F62}"/>
                </a:ext>
              </a:extLst>
            </p:cNvPr>
            <p:cNvSpPr/>
            <p:nvPr/>
          </p:nvSpPr>
          <p:spPr>
            <a:xfrm>
              <a:off x="6206015" y="5210585"/>
              <a:ext cx="37664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!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2B87F2DE-1574-4B0E-88D9-E447B56DE7CF}"/>
                </a:ext>
              </a:extLst>
            </p:cNvPr>
            <p:cNvSpPr/>
            <p:nvPr/>
          </p:nvSpPr>
          <p:spPr>
            <a:xfrm>
              <a:off x="6582523" y="5210585"/>
              <a:ext cx="37664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!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A5DFD803-EAC9-452D-8595-287D16B4BEE3}"/>
                </a:ext>
              </a:extLst>
            </p:cNvPr>
            <p:cNvSpPr txBox="1"/>
            <p:nvPr/>
          </p:nvSpPr>
          <p:spPr>
            <a:xfrm>
              <a:off x="1861378" y="517788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small</a:t>
              </a:r>
              <a:endParaRPr lang="pt-BR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7F2F6D9E-AFE5-460A-A9D2-475016578D24}"/>
                </a:ext>
              </a:extLst>
            </p:cNvPr>
            <p:cNvSpPr txBox="1"/>
            <p:nvPr/>
          </p:nvSpPr>
          <p:spPr>
            <a:xfrm>
              <a:off x="4630066" y="5927912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12 bytes</a:t>
              </a:r>
            </a:p>
          </p:txBody>
        </p:sp>
        <p:sp>
          <p:nvSpPr>
            <p:cNvPr id="61" name="Chave Esquerda 60">
              <a:extLst>
                <a:ext uri="{FF2B5EF4-FFF2-40B4-BE49-F238E27FC236}">
                  <a16:creationId xmlns:a16="http://schemas.microsoft.com/office/drawing/2014/main" id="{F991E5A2-1F4E-4E8C-8D28-A314DD0ECB30}"/>
                </a:ext>
              </a:extLst>
            </p:cNvPr>
            <p:cNvSpPr/>
            <p:nvPr/>
          </p:nvSpPr>
          <p:spPr>
            <a:xfrm rot="16200000">
              <a:off x="5020703" y="3468365"/>
              <a:ext cx="173058" cy="457878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7037616-16B2-4748-9D55-D216D1E30942}"/>
              </a:ext>
            </a:extLst>
          </p:cNvPr>
          <p:cNvSpPr txBox="1"/>
          <p:nvPr/>
        </p:nvSpPr>
        <p:spPr>
          <a:xfrm>
            <a:off x="1673413" y="2472077"/>
            <a:ext cx="5696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// utiliza otimização para strings pequenas</a:t>
            </a:r>
            <a:br>
              <a:rPr lang="pt-BR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string </a:t>
            </a:r>
            <a:r>
              <a:rPr lang="pt-BR" dirty="0">
                <a:latin typeface="+mj-lt"/>
              </a:rPr>
              <a:t>nome;</a:t>
            </a:r>
            <a:endParaRPr lang="pt-BR" sz="1800" dirty="0">
              <a:latin typeface="+mj-l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5CDF4BE-63CD-4AF9-A395-8B1D494064F7}"/>
              </a:ext>
            </a:extLst>
          </p:cNvPr>
          <p:cNvGrpSpPr/>
          <p:nvPr/>
        </p:nvGrpSpPr>
        <p:grpSpPr>
          <a:xfrm>
            <a:off x="1767585" y="3187355"/>
            <a:ext cx="5629036" cy="1484931"/>
            <a:chOff x="1767585" y="3187355"/>
            <a:chExt cx="5629036" cy="1484931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6E0D556-0621-477D-9284-E7A97F6F86D9}"/>
                </a:ext>
              </a:extLst>
            </p:cNvPr>
            <p:cNvSpPr/>
            <p:nvPr/>
          </p:nvSpPr>
          <p:spPr>
            <a:xfrm>
              <a:off x="4298703" y="3728852"/>
              <a:ext cx="1527067" cy="36156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size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BC63A5A-75C9-4A3E-B42E-AD942EEE4456}"/>
                </a:ext>
              </a:extLst>
            </p:cNvPr>
            <p:cNvSpPr/>
            <p:nvPr/>
          </p:nvSpPr>
          <p:spPr>
            <a:xfrm>
              <a:off x="5825769" y="3733229"/>
              <a:ext cx="15622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capacity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60E706CD-3618-4243-A55C-667ECFA0A660}"/>
                </a:ext>
              </a:extLst>
            </p:cNvPr>
            <p:cNvSpPr/>
            <p:nvPr/>
          </p:nvSpPr>
          <p:spPr>
            <a:xfrm>
              <a:off x="2823174" y="3733229"/>
              <a:ext cx="1474127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latin typeface="+mj-lt"/>
                </a:rPr>
                <a:t>str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458D7D9-2065-428B-AF6E-E953C02703ED}"/>
                </a:ext>
              </a:extLst>
            </p:cNvPr>
            <p:cNvSpPr txBox="1"/>
            <p:nvPr/>
          </p:nvSpPr>
          <p:spPr>
            <a:xfrm>
              <a:off x="1767585" y="371703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normal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9CB6335A-476E-4DA3-8F33-187F4737F5E9}"/>
                </a:ext>
              </a:extLst>
            </p:cNvPr>
            <p:cNvSpPr txBox="1"/>
            <p:nvPr/>
          </p:nvSpPr>
          <p:spPr>
            <a:xfrm>
              <a:off x="3143500" y="4395287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4 bytes</a:t>
              </a:r>
            </a:p>
          </p:txBody>
        </p:sp>
        <p:sp>
          <p:nvSpPr>
            <p:cNvPr id="56" name="Chave Esquerda 55">
              <a:extLst>
                <a:ext uri="{FF2B5EF4-FFF2-40B4-BE49-F238E27FC236}">
                  <a16:creationId xmlns:a16="http://schemas.microsoft.com/office/drawing/2014/main" id="{7C72B7CB-37C6-4404-8E9C-8BE13AC54C62}"/>
                </a:ext>
              </a:extLst>
            </p:cNvPr>
            <p:cNvSpPr/>
            <p:nvPr/>
          </p:nvSpPr>
          <p:spPr>
            <a:xfrm rot="16200000">
              <a:off x="3472365" y="3568173"/>
              <a:ext cx="173058" cy="147412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AE4A0D3F-5BDD-4A87-8153-DC40A4A280AF}"/>
                </a:ext>
              </a:extLst>
            </p:cNvPr>
            <p:cNvSpPr txBox="1"/>
            <p:nvPr/>
          </p:nvSpPr>
          <p:spPr>
            <a:xfrm>
              <a:off x="4649768" y="4395287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4 bytes</a:t>
              </a:r>
            </a:p>
          </p:txBody>
        </p:sp>
        <p:sp>
          <p:nvSpPr>
            <p:cNvPr id="58" name="Chave Esquerda 57">
              <a:extLst>
                <a:ext uri="{FF2B5EF4-FFF2-40B4-BE49-F238E27FC236}">
                  <a16:creationId xmlns:a16="http://schemas.microsoft.com/office/drawing/2014/main" id="{EBEDB2A4-796B-42BF-B257-DA652FAA8630}"/>
                </a:ext>
              </a:extLst>
            </p:cNvPr>
            <p:cNvSpPr/>
            <p:nvPr/>
          </p:nvSpPr>
          <p:spPr>
            <a:xfrm rot="16200000">
              <a:off x="4978633" y="3568173"/>
              <a:ext cx="173058" cy="147412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27FD0F0A-0C48-4464-8B2B-A62A409CDE09}"/>
                </a:ext>
              </a:extLst>
            </p:cNvPr>
            <p:cNvSpPr txBox="1"/>
            <p:nvPr/>
          </p:nvSpPr>
          <p:spPr>
            <a:xfrm>
              <a:off x="6206015" y="4391767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4 bytes</a:t>
              </a:r>
            </a:p>
          </p:txBody>
        </p:sp>
        <p:sp>
          <p:nvSpPr>
            <p:cNvPr id="60" name="Chave Esquerda 59">
              <a:extLst>
                <a:ext uri="{FF2B5EF4-FFF2-40B4-BE49-F238E27FC236}">
                  <a16:creationId xmlns:a16="http://schemas.microsoft.com/office/drawing/2014/main" id="{0130DE57-0646-44E4-A49B-A81AE75FB8C1}"/>
                </a:ext>
              </a:extLst>
            </p:cNvPr>
            <p:cNvSpPr/>
            <p:nvPr/>
          </p:nvSpPr>
          <p:spPr>
            <a:xfrm rot="16200000">
              <a:off x="6528965" y="3524111"/>
              <a:ext cx="173058" cy="156225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6" name="Conector: Angulado 65">
              <a:extLst>
                <a:ext uri="{FF2B5EF4-FFF2-40B4-BE49-F238E27FC236}">
                  <a16:creationId xmlns:a16="http://schemas.microsoft.com/office/drawing/2014/main" id="{5D8EEDBB-926D-4A7F-906A-A98C215AE4BA}"/>
                </a:ext>
              </a:extLst>
            </p:cNvPr>
            <p:cNvCxnSpPr>
              <a:cxnSpLocks/>
              <a:stCxn id="30" idx="0"/>
              <a:endCxn id="67" idx="1"/>
            </p:cNvCxnSpPr>
            <p:nvPr/>
          </p:nvCxnSpPr>
          <p:spPr>
            <a:xfrm rot="5400000" flipH="1" flipV="1">
              <a:off x="3799634" y="3093049"/>
              <a:ext cx="400785" cy="879577"/>
            </a:xfrm>
            <a:prstGeom prst="bentConnector2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8B1763B7-85E8-4899-A71A-B54B21363167}"/>
                </a:ext>
              </a:extLst>
            </p:cNvPr>
            <p:cNvSpPr/>
            <p:nvPr/>
          </p:nvSpPr>
          <p:spPr>
            <a:xfrm>
              <a:off x="4439815" y="3187355"/>
              <a:ext cx="2808313" cy="29017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Texto com mais de 12 caracteres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308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enumeração </a:t>
            </a:r>
            <a:r>
              <a:rPr lang="pt-BR" dirty="0"/>
              <a:t>consiste em um conjunto de constantes inteiras, em que cada uma é representada por um nome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instrução acima faz duas coisas:</a:t>
            </a:r>
          </a:p>
          <a:p>
            <a:pPr lvl="1"/>
            <a:r>
              <a:rPr lang="pt-BR" dirty="0"/>
              <a:t>Define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cores</a:t>
            </a:r>
            <a:r>
              <a:rPr lang="pt-BR" dirty="0"/>
              <a:t> como o nome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novo tipo</a:t>
            </a:r>
          </a:p>
          <a:p>
            <a:pPr lvl="1"/>
            <a:r>
              <a:rPr lang="pt-BR" dirty="0"/>
              <a:t>Faz dos nomes </a:t>
            </a: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verde</a:t>
            </a:r>
            <a:r>
              <a:rPr lang="pt-BR" dirty="0"/>
              <a:t>, </a:t>
            </a: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amarelo</a:t>
            </a:r>
            <a:r>
              <a:rPr lang="pt-BR" dirty="0"/>
              <a:t>, </a:t>
            </a: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azul</a:t>
            </a:r>
            <a:r>
              <a:rPr lang="pt-BR" dirty="0"/>
              <a:t>, </a:t>
            </a: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branco</a:t>
            </a:r>
            <a:r>
              <a:rPr lang="pt-BR" dirty="0"/>
              <a:t> e </a:t>
            </a: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preto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para os valores 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3</a:t>
            </a:r>
            <a:r>
              <a:rPr lang="pt-BR" dirty="0"/>
              <a:t> e </a:t>
            </a:r>
            <a:r>
              <a:rPr lang="pt-BR" dirty="0">
                <a:latin typeface="+mj-lt"/>
              </a:rPr>
              <a:t>4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996952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 </a:t>
            </a:r>
            <a:r>
              <a:rPr lang="pt-BR" sz="2000" dirty="0">
                <a:latin typeface="+mj-lt"/>
              </a:rPr>
              <a:t>cores {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verde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amarelo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azul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branco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preto</a:t>
            </a:r>
            <a:r>
              <a:rPr lang="pt-BR" sz="2000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dirty="0"/>
              <a:t>Fornece uma forma rápida de criar várias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</a:p>
          <a:p>
            <a:pPr marL="68580" indent="0">
              <a:buNone/>
            </a:pPr>
            <a:endParaRPr lang="pt-BR" dirty="0"/>
          </a:p>
          <a:p>
            <a:pPr lvl="1"/>
            <a:r>
              <a:rPr lang="pt-BR" dirty="0"/>
              <a:t>A enumeração acima equivale as seguintes declarações: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31504" y="2452826"/>
            <a:ext cx="7272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 </a:t>
            </a:r>
            <a:r>
              <a:rPr lang="pt-BR" sz="2000" dirty="0">
                <a:latin typeface="+mj-lt"/>
              </a:rPr>
              <a:t>cores {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verde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amarelo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azul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branco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preto</a:t>
            </a:r>
            <a:r>
              <a:rPr lang="pt-BR" sz="2000" dirty="0">
                <a:latin typeface="+mj-lt"/>
              </a:rPr>
              <a:t>};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784EA88-D285-40BD-AB79-87A813B0BC7F}"/>
              </a:ext>
            </a:extLst>
          </p:cNvPr>
          <p:cNvSpPr/>
          <p:nvPr/>
        </p:nvSpPr>
        <p:spPr>
          <a:xfrm>
            <a:off x="1991544" y="3808674"/>
            <a:ext cx="42484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verde</a:t>
            </a:r>
            <a:r>
              <a:rPr lang="pt-BR" sz="2000" dirty="0">
                <a:latin typeface="+mj-lt"/>
              </a:rPr>
              <a:t> = 0;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amarelo</a:t>
            </a:r>
            <a:r>
              <a:rPr lang="pt-BR" sz="2000" dirty="0">
                <a:latin typeface="+mj-lt"/>
              </a:rPr>
              <a:t> = 1;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azul</a:t>
            </a:r>
            <a:r>
              <a:rPr lang="pt-BR" sz="2000" dirty="0">
                <a:latin typeface="+mj-lt"/>
              </a:rPr>
              <a:t> = 2;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branco</a:t>
            </a:r>
            <a:r>
              <a:rPr lang="pt-BR" sz="2000" dirty="0">
                <a:latin typeface="+mj-lt"/>
              </a:rPr>
              <a:t> = 3;</a:t>
            </a:r>
            <a:br>
              <a:rPr lang="pt-BR" sz="2000" dirty="0">
                <a:latin typeface="+mj-lt"/>
              </a:rPr>
            </a:b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preto</a:t>
            </a:r>
            <a:r>
              <a:rPr lang="pt-BR" sz="2000" dirty="0">
                <a:latin typeface="+mj-lt"/>
              </a:rPr>
              <a:t> = 4;</a:t>
            </a:r>
          </a:p>
        </p:txBody>
      </p:sp>
    </p:spTree>
    <p:extLst>
      <p:ext uri="{BB962C8B-B14F-4D97-AF65-F5344CB8AC3E}">
        <p14:creationId xmlns:p14="http://schemas.microsoft.com/office/powerpoint/2010/main" val="1355205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Ela é usada quando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conhecemos o conjunto de valores que uma variável pode assumir</a:t>
            </a:r>
            <a:r>
              <a:rPr lang="pt-BR" dirty="0"/>
              <a:t> e desejamos usar nomes para esses valores dentro do programa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3501008"/>
            <a:ext cx="721523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vermelho = 0, amarelo=1, verde=2, azul=3, preto=4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cores </a:t>
            </a:r>
            <a:r>
              <a:rPr lang="pt-BR" sz="1600" dirty="0">
                <a:latin typeface="+mj-lt"/>
              </a:rPr>
              <a:t>{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vermelho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amarelo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verde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azul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preto</a:t>
            </a:r>
            <a:r>
              <a:rPr lang="pt-BR" sz="1600" dirty="0">
                <a:latin typeface="+mj-lt"/>
              </a:rPr>
              <a:t>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masculino = 0, feminino = 1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sexo </a:t>
            </a:r>
            <a:r>
              <a:rPr lang="pt-BR" sz="1600" dirty="0">
                <a:latin typeface="+mj-lt"/>
              </a:rPr>
              <a:t>{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masculino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feminino</a:t>
            </a:r>
            <a:r>
              <a:rPr lang="pt-BR" sz="1600" dirty="0">
                <a:latin typeface="+mj-lt"/>
              </a:rPr>
              <a:t>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norte = 0, sul = 1, leste = 2, oeste = 3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direcao </a:t>
            </a:r>
            <a:r>
              <a:rPr lang="pt-BR" sz="1600" dirty="0">
                <a:latin typeface="+mj-lt"/>
              </a:rPr>
              <a:t>{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norte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sul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leste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oeste</a:t>
            </a:r>
            <a:r>
              <a:rPr lang="pt-BR" sz="1600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AD27-6A17-47F8-B036-5A079E1A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CF8D362-7E4C-4301-A6E2-5E55C42DA59E}"/>
              </a:ext>
            </a:extLst>
          </p:cNvPr>
          <p:cNvSpPr/>
          <p:nvPr/>
        </p:nvSpPr>
        <p:spPr>
          <a:xfrm>
            <a:off x="1415480" y="1698510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random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Sexo</a:t>
            </a:r>
            <a:r>
              <a:rPr lang="pt-BR" sz="1600" dirty="0">
                <a:latin typeface="+mj-lt"/>
              </a:rPr>
              <a:t> {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Masculino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Feminino</a:t>
            </a:r>
            <a:r>
              <a:rPr lang="pt-BR" sz="1600" dirty="0">
                <a:latin typeface="+mj-lt"/>
              </a:rPr>
              <a:t> 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"Sorteando o sexo do bebê...\n"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random_device</a:t>
            </a:r>
            <a:r>
              <a:rPr lang="pt-BR" sz="1600" dirty="0">
                <a:latin typeface="+mj-lt"/>
              </a:rPr>
              <a:t> rand;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sorteio = rand() % 2;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(sorteio ==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Masculino</a:t>
            </a:r>
            <a:r>
              <a:rPr lang="pt-BR" sz="1600" dirty="0">
                <a:latin typeface="+mj-lt"/>
              </a:rPr>
              <a:t>) 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"Parabéns, um menino!\n"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(sorteio ==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Feminino</a:t>
            </a:r>
            <a:r>
              <a:rPr lang="pt-BR" sz="1600" dirty="0">
                <a:latin typeface="+mj-lt"/>
              </a:rPr>
              <a:t>) 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"Parabéns, uma menina!\n"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F9CF6E-8376-4442-B9A5-D409EAB60780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Baby.cpp</a:t>
            </a:r>
          </a:p>
        </p:txBody>
      </p:sp>
    </p:spTree>
    <p:extLst>
      <p:ext uri="{BB962C8B-B14F-4D97-AF65-F5344CB8AC3E}">
        <p14:creationId xmlns:p14="http://schemas.microsoft.com/office/powerpoint/2010/main" val="2051526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uso das constantes deixou o código mais claro que: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420888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Sorteando o sexo do bebê...</a:t>
            </a:r>
            <a:endParaRPr lang="pt-BR" b="1" dirty="0">
              <a:latin typeface="+mj-lt"/>
            </a:endParaRPr>
          </a:p>
          <a:p>
            <a:r>
              <a:rPr lang="pt-BR" dirty="0">
                <a:latin typeface="+mj-lt"/>
              </a:rPr>
              <a:t>Parabéns, um menino!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B0325B6-7D60-41CA-BCB6-732314F00EF1}"/>
              </a:ext>
            </a:extLst>
          </p:cNvPr>
          <p:cNvSpPr/>
          <p:nvPr/>
        </p:nvSpPr>
        <p:spPr>
          <a:xfrm>
            <a:off x="1775520" y="46531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(sorteio == 0) </a:t>
            </a:r>
          </a:p>
          <a:p>
            <a:r>
              <a:rPr lang="pt-BR" dirty="0">
                <a:latin typeface="+mj-lt"/>
              </a:rPr>
              <a:t>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"Parabéns, um menino!\n"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(sorteio == 1) </a:t>
            </a:r>
          </a:p>
          <a:p>
            <a:r>
              <a:rPr lang="pt-BR" dirty="0">
                <a:latin typeface="+mj-lt"/>
              </a:rPr>
              <a:t>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"Parabéns, uma menina!\n"</a:t>
            </a:r>
            <a:r>
              <a:rPr lang="pt-BR" dirty="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528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 intenção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apenas constantes </a:t>
            </a:r>
            <a:r>
              <a:rPr lang="pt-BR" dirty="0"/>
              <a:t>sem ter um tipo:</a:t>
            </a:r>
          </a:p>
          <a:p>
            <a:endParaRPr lang="pt-BR" dirty="0"/>
          </a:p>
          <a:p>
            <a:r>
              <a:rPr lang="pt-BR" dirty="0"/>
              <a:t>Valores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explicitamente definidos</a:t>
            </a:r>
            <a:r>
              <a:rPr lang="pt-BR" dirty="0"/>
              <a:t>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r>
              <a:rPr lang="pt-BR" dirty="0"/>
              <a:t>Alguns valores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omitidos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Valores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repetidos</a:t>
            </a:r>
            <a:r>
              <a:rPr lang="pt-BR" dirty="0"/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89074" y="2377950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 </a:t>
            </a:r>
            <a:r>
              <a:rPr lang="pt-BR" dirty="0">
                <a:latin typeface="+mj-lt"/>
              </a:rPr>
              <a:t>{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vermelho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amarelo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verde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azul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preto</a:t>
            </a:r>
            <a:r>
              <a:rPr lang="pt-BR" dirty="0">
                <a:latin typeface="+mj-lt"/>
              </a:rPr>
              <a:t>};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89074" y="3520958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 </a:t>
            </a:r>
            <a:r>
              <a:rPr lang="pt-BR" dirty="0">
                <a:latin typeface="+mj-lt"/>
              </a:rPr>
              <a:t>bits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um</a:t>
            </a:r>
            <a:r>
              <a:rPr lang="pt-BR" dirty="0">
                <a:latin typeface="+mj-lt"/>
              </a:rPr>
              <a:t>=1,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dois</a:t>
            </a:r>
            <a:r>
              <a:rPr lang="pt-BR" dirty="0">
                <a:latin typeface="+mj-lt"/>
              </a:rPr>
              <a:t>=2,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quatro</a:t>
            </a:r>
            <a:r>
              <a:rPr lang="pt-BR" dirty="0">
                <a:latin typeface="+mj-lt"/>
              </a:rPr>
              <a:t>=4,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oito</a:t>
            </a:r>
            <a:r>
              <a:rPr lang="pt-BR" dirty="0">
                <a:latin typeface="+mj-lt"/>
              </a:rPr>
              <a:t>=8};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89074" y="4663966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 </a:t>
            </a:r>
            <a:r>
              <a:rPr lang="pt-BR" dirty="0">
                <a:latin typeface="+mj-lt"/>
              </a:rPr>
              <a:t>bigstep {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primeiro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segundo</a:t>
            </a:r>
            <a:r>
              <a:rPr lang="pt-BR" dirty="0">
                <a:latin typeface="+mj-lt"/>
              </a:rPr>
              <a:t>=100,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terceiro</a:t>
            </a:r>
            <a:r>
              <a:rPr lang="pt-BR" dirty="0">
                <a:latin typeface="+mj-lt"/>
              </a:rPr>
              <a:t>};</a:t>
            </a:r>
          </a:p>
        </p:txBody>
      </p:sp>
      <p:sp>
        <p:nvSpPr>
          <p:cNvPr id="7" name="Retângulo 6"/>
          <p:cNvSpPr/>
          <p:nvPr/>
        </p:nvSpPr>
        <p:spPr>
          <a:xfrm>
            <a:off x="1689074" y="5651956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 </a:t>
            </a:r>
            <a:r>
              <a:rPr lang="pt-BR" dirty="0">
                <a:latin typeface="+mj-lt"/>
              </a:rPr>
              <a:t>{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zero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nulo</a:t>
            </a:r>
            <a:r>
              <a:rPr lang="pt-BR" dirty="0">
                <a:latin typeface="+mj-lt"/>
              </a:rPr>
              <a:t>=0,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one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um</a:t>
            </a:r>
            <a:r>
              <a:rPr lang="pt-BR" dirty="0">
                <a:latin typeface="+mj-lt"/>
              </a:rPr>
              <a:t>=1};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armazenam informações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Elas ocupam espaço na memória</a:t>
            </a:r>
          </a:p>
          <a:p>
            <a:pPr lvl="1"/>
            <a:r>
              <a:rPr lang="pt-BR" dirty="0"/>
              <a:t>Possuem um tipo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</a:t>
            </a:r>
            <a:r>
              <a:rPr lang="pt-BR" dirty="0"/>
              <a:t>armazenam valores: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148E26F-2347-4009-917E-1E5A24944452}"/>
              </a:ext>
            </a:extLst>
          </p:cNvPr>
          <p:cNvGrpSpPr/>
          <p:nvPr/>
        </p:nvGrpSpPr>
        <p:grpSpPr>
          <a:xfrm>
            <a:off x="2414739" y="4149080"/>
            <a:ext cx="5553470" cy="1754326"/>
            <a:chOff x="2918795" y="4437112"/>
            <a:chExt cx="5553470" cy="1754326"/>
          </a:xfrm>
        </p:grpSpPr>
        <p:sp>
          <p:nvSpPr>
            <p:cNvPr id="4" name="CaixaDeTexto 3"/>
            <p:cNvSpPr txBox="1"/>
            <p:nvPr/>
          </p:nvSpPr>
          <p:spPr>
            <a:xfrm>
              <a:off x="5121668" y="4437112"/>
              <a:ext cx="335059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char</a:t>
              </a:r>
              <a:r>
                <a:rPr lang="pt-BR" dirty="0">
                  <a:latin typeface="+mj-lt"/>
                </a:rPr>
                <a:t>   </a:t>
              </a:r>
              <a:r>
                <a:rPr lang="pt-BR" dirty="0" err="1">
                  <a:latin typeface="+mj-lt"/>
                </a:rPr>
                <a:t>ch</a:t>
              </a:r>
              <a:r>
                <a:rPr lang="pt-BR" dirty="0">
                  <a:latin typeface="+mj-lt"/>
                </a:rPr>
                <a:t>   =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'W'</a:t>
              </a:r>
              <a:r>
                <a:rPr lang="pt-BR" dirty="0">
                  <a:latin typeface="+mj-lt"/>
                </a:rPr>
                <a:t>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short</a:t>
              </a:r>
              <a:r>
                <a:rPr lang="pt-BR" dirty="0">
                  <a:latin typeface="+mj-lt"/>
                </a:rPr>
                <a:t>  sol  = 25;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   num  = 45820;</a:t>
              </a:r>
            </a:p>
            <a:p>
              <a:endParaRPr lang="pt-BR" dirty="0">
                <a:latin typeface="+mj-lt"/>
              </a:endParaRP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float</a:t>
              </a:r>
              <a:r>
                <a:rPr lang="pt-BR" dirty="0">
                  <a:latin typeface="+mj-lt"/>
                </a:rPr>
                <a:t>  taxa = 0.25f;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latin typeface="+mj-lt"/>
                </a:rPr>
                <a:t> peso = 1.729156E5;</a:t>
              </a:r>
            </a:p>
          </p:txBody>
        </p:sp>
        <p:sp>
          <p:nvSpPr>
            <p:cNvPr id="5" name="Left Brace 4"/>
            <p:cNvSpPr/>
            <p:nvPr/>
          </p:nvSpPr>
          <p:spPr>
            <a:xfrm>
              <a:off x="4871864" y="4437113"/>
              <a:ext cx="144016" cy="87716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Left Brace 5"/>
            <p:cNvSpPr/>
            <p:nvPr/>
          </p:nvSpPr>
          <p:spPr>
            <a:xfrm>
              <a:off x="4871864" y="5568446"/>
              <a:ext cx="144016" cy="50405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7566" y="4691027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8795" y="5635808"/>
              <a:ext cx="1803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Ponto-flutuantes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a definição da enumeração, é possível criar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As únicas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atribuições válidas </a:t>
            </a:r>
            <a:r>
              <a:rPr lang="pt-BR" dirty="0"/>
              <a:t>são as de um </a:t>
            </a:r>
            <a:br>
              <a:rPr lang="pt-BR" dirty="0"/>
            </a:br>
            <a:r>
              <a:rPr lang="pt-BR" dirty="0"/>
              <a:t>dos valores definidos na enumeração: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31504" y="2492896"/>
            <a:ext cx="721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cores</a:t>
            </a:r>
            <a:r>
              <a:rPr lang="pt-BR" dirty="0">
                <a:latin typeface="+mj-lt"/>
              </a:rPr>
              <a:t> {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vermelho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amarelo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verde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azul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preto</a:t>
            </a:r>
            <a:r>
              <a:rPr lang="pt-BR" dirty="0">
                <a:latin typeface="+mj-lt"/>
              </a:rPr>
              <a:t>};</a:t>
            </a:r>
          </a:p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cores</a:t>
            </a:r>
            <a:r>
              <a:rPr lang="pt-BR" dirty="0">
                <a:latin typeface="+mj-lt"/>
              </a:rPr>
              <a:t> tinta;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437112"/>
            <a:ext cx="72152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+mj-lt"/>
              </a:rPr>
              <a:t>   tinta =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azul</a:t>
            </a:r>
            <a:r>
              <a:rPr lang="pt-BR" sz="1600" dirty="0">
                <a:latin typeface="+mj-lt"/>
              </a:rPr>
              <a:t>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válido</a:t>
            </a:r>
          </a:p>
          <a:p>
            <a:r>
              <a:rPr lang="pt-BR" sz="1600" dirty="0">
                <a:solidFill>
                  <a:srgbClr val="FF0000"/>
                </a:solidFill>
                <a:latin typeface="+mj-lt"/>
              </a:rPr>
              <a:t>x  </a:t>
            </a:r>
            <a:r>
              <a:rPr lang="pt-BR" sz="1600" dirty="0">
                <a:latin typeface="+mj-lt"/>
              </a:rPr>
              <a:t>tinta = 2000;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inválido</a:t>
            </a:r>
          </a:p>
          <a:p>
            <a:r>
              <a:rPr lang="pt-BR" sz="1600" dirty="0">
                <a:solidFill>
                  <a:srgbClr val="FF0000"/>
                </a:solidFill>
                <a:latin typeface="+mj-lt"/>
              </a:rPr>
              <a:t>x  </a:t>
            </a:r>
            <a:r>
              <a:rPr lang="pt-BR" sz="1600" dirty="0">
                <a:latin typeface="+mj-lt"/>
              </a:rPr>
              <a:t>tinta = 3;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inválido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tinta = cores (3);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válido,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type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cast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estilo C++</a:t>
            </a:r>
          </a:p>
          <a:p>
            <a:r>
              <a:rPr lang="pt-BR" sz="1600" dirty="0">
                <a:latin typeface="+mj-lt"/>
              </a:rPr>
              <a:t>   tinta = (cores) 3;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válido,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type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cast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estilo C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a =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azul</a:t>
            </a:r>
            <a:r>
              <a:rPr lang="pt-BR" sz="1600" dirty="0">
                <a:latin typeface="+mj-lt"/>
              </a:rPr>
              <a:t>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válido, conversão automática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3"/>
            <a:ext cx="771530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mes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{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Jan</a:t>
            </a:r>
            <a:r>
              <a:rPr lang="pt-BR" sz="1400" dirty="0">
                <a:latin typeface="+mj-lt"/>
              </a:rPr>
              <a:t>=1,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Fev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Mar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Abr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Mai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Jun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Jul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Ago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Set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Out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Nov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Dez</a:t>
            </a:r>
            <a:r>
              <a:rPr lang="pt-BR" sz="1400" dirty="0">
                <a:latin typeface="+mj-lt"/>
              </a:rPr>
              <a:t>};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main()</a:t>
            </a:r>
          </a:p>
          <a:p>
            <a:r>
              <a:rPr lang="pt-BR" sz="1400" dirty="0">
                <a:latin typeface="+mj-lt"/>
              </a:rPr>
              <a:t>{ 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mes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inicio, fim;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variáveis do tipo mês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inicio = </a:t>
            </a:r>
            <a:r>
              <a:rPr lang="pt-BR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Fev</a:t>
            </a:r>
            <a:r>
              <a:rPr lang="pt-BR" sz="1400" dirty="0">
                <a:latin typeface="+mj-lt"/>
              </a:rPr>
              <a:t>;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inicio do ano letivo</a:t>
            </a:r>
          </a:p>
          <a:p>
            <a:r>
              <a:rPr lang="pt-BR" sz="1400" dirty="0">
                <a:latin typeface="+mj-lt"/>
              </a:rPr>
              <a:t>     fim    = </a:t>
            </a:r>
            <a:r>
              <a:rPr lang="pt-BR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Nov</a:t>
            </a:r>
            <a:r>
              <a:rPr lang="pt-BR" sz="1400" dirty="0">
                <a:latin typeface="+mj-lt"/>
              </a:rPr>
              <a:t>;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fim do ano letivo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número do mês atual: "</a:t>
            </a:r>
            <a:r>
              <a:rPr lang="pt-BR" sz="1400" dirty="0">
                <a:latin typeface="+mj-lt"/>
              </a:rPr>
              <a:t>;     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atual; </a:t>
            </a:r>
          </a:p>
          <a:p>
            <a:r>
              <a:rPr lang="pt-BR" sz="1400" dirty="0">
                <a:latin typeface="+mj-lt"/>
              </a:rPr>
              <a:t>     cin &gt;&gt; atual;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o mês atual para uma variável inteira</a:t>
            </a:r>
          </a:p>
          <a:p>
            <a:r>
              <a:rPr lang="pt-BR" sz="1400" dirty="0">
                <a:latin typeface="+mj-lt"/>
              </a:rPr>
              <a:t>       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(atual &gt;= inicio &amp;&amp; atual &lt;= fim)</a:t>
            </a:r>
          </a:p>
          <a:p>
            <a:r>
              <a:rPr lang="pt-BR" sz="1400" dirty="0">
                <a:latin typeface="+mj-lt"/>
              </a:rPr>
              <a:t>     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"Você está em período de aulas.\n"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>
                <a:latin typeface="+mj-lt"/>
              </a:rPr>
              <a:t>     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"Férias!\n"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239C61-324E-459C-962D-F472ACFED6DC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Meses.cpp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funções de entrada e saída (cin e cout) </a:t>
            </a:r>
            <a:r>
              <a:rPr lang="pt-BR" dirty="0"/>
              <a:t>não sabem como </a:t>
            </a:r>
            <a:br>
              <a:rPr lang="pt-BR" dirty="0"/>
            </a:br>
            <a:r>
              <a:rPr lang="pt-BR" dirty="0"/>
              <a:t>ler ou mostrar um tipo definido pelo programador: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3219C68-0989-4A9B-9283-EA0612D4269A}"/>
              </a:ext>
            </a:extLst>
          </p:cNvPr>
          <p:cNvSpPr/>
          <p:nvPr/>
        </p:nvSpPr>
        <p:spPr>
          <a:xfrm>
            <a:off x="1775520" y="4725144"/>
            <a:ext cx="6192688" cy="108012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420888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Digite o mês atual: </a:t>
            </a:r>
            <a:r>
              <a:rPr lang="pt-BR" b="1" dirty="0">
                <a:latin typeface="+mj-lt"/>
              </a:rPr>
              <a:t>3</a:t>
            </a:r>
          </a:p>
          <a:p>
            <a:r>
              <a:rPr lang="pt-BR" dirty="0">
                <a:latin typeface="+mj-lt"/>
              </a:rPr>
              <a:t>Você está em período de aulas.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19536" y="4797152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+mj-lt"/>
              </a:rPr>
              <a:t>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mês atual: "</a:t>
            </a:r>
            <a:r>
              <a:rPr lang="pt-BR" sz="1600" dirty="0">
                <a:latin typeface="+mj-lt"/>
              </a:rPr>
              <a:t>;     </a:t>
            </a:r>
          </a:p>
          <a:p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 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mes</a:t>
            </a:r>
            <a:r>
              <a:rPr lang="pt-BR" sz="1600" dirty="0">
                <a:latin typeface="+mj-lt"/>
              </a:rPr>
              <a:t> atual;    </a:t>
            </a:r>
          </a:p>
          <a:p>
            <a:r>
              <a:rPr lang="pt-BR" sz="1600" b="1" dirty="0">
                <a:solidFill>
                  <a:srgbClr val="FF0000"/>
                </a:solidFill>
                <a:latin typeface="+mj-lt"/>
              </a:rPr>
              <a:t>x</a:t>
            </a:r>
            <a:r>
              <a:rPr lang="pt-BR" sz="1600" dirty="0">
                <a:solidFill>
                  <a:srgbClr val="FF0000"/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atual;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cin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não conhece o tipo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mes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9" name="Agrupar 8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10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5B511DF-E30B-48A7-B966-9ACF742AEE48}"/>
              </a:ext>
            </a:extLst>
          </p:cNvPr>
          <p:cNvSpPr txBox="1"/>
          <p:nvPr/>
        </p:nvSpPr>
        <p:spPr>
          <a:xfrm>
            <a:off x="8119120" y="4869160"/>
            <a:ext cx="2376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não ser que sejam ensinadas a fazer isso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 com Escopo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As enumerações tradicionais 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alguns problemas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Duas definições podem ter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nomes conflitantes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tipo de um enumerador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dependente da implementação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Eles podem ser constantes de qualquer tipo inteiro</a:t>
            </a:r>
          </a:p>
          <a:p>
            <a:pPr lvl="2"/>
            <a:r>
              <a:rPr lang="pt-BR" dirty="0"/>
              <a:t>Contudo, a partir do C++</a:t>
            </a:r>
            <a:r>
              <a:rPr lang="pt-BR" sz="2200" dirty="0">
                <a:latin typeface="+mj-lt"/>
              </a:rPr>
              <a:t>11</a:t>
            </a:r>
            <a:r>
              <a:rPr lang="pt-BR" dirty="0"/>
              <a:t> é permitido especificar o tipo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3131676"/>
            <a:ext cx="721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pacote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pequeno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/>
                </a:solidFill>
                <a:latin typeface="+mj-lt"/>
              </a:rPr>
              <a:t>grande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largo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jumbo</a:t>
            </a:r>
            <a:r>
              <a:rPr lang="pt-BR" dirty="0">
                <a:latin typeface="+mj-lt"/>
              </a:rPr>
              <a:t>};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camisa</a:t>
            </a:r>
            <a:r>
              <a:rPr lang="pt-BR" dirty="0">
                <a:latin typeface="+mj-lt"/>
              </a:rPr>
              <a:t> {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pequena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media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/>
                </a:solidFill>
                <a:latin typeface="+mj-lt"/>
              </a:rPr>
              <a:t>grande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extragrande</a:t>
            </a:r>
            <a:r>
              <a:rPr lang="pt-BR" dirty="0">
                <a:latin typeface="+mj-lt"/>
              </a:rPr>
              <a:t> };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07568" y="5507940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direcao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norte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sul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leste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oeste</a:t>
            </a:r>
            <a:r>
              <a:rPr lang="pt-BR" dirty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52593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 com Escopo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dirty="0"/>
              <a:t>As enumerações tradicionais 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alguns problemas</a:t>
            </a:r>
            <a:r>
              <a:rPr lang="pt-BR" dirty="0"/>
              <a:t>:</a:t>
            </a:r>
          </a:p>
          <a:p>
            <a:endParaRPr lang="pt-BR" dirty="0"/>
          </a:p>
          <a:p>
            <a:pPr lvl="1"/>
            <a:r>
              <a:rPr lang="pt-BR" dirty="0"/>
              <a:t>Enumeradores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implicitamente convertidos </a:t>
            </a:r>
            <a:r>
              <a:rPr lang="pt-BR" dirty="0"/>
              <a:t>para inteiros:</a:t>
            </a:r>
          </a:p>
          <a:p>
            <a:pPr lvl="2"/>
            <a:r>
              <a:rPr lang="pt-BR" dirty="0"/>
              <a:t>Em atribuições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r>
              <a:rPr lang="pt-BR" dirty="0"/>
              <a:t>Em comparações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685083" y="2492896"/>
            <a:ext cx="6643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cores </a:t>
            </a:r>
            <a:r>
              <a:rPr lang="pt-BR" dirty="0">
                <a:latin typeface="+mj-lt"/>
              </a:rPr>
              <a:t>{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vermelho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amarelo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verde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azul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preto</a:t>
            </a:r>
            <a:r>
              <a:rPr lang="pt-BR" dirty="0">
                <a:latin typeface="+mj-lt"/>
              </a:rPr>
              <a:t>};</a:t>
            </a:r>
          </a:p>
        </p:txBody>
      </p:sp>
      <p:sp>
        <p:nvSpPr>
          <p:cNvPr id="8" name="Retângulo 7"/>
          <p:cNvSpPr/>
          <p:nvPr/>
        </p:nvSpPr>
        <p:spPr>
          <a:xfrm>
            <a:off x="2207568" y="5445224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converte preto para 4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(num &lt;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preto</a:t>
            </a:r>
            <a:r>
              <a:rPr lang="pt-BR" dirty="0">
                <a:latin typeface="+mj-lt"/>
              </a:rPr>
              <a:t>)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2C958A5-A8F9-4608-B88E-1C3843310DAA}"/>
              </a:ext>
            </a:extLst>
          </p:cNvPr>
          <p:cNvSpPr/>
          <p:nvPr/>
        </p:nvSpPr>
        <p:spPr>
          <a:xfrm>
            <a:off x="2207568" y="4149080"/>
            <a:ext cx="3603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converte vermelho para 0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num =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vermelho</a:t>
            </a:r>
            <a:r>
              <a:rPr lang="pt-BR" dirty="0">
                <a:latin typeface="+mj-lt"/>
              </a:rPr>
              <a:t>;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7998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 com Escopo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O C++</a:t>
            </a:r>
            <a:r>
              <a:rPr lang="pt-BR" sz="2800" dirty="0">
                <a:latin typeface="+mj-lt"/>
              </a:rPr>
              <a:t>11</a:t>
            </a:r>
            <a:r>
              <a:rPr lang="pt-BR" dirty="0"/>
              <a:t> resolveu estes problemas com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nova forma de enumeração</a:t>
            </a:r>
            <a:r>
              <a:rPr lang="pt-BR" dirty="0"/>
              <a:t> que fornece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escopo</a:t>
            </a:r>
            <a:r>
              <a:rPr lang="pt-BR" dirty="0"/>
              <a:t> aos enumeradores</a:t>
            </a:r>
          </a:p>
          <a:p>
            <a:pPr lvl="1"/>
            <a:r>
              <a:rPr lang="pt-BR" dirty="0"/>
              <a:t>Enumeradores são de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(quando o tipo não é indicado)</a:t>
            </a:r>
          </a:p>
        </p:txBody>
      </p:sp>
      <p:sp>
        <p:nvSpPr>
          <p:cNvPr id="7" name="Retângulo 6"/>
          <p:cNvSpPr/>
          <p:nvPr/>
        </p:nvSpPr>
        <p:spPr>
          <a:xfrm>
            <a:off x="1847528" y="3645024"/>
            <a:ext cx="93610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class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pacote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pequeno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grande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largo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jumbo</a:t>
            </a:r>
            <a:r>
              <a:rPr lang="pt-BR" dirty="0">
                <a:latin typeface="+mj-lt"/>
              </a:rPr>
              <a:t>};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class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camisa</a:t>
            </a:r>
            <a:r>
              <a:rPr lang="pt-BR" dirty="0">
                <a:latin typeface="+mj-lt"/>
              </a:rPr>
              <a:t> {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pequena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media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grande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extragrande</a:t>
            </a:r>
            <a:r>
              <a:rPr lang="pt-BR" dirty="0">
                <a:latin typeface="+mj-lt"/>
              </a:rPr>
              <a:t> };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pacote</a:t>
            </a:r>
            <a:r>
              <a:rPr lang="pt-BR" dirty="0">
                <a:latin typeface="+mj-lt"/>
              </a:rPr>
              <a:t> leite =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pacote</a:t>
            </a:r>
            <a:r>
              <a:rPr lang="pt-BR" dirty="0">
                <a:latin typeface="+mj-lt"/>
              </a:rPr>
              <a:t>::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grande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 camisa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promo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camisa</a:t>
            </a:r>
            <a:r>
              <a:rPr lang="pt-BR" dirty="0">
                <a:latin typeface="+mj-lt"/>
              </a:rPr>
              <a:t>::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grande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b="1" dirty="0">
                <a:solidFill>
                  <a:srgbClr val="C00000"/>
                </a:solidFill>
                <a:latin typeface="+mj-lt"/>
              </a:rPr>
              <a:t>x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tamanho =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camisa</a:t>
            </a:r>
            <a:r>
              <a:rPr lang="pt-BR" dirty="0">
                <a:latin typeface="+mj-lt"/>
              </a:rPr>
              <a:t>::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media</a:t>
            </a:r>
            <a:r>
              <a:rPr lang="pt-BR" dirty="0">
                <a:latin typeface="+mj-lt"/>
              </a:rPr>
              <a:t>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conversão implícita não permitida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carga =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(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pacote</a:t>
            </a:r>
            <a:r>
              <a:rPr lang="pt-BR" dirty="0">
                <a:latin typeface="+mj-lt"/>
              </a:rPr>
              <a:t>::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jumbo</a:t>
            </a:r>
            <a:r>
              <a:rPr lang="pt-BR" dirty="0">
                <a:latin typeface="+mj-lt"/>
              </a:rPr>
              <a:t>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ok, conversão explícita</a:t>
            </a: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491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Uniões</a:t>
            </a:r>
            <a:r>
              <a:rPr lang="pt-BR" dirty="0"/>
              <a:t> são semelhantes a registros, </a:t>
            </a:r>
            <a:br>
              <a:rPr lang="pt-BR" dirty="0"/>
            </a:br>
            <a:r>
              <a:rPr lang="pt-BR" dirty="0"/>
              <a:t>mas só armazenam um membro por vez</a:t>
            </a:r>
          </a:p>
          <a:p>
            <a:pPr lvl="1"/>
            <a:r>
              <a:rPr lang="pt-BR" dirty="0"/>
              <a:t>Elas são usadas para economizar memória</a:t>
            </a:r>
          </a:p>
          <a:p>
            <a:pPr lvl="1">
              <a:spcAft>
                <a:spcPts val="1800"/>
              </a:spcAft>
            </a:pPr>
            <a:r>
              <a:rPr lang="pt-BR" dirty="0"/>
              <a:t>Especialmente útil em grandes quantidades (vetores)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Enumerações</a:t>
            </a:r>
            <a:r>
              <a:rPr lang="pt-BR" dirty="0"/>
              <a:t> são usadas para definir constantes inteiras</a:t>
            </a:r>
          </a:p>
          <a:p>
            <a:pPr lvl="1"/>
            <a:r>
              <a:rPr lang="pt-BR" dirty="0"/>
              <a:t>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mais fácil trabalhar com nomes </a:t>
            </a:r>
            <a:r>
              <a:rPr lang="pt-BR" dirty="0"/>
              <a:t>do que com números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São usadas quando o número de valores que uma </a:t>
            </a:r>
            <a:br>
              <a:rPr lang="pt-BR" dirty="0"/>
            </a:br>
            <a:r>
              <a:rPr lang="pt-BR" dirty="0"/>
              <a:t>variável pode assumir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conhecido e pequeno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Porém, com os tipos básicos não é possível armazenar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informações</a:t>
            </a:r>
            <a:endParaRPr lang="pt-BR" dirty="0"/>
          </a:p>
          <a:p>
            <a:pPr lvl="1"/>
            <a:r>
              <a:rPr lang="pt-BR" dirty="0"/>
              <a:t>Como armazenar o peso de </a:t>
            </a:r>
            <a:r>
              <a:rPr lang="pt-BR" dirty="0">
                <a:latin typeface="+mj-lt"/>
              </a:rPr>
              <a:t>22</a:t>
            </a:r>
            <a:r>
              <a:rPr lang="pt-BR" dirty="0"/>
              <a:t> jogadores?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vetores: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3356992"/>
            <a:ext cx="2337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p1  = 80.2;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  = 70.6;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p3  = 65.5;</a:t>
            </a:r>
          </a:p>
          <a:p>
            <a:r>
              <a:rPr lang="pt-BR" dirty="0">
                <a:latin typeface="+mj-lt"/>
              </a:rPr>
              <a:t>...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p21 = 85.8;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p22 = 91.0;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34749" y="3714183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22 variáveis diferentes não é a melhor solução.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2200728" y="3428430"/>
            <a:ext cx="1947915" cy="1571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2200728" y="3428430"/>
            <a:ext cx="1947915" cy="15716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CaixaDeTexto 3"/>
          <p:cNvSpPr txBox="1"/>
          <p:nvPr/>
        </p:nvSpPr>
        <p:spPr>
          <a:xfrm>
            <a:off x="1991544" y="580691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peso[22];</a:t>
            </a:r>
          </a:p>
        </p:txBody>
      </p:sp>
    </p:spTree>
    <p:extLst>
      <p:ext uri="{BB962C8B-B14F-4D97-AF65-F5344CB8AC3E}">
        <p14:creationId xmlns:p14="http://schemas.microsoft.com/office/powerpoint/2010/main" val="301615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 vetores não é possível armazenar um conjunto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informações de tipos diferentes</a:t>
            </a:r>
          </a:p>
          <a:p>
            <a:pPr lvl="1"/>
            <a:r>
              <a:rPr lang="pt-BR" dirty="0"/>
              <a:t>Como armazenar um cadastro completo de </a:t>
            </a:r>
            <a:r>
              <a:rPr lang="pt-BR" sz="2400" dirty="0">
                <a:latin typeface="+mj-lt"/>
              </a:rPr>
              <a:t>22</a:t>
            </a:r>
            <a:r>
              <a:rPr lang="pt-BR" dirty="0"/>
              <a:t> jogadores?</a:t>
            </a:r>
            <a:br>
              <a:rPr lang="pt-BR" dirty="0"/>
            </a:br>
            <a:r>
              <a:rPr lang="pt-BR" dirty="0"/>
              <a:t>(nome, idade, altura, peso, gols, etc.)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16625" y="3861048"/>
            <a:ext cx="28440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nome[22][80];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idade[22];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altura[22];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peso[22];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gols[22];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8" name="CaixaDeTexto 4"/>
          <p:cNvSpPr txBox="1"/>
          <p:nvPr/>
        </p:nvSpPr>
        <p:spPr>
          <a:xfrm>
            <a:off x="5256984" y="4141530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vários vetores não é a melhor solução.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29C8992-574B-46A1-BD2B-7B6EA14B388B}"/>
              </a:ext>
            </a:extLst>
          </p:cNvPr>
          <p:cNvCxnSpPr>
            <a:cxnSpLocks/>
          </p:cNvCxnSpPr>
          <p:nvPr/>
        </p:nvCxnSpPr>
        <p:spPr>
          <a:xfrm>
            <a:off x="2423592" y="4005064"/>
            <a:ext cx="1584176" cy="1296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FA4733D-BA03-4BC5-BAFB-4877F5202258}"/>
              </a:ext>
            </a:extLst>
          </p:cNvPr>
          <p:cNvCxnSpPr>
            <a:cxnSpLocks/>
          </p:cNvCxnSpPr>
          <p:nvPr/>
        </p:nvCxnSpPr>
        <p:spPr>
          <a:xfrm flipH="1">
            <a:off x="2423592" y="4005064"/>
            <a:ext cx="1584176" cy="1296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70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F146CB-3A8A-4D67-9C67-DA10FC2D623E}"/>
              </a:ext>
            </a:extLst>
          </p:cNvPr>
          <p:cNvSpPr txBox="1"/>
          <p:nvPr/>
        </p:nvSpPr>
        <p:spPr>
          <a:xfrm>
            <a:off x="4526384" y="3789040"/>
            <a:ext cx="2996356" cy="194095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union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identificador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char</a:t>
            </a:r>
            <a:r>
              <a:rPr lang="pt-BR" dirty="0">
                <a:latin typeface="+mj-lt"/>
              </a:rPr>
              <a:t>  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   num;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frac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um registro,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uma união pode armazenar diferentes tipos de dados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095605" y="3143248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Palavra chave union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4881554" y="371475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810249" y="3143248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da união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5882480" y="3713958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ve direita 9"/>
          <p:cNvSpPr/>
          <p:nvPr/>
        </p:nvSpPr>
        <p:spPr>
          <a:xfrm>
            <a:off x="7680176" y="4471610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965929" y="4685924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Membros da união</a:t>
            </a:r>
          </a:p>
        </p:txBody>
      </p:sp>
      <p:cxnSp>
        <p:nvCxnSpPr>
          <p:cNvPr id="12" name="Conector reto 11"/>
          <p:cNvCxnSpPr/>
          <p:nvPr/>
        </p:nvCxnSpPr>
        <p:spPr>
          <a:xfrm rot="5400000">
            <a:off x="4748899" y="5733076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748106" y="5936042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Finaliza a instrução de declaração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diferença entre um registro e uma união é que a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união só armazena um de seus membros por vez</a:t>
            </a:r>
            <a:endParaRPr lang="pt-BR" dirty="0"/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</a:t>
            </a:r>
            <a:r>
              <a:rPr lang="pt-BR" dirty="0"/>
              <a:t> armazena um char, um int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pt-BR" dirty="0"/>
              <a:t> um double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união</a:t>
            </a:r>
            <a:r>
              <a:rPr lang="pt-BR" dirty="0"/>
              <a:t> armazena um char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ou</a:t>
            </a:r>
            <a:r>
              <a:rPr lang="pt-BR" dirty="0"/>
              <a:t> um int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ou</a:t>
            </a:r>
            <a:r>
              <a:rPr lang="pt-BR" dirty="0"/>
              <a:t> um double</a:t>
            </a:r>
          </a:p>
        </p:txBody>
      </p:sp>
      <p:sp>
        <p:nvSpPr>
          <p:cNvPr id="4" name="Retângulo 3"/>
          <p:cNvSpPr/>
          <p:nvPr/>
        </p:nvSpPr>
        <p:spPr>
          <a:xfrm>
            <a:off x="6291504" y="4149080"/>
            <a:ext cx="2571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union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identificador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>
                <a:latin typeface="+mj-lt"/>
              </a:rPr>
              <a:t>num;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frac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  <p:sp>
        <p:nvSpPr>
          <p:cNvPr id="5" name="Retângulo 3"/>
          <p:cNvSpPr/>
          <p:nvPr/>
        </p:nvSpPr>
        <p:spPr>
          <a:xfrm>
            <a:off x="2639616" y="4156518"/>
            <a:ext cx="285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identificador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>
                <a:latin typeface="+mj-lt"/>
              </a:rPr>
              <a:t>num;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frac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ço Reservado para Conteúdo 2">
            <a:extLst>
              <a:ext uri="{FF2B5EF4-FFF2-40B4-BE49-F238E27FC236}">
                <a16:creationId xmlns:a16="http://schemas.microsoft.com/office/drawing/2014/main" id="{A5D425BD-AF26-4517-AF56-F6CB042C5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Os membros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compartilham a mesma posição </a:t>
            </a:r>
            <a:r>
              <a:rPr lang="pt-BR" dirty="0"/>
              <a:t>de memória</a:t>
            </a:r>
          </a:p>
          <a:p>
            <a:pPr lvl="1"/>
            <a:r>
              <a:rPr lang="pt-BR" dirty="0"/>
              <a:t>O tamanho do bloco é igual ao do maior membro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55619" y="2966190"/>
            <a:ext cx="41434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identificador</a:t>
            </a:r>
            <a:r>
              <a:rPr lang="pt-BR" sz="1600" dirty="0">
                <a:latin typeface="+mj-lt"/>
              </a:rPr>
              <a:t> id;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id.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sz="1600" dirty="0">
                <a:latin typeface="+mj-lt"/>
              </a:rPr>
              <a:t>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char</a:t>
            </a:r>
          </a:p>
          <a:p>
            <a:r>
              <a:rPr lang="pt-BR" sz="1600" dirty="0">
                <a:latin typeface="+mj-lt"/>
              </a:rPr>
              <a:t>cout &lt;&lt; id.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</a:t>
            </a:r>
          </a:p>
          <a:p>
            <a:r>
              <a:rPr lang="pt-BR" sz="1600" dirty="0">
                <a:latin typeface="+mj-lt"/>
              </a:rPr>
              <a:t>id.frac = 3.8;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double</a:t>
            </a:r>
          </a:p>
          <a:p>
            <a:r>
              <a:rPr lang="pt-BR" sz="1600" dirty="0">
                <a:latin typeface="+mj-lt"/>
              </a:rPr>
              <a:t>cout &lt;&lt; id.frac;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3.8</a:t>
            </a:r>
          </a:p>
          <a:p>
            <a:r>
              <a:rPr lang="pt-BR" sz="1600" dirty="0">
                <a:latin typeface="+mj-lt"/>
              </a:rPr>
              <a:t>cout &lt;&lt; id.ch;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lixo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6672064" y="2966190"/>
            <a:ext cx="24910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union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identificador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int    </a:t>
            </a:r>
            <a:r>
              <a:rPr lang="pt-BR" sz="1600" dirty="0">
                <a:latin typeface="+mj-lt"/>
              </a:rPr>
              <a:t>num;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 </a:t>
            </a:r>
            <a:r>
              <a:rPr lang="pt-BR" sz="1600" dirty="0" err="1">
                <a:latin typeface="+mj-lt"/>
              </a:rPr>
              <a:t>frac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BD0CA5E-5E39-4D17-8D99-FA31A34BC0BA}"/>
              </a:ext>
            </a:extLst>
          </p:cNvPr>
          <p:cNvGrpSpPr/>
          <p:nvPr/>
        </p:nvGrpSpPr>
        <p:grpSpPr>
          <a:xfrm>
            <a:off x="2055619" y="5301208"/>
            <a:ext cx="6321357" cy="923330"/>
            <a:chOff x="4015518" y="5116796"/>
            <a:chExt cx="6321357" cy="923330"/>
          </a:xfrm>
        </p:grpSpPr>
        <p:sp>
          <p:nvSpPr>
            <p:cNvPr id="9" name="Retângulo 8"/>
            <p:cNvSpPr/>
            <p:nvPr/>
          </p:nvSpPr>
          <p:spPr>
            <a:xfrm>
              <a:off x="6199023" y="5116796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199023" y="540254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199023" y="568830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342832" y="5116796"/>
              <a:ext cx="19940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id</a:t>
              </a:r>
              <a:r>
                <a:rPr lang="pt-BR" dirty="0"/>
                <a:t> ocupa 8 bytes, o mesmo 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tamanho de um 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</a:rPr>
                <a:t>double</a:t>
              </a:r>
              <a:endParaRPr lang="pt-BR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5" name="Chave direita 24"/>
            <p:cNvSpPr/>
            <p:nvPr/>
          </p:nvSpPr>
          <p:spPr>
            <a:xfrm flipH="1">
              <a:off x="4418449" y="5402548"/>
              <a:ext cx="71438" cy="30989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4015518" y="5360758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id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568030" y="5349746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latin typeface="+mj-lt"/>
                </a:rPr>
                <a:t>ch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948023" y="5349746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num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440227" y="534974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latin typeface="+mj-lt"/>
                </a:rPr>
                <a:t>frac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363661" y="511679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7363661" y="540254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0xCB2A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7363661" y="570037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0xCB32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38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E3343FE-78C9-4C7B-930C-2CF068FBB92C}"/>
              </a:ext>
            </a:extLst>
          </p:cNvPr>
          <p:cNvSpPr txBox="1"/>
          <p:nvPr/>
        </p:nvSpPr>
        <p:spPr>
          <a:xfrm>
            <a:off x="1234083" y="1783560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union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CharInt</a:t>
            </a:r>
            <a:r>
              <a:rPr lang="pt-BR" sz="1600" dirty="0">
                <a:latin typeface="+mj-lt"/>
              </a:rPr>
              <a:t> 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1600" dirty="0">
                <a:latin typeface="+mj-lt"/>
              </a:rPr>
              <a:t> num;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  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</a:t>
            </a:r>
          </a:p>
          <a:p>
            <a:r>
              <a:rPr lang="pt-BR" sz="1600" dirty="0">
                <a:latin typeface="+mj-lt"/>
              </a:rPr>
              <a:t>{ 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CharInt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val</a:t>
            </a:r>
            <a:r>
              <a:rPr lang="pt-BR" sz="1600" dirty="0">
                <a:latin typeface="+mj-lt"/>
              </a:rPr>
              <a:t> = {0};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um caractere: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val.ch;</a:t>
            </a: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"Código ASCII: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 err="1">
                <a:latin typeface="+mj-lt"/>
              </a:rPr>
              <a:t>val.num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  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6DE2FF-7357-4221-8C67-7587EF0E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BA50FA3-5E5C-4252-ACA7-BA304D1341E4}"/>
              </a:ext>
            </a:extLst>
          </p:cNvPr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7D9301AB-882D-4CF5-904E-4DB2CB65A63C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DD57D78-A364-4F93-B98E-A92DA9F6EE82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2F2354E4-59CA-4344-8F81-6EA3E3AA107A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CharInt.cpp</a:t>
            </a:r>
          </a:p>
        </p:txBody>
      </p:sp>
    </p:spTree>
    <p:extLst>
      <p:ext uri="{BB962C8B-B14F-4D97-AF65-F5344CB8AC3E}">
        <p14:creationId xmlns:p14="http://schemas.microsoft.com/office/powerpoint/2010/main" val="281325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inicialização deve fornecer apenas um valor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685084" y="2500306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Digite um caractere: T</a:t>
            </a:r>
          </a:p>
          <a:p>
            <a:r>
              <a:rPr lang="pt-BR" dirty="0">
                <a:latin typeface="+mj-lt"/>
              </a:rPr>
              <a:t>Código ASCII: 84</a:t>
            </a:r>
            <a:endParaRPr lang="pt-BR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EC29D01-882A-476C-B5AF-13900BDE34CE}"/>
              </a:ext>
            </a:extLst>
          </p:cNvPr>
          <p:cNvSpPr/>
          <p:nvPr/>
        </p:nvSpPr>
        <p:spPr>
          <a:xfrm>
            <a:off x="1769810" y="5551114"/>
            <a:ext cx="2204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CharInt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val</a:t>
            </a:r>
            <a:r>
              <a:rPr lang="pt-BR" sz="1600" dirty="0">
                <a:latin typeface="+mj-lt"/>
              </a:rPr>
              <a:t> = {0};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84282B-A53E-4344-8ED9-C8A1AC396A2C}"/>
              </a:ext>
            </a:extLst>
          </p:cNvPr>
          <p:cNvSpPr/>
          <p:nvPr/>
        </p:nvSpPr>
        <p:spPr>
          <a:xfrm>
            <a:off x="1769810" y="4069560"/>
            <a:ext cx="246413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union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CharInt</a:t>
            </a:r>
            <a:r>
              <a:rPr lang="pt-BR" sz="1600" dirty="0">
                <a:latin typeface="+mj-lt"/>
              </a:rPr>
              <a:t> 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1600" dirty="0">
                <a:latin typeface="+mj-lt"/>
              </a:rPr>
              <a:t> num;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  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01212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2212</TotalTime>
  <Words>2199</Words>
  <Application>Microsoft Office PowerPoint</Application>
  <PresentationFormat>Widescreen</PresentationFormat>
  <Paragraphs>410</Paragraphs>
  <Slides>26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Calibri</vt:lpstr>
      <vt:lpstr>Consolas</vt:lpstr>
      <vt:lpstr>Corbel</vt:lpstr>
      <vt:lpstr>Roboto</vt:lpstr>
      <vt:lpstr>Wingdings</vt:lpstr>
      <vt:lpstr>Wingdings 2</vt:lpstr>
      <vt:lpstr>Wingdings 3</vt:lpstr>
      <vt:lpstr>Metrô</vt:lpstr>
      <vt:lpstr>Uniões e Enumerações</vt:lpstr>
      <vt:lpstr>Introdução</vt:lpstr>
      <vt:lpstr>Introdução</vt:lpstr>
      <vt:lpstr>Introdução</vt:lpstr>
      <vt:lpstr>Uniões</vt:lpstr>
      <vt:lpstr>Uniões</vt:lpstr>
      <vt:lpstr>Uniões</vt:lpstr>
      <vt:lpstr>Uniões</vt:lpstr>
      <vt:lpstr>Uniões</vt:lpstr>
      <vt:lpstr>Uniões</vt:lpstr>
      <vt:lpstr>Uniões</vt:lpstr>
      <vt:lpstr>Uniões</vt:lpstr>
      <vt:lpstr>Uniões</vt:lpstr>
      <vt:lpstr>Enumerações</vt:lpstr>
      <vt:lpstr>Enumerações</vt:lpstr>
      <vt:lpstr>Enumerações</vt:lpstr>
      <vt:lpstr>Enumerações</vt:lpstr>
      <vt:lpstr>Enumerações</vt:lpstr>
      <vt:lpstr>Enumerações</vt:lpstr>
      <vt:lpstr>Enumerações</vt:lpstr>
      <vt:lpstr>Enumerações</vt:lpstr>
      <vt:lpstr>Enumerações</vt:lpstr>
      <vt:lpstr>Enumerações com Escopo</vt:lpstr>
      <vt:lpstr>Enumerações com Escopo</vt:lpstr>
      <vt:lpstr>Enumerações com Escopo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Compostos de dados</dc:title>
  <dc:creator>Judson Santiago</dc:creator>
  <cp:lastModifiedBy>Judson Santiago</cp:lastModifiedBy>
  <cp:revision>242</cp:revision>
  <dcterms:created xsi:type="dcterms:W3CDTF">2009-04-30T17:51:58Z</dcterms:created>
  <dcterms:modified xsi:type="dcterms:W3CDTF">2021-04-16T18:22:24Z</dcterms:modified>
  <cp:contentStatus/>
</cp:coreProperties>
</file>