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34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43" r:id="rId27"/>
    <p:sldId id="344" r:id="rId28"/>
    <p:sldId id="345" r:id="rId29"/>
    <p:sldId id="346" r:id="rId30"/>
    <p:sldId id="34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C2BF2-5133-4E48-BA04-B77A7DB4946D}" v="287" dt="2021-04-26T23:35:11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>
        <p:scale>
          <a:sx n="160" d="100"/>
          <a:sy n="160" d="100"/>
        </p:scale>
        <p:origin x="268" y="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84DD11F-40E8-4256-AB65-185E23879B8D}"/>
    <pc:docChg chg="undo redo delSld modSld">
      <pc:chgData name="Judson Santiago" userId="ebb108da2f256286" providerId="LiveId" clId="{E84DD11F-40E8-4256-AB65-185E23879B8D}" dt="2019-01-22T17:21:47.084" v="500" actId="207"/>
      <pc:docMkLst>
        <pc:docMk/>
      </pc:docMkLst>
      <pc:sldChg chg="modSp">
        <pc:chgData name="Judson Santiago" userId="ebb108da2f256286" providerId="LiveId" clId="{E84DD11F-40E8-4256-AB65-185E23879B8D}" dt="2019-01-22T16:34:21.647" v="9" actId="1076"/>
        <pc:sldMkLst>
          <pc:docMk/>
          <pc:sldMk cId="0" sldId="257"/>
        </pc:sldMkLst>
        <pc:spChg chg="mod">
          <ac:chgData name="Judson Santiago" userId="ebb108da2f256286" providerId="LiveId" clId="{E84DD11F-40E8-4256-AB65-185E23879B8D}" dt="2019-01-22T16:34:10.383" v="8" actId="2057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E84DD11F-40E8-4256-AB65-185E23879B8D}" dt="2019-01-22T16:34:21.647" v="9" actId="1076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E84DD11F-40E8-4256-AB65-185E23879B8D}" dt="2019-01-22T16:36:12.537" v="10" actId="6549"/>
        <pc:sldMkLst>
          <pc:docMk/>
          <pc:sldMk cId="0" sldId="260"/>
        </pc:sldMkLst>
        <pc:spChg chg="mod">
          <ac:chgData name="Judson Santiago" userId="ebb108da2f256286" providerId="LiveId" clId="{E84DD11F-40E8-4256-AB65-185E23879B8D}" dt="2019-01-22T16:36:12.537" v="10" actId="6549"/>
          <ac:spMkLst>
            <pc:docMk/>
            <pc:sldMk cId="0" sldId="260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E84DD11F-40E8-4256-AB65-185E23879B8D}" dt="2019-01-22T16:41:04.038" v="32" actId="20577"/>
        <pc:sldMkLst>
          <pc:docMk/>
          <pc:sldMk cId="0" sldId="263"/>
        </pc:sldMkLst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4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5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7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9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1:04.038" v="32" actId="20577"/>
          <ac:spMkLst>
            <pc:docMk/>
            <pc:sldMk cId="0" sldId="263"/>
            <ac:spMk id="18" creationId="{00000000-0000-0000-0000-000000000000}"/>
          </ac:spMkLst>
        </pc:spChg>
        <pc:grpChg chg="add mod">
          <ac:chgData name="Judson Santiago" userId="ebb108da2f256286" providerId="LiveId" clId="{E84DD11F-40E8-4256-AB65-185E23879B8D}" dt="2019-01-22T16:39:06.671" v="15" actId="164"/>
          <ac:grpSpMkLst>
            <pc:docMk/>
            <pc:sldMk cId="0" sldId="263"/>
            <ac:grpSpMk id="8" creationId="{A7D9D9DC-3B00-48CB-BEB1-B02927518758}"/>
          </ac:grpSpMkLst>
        </pc:grpChg>
        <pc:grpChg chg="add mod">
          <ac:chgData name="Judson Santiago" userId="ebb108da2f256286" providerId="LiveId" clId="{E84DD11F-40E8-4256-AB65-185E23879B8D}" dt="2019-01-22T16:40:26.623" v="24" actId="1076"/>
          <ac:grpSpMkLst>
            <pc:docMk/>
            <pc:sldMk cId="0" sldId="263"/>
            <ac:grpSpMk id="14" creationId="{0DF36D8B-DDF5-4EB2-8177-1DFD84C9315B}"/>
          </ac:grpSpMkLst>
        </pc:grp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0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1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2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3" creationId="{00000000-0000-0000-0000-000000000000}"/>
          </ac:cxnSpMkLst>
        </pc:cxnChg>
      </pc:sldChg>
      <pc:sldChg chg="addSp modSp modNotesTx">
        <pc:chgData name="Judson Santiago" userId="ebb108da2f256286" providerId="LiveId" clId="{E84DD11F-40E8-4256-AB65-185E23879B8D}" dt="2019-01-22T16:49:30.997" v="241" actId="20577"/>
        <pc:sldMkLst>
          <pc:docMk/>
          <pc:sldMk cId="0" sldId="266"/>
        </pc:sldMkLst>
        <pc:spChg chg="mod">
          <ac:chgData name="Judson Santiago" userId="ebb108da2f256286" providerId="LiveId" clId="{E84DD11F-40E8-4256-AB65-185E23879B8D}" dt="2019-01-22T16:44:15.927" v="44" actId="20577"/>
          <ac:spMkLst>
            <pc:docMk/>
            <pc:sldMk cId="0" sldId="266"/>
            <ac:spMk id="4" creationId="{00000000-0000-0000-0000-000000000000}"/>
          </ac:spMkLst>
        </pc:spChg>
        <pc:grpChg chg="add">
          <ac:chgData name="Judson Santiago" userId="ebb108da2f256286" providerId="LiveId" clId="{E84DD11F-40E8-4256-AB65-185E23879B8D}" dt="2019-01-22T16:45:12.274" v="45"/>
          <ac:grpSpMkLst>
            <pc:docMk/>
            <pc:sldMk cId="0" sldId="266"/>
            <ac:grpSpMk id="5" creationId="{5B456ECE-3C3F-4BFC-88E9-41DEC8C90328}"/>
          </ac:grpSpMkLst>
        </pc:grpChg>
      </pc:sldChg>
      <pc:sldChg chg="modSp">
        <pc:chgData name="Judson Santiago" userId="ebb108da2f256286" providerId="LiveId" clId="{E84DD11F-40E8-4256-AB65-185E23879B8D}" dt="2019-01-22T16:50:14.710" v="242" actId="20577"/>
        <pc:sldMkLst>
          <pc:docMk/>
          <pc:sldMk cId="0" sldId="268"/>
        </pc:sldMkLst>
        <pc:spChg chg="mod">
          <ac:chgData name="Judson Santiago" userId="ebb108da2f256286" providerId="LiveId" clId="{E84DD11F-40E8-4256-AB65-185E23879B8D}" dt="2019-01-22T16:50:14.710" v="2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1:00.730" v="266" actId="1037"/>
        <pc:sldMkLst>
          <pc:docMk/>
          <pc:sldMk cId="0" sldId="271"/>
        </pc:sldMkLst>
        <pc:spChg chg="mod">
          <ac:chgData name="Judson Santiago" userId="ebb108da2f256286" providerId="LiveId" clId="{E84DD11F-40E8-4256-AB65-185E23879B8D}" dt="2019-01-22T16:56:41.179" v="243" actId="6549"/>
          <ac:spMkLst>
            <pc:docMk/>
            <pc:sldMk cId="0" sldId="271"/>
            <ac:spMk id="3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59:35.046" v="252" actId="20577"/>
          <ac:spMkLst>
            <pc:docMk/>
            <pc:sldMk cId="0" sldId="271"/>
            <ac:spMk id="7" creationId="{546B8B20-D7A1-4CD7-9122-0A06A32F230C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8" creationId="{46BAFE65-9122-41A1-8CF8-7560079FD8BB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10" creationId="{F120A170-A5BC-4A68-B3FF-DF4937FC3264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12" creationId="{B1DEA445-70BD-4D76-8B27-0D704CE98B0E}"/>
          </ac:spMkLst>
        </pc:spChg>
        <pc:spChg chg="mod">
          <ac:chgData name="Judson Santiago" userId="ebb108da2f256286" providerId="LiveId" clId="{E84DD11F-40E8-4256-AB65-185E23879B8D}" dt="2019-01-22T17:00:56.048" v="263" actId="1037"/>
          <ac:spMkLst>
            <pc:docMk/>
            <pc:sldMk cId="0" sldId="271"/>
            <ac:spMk id="13" creationId="{6FD05524-9B96-4015-886F-455BC56376A9}"/>
          </ac:spMkLst>
        </pc:spChg>
        <pc:spChg chg="mod">
          <ac:chgData name="Judson Santiago" userId="ebb108da2f256286" providerId="LiveId" clId="{E84DD11F-40E8-4256-AB65-185E23879B8D}" dt="2019-01-22T17:00:18.935" v="256" actId="1076"/>
          <ac:spMkLst>
            <pc:docMk/>
            <pc:sldMk cId="0" sldId="271"/>
            <ac:spMk id="14" creationId="{1DCF2DA6-3B7C-47CF-BEDE-9D92E95D1270}"/>
          </ac:spMkLst>
        </pc:spChg>
        <pc:spChg chg="mod">
          <ac:chgData name="Judson Santiago" userId="ebb108da2f256286" providerId="LiveId" clId="{E84DD11F-40E8-4256-AB65-185E23879B8D}" dt="2019-01-22T17:00:52.531" v="261" actId="1038"/>
          <ac:spMkLst>
            <pc:docMk/>
            <pc:sldMk cId="0" sldId="271"/>
            <ac:spMk id="15" creationId="{B6EDEE0F-E3B4-41BB-80DB-42BA87DD411C}"/>
          </ac:spMkLst>
        </pc:spChg>
        <pc:spChg chg="mod">
          <ac:chgData name="Judson Santiago" userId="ebb108da2f256286" providerId="LiveId" clId="{E84DD11F-40E8-4256-AB65-185E23879B8D}" dt="2019-01-22T17:00:38.167" v="258" actId="1076"/>
          <ac:spMkLst>
            <pc:docMk/>
            <pc:sldMk cId="0" sldId="271"/>
            <ac:spMk id="16" creationId="{E2487E15-EA03-462D-8901-074C5DB67745}"/>
          </ac:spMkLst>
        </pc:spChg>
        <pc:spChg chg="mod">
          <ac:chgData name="Judson Santiago" userId="ebb108da2f256286" providerId="LiveId" clId="{E84DD11F-40E8-4256-AB65-185E23879B8D}" dt="2019-01-22T17:01:00.730" v="266" actId="1037"/>
          <ac:spMkLst>
            <pc:docMk/>
            <pc:sldMk cId="0" sldId="271"/>
            <ac:spMk id="17" creationId="{58236A6E-069F-426A-9FE9-2E6188B31EE9}"/>
          </ac:spMkLst>
        </pc:spChg>
      </pc:sldChg>
      <pc:sldChg chg="modSp">
        <pc:chgData name="Judson Santiago" userId="ebb108da2f256286" providerId="LiveId" clId="{E84DD11F-40E8-4256-AB65-185E23879B8D}" dt="2019-01-22T17:01:20.433" v="268" actId="20577"/>
        <pc:sldMkLst>
          <pc:docMk/>
          <pc:sldMk cId="0" sldId="272"/>
        </pc:sldMkLst>
        <pc:spChg chg="mod">
          <ac:chgData name="Judson Santiago" userId="ebb108da2f256286" providerId="LiveId" clId="{E84DD11F-40E8-4256-AB65-185E23879B8D}" dt="2019-01-22T17:01:20.433" v="268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4:18.420" v="291" actId="20577"/>
        <pc:sldMkLst>
          <pc:docMk/>
          <pc:sldMk cId="0" sldId="273"/>
        </pc:sldMkLst>
        <pc:spChg chg="mod">
          <ac:chgData name="Judson Santiago" userId="ebb108da2f256286" providerId="LiveId" clId="{E84DD11F-40E8-4256-AB65-185E23879B8D}" dt="2019-01-22T17:04:18.420" v="291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8:09.851" v="365" actId="1038"/>
        <pc:sldMkLst>
          <pc:docMk/>
          <pc:sldMk cId="0" sldId="276"/>
        </pc:sldMkLst>
        <pc:spChg chg="mod">
          <ac:chgData name="Judson Santiago" userId="ebb108da2f256286" providerId="LiveId" clId="{E84DD11F-40E8-4256-AB65-185E23879B8D}" dt="2019-01-22T17:07:35.043" v="302" actId="20577"/>
          <ac:spMkLst>
            <pc:docMk/>
            <pc:sldMk cId="0" sldId="276"/>
            <ac:spMk id="4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7:07:53.234" v="362" actId="1038"/>
          <ac:spMkLst>
            <pc:docMk/>
            <pc:sldMk cId="0" sldId="276"/>
            <ac:spMk id="5" creationId="{00000000-0000-0000-0000-000000000000}"/>
          </ac:spMkLst>
        </pc:spChg>
        <pc:cxnChg chg="mod">
          <ac:chgData name="Judson Santiago" userId="ebb108da2f256286" providerId="LiveId" clId="{E84DD11F-40E8-4256-AB65-185E23879B8D}" dt="2019-01-22T17:08:09.851" v="365" actId="1038"/>
          <ac:cxnSpMkLst>
            <pc:docMk/>
            <pc:sldMk cId="0" sldId="276"/>
            <ac:cxnSpMk id="6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7:07:53.234" v="362" actId="1038"/>
          <ac:cxnSpMkLst>
            <pc:docMk/>
            <pc:sldMk cId="0" sldId="276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E84DD11F-40E8-4256-AB65-185E23879B8D}" dt="2019-01-22T17:09:18.247" v="366" actId="6549"/>
        <pc:sldMkLst>
          <pc:docMk/>
          <pc:sldMk cId="0" sldId="277"/>
        </pc:sldMkLst>
        <pc:spChg chg="mod">
          <ac:chgData name="Judson Santiago" userId="ebb108da2f256286" providerId="LiveId" clId="{E84DD11F-40E8-4256-AB65-185E23879B8D}" dt="2019-01-22T17:09:18.247" v="366" actId="6549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9:57.428" v="367" actId="6549"/>
        <pc:sldMkLst>
          <pc:docMk/>
          <pc:sldMk cId="0" sldId="278"/>
        </pc:sldMkLst>
        <pc:spChg chg="mod">
          <ac:chgData name="Judson Santiago" userId="ebb108da2f256286" providerId="LiveId" clId="{E84DD11F-40E8-4256-AB65-185E23879B8D}" dt="2019-01-22T17:09:57.428" v="367" actId="6549"/>
          <ac:spMkLst>
            <pc:docMk/>
            <pc:sldMk cId="0" sldId="278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84DD11F-40E8-4256-AB65-185E23879B8D}" dt="2019-01-22T17:21:47.084" v="500" actId="207"/>
        <pc:sldMkLst>
          <pc:docMk/>
          <pc:sldMk cId="0" sldId="340"/>
        </pc:sldMkLst>
        <pc:spChg chg="mod">
          <ac:chgData name="Judson Santiago" userId="ebb108da2f256286" providerId="LiveId" clId="{E84DD11F-40E8-4256-AB65-185E23879B8D}" dt="2019-01-22T17:21:47.084" v="500" actId="207"/>
          <ac:spMkLst>
            <pc:docMk/>
            <pc:sldMk cId="0" sldId="340"/>
            <ac:spMk id="3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7:19:38.647" v="401" actId="1076"/>
          <ac:spMkLst>
            <pc:docMk/>
            <pc:sldMk cId="0" sldId="340"/>
            <ac:spMk id="5" creationId="{00000000-0000-0000-0000-000000000000}"/>
          </ac:spMkLst>
        </pc:spChg>
        <pc:spChg chg="add mod">
          <ac:chgData name="Judson Santiago" userId="ebb108da2f256286" providerId="LiveId" clId="{E84DD11F-40E8-4256-AB65-185E23879B8D}" dt="2019-01-22T17:20:30.712" v="410" actId="20577"/>
          <ac:spMkLst>
            <pc:docMk/>
            <pc:sldMk cId="0" sldId="340"/>
            <ac:spMk id="6" creationId="{7608E1B4-442D-4443-ACD4-6E20D8F31C47}"/>
          </ac:spMkLst>
        </pc:spChg>
      </pc:sldChg>
      <pc:sldChg chg="delSp modSp del">
        <pc:chgData name="Judson Santiago" userId="ebb108da2f256286" providerId="LiveId" clId="{E84DD11F-40E8-4256-AB65-185E23879B8D}" dt="2019-01-22T17:18:06.262" v="375" actId="2696"/>
        <pc:sldMkLst>
          <pc:docMk/>
          <pc:sldMk cId="2970130718" sldId="341"/>
        </pc:sldMkLst>
        <pc:spChg chg="mod">
          <ac:chgData name="Judson Santiago" userId="ebb108da2f256286" providerId="LiveId" clId="{E84DD11F-40E8-4256-AB65-185E23879B8D}" dt="2019-01-22T17:13:53.187" v="371"/>
          <ac:spMkLst>
            <pc:docMk/>
            <pc:sldMk cId="2970130718" sldId="341"/>
            <ac:spMk id="3" creationId="{00000000-0000-0000-0000-000000000000}"/>
          </ac:spMkLst>
        </pc:spChg>
        <pc:spChg chg="del mod">
          <ac:chgData name="Judson Santiago" userId="ebb108da2f256286" providerId="LiveId" clId="{E84DD11F-40E8-4256-AB65-185E23879B8D}" dt="2019-01-22T17:18:05.384" v="374"/>
          <ac:spMkLst>
            <pc:docMk/>
            <pc:sldMk cId="2970130718" sldId="341"/>
            <ac:spMk id="4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12:04.306" v="370" actId="6549"/>
        <pc:sldMkLst>
          <pc:docMk/>
          <pc:sldMk cId="3341715016" sldId="345"/>
        </pc:sldMkLst>
        <pc:spChg chg="mod">
          <ac:chgData name="Judson Santiago" userId="ebb108da2f256286" providerId="LiveId" clId="{E84DD11F-40E8-4256-AB65-185E23879B8D}" dt="2019-01-22T17:12:04.306" v="370" actId="6549"/>
          <ac:spMkLst>
            <pc:docMk/>
            <pc:sldMk cId="3341715016" sldId="34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D9BC2BF2-5133-4E48-BA04-B77A7DB4946D}"/>
    <pc:docChg chg="undo redo custSel addSld delSld modSld sldOrd modMainMaster">
      <pc:chgData name="Judson Santiago" userId="ebb108da2f256286" providerId="LiveId" clId="{D9BC2BF2-5133-4E48-BA04-B77A7DB4946D}" dt="2021-04-26T23:52:07.974" v="3262" actId="1076"/>
      <pc:docMkLst>
        <pc:docMk/>
      </pc:docMkLst>
      <pc:sldChg chg="modNotesTx">
        <pc:chgData name="Judson Santiago" userId="ebb108da2f256286" providerId="LiveId" clId="{D9BC2BF2-5133-4E48-BA04-B77A7DB4946D}" dt="2021-04-26T03:59:51.964" v="0"/>
        <pc:sldMkLst>
          <pc:docMk/>
          <pc:sldMk cId="0" sldId="256"/>
        </pc:sldMkLst>
      </pc:sldChg>
      <pc:sldChg chg="modSp mod">
        <pc:chgData name="Judson Santiago" userId="ebb108da2f256286" providerId="LiveId" clId="{D9BC2BF2-5133-4E48-BA04-B77A7DB4946D}" dt="2021-04-26T19:06:05.342" v="243" actId="404"/>
        <pc:sldMkLst>
          <pc:docMk/>
          <pc:sldMk cId="0" sldId="257"/>
        </pc:sldMkLst>
        <pc:spChg chg="mod">
          <ac:chgData name="Judson Santiago" userId="ebb108da2f256286" providerId="LiveId" clId="{D9BC2BF2-5133-4E48-BA04-B77A7DB4946D}" dt="2021-04-26T04:17:05.129" v="24" actId="20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D9BC2BF2-5133-4E48-BA04-B77A7DB4946D}" dt="2021-04-26T19:06:05.342" v="243" actId="404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addSp modSp mod">
        <pc:chgData name="Judson Santiago" userId="ebb108da2f256286" providerId="LiveId" clId="{D9BC2BF2-5133-4E48-BA04-B77A7DB4946D}" dt="2021-04-26T04:32:24.553" v="240" actId="20577"/>
        <pc:sldMkLst>
          <pc:docMk/>
          <pc:sldMk cId="0" sldId="258"/>
        </pc:sldMkLst>
        <pc:spChg chg="mod">
          <ac:chgData name="Judson Santiago" userId="ebb108da2f256286" providerId="LiveId" clId="{D9BC2BF2-5133-4E48-BA04-B77A7DB4946D}" dt="2021-04-26T04:32:24.553" v="240" actId="20577"/>
          <ac:spMkLst>
            <pc:docMk/>
            <pc:sldMk cId="0" sldId="258"/>
            <ac:spMk id="3" creationId="{00000000-0000-0000-0000-000000000000}"/>
          </ac:spMkLst>
        </pc:spChg>
        <pc:graphicFrameChg chg="add mod modGraphic">
          <ac:chgData name="Judson Santiago" userId="ebb108da2f256286" providerId="LiveId" clId="{D9BC2BF2-5133-4E48-BA04-B77A7DB4946D}" dt="2021-04-26T04:32:24.137" v="239" actId="1076"/>
          <ac:graphicFrameMkLst>
            <pc:docMk/>
            <pc:sldMk cId="0" sldId="258"/>
            <ac:graphicFrameMk id="4" creationId="{43BA17FB-4314-4950-8E3F-03DF63EAA59B}"/>
          </ac:graphicFrameMkLst>
        </pc:graphicFrameChg>
      </pc:sldChg>
      <pc:sldChg chg="modSp mod modNotesTx">
        <pc:chgData name="Judson Santiago" userId="ebb108da2f256286" providerId="LiveId" clId="{D9BC2BF2-5133-4E48-BA04-B77A7DB4946D}" dt="2021-04-26T19:34:34.353" v="819" actId="20577"/>
        <pc:sldMkLst>
          <pc:docMk/>
          <pc:sldMk cId="0" sldId="259"/>
        </pc:sldMkLst>
        <pc:spChg chg="mod">
          <ac:chgData name="Judson Santiago" userId="ebb108da2f256286" providerId="LiveId" clId="{D9BC2BF2-5133-4E48-BA04-B77A7DB4946D}" dt="2021-04-26T19:32:04.653" v="608" actId="948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modAnim modNotesTx">
        <pc:chgData name="Judson Santiago" userId="ebb108da2f256286" providerId="LiveId" clId="{D9BC2BF2-5133-4E48-BA04-B77A7DB4946D}" dt="2021-04-26T21:00:30.011" v="1426" actId="1035"/>
        <pc:sldMkLst>
          <pc:docMk/>
          <pc:sldMk cId="0" sldId="261"/>
        </pc:sldMkLst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3" creationId="{334945E6-26D5-4CF5-9721-AE709CE24FA9}"/>
          </ac:spMkLst>
        </pc:spChg>
        <pc:spChg chg="mod">
          <ac:chgData name="Judson Santiago" userId="ebb108da2f256286" providerId="LiveId" clId="{D9BC2BF2-5133-4E48-BA04-B77A7DB4946D}" dt="2021-04-26T21:00:09.133" v="1413" actId="1076"/>
          <ac:spMkLst>
            <pc:docMk/>
            <pc:sldMk cId="0" sldId="261"/>
            <ac:spMk id="4" creationId="{00000000-0000-0000-0000-000000000000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5" creationId="{997EAD1E-5679-4495-B29F-198CF627609B}"/>
          </ac:spMkLst>
        </pc:spChg>
        <pc:spChg chg="add mod or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6" creationId="{0E275A1C-0D9B-42F5-A833-3ABBC595128B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7" creationId="{0A89F30D-57E2-4E92-99CD-128D98EA244A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8" creationId="{7C72609E-CA6A-482C-88BB-30476F53EF82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9" creationId="{212C2E9A-0CEF-445D-8675-257E40A67EA6}"/>
          </ac:spMkLst>
        </pc:spChg>
        <pc:spChg chg="add del mod">
          <ac:chgData name="Judson Santiago" userId="ebb108da2f256286" providerId="LiveId" clId="{D9BC2BF2-5133-4E48-BA04-B77A7DB4946D}" dt="2021-04-26T19:49:15.721" v="898" actId="478"/>
          <ac:spMkLst>
            <pc:docMk/>
            <pc:sldMk cId="0" sldId="261"/>
            <ac:spMk id="10" creationId="{05DC06AE-F7A7-41BB-A6F4-EFE850970DA9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1" creationId="{8BFC99F7-29F2-481E-9870-ACB1731217D2}"/>
          </ac:spMkLst>
        </pc:spChg>
        <pc:spChg chg="add mod topLvl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2" creationId="{EAA5C621-0336-4BFF-B7F1-9D5B8C800AF6}"/>
          </ac:spMkLst>
        </pc:spChg>
        <pc:spChg chg="add mod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4" creationId="{6BA74D79-E2C0-4D94-BE25-8F5539FA8671}"/>
          </ac:spMkLst>
        </pc:spChg>
        <pc:spChg chg="add mod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5" creationId="{9255D39F-140B-487C-9510-E8891461E2CC}"/>
          </ac:spMkLst>
        </pc:spChg>
        <pc:spChg chg="add mod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6" creationId="{B1E5C795-332D-4617-8F84-316DCA959083}"/>
          </ac:spMkLst>
        </pc:spChg>
        <pc:spChg chg="add mod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7" creationId="{A396D20D-6574-41C4-8A17-FD9CBF2A1216}"/>
          </ac:spMkLst>
        </pc:spChg>
        <pc:spChg chg="add mod">
          <ac:chgData name="Judson Santiago" userId="ebb108da2f256286" providerId="LiveId" clId="{D9BC2BF2-5133-4E48-BA04-B77A7DB4946D}" dt="2021-04-26T21:00:30.011" v="1426" actId="1035"/>
          <ac:spMkLst>
            <pc:docMk/>
            <pc:sldMk cId="0" sldId="261"/>
            <ac:spMk id="18" creationId="{0146C1DC-A094-49FD-BE75-92FAAEBCF4DF}"/>
          </ac:spMkLst>
        </pc:spChg>
        <pc:spChg chg="add mod">
          <ac:chgData name="Judson Santiago" userId="ebb108da2f256286" providerId="LiveId" clId="{D9BC2BF2-5133-4E48-BA04-B77A7DB4946D}" dt="2021-04-26T20:17:18.193" v="1268" actId="20577"/>
          <ac:spMkLst>
            <pc:docMk/>
            <pc:sldMk cId="0" sldId="261"/>
            <ac:spMk id="19" creationId="{43D95E51-F00D-4E0B-8E83-175E0641FA80}"/>
          </ac:spMkLst>
        </pc:spChg>
        <pc:grpChg chg="add del mod">
          <ac:chgData name="Judson Santiago" userId="ebb108da2f256286" providerId="LiveId" clId="{D9BC2BF2-5133-4E48-BA04-B77A7DB4946D}" dt="2021-04-26T19:50:58.249" v="904" actId="165"/>
          <ac:grpSpMkLst>
            <pc:docMk/>
            <pc:sldMk cId="0" sldId="261"/>
            <ac:grpSpMk id="13" creationId="{AD413631-5984-42FE-B7FD-9B16F6C50217}"/>
          </ac:grpSpMkLst>
        </pc:grpChg>
      </pc:sldChg>
      <pc:sldChg chg="addSp delSp modSp mod modAnim">
        <pc:chgData name="Judson Santiago" userId="ebb108da2f256286" providerId="LiveId" clId="{D9BC2BF2-5133-4E48-BA04-B77A7DB4946D}" dt="2021-04-26T20:54:29.618" v="1362" actId="1076"/>
        <pc:sldMkLst>
          <pc:docMk/>
          <pc:sldMk cId="0" sldId="264"/>
        </pc:sldMkLst>
        <pc:spChg chg="mod">
          <ac:chgData name="Judson Santiago" userId="ebb108da2f256286" providerId="LiveId" clId="{D9BC2BF2-5133-4E48-BA04-B77A7DB4946D}" dt="2021-04-26T20:44:55.334" v="1300" actId="6549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0:47:54.068" v="1317" actId="167"/>
          <ac:spMkLst>
            <pc:docMk/>
            <pc:sldMk cId="0" sldId="264"/>
            <ac:spMk id="4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0:48:03.637" v="1319" actId="167"/>
          <ac:spMkLst>
            <pc:docMk/>
            <pc:sldMk cId="0" sldId="264"/>
            <ac:spMk id="5" creationId="{00000000-0000-0000-0000-000000000000}"/>
          </ac:spMkLst>
        </pc:spChg>
        <pc:spChg chg="add mod or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6" creationId="{1D6F6214-FF3C-48BE-95D3-93E810709033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7" creationId="{E1B3424A-074F-4D41-857D-321AC45F79AF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8" creationId="{21B2E7CC-83F2-448E-9EF5-760E56A5B5B5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9" creationId="{101A926E-B42F-4B83-899A-6E5D84EA6A6B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10" creationId="{5F5653CE-D3B5-4AB3-AD1D-2105ADECD435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11" creationId="{3D113A98-4EE9-497E-8A63-2B456342A177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12" creationId="{B9DBDCEB-4B2B-496B-A95A-F75456ED412F}"/>
          </ac:spMkLst>
        </pc:spChg>
        <pc:spChg chg="add mod topLvl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13" creationId="{EEE6712A-3C70-45E7-9CA2-360D2075EB92}"/>
          </ac:spMkLst>
        </pc:spChg>
        <pc:spChg chg="add mod topLvl">
          <ac:chgData name="Judson Santiago" userId="ebb108da2f256286" providerId="LiveId" clId="{D9BC2BF2-5133-4E48-BA04-B77A7DB4946D}" dt="2021-04-26T20:54:29.618" v="1362" actId="1076"/>
          <ac:spMkLst>
            <pc:docMk/>
            <pc:sldMk cId="0" sldId="264"/>
            <ac:spMk id="14" creationId="{5C223EDC-DFC8-458D-8D26-1C24FFBAF541}"/>
          </ac:spMkLst>
        </pc:spChg>
        <pc:spChg chg="add del mod">
          <ac:chgData name="Judson Santiago" userId="ebb108da2f256286" providerId="LiveId" clId="{D9BC2BF2-5133-4E48-BA04-B77A7DB4946D}" dt="2021-04-26T20:42:59.629" v="1279" actId="478"/>
          <ac:spMkLst>
            <pc:docMk/>
            <pc:sldMk cId="0" sldId="264"/>
            <ac:spMk id="15" creationId="{D544BCBE-82EA-46A8-A511-FB5E8139EAB9}"/>
          </ac:spMkLst>
        </pc:spChg>
        <pc:spChg chg="add del mod">
          <ac:chgData name="Judson Santiago" userId="ebb108da2f256286" providerId="LiveId" clId="{D9BC2BF2-5133-4E48-BA04-B77A7DB4946D}" dt="2021-04-26T20:42:59.629" v="1279" actId="478"/>
          <ac:spMkLst>
            <pc:docMk/>
            <pc:sldMk cId="0" sldId="264"/>
            <ac:spMk id="16" creationId="{91DDF1B4-24B8-4753-990A-E1E40DD6C686}"/>
          </ac:spMkLst>
        </pc:spChg>
        <pc:spChg chg="add del mod">
          <ac:chgData name="Judson Santiago" userId="ebb108da2f256286" providerId="LiveId" clId="{D9BC2BF2-5133-4E48-BA04-B77A7DB4946D}" dt="2021-04-26T20:42:59.629" v="1279" actId="478"/>
          <ac:spMkLst>
            <pc:docMk/>
            <pc:sldMk cId="0" sldId="264"/>
            <ac:spMk id="17" creationId="{AC2344F5-444A-43BF-B5F0-3AB297954A61}"/>
          </ac:spMkLst>
        </pc:spChg>
        <pc:spChg chg="add del mod">
          <ac:chgData name="Judson Santiago" userId="ebb108da2f256286" providerId="LiveId" clId="{D9BC2BF2-5133-4E48-BA04-B77A7DB4946D}" dt="2021-04-26T20:42:59.629" v="1279" actId="478"/>
          <ac:spMkLst>
            <pc:docMk/>
            <pc:sldMk cId="0" sldId="264"/>
            <ac:spMk id="18" creationId="{EE3A8B81-9215-4AE9-89AD-7C771216B1C3}"/>
          </ac:spMkLst>
        </pc:spChg>
        <pc:spChg chg="add mod">
          <ac:chgData name="Judson Santiago" userId="ebb108da2f256286" providerId="LiveId" clId="{D9BC2BF2-5133-4E48-BA04-B77A7DB4946D}" dt="2021-04-26T20:53:48.676" v="1360" actId="164"/>
          <ac:spMkLst>
            <pc:docMk/>
            <pc:sldMk cId="0" sldId="264"/>
            <ac:spMk id="20" creationId="{0DBD2F18-6A39-4283-BB18-2281AC5710BC}"/>
          </ac:spMkLst>
        </pc:spChg>
        <pc:spChg chg="add del mod">
          <ac:chgData name="Judson Santiago" userId="ebb108da2f256286" providerId="LiveId" clId="{D9BC2BF2-5133-4E48-BA04-B77A7DB4946D}" dt="2021-04-26T20:54:26.337" v="1361" actId="478"/>
          <ac:spMkLst>
            <pc:docMk/>
            <pc:sldMk cId="0" sldId="264"/>
            <ac:spMk id="21" creationId="{14441833-788D-46FE-BC15-896EE07774B2}"/>
          </ac:spMkLst>
        </pc:spChg>
        <pc:spChg chg="add del mod">
          <ac:chgData name="Judson Santiago" userId="ebb108da2f256286" providerId="LiveId" clId="{D9BC2BF2-5133-4E48-BA04-B77A7DB4946D}" dt="2021-04-26T20:54:26.337" v="1361" actId="478"/>
          <ac:spMkLst>
            <pc:docMk/>
            <pc:sldMk cId="0" sldId="264"/>
            <ac:spMk id="22" creationId="{E63C63DB-4C0E-4580-8161-0FE0E7E7D192}"/>
          </ac:spMkLst>
        </pc:spChg>
        <pc:spChg chg="add del mod">
          <ac:chgData name="Judson Santiago" userId="ebb108da2f256286" providerId="LiveId" clId="{D9BC2BF2-5133-4E48-BA04-B77A7DB4946D}" dt="2021-04-26T20:54:26.337" v="1361" actId="478"/>
          <ac:spMkLst>
            <pc:docMk/>
            <pc:sldMk cId="0" sldId="264"/>
            <ac:spMk id="23" creationId="{39C239CC-EC66-4DAE-B6D1-79EB9A69CAC4}"/>
          </ac:spMkLst>
        </pc:spChg>
        <pc:grpChg chg="add del mod">
          <ac:chgData name="Judson Santiago" userId="ebb108da2f256286" providerId="LiveId" clId="{D9BC2BF2-5133-4E48-BA04-B77A7DB4946D}" dt="2021-04-26T20:52:30.734" v="1342" actId="165"/>
          <ac:grpSpMkLst>
            <pc:docMk/>
            <pc:sldMk cId="0" sldId="264"/>
            <ac:grpSpMk id="19" creationId="{913711F3-1EA5-4E19-B3E9-8D3F4AB31232}"/>
          </ac:grpSpMkLst>
        </pc:grpChg>
        <pc:grpChg chg="add mod">
          <ac:chgData name="Judson Santiago" userId="ebb108da2f256286" providerId="LiveId" clId="{D9BC2BF2-5133-4E48-BA04-B77A7DB4946D}" dt="2021-04-26T20:53:48.676" v="1360" actId="164"/>
          <ac:grpSpMkLst>
            <pc:docMk/>
            <pc:sldMk cId="0" sldId="264"/>
            <ac:grpSpMk id="24" creationId="{C5C1D7AD-3480-475F-ADE0-111BD31F04D7}"/>
          </ac:grpSpMkLst>
        </pc:grpChg>
      </pc:sldChg>
      <pc:sldChg chg="addSp delSp modSp mod modAnim">
        <pc:chgData name="Judson Santiago" userId="ebb108da2f256286" providerId="LiveId" clId="{D9BC2BF2-5133-4E48-BA04-B77A7DB4946D}" dt="2021-04-26T21:03:23.920" v="1476" actId="1037"/>
        <pc:sldMkLst>
          <pc:docMk/>
          <pc:sldMk cId="0" sldId="265"/>
        </pc:sldMkLst>
        <pc:spChg chg="mod">
          <ac:chgData name="Judson Santiago" userId="ebb108da2f256286" providerId="LiveId" clId="{D9BC2BF2-5133-4E48-BA04-B77A7DB4946D}" dt="2021-04-26T21:02:33.996" v="1467" actId="20577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01:53.544" v="1466" actId="164"/>
          <ac:spMkLst>
            <pc:docMk/>
            <pc:sldMk cId="0" sldId="265"/>
            <ac:spMk id="5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01:53.544" v="1466" actId="164"/>
          <ac:spMkLst>
            <pc:docMk/>
            <pc:sldMk cId="0" sldId="265"/>
            <ac:spMk id="6" creationId="{00000000-0000-0000-0000-000000000000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7" creationId="{03ACBED2-7611-47D4-A6D5-A8FD39F6C5CF}"/>
          </ac:spMkLst>
        </pc:spChg>
        <pc:spChg chg="add mod or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8" creationId="{F257388A-2C0C-4763-A519-A89E5A73C23A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9" creationId="{04709F33-A6AB-4C6C-A430-E73F96C179AC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0" creationId="{52DDE2F8-DBE7-4D60-A995-A9A88F27BEDD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1" creationId="{25174E09-C1C1-4885-9F4B-D0E8765C6791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2" creationId="{D5B9CE42-AEE9-43B0-A7C5-E1BB4C839F56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3" creationId="{E2BD9A26-2483-483B-B7A9-D4A7CC5382C6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4" creationId="{76EFEF5A-CF10-45BD-9D9B-1B1CCC3BD7C6}"/>
          </ac:spMkLst>
        </pc:spChg>
        <pc:spChg chg="add mod topLvl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5" creationId="{2AA23AE0-B6AB-4792-84D9-5447164142C5}"/>
          </ac:spMkLst>
        </pc:spChg>
        <pc:spChg chg="add mod">
          <ac:chgData name="Judson Santiago" userId="ebb108da2f256286" providerId="LiveId" clId="{D9BC2BF2-5133-4E48-BA04-B77A7DB4946D}" dt="2021-04-26T21:02:48.946" v="1469" actId="403"/>
          <ac:spMkLst>
            <pc:docMk/>
            <pc:sldMk cId="0" sldId="265"/>
            <ac:spMk id="16" creationId="{23D281E9-CCFF-43C4-BEF6-386213FC2E95}"/>
          </ac:spMkLst>
        </pc:spChg>
        <pc:grpChg chg="add del mod">
          <ac:chgData name="Judson Santiago" userId="ebb108da2f256286" providerId="LiveId" clId="{D9BC2BF2-5133-4E48-BA04-B77A7DB4946D}" dt="2021-04-26T20:50:23.943" v="1327" actId="165"/>
          <ac:grpSpMkLst>
            <pc:docMk/>
            <pc:sldMk cId="0" sldId="265"/>
            <ac:grpSpMk id="4" creationId="{888A292E-9A49-4108-B3B1-601E9211EB7E}"/>
          </ac:grpSpMkLst>
        </pc:grpChg>
        <pc:grpChg chg="add mod">
          <ac:chgData name="Judson Santiago" userId="ebb108da2f256286" providerId="LiveId" clId="{D9BC2BF2-5133-4E48-BA04-B77A7DB4946D}" dt="2021-04-26T21:03:23.920" v="1476" actId="1037"/>
          <ac:grpSpMkLst>
            <pc:docMk/>
            <pc:sldMk cId="0" sldId="265"/>
            <ac:grpSpMk id="17" creationId="{9B16CED3-CD57-4B44-BDCC-A70867DF3B77}"/>
          </ac:grpSpMkLst>
        </pc:grpChg>
        <pc:grpChg chg="add mod">
          <ac:chgData name="Judson Santiago" userId="ebb108da2f256286" providerId="LiveId" clId="{D9BC2BF2-5133-4E48-BA04-B77A7DB4946D}" dt="2021-04-26T21:03:10.405" v="1470" actId="1076"/>
          <ac:grpSpMkLst>
            <pc:docMk/>
            <pc:sldMk cId="0" sldId="265"/>
            <ac:grpSpMk id="18" creationId="{44A8ADA5-8620-4055-BE35-1E95670BA47F}"/>
          </ac:grpSpMkLst>
        </pc:grpChg>
      </pc:sldChg>
      <pc:sldChg chg="addSp modSp mod">
        <pc:chgData name="Judson Santiago" userId="ebb108da2f256286" providerId="LiveId" clId="{D9BC2BF2-5133-4E48-BA04-B77A7DB4946D}" dt="2021-04-26T20:17:59.084" v="1274" actId="20577"/>
        <pc:sldMkLst>
          <pc:docMk/>
          <pc:sldMk cId="0" sldId="266"/>
        </pc:sldMkLst>
        <pc:spChg chg="add mod">
          <ac:chgData name="Judson Santiago" userId="ebb108da2f256286" providerId="LiveId" clId="{D9BC2BF2-5133-4E48-BA04-B77A7DB4946D}" dt="2021-04-26T20:17:59.084" v="1274" actId="20577"/>
          <ac:spMkLst>
            <pc:docMk/>
            <pc:sldMk cId="0" sldId="266"/>
            <ac:spMk id="8" creationId="{46DC3149-B20C-4B42-BED5-568B4E348614}"/>
          </ac:spMkLst>
        </pc:spChg>
      </pc:sldChg>
      <pc:sldChg chg="modSp mod">
        <pc:chgData name="Judson Santiago" userId="ebb108da2f256286" providerId="LiveId" clId="{D9BC2BF2-5133-4E48-BA04-B77A7DB4946D}" dt="2021-04-26T21:04:23.477" v="1478" actId="1035"/>
        <pc:sldMkLst>
          <pc:docMk/>
          <pc:sldMk cId="0" sldId="267"/>
        </pc:sldMkLst>
        <pc:spChg chg="mod">
          <ac:chgData name="Judson Santiago" userId="ebb108da2f256286" providerId="LiveId" clId="{D9BC2BF2-5133-4E48-BA04-B77A7DB4946D}" dt="2021-04-26T20:41:50.259" v="1275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1:04:23.477" v="1478" actId="1035"/>
          <ac:spMkLst>
            <pc:docMk/>
            <pc:sldMk cId="0" sldId="267"/>
            <ac:spMk id="5" creationId="{00000000-0000-0000-0000-000000000000}"/>
          </ac:spMkLst>
        </pc:spChg>
      </pc:sldChg>
      <pc:sldChg chg="addSp modSp mod modAnim modNotesTx">
        <pc:chgData name="Judson Santiago" userId="ebb108da2f256286" providerId="LiveId" clId="{D9BC2BF2-5133-4E48-BA04-B77A7DB4946D}" dt="2021-04-26T21:13:33.562" v="1594" actId="20577"/>
        <pc:sldMkLst>
          <pc:docMk/>
          <pc:sldMk cId="0" sldId="268"/>
        </pc:sldMkLst>
        <pc:spChg chg="mod ord">
          <ac:chgData name="Judson Santiago" userId="ebb108da2f256286" providerId="LiveId" clId="{D9BC2BF2-5133-4E48-BA04-B77A7DB4946D}" dt="2021-04-26T21:07:30.244" v="1498" actId="207"/>
          <ac:spMkLst>
            <pc:docMk/>
            <pc:sldMk cId="0" sldId="268"/>
            <ac:spMk id="3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06:26.056" v="1492" actId="6549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06:42.233" v="1496" actId="1035"/>
          <ac:spMkLst>
            <pc:docMk/>
            <pc:sldMk cId="0" sldId="268"/>
            <ac:spMk id="5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06:42.233" v="1496" actId="1035"/>
          <ac:spMkLst>
            <pc:docMk/>
            <pc:sldMk cId="0" sldId="268"/>
            <ac:spMk id="6" creationId="{00000000-0000-0000-0000-000000000000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7" creationId="{C520E7E2-A246-47FD-9EE7-E83A23DBAFDC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8" creationId="{6CC8B6B0-511F-4E2B-964B-7C016BC936F9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9" creationId="{DBAE3DCB-6C0B-4693-9635-F2F680DC0891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0" creationId="{8367D483-7239-4E8A-8F5C-480ECC3D5822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1" creationId="{3F022F45-8EAB-4188-8EC6-9E8607C2AAA1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2" creationId="{1C839455-F6C0-41B2-8EEC-C421EBD257C0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3" creationId="{477F9D2A-07F1-4CB4-9BBC-50BD516F0EE3}"/>
          </ac:spMkLst>
        </pc:spChg>
        <pc:spChg chg="add mod or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4" creationId="{CA10F9CE-3C59-4E7A-B9FC-A6A13BB3A5A6}"/>
          </ac:spMkLst>
        </pc:spChg>
        <pc:spChg chg="add mod">
          <ac:chgData name="Judson Santiago" userId="ebb108da2f256286" providerId="LiveId" clId="{D9BC2BF2-5133-4E48-BA04-B77A7DB4946D}" dt="2021-04-26T21:08:10.152" v="1503" actId="164"/>
          <ac:spMkLst>
            <pc:docMk/>
            <pc:sldMk cId="0" sldId="268"/>
            <ac:spMk id="15" creationId="{56BC04B4-A636-4B66-BC6F-8B5E832E871D}"/>
          </ac:spMkLst>
        </pc:spChg>
        <pc:spChg chg="add mod">
          <ac:chgData name="Judson Santiago" userId="ebb108da2f256286" providerId="LiveId" clId="{D9BC2BF2-5133-4E48-BA04-B77A7DB4946D}" dt="2021-04-26T21:08:34.977" v="1506" actId="1076"/>
          <ac:spMkLst>
            <pc:docMk/>
            <pc:sldMk cId="0" sldId="268"/>
            <ac:spMk id="17" creationId="{2413FF5B-1152-4E3A-A8C7-EF5447F14731}"/>
          </ac:spMkLst>
        </pc:spChg>
        <pc:spChg chg="mod">
          <ac:chgData name="Judson Santiago" userId="ebb108da2f256286" providerId="LiveId" clId="{D9BC2BF2-5133-4E48-BA04-B77A7DB4946D}" dt="2021-04-26T21:09:56.748" v="1507"/>
          <ac:spMkLst>
            <pc:docMk/>
            <pc:sldMk cId="0" sldId="268"/>
            <ac:spMk id="19" creationId="{B0484CB2-710A-43B4-8F30-EE30DA93903E}"/>
          </ac:spMkLst>
        </pc:spChg>
        <pc:spChg chg="mod">
          <ac:chgData name="Judson Santiago" userId="ebb108da2f256286" providerId="LiveId" clId="{D9BC2BF2-5133-4E48-BA04-B77A7DB4946D}" dt="2021-04-26T21:09:56.748" v="1507"/>
          <ac:spMkLst>
            <pc:docMk/>
            <pc:sldMk cId="0" sldId="268"/>
            <ac:spMk id="20" creationId="{3FD1AF90-BD2F-4AE5-9D93-38D3A2FDD41E}"/>
          </ac:spMkLst>
        </pc:spChg>
        <pc:grpChg chg="add mod">
          <ac:chgData name="Judson Santiago" userId="ebb108da2f256286" providerId="LiveId" clId="{D9BC2BF2-5133-4E48-BA04-B77A7DB4946D}" dt="2021-04-26T21:08:10.152" v="1503" actId="164"/>
          <ac:grpSpMkLst>
            <pc:docMk/>
            <pc:sldMk cId="0" sldId="268"/>
            <ac:grpSpMk id="16" creationId="{BB40D84D-3D96-44C8-9CB3-FE41D39B04CF}"/>
          </ac:grpSpMkLst>
        </pc:grpChg>
        <pc:grpChg chg="add mod">
          <ac:chgData name="Judson Santiago" userId="ebb108da2f256286" providerId="LiveId" clId="{D9BC2BF2-5133-4E48-BA04-B77A7DB4946D}" dt="2021-04-26T21:09:56.748" v="1507"/>
          <ac:grpSpMkLst>
            <pc:docMk/>
            <pc:sldMk cId="0" sldId="268"/>
            <ac:grpSpMk id="18" creationId="{24F64AB6-2440-487B-AFEE-D0119701E999}"/>
          </ac:grpSpMkLst>
        </pc:grpChg>
      </pc:sldChg>
      <pc:sldChg chg="addSp delSp modSp mod">
        <pc:chgData name="Judson Santiago" userId="ebb108da2f256286" providerId="LiveId" clId="{D9BC2BF2-5133-4E48-BA04-B77A7DB4946D}" dt="2021-04-26T22:06:02.705" v="1932" actId="20577"/>
        <pc:sldMkLst>
          <pc:docMk/>
          <pc:sldMk cId="0" sldId="269"/>
        </pc:sldMkLst>
        <pc:spChg chg="mod">
          <ac:chgData name="Judson Santiago" userId="ebb108da2f256286" providerId="LiveId" clId="{D9BC2BF2-5133-4E48-BA04-B77A7DB4946D}" dt="2021-04-26T22:06:02.705" v="1932" actId="20577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7:51.306" v="1898" actId="14100"/>
          <ac:spMkLst>
            <pc:docMk/>
            <pc:sldMk cId="0" sldId="269"/>
            <ac:spMk id="5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4:10.410" v="1871" actId="164"/>
          <ac:spMkLst>
            <pc:docMk/>
            <pc:sldMk cId="0" sldId="269"/>
            <ac:spMk id="6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4:10.410" v="1871" actId="164"/>
          <ac:spMkLst>
            <pc:docMk/>
            <pc:sldMk cId="0" sldId="269"/>
            <ac:spMk id="7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4:10.410" v="1871" actId="164"/>
          <ac:spMkLst>
            <pc:docMk/>
            <pc:sldMk cId="0" sldId="269"/>
            <ac:spMk id="8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7:35.723" v="1896" actId="1037"/>
          <ac:spMkLst>
            <pc:docMk/>
            <pc:sldMk cId="0" sldId="269"/>
            <ac:spMk id="9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7:35.723" v="1896" actId="1037"/>
          <ac:spMkLst>
            <pc:docMk/>
            <pc:sldMk cId="0" sldId="269"/>
            <ac:spMk id="10" creationId="{00000000-0000-0000-0000-000000000000}"/>
          </ac:spMkLst>
        </pc:spChg>
        <pc:spChg chg="mod ord">
          <ac:chgData name="Judson Santiago" userId="ebb108da2f256286" providerId="LiveId" clId="{D9BC2BF2-5133-4E48-BA04-B77A7DB4946D}" dt="2021-04-26T21:54:10.410" v="1871" actId="164"/>
          <ac:spMkLst>
            <pc:docMk/>
            <pc:sldMk cId="0" sldId="269"/>
            <ac:spMk id="11" creationId="{00000000-0000-0000-0000-000000000000}"/>
          </ac:spMkLst>
        </pc:spChg>
        <pc:spChg chg="add del mod ord">
          <ac:chgData name="Judson Santiago" userId="ebb108da2f256286" providerId="LiveId" clId="{D9BC2BF2-5133-4E48-BA04-B77A7DB4946D}" dt="2021-04-26T21:51:47.399" v="1843" actId="478"/>
          <ac:spMkLst>
            <pc:docMk/>
            <pc:sldMk cId="0" sldId="269"/>
            <ac:spMk id="29" creationId="{4DABE7FC-C088-40E5-91DA-D11603242666}"/>
          </ac:spMkLst>
        </pc:spChg>
        <pc:spChg chg="add del mod ord">
          <ac:chgData name="Judson Santiago" userId="ebb108da2f256286" providerId="LiveId" clId="{D9BC2BF2-5133-4E48-BA04-B77A7DB4946D}" dt="2021-04-26T21:51:47.399" v="1843" actId="478"/>
          <ac:spMkLst>
            <pc:docMk/>
            <pc:sldMk cId="0" sldId="269"/>
            <ac:spMk id="30" creationId="{349CD96D-C853-409A-8FF3-B4BAD8B06F0D}"/>
          </ac:spMkLst>
        </pc:spChg>
        <pc:spChg chg="mod">
          <ac:chgData name="Judson Santiago" userId="ebb108da2f256286" providerId="LiveId" clId="{D9BC2BF2-5133-4E48-BA04-B77A7DB4946D}" dt="2021-04-26T21:57:57.134" v="1899" actId="1076"/>
          <ac:spMkLst>
            <pc:docMk/>
            <pc:sldMk cId="0" sldId="269"/>
            <ac:spMk id="31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1:56:46.569" v="1886" actId="1076"/>
          <ac:spMkLst>
            <pc:docMk/>
            <pc:sldMk cId="0" sldId="269"/>
            <ac:spMk id="32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1:57:28.504" v="1889" actId="1076"/>
          <ac:spMkLst>
            <pc:docMk/>
            <pc:sldMk cId="0" sldId="269"/>
            <ac:spMk id="33" creationId="{00000000-0000-0000-0000-000000000000}"/>
          </ac:spMkLst>
        </pc:spChg>
        <pc:spChg chg="add del mod">
          <ac:chgData name="Judson Santiago" userId="ebb108da2f256286" providerId="LiveId" clId="{D9BC2BF2-5133-4E48-BA04-B77A7DB4946D}" dt="2021-04-26T21:51:47.399" v="1843" actId="478"/>
          <ac:spMkLst>
            <pc:docMk/>
            <pc:sldMk cId="0" sldId="269"/>
            <ac:spMk id="34" creationId="{09517009-8587-43DE-9568-C14AFE4CE7FA}"/>
          </ac:spMkLst>
        </pc:spChg>
        <pc:spChg chg="add del mod">
          <ac:chgData name="Judson Santiago" userId="ebb108da2f256286" providerId="LiveId" clId="{D9BC2BF2-5133-4E48-BA04-B77A7DB4946D}" dt="2021-04-26T21:52:56.422" v="1859" actId="478"/>
          <ac:spMkLst>
            <pc:docMk/>
            <pc:sldMk cId="0" sldId="269"/>
            <ac:spMk id="35" creationId="{3F5A212A-7BD1-4863-874C-6A925D1CB60B}"/>
          </ac:spMkLst>
        </pc:spChg>
        <pc:spChg chg="add del mod">
          <ac:chgData name="Judson Santiago" userId="ebb108da2f256286" providerId="LiveId" clId="{D9BC2BF2-5133-4E48-BA04-B77A7DB4946D}" dt="2021-04-26T21:52:55.766" v="1858" actId="478"/>
          <ac:spMkLst>
            <pc:docMk/>
            <pc:sldMk cId="0" sldId="269"/>
            <ac:spMk id="36" creationId="{948C0D16-8719-4B62-B232-FA81D8E46A69}"/>
          </ac:spMkLst>
        </pc:spChg>
        <pc:spChg chg="add del mod">
          <ac:chgData name="Judson Santiago" userId="ebb108da2f256286" providerId="LiveId" clId="{D9BC2BF2-5133-4E48-BA04-B77A7DB4946D}" dt="2021-04-26T21:52:53.922" v="1857" actId="478"/>
          <ac:spMkLst>
            <pc:docMk/>
            <pc:sldMk cId="0" sldId="269"/>
            <ac:spMk id="37" creationId="{280A87DD-EA0C-47BC-B0A8-155F4DB79B5D}"/>
          </ac:spMkLst>
        </pc:spChg>
        <pc:grpChg chg="add mod">
          <ac:chgData name="Judson Santiago" userId="ebb108da2f256286" providerId="LiveId" clId="{D9BC2BF2-5133-4E48-BA04-B77A7DB4946D}" dt="2021-04-26T21:54:23.812" v="1873" actId="12788"/>
          <ac:grpSpMkLst>
            <pc:docMk/>
            <pc:sldMk cId="0" sldId="269"/>
            <ac:grpSpMk id="52" creationId="{58AACA2D-A5E7-456E-8376-683984557E5B}"/>
          </ac:grpSpMkLst>
        </pc:grpChg>
        <pc:cxnChg chg="del mod">
          <ac:chgData name="Judson Santiago" userId="ebb108da2f256286" providerId="LiveId" clId="{D9BC2BF2-5133-4E48-BA04-B77A7DB4946D}" dt="2021-04-26T21:43:09.761" v="1764" actId="478"/>
          <ac:cxnSpMkLst>
            <pc:docMk/>
            <pc:sldMk cId="0" sldId="269"/>
            <ac:cxnSpMk id="13" creationId="{00000000-0000-0000-0000-000000000000}"/>
          </ac:cxnSpMkLst>
        </pc:cxnChg>
        <pc:cxnChg chg="del mod">
          <ac:chgData name="Judson Santiago" userId="ebb108da2f256286" providerId="LiveId" clId="{D9BC2BF2-5133-4E48-BA04-B77A7DB4946D}" dt="2021-04-26T21:43:01.839" v="1762" actId="478"/>
          <ac:cxnSpMkLst>
            <pc:docMk/>
            <pc:sldMk cId="0" sldId="269"/>
            <ac:cxnSpMk id="14" creationId="{00000000-0000-0000-0000-000000000000}"/>
          </ac:cxnSpMkLst>
        </pc:cxnChg>
        <pc:cxnChg chg="del mod">
          <ac:chgData name="Judson Santiago" userId="ebb108da2f256286" providerId="LiveId" clId="{D9BC2BF2-5133-4E48-BA04-B77A7DB4946D}" dt="2021-04-26T21:44:11.670" v="1775" actId="478"/>
          <ac:cxnSpMkLst>
            <pc:docMk/>
            <pc:sldMk cId="0" sldId="269"/>
            <ac:cxnSpMk id="17" creationId="{00000000-0000-0000-0000-000000000000}"/>
          </ac:cxnSpMkLst>
        </pc:cxnChg>
        <pc:cxnChg chg="del mod">
          <ac:chgData name="Judson Santiago" userId="ebb108da2f256286" providerId="LiveId" clId="{D9BC2BF2-5133-4E48-BA04-B77A7DB4946D}" dt="2021-04-26T21:46:01.377" v="1802" actId="478"/>
          <ac:cxnSpMkLst>
            <pc:docMk/>
            <pc:sldMk cId="0" sldId="269"/>
            <ac:cxnSpMk id="20" creationId="{00000000-0000-0000-0000-000000000000}"/>
          </ac:cxnSpMkLst>
        </pc:cxnChg>
        <pc:cxnChg chg="del mod">
          <ac:chgData name="Judson Santiago" userId="ebb108da2f256286" providerId="LiveId" clId="{D9BC2BF2-5133-4E48-BA04-B77A7DB4946D}" dt="2021-04-26T21:45:44.156" v="1796" actId="478"/>
          <ac:cxnSpMkLst>
            <pc:docMk/>
            <pc:sldMk cId="0" sldId="269"/>
            <ac:cxnSpMk id="24" creationId="{00000000-0000-0000-0000-000000000000}"/>
          </ac:cxnSpMkLst>
        </pc:cxnChg>
        <pc:cxnChg chg="add mod">
          <ac:chgData name="Judson Santiago" userId="ebb108da2f256286" providerId="LiveId" clId="{D9BC2BF2-5133-4E48-BA04-B77A7DB4946D}" dt="2021-04-26T21:54:10.410" v="1871" actId="164"/>
          <ac:cxnSpMkLst>
            <pc:docMk/>
            <pc:sldMk cId="0" sldId="269"/>
            <ac:cxnSpMk id="26" creationId="{59556C34-3DD2-47A0-ADAA-28274F5790C4}"/>
          </ac:cxnSpMkLst>
        </pc:cxnChg>
        <pc:cxnChg chg="del mod">
          <ac:chgData name="Judson Santiago" userId="ebb108da2f256286" providerId="LiveId" clId="{D9BC2BF2-5133-4E48-BA04-B77A7DB4946D}" dt="2021-04-26T21:45:18.722" v="1787" actId="478"/>
          <ac:cxnSpMkLst>
            <pc:docMk/>
            <pc:sldMk cId="0" sldId="269"/>
            <ac:cxnSpMk id="27" creationId="{00000000-0000-0000-0000-000000000000}"/>
          </ac:cxnSpMkLst>
        </pc:cxnChg>
        <pc:cxnChg chg="add mod">
          <ac:chgData name="Judson Santiago" userId="ebb108da2f256286" providerId="LiveId" clId="{D9BC2BF2-5133-4E48-BA04-B77A7DB4946D}" dt="2021-04-26T21:55:37.953" v="1878" actId="208"/>
          <ac:cxnSpMkLst>
            <pc:docMk/>
            <pc:sldMk cId="0" sldId="269"/>
            <ac:cxnSpMk id="38" creationId="{CBBC5CF4-009B-4B92-B920-93BAC5633FC0}"/>
          </ac:cxnSpMkLst>
        </pc:cxnChg>
        <pc:cxnChg chg="add mod">
          <ac:chgData name="Judson Santiago" userId="ebb108da2f256286" providerId="LiveId" clId="{D9BC2BF2-5133-4E48-BA04-B77A7DB4946D}" dt="2021-04-26T21:54:10.410" v="1871" actId="164"/>
          <ac:cxnSpMkLst>
            <pc:docMk/>
            <pc:sldMk cId="0" sldId="269"/>
            <ac:cxnSpMk id="40" creationId="{DF417F28-CE15-4A1C-AB1F-D153B8F4F7E1}"/>
          </ac:cxnSpMkLst>
        </pc:cxnChg>
        <pc:cxnChg chg="add mod">
          <ac:chgData name="Judson Santiago" userId="ebb108da2f256286" providerId="LiveId" clId="{D9BC2BF2-5133-4E48-BA04-B77A7DB4946D}" dt="2021-04-26T21:57:35.723" v="1896" actId="1037"/>
          <ac:cxnSpMkLst>
            <pc:docMk/>
            <pc:sldMk cId="0" sldId="269"/>
            <ac:cxnSpMk id="43" creationId="{5F0EB21A-224F-4A0D-85F3-3062DFAEE4AB}"/>
          </ac:cxnSpMkLst>
        </pc:cxnChg>
        <pc:cxnChg chg="add mod">
          <ac:chgData name="Judson Santiago" userId="ebb108da2f256286" providerId="LiveId" clId="{D9BC2BF2-5133-4E48-BA04-B77A7DB4946D}" dt="2021-04-26T21:57:35.723" v="1896" actId="1037"/>
          <ac:cxnSpMkLst>
            <pc:docMk/>
            <pc:sldMk cId="0" sldId="269"/>
            <ac:cxnSpMk id="46" creationId="{A0B15201-B058-4C5F-827E-3F7C85E2B558}"/>
          </ac:cxnSpMkLst>
        </pc:cxnChg>
        <pc:cxnChg chg="add mod">
          <ac:chgData name="Judson Santiago" userId="ebb108da2f256286" providerId="LiveId" clId="{D9BC2BF2-5133-4E48-BA04-B77A7DB4946D}" dt="2021-04-26T21:57:43.614" v="1897" actId="14100"/>
          <ac:cxnSpMkLst>
            <pc:docMk/>
            <pc:sldMk cId="0" sldId="269"/>
            <ac:cxnSpMk id="49" creationId="{ED033DD0-BA12-4E83-A8EF-AF36B5EE2B6E}"/>
          </ac:cxnSpMkLst>
        </pc:cxnChg>
      </pc:sldChg>
      <pc:sldChg chg="modSp mod ord modNotesTx">
        <pc:chgData name="Judson Santiago" userId="ebb108da2f256286" providerId="LiveId" clId="{D9BC2BF2-5133-4E48-BA04-B77A7DB4946D}" dt="2021-04-26T22:11:13.708" v="2004"/>
        <pc:sldMkLst>
          <pc:docMk/>
          <pc:sldMk cId="0" sldId="270"/>
        </pc:sldMkLst>
        <pc:spChg chg="mod">
          <ac:chgData name="Judson Santiago" userId="ebb108da2f256286" providerId="LiveId" clId="{D9BC2BF2-5133-4E48-BA04-B77A7DB4946D}" dt="2021-04-26T22:08:31.720" v="1942" actId="20577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9BC2BF2-5133-4E48-BA04-B77A7DB4946D}" dt="2021-04-26T22:22:20.952" v="2222" actId="1038"/>
        <pc:sldMkLst>
          <pc:docMk/>
          <pc:sldMk cId="0" sldId="271"/>
        </pc:sldMkLst>
        <pc:spChg chg="mod">
          <ac:chgData name="Judson Santiago" userId="ebb108da2f256286" providerId="LiveId" clId="{D9BC2BF2-5133-4E48-BA04-B77A7DB4946D}" dt="2021-04-26T22:13:08.873" v="2016" actId="207"/>
          <ac:spMkLst>
            <pc:docMk/>
            <pc:sldMk cId="0" sldId="271"/>
            <ac:spMk id="3" creationId="{00000000-0000-0000-0000-000000000000}"/>
          </ac:spMkLst>
        </pc:spChg>
        <pc:spChg chg="del mod">
          <ac:chgData name="Judson Santiago" userId="ebb108da2f256286" providerId="LiveId" clId="{D9BC2BF2-5133-4E48-BA04-B77A7DB4946D}" dt="2021-04-26T22:10:29.274" v="1976" actId="478"/>
          <ac:spMkLst>
            <pc:docMk/>
            <pc:sldMk cId="0" sldId="271"/>
            <ac:spMk id="4" creationId="{00000000-0000-0000-0000-000000000000}"/>
          </ac:spMkLst>
        </pc:spChg>
        <pc:spChg chg="del mod">
          <ac:chgData name="Judson Santiago" userId="ebb108da2f256286" providerId="LiveId" clId="{D9BC2BF2-5133-4E48-BA04-B77A7DB4946D}" dt="2021-04-26T22:11:00.340" v="2002" actId="478"/>
          <ac:spMkLst>
            <pc:docMk/>
            <pc:sldMk cId="0" sldId="271"/>
            <ac:spMk id="5" creationId="{00000000-0000-0000-0000-000000000000}"/>
          </ac:spMkLst>
        </pc:spChg>
        <pc:spChg chg="mod topLvl">
          <ac:chgData name="Judson Santiago" userId="ebb108da2f256286" providerId="LiveId" clId="{D9BC2BF2-5133-4E48-BA04-B77A7DB4946D}" dt="2021-04-26T22:22:13.460" v="2218" actId="164"/>
          <ac:spMkLst>
            <pc:docMk/>
            <pc:sldMk cId="0" sldId="271"/>
            <ac:spMk id="6" creationId="{00000000-0000-0000-0000-000000000000}"/>
          </ac:spMkLst>
        </pc:spChg>
        <pc:spChg chg="mod topLvl">
          <ac:chgData name="Judson Santiago" userId="ebb108da2f256286" providerId="LiveId" clId="{D9BC2BF2-5133-4E48-BA04-B77A7DB4946D}" dt="2021-04-26T22:22:08.281" v="2217" actId="164"/>
          <ac:spMkLst>
            <pc:docMk/>
            <pc:sldMk cId="0" sldId="271"/>
            <ac:spMk id="7" creationId="{546B8B20-D7A1-4CD7-9122-0A06A32F230C}"/>
          </ac:spMkLst>
        </pc:spChg>
        <pc:spChg chg="del mod topLvl">
          <ac:chgData name="Judson Santiago" userId="ebb108da2f256286" providerId="LiveId" clId="{D9BC2BF2-5133-4E48-BA04-B77A7DB4946D}" dt="2021-04-26T22:16:11.165" v="2041" actId="478"/>
          <ac:spMkLst>
            <pc:docMk/>
            <pc:sldMk cId="0" sldId="271"/>
            <ac:spMk id="8" creationId="{46BAFE65-9122-41A1-8CF8-7560079FD8BB}"/>
          </ac:spMkLst>
        </pc:spChg>
        <pc:spChg chg="add mod ord">
          <ac:chgData name="Judson Santiago" userId="ebb108da2f256286" providerId="LiveId" clId="{D9BC2BF2-5133-4E48-BA04-B77A7DB4946D}" dt="2021-04-26T22:22:13.460" v="2218" actId="164"/>
          <ac:spMkLst>
            <pc:docMk/>
            <pc:sldMk cId="0" sldId="271"/>
            <ac:spMk id="9" creationId="{20BD5858-D44D-4684-8241-25F0E0D62B6D}"/>
          </ac:spMkLst>
        </pc:spChg>
        <pc:spChg chg="del mod topLvl">
          <ac:chgData name="Judson Santiago" userId="ebb108da2f256286" providerId="LiveId" clId="{D9BC2BF2-5133-4E48-BA04-B77A7DB4946D}" dt="2021-04-26T22:17:30.415" v="2054" actId="478"/>
          <ac:spMkLst>
            <pc:docMk/>
            <pc:sldMk cId="0" sldId="271"/>
            <ac:spMk id="10" creationId="{F120A170-A5BC-4A68-B3FF-DF4937FC3264}"/>
          </ac:spMkLst>
        </pc:spChg>
        <pc:spChg chg="del mod topLvl">
          <ac:chgData name="Judson Santiago" userId="ebb108da2f256286" providerId="LiveId" clId="{D9BC2BF2-5133-4E48-BA04-B77A7DB4946D}" dt="2021-04-26T22:19:25.597" v="2065" actId="478"/>
          <ac:spMkLst>
            <pc:docMk/>
            <pc:sldMk cId="0" sldId="271"/>
            <ac:spMk id="12" creationId="{B1DEA445-70BD-4D76-8B27-0D704CE98B0E}"/>
          </ac:spMkLst>
        </pc:spChg>
        <pc:spChg chg="mod ord topLvl">
          <ac:chgData name="Judson Santiago" userId="ebb108da2f256286" providerId="LiveId" clId="{D9BC2BF2-5133-4E48-BA04-B77A7DB4946D}" dt="2021-04-26T22:22:08.281" v="2217" actId="164"/>
          <ac:spMkLst>
            <pc:docMk/>
            <pc:sldMk cId="0" sldId="271"/>
            <ac:spMk id="13" creationId="{6FD05524-9B96-4015-886F-455BC56376A9}"/>
          </ac:spMkLst>
        </pc:spChg>
        <pc:spChg chg="del mod topLvl">
          <ac:chgData name="Judson Santiago" userId="ebb108da2f256286" providerId="LiveId" clId="{D9BC2BF2-5133-4E48-BA04-B77A7DB4946D}" dt="2021-04-26T22:19:26.441" v="2066" actId="478"/>
          <ac:spMkLst>
            <pc:docMk/>
            <pc:sldMk cId="0" sldId="271"/>
            <ac:spMk id="14" creationId="{1DCF2DA6-3B7C-47CF-BEDE-9D92E95D1270}"/>
          </ac:spMkLst>
        </pc:spChg>
        <pc:spChg chg="mod ord topLvl">
          <ac:chgData name="Judson Santiago" userId="ebb108da2f256286" providerId="LiveId" clId="{D9BC2BF2-5133-4E48-BA04-B77A7DB4946D}" dt="2021-04-26T22:22:08.281" v="2217" actId="164"/>
          <ac:spMkLst>
            <pc:docMk/>
            <pc:sldMk cId="0" sldId="271"/>
            <ac:spMk id="15" creationId="{B6EDEE0F-E3B4-41BB-80DB-42BA87DD411C}"/>
          </ac:spMkLst>
        </pc:spChg>
        <pc:spChg chg="mod ord topLvl">
          <ac:chgData name="Judson Santiago" userId="ebb108da2f256286" providerId="LiveId" clId="{D9BC2BF2-5133-4E48-BA04-B77A7DB4946D}" dt="2021-04-26T22:22:13.460" v="2218" actId="164"/>
          <ac:spMkLst>
            <pc:docMk/>
            <pc:sldMk cId="0" sldId="271"/>
            <ac:spMk id="16" creationId="{E2487E15-EA03-462D-8901-074C5DB67745}"/>
          </ac:spMkLst>
        </pc:spChg>
        <pc:spChg chg="mod ord topLvl">
          <ac:chgData name="Judson Santiago" userId="ebb108da2f256286" providerId="LiveId" clId="{D9BC2BF2-5133-4E48-BA04-B77A7DB4946D}" dt="2021-04-26T22:22:13.460" v="2218" actId="164"/>
          <ac:spMkLst>
            <pc:docMk/>
            <pc:sldMk cId="0" sldId="271"/>
            <ac:spMk id="17" creationId="{58236A6E-069F-426A-9FE9-2E6188B31EE9}"/>
          </ac:spMkLst>
        </pc:spChg>
        <pc:spChg chg="add mod">
          <ac:chgData name="Judson Santiago" userId="ebb108da2f256286" providerId="LiveId" clId="{D9BC2BF2-5133-4E48-BA04-B77A7DB4946D}" dt="2021-04-26T22:22:13.460" v="2218" actId="164"/>
          <ac:spMkLst>
            <pc:docMk/>
            <pc:sldMk cId="0" sldId="271"/>
            <ac:spMk id="25" creationId="{37CAA2BE-D0A4-476D-A045-932E507D82E8}"/>
          </ac:spMkLst>
        </pc:spChg>
        <pc:spChg chg="add mod">
          <ac:chgData name="Judson Santiago" userId="ebb108da2f256286" providerId="LiveId" clId="{D9BC2BF2-5133-4E48-BA04-B77A7DB4946D}" dt="2021-04-26T22:22:08.281" v="2217" actId="164"/>
          <ac:spMkLst>
            <pc:docMk/>
            <pc:sldMk cId="0" sldId="271"/>
            <ac:spMk id="30" creationId="{6559583E-0D90-4FF6-BAB3-DEF7064A54DC}"/>
          </ac:spMkLst>
        </pc:spChg>
        <pc:spChg chg="add mod">
          <ac:chgData name="Judson Santiago" userId="ebb108da2f256286" providerId="LiveId" clId="{D9BC2BF2-5133-4E48-BA04-B77A7DB4946D}" dt="2021-04-26T22:22:08.281" v="2217" actId="164"/>
          <ac:spMkLst>
            <pc:docMk/>
            <pc:sldMk cId="0" sldId="271"/>
            <ac:spMk id="35" creationId="{5DFDE2D6-89DB-45D7-9A92-600B1AF9BF9E}"/>
          </ac:spMkLst>
        </pc:spChg>
        <pc:grpChg chg="del mod">
          <ac:chgData name="Judson Santiago" userId="ebb108da2f256286" providerId="LiveId" clId="{D9BC2BF2-5133-4E48-BA04-B77A7DB4946D}" dt="2021-04-26T22:13:59.128" v="2018" actId="165"/>
          <ac:grpSpMkLst>
            <pc:docMk/>
            <pc:sldMk cId="0" sldId="271"/>
            <ac:grpSpMk id="18" creationId="{96B2272C-6003-424A-8A5E-9057AC5F64C7}"/>
          </ac:grpSpMkLst>
        </pc:grpChg>
        <pc:grpChg chg="add mod">
          <ac:chgData name="Judson Santiago" userId="ebb108da2f256286" providerId="LiveId" clId="{D9BC2BF2-5133-4E48-BA04-B77A7DB4946D}" dt="2021-04-26T22:22:20.952" v="2222" actId="1038"/>
          <ac:grpSpMkLst>
            <pc:docMk/>
            <pc:sldMk cId="0" sldId="271"/>
            <ac:grpSpMk id="38" creationId="{103B1608-B095-4DA1-942C-E7442F0250C8}"/>
          </ac:grpSpMkLst>
        </pc:grpChg>
        <pc:grpChg chg="add mod">
          <ac:chgData name="Judson Santiago" userId="ebb108da2f256286" providerId="LiveId" clId="{D9BC2BF2-5133-4E48-BA04-B77A7DB4946D}" dt="2021-04-26T22:22:13.460" v="2218" actId="164"/>
          <ac:grpSpMkLst>
            <pc:docMk/>
            <pc:sldMk cId="0" sldId="271"/>
            <ac:grpSpMk id="39" creationId="{AD26B2D0-2AE6-4F4D-8FC9-35919489DBE8}"/>
          </ac:grpSpMkLst>
        </pc:grpChg>
        <pc:cxnChg chg="add mod">
          <ac:chgData name="Judson Santiago" userId="ebb108da2f256286" providerId="LiveId" clId="{D9BC2BF2-5133-4E48-BA04-B77A7DB4946D}" dt="2021-04-26T22:22:13.460" v="2218" actId="164"/>
          <ac:cxnSpMkLst>
            <pc:docMk/>
            <pc:sldMk cId="0" sldId="271"/>
            <ac:cxnSpMk id="19" creationId="{1991A574-3E3C-4C68-84ED-9A98CEE88049}"/>
          </ac:cxnSpMkLst>
        </pc:cxnChg>
        <pc:cxnChg chg="add mod">
          <ac:chgData name="Judson Santiago" userId="ebb108da2f256286" providerId="LiveId" clId="{D9BC2BF2-5133-4E48-BA04-B77A7DB4946D}" dt="2021-04-26T22:22:13.460" v="2218" actId="164"/>
          <ac:cxnSpMkLst>
            <pc:docMk/>
            <pc:sldMk cId="0" sldId="271"/>
            <ac:cxnSpMk id="20" creationId="{B3783833-A4A9-4EF4-8DD8-3A4A5864475C}"/>
          </ac:cxnSpMkLst>
        </pc:cxnChg>
        <pc:cxnChg chg="add mod">
          <ac:chgData name="Judson Santiago" userId="ebb108da2f256286" providerId="LiveId" clId="{D9BC2BF2-5133-4E48-BA04-B77A7DB4946D}" dt="2021-04-26T22:22:13.460" v="2218" actId="164"/>
          <ac:cxnSpMkLst>
            <pc:docMk/>
            <pc:sldMk cId="0" sldId="271"/>
            <ac:cxnSpMk id="26" creationId="{5F8BFCAE-5569-4B39-9E3B-55931B72C002}"/>
          </ac:cxnSpMkLst>
        </pc:cxnChg>
        <pc:cxnChg chg="add mod">
          <ac:chgData name="Judson Santiago" userId="ebb108da2f256286" providerId="LiveId" clId="{D9BC2BF2-5133-4E48-BA04-B77A7DB4946D}" dt="2021-04-26T22:22:13.460" v="2218" actId="164"/>
          <ac:cxnSpMkLst>
            <pc:docMk/>
            <pc:sldMk cId="0" sldId="271"/>
            <ac:cxnSpMk id="27" creationId="{8ADDF673-8474-4E2F-A8B6-21A05384286C}"/>
          </ac:cxnSpMkLst>
        </pc:cxnChg>
        <pc:cxnChg chg="add mod">
          <ac:chgData name="Judson Santiago" userId="ebb108da2f256286" providerId="LiveId" clId="{D9BC2BF2-5133-4E48-BA04-B77A7DB4946D}" dt="2021-04-26T22:22:08.281" v="2217" actId="164"/>
          <ac:cxnSpMkLst>
            <pc:docMk/>
            <pc:sldMk cId="0" sldId="271"/>
            <ac:cxnSpMk id="31" creationId="{CDA1ADB1-A759-45C5-9602-066F8518AD69}"/>
          </ac:cxnSpMkLst>
        </pc:cxnChg>
        <pc:cxnChg chg="add mod">
          <ac:chgData name="Judson Santiago" userId="ebb108da2f256286" providerId="LiveId" clId="{D9BC2BF2-5133-4E48-BA04-B77A7DB4946D}" dt="2021-04-26T22:22:08.281" v="2217" actId="164"/>
          <ac:cxnSpMkLst>
            <pc:docMk/>
            <pc:sldMk cId="0" sldId="271"/>
            <ac:cxnSpMk id="32" creationId="{C9133452-CFCC-475C-A46B-708D4CA76B98}"/>
          </ac:cxnSpMkLst>
        </pc:cxnChg>
        <pc:cxnChg chg="add mod">
          <ac:chgData name="Judson Santiago" userId="ebb108da2f256286" providerId="LiveId" clId="{D9BC2BF2-5133-4E48-BA04-B77A7DB4946D}" dt="2021-04-26T22:22:08.281" v="2217" actId="164"/>
          <ac:cxnSpMkLst>
            <pc:docMk/>
            <pc:sldMk cId="0" sldId="271"/>
            <ac:cxnSpMk id="36" creationId="{51FB8135-7BEC-455B-8913-9034FA414692}"/>
          </ac:cxnSpMkLst>
        </pc:cxnChg>
        <pc:cxnChg chg="add mod">
          <ac:chgData name="Judson Santiago" userId="ebb108da2f256286" providerId="LiveId" clId="{D9BC2BF2-5133-4E48-BA04-B77A7DB4946D}" dt="2021-04-26T22:22:08.281" v="2217" actId="164"/>
          <ac:cxnSpMkLst>
            <pc:docMk/>
            <pc:sldMk cId="0" sldId="271"/>
            <ac:cxnSpMk id="37" creationId="{AF7EEA97-8439-4A74-99F1-F60DAED63D87}"/>
          </ac:cxnSpMkLst>
        </pc:cxnChg>
      </pc:sldChg>
      <pc:sldChg chg="addSp modSp mod">
        <pc:chgData name="Judson Santiago" userId="ebb108da2f256286" providerId="LiveId" clId="{D9BC2BF2-5133-4E48-BA04-B77A7DB4946D}" dt="2021-04-26T22:24:41.554" v="2236" actId="20577"/>
        <pc:sldMkLst>
          <pc:docMk/>
          <pc:sldMk cId="0" sldId="272"/>
        </pc:sldMkLst>
        <pc:spChg chg="add mod">
          <ac:chgData name="Judson Santiago" userId="ebb108da2f256286" providerId="LiveId" clId="{D9BC2BF2-5133-4E48-BA04-B77A7DB4946D}" dt="2021-04-26T22:24:41.554" v="2236" actId="20577"/>
          <ac:spMkLst>
            <pc:docMk/>
            <pc:sldMk cId="0" sldId="272"/>
            <ac:spMk id="5" creationId="{87B1C2C2-AC42-46D7-9AC2-6716CE92FC66}"/>
          </ac:spMkLst>
        </pc:spChg>
      </pc:sldChg>
      <pc:sldChg chg="modSp mod">
        <pc:chgData name="Judson Santiago" userId="ebb108da2f256286" providerId="LiveId" clId="{D9BC2BF2-5133-4E48-BA04-B77A7DB4946D}" dt="2021-04-26T22:27:58.887" v="2270" actId="1076"/>
        <pc:sldMkLst>
          <pc:docMk/>
          <pc:sldMk cId="0" sldId="274"/>
        </pc:sldMkLst>
        <pc:spChg chg="mod">
          <ac:chgData name="Judson Santiago" userId="ebb108da2f256286" providerId="LiveId" clId="{D9BC2BF2-5133-4E48-BA04-B77A7DB4946D}" dt="2021-04-26T22:27:09.749" v="2268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27:58.887" v="2270" actId="1076"/>
          <ac:spMkLst>
            <pc:docMk/>
            <pc:sldMk cId="0" sldId="27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9BC2BF2-5133-4E48-BA04-B77A7DB4946D}" dt="2021-04-26T22:30:30.122" v="2290" actId="368"/>
        <pc:sldMkLst>
          <pc:docMk/>
          <pc:sldMk cId="0" sldId="275"/>
        </pc:sldMkLst>
        <pc:spChg chg="mod">
          <ac:chgData name="Judson Santiago" userId="ebb108da2f256286" providerId="LiveId" clId="{D9BC2BF2-5133-4E48-BA04-B77A7DB4946D}" dt="2021-04-26T22:30:30.122" v="2290" actId="368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29:13.849" v="2285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29:13.849" v="2285" actId="1076"/>
          <ac:spMkLst>
            <pc:docMk/>
            <pc:sldMk cId="0" sldId="275"/>
            <ac:spMk id="5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29:16.692" v="2286" actId="1076"/>
          <ac:spMkLst>
            <pc:docMk/>
            <pc:sldMk cId="0" sldId="275"/>
            <ac:spMk id="6" creationId="{00000000-0000-0000-0000-000000000000}"/>
          </ac:spMkLst>
        </pc:spChg>
      </pc:sldChg>
      <pc:sldChg chg="addSp delSp modSp mod">
        <pc:chgData name="Judson Santiago" userId="ebb108da2f256286" providerId="LiveId" clId="{D9BC2BF2-5133-4E48-BA04-B77A7DB4946D}" dt="2021-04-26T22:35:19.790" v="2341" actId="1036"/>
        <pc:sldMkLst>
          <pc:docMk/>
          <pc:sldMk cId="0" sldId="276"/>
        </pc:sldMkLst>
        <pc:spChg chg="mod">
          <ac:chgData name="Judson Santiago" userId="ebb108da2f256286" providerId="LiveId" clId="{D9BC2BF2-5133-4E48-BA04-B77A7DB4946D}" dt="2021-04-26T22:31:37.682" v="2298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31:07.559" v="2292" actId="1076"/>
          <ac:spMkLst>
            <pc:docMk/>
            <pc:sldMk cId="0" sldId="276"/>
            <ac:spMk id="4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35:13.544" v="2340" actId="164"/>
          <ac:spMkLst>
            <pc:docMk/>
            <pc:sldMk cId="0" sldId="276"/>
            <ac:spMk id="5" creationId="{00000000-0000-0000-0000-000000000000}"/>
          </ac:spMkLst>
        </pc:spChg>
        <pc:grpChg chg="add mod">
          <ac:chgData name="Judson Santiago" userId="ebb108da2f256286" providerId="LiveId" clId="{D9BC2BF2-5133-4E48-BA04-B77A7DB4946D}" dt="2021-04-26T22:35:19.790" v="2341" actId="1036"/>
          <ac:grpSpMkLst>
            <pc:docMk/>
            <pc:sldMk cId="0" sldId="276"/>
            <ac:grpSpMk id="13" creationId="{6BE2063F-1AB3-4D87-801B-FE81D27E4CD9}"/>
          </ac:grpSpMkLst>
        </pc:grpChg>
        <pc:cxnChg chg="del mod">
          <ac:chgData name="Judson Santiago" userId="ebb108da2f256286" providerId="LiveId" clId="{D9BC2BF2-5133-4E48-BA04-B77A7DB4946D}" dt="2021-04-26T22:33:01.843" v="2301" actId="478"/>
          <ac:cxnSpMkLst>
            <pc:docMk/>
            <pc:sldMk cId="0" sldId="276"/>
            <ac:cxnSpMk id="6" creationId="{00000000-0000-0000-0000-000000000000}"/>
          </ac:cxnSpMkLst>
        </pc:cxnChg>
        <pc:cxnChg chg="del mod">
          <ac:chgData name="Judson Santiago" userId="ebb108da2f256286" providerId="LiveId" clId="{D9BC2BF2-5133-4E48-BA04-B77A7DB4946D}" dt="2021-04-26T22:33:01.843" v="2301" actId="478"/>
          <ac:cxnSpMkLst>
            <pc:docMk/>
            <pc:sldMk cId="0" sldId="276"/>
            <ac:cxnSpMk id="8" creationId="{00000000-0000-0000-0000-000000000000}"/>
          </ac:cxnSpMkLst>
        </pc:cxnChg>
        <pc:cxnChg chg="add mod">
          <ac:chgData name="Judson Santiago" userId="ebb108da2f256286" providerId="LiveId" clId="{D9BC2BF2-5133-4E48-BA04-B77A7DB4946D}" dt="2021-04-26T22:35:13.544" v="2340" actId="164"/>
          <ac:cxnSpMkLst>
            <pc:docMk/>
            <pc:sldMk cId="0" sldId="276"/>
            <ac:cxnSpMk id="9" creationId="{3B310EE2-F092-4381-96F9-EB697B4964AB}"/>
          </ac:cxnSpMkLst>
        </pc:cxnChg>
        <pc:cxnChg chg="add mod">
          <ac:chgData name="Judson Santiago" userId="ebb108da2f256286" providerId="LiveId" clId="{D9BC2BF2-5133-4E48-BA04-B77A7DB4946D}" dt="2021-04-26T22:35:13.544" v="2340" actId="164"/>
          <ac:cxnSpMkLst>
            <pc:docMk/>
            <pc:sldMk cId="0" sldId="276"/>
            <ac:cxnSpMk id="10" creationId="{26281D9F-EEA1-4494-A450-D689288A6558}"/>
          </ac:cxnSpMkLst>
        </pc:cxnChg>
      </pc:sldChg>
      <pc:sldChg chg="addSp delSp modSp mod">
        <pc:chgData name="Judson Santiago" userId="ebb108da2f256286" providerId="LiveId" clId="{D9BC2BF2-5133-4E48-BA04-B77A7DB4946D}" dt="2021-04-26T22:41:47.714" v="2419" actId="6549"/>
        <pc:sldMkLst>
          <pc:docMk/>
          <pc:sldMk cId="0" sldId="277"/>
        </pc:sldMkLst>
        <pc:spChg chg="mod">
          <ac:chgData name="Judson Santiago" userId="ebb108da2f256286" providerId="LiveId" clId="{D9BC2BF2-5133-4E48-BA04-B77A7DB4946D}" dt="2021-04-26T22:41:18.106" v="2416" actId="948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38:39.252" v="2390" actId="1038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2:41:47.714" v="2419" actId="6549"/>
          <ac:spMkLst>
            <pc:docMk/>
            <pc:sldMk cId="0" sldId="277"/>
            <ac:spMk id="6" creationId="{00000000-0000-0000-0000-000000000000}"/>
          </ac:spMkLst>
        </pc:spChg>
        <pc:spChg chg="mod topLvl">
          <ac:chgData name="Judson Santiago" userId="ebb108da2f256286" providerId="LiveId" clId="{D9BC2BF2-5133-4E48-BA04-B77A7DB4946D}" dt="2021-04-26T22:40:52.245" v="2412" actId="1076"/>
          <ac:spMkLst>
            <pc:docMk/>
            <pc:sldMk cId="0" sldId="277"/>
            <ac:spMk id="8" creationId="{51DE8F04-5BF1-47DB-B4E2-6CFEEB714DB9}"/>
          </ac:spMkLst>
        </pc:spChg>
        <pc:grpChg chg="add del mod">
          <ac:chgData name="Judson Santiago" userId="ebb108da2f256286" providerId="LiveId" clId="{D9BC2BF2-5133-4E48-BA04-B77A7DB4946D}" dt="2021-04-26T22:38:02.861" v="2368" actId="165"/>
          <ac:grpSpMkLst>
            <pc:docMk/>
            <pc:sldMk cId="0" sldId="277"/>
            <ac:grpSpMk id="7" creationId="{80E057AE-05E8-457B-8B59-8C6CD5267A14}"/>
          </ac:grpSpMkLst>
        </pc:grpChg>
        <pc:cxnChg chg="mod topLvl">
          <ac:chgData name="Judson Santiago" userId="ebb108da2f256286" providerId="LiveId" clId="{D9BC2BF2-5133-4E48-BA04-B77A7DB4946D}" dt="2021-04-26T22:38:39.252" v="2390" actId="1038"/>
          <ac:cxnSpMkLst>
            <pc:docMk/>
            <pc:sldMk cId="0" sldId="277"/>
            <ac:cxnSpMk id="9" creationId="{311E103F-46FF-49CF-8512-4F84C651E02C}"/>
          </ac:cxnSpMkLst>
        </pc:cxnChg>
        <pc:cxnChg chg="mod topLvl">
          <ac:chgData name="Judson Santiago" userId="ebb108da2f256286" providerId="LiveId" clId="{D9BC2BF2-5133-4E48-BA04-B77A7DB4946D}" dt="2021-04-26T22:38:39.252" v="2390" actId="1038"/>
          <ac:cxnSpMkLst>
            <pc:docMk/>
            <pc:sldMk cId="0" sldId="277"/>
            <ac:cxnSpMk id="10" creationId="{DD2776BE-A33A-4BBD-BB4E-165AB13E7390}"/>
          </ac:cxnSpMkLst>
        </pc:cxnChg>
      </pc:sldChg>
      <pc:sldChg chg="addSp delSp modSp mod delAnim modAnim modNotesTx">
        <pc:chgData name="Judson Santiago" userId="ebb108da2f256286" providerId="LiveId" clId="{D9BC2BF2-5133-4E48-BA04-B77A7DB4946D}" dt="2021-04-26T23:52:07.974" v="3262" actId="1076"/>
        <pc:sldMkLst>
          <pc:docMk/>
          <pc:sldMk cId="0" sldId="278"/>
        </pc:sldMkLst>
        <pc:spChg chg="mod">
          <ac:chgData name="Judson Santiago" userId="ebb108da2f256286" providerId="LiveId" clId="{D9BC2BF2-5133-4E48-BA04-B77A7DB4946D}" dt="2021-04-26T23:11:00.163" v="2708" actId="6549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Judson Santiago" userId="ebb108da2f256286" providerId="LiveId" clId="{D9BC2BF2-5133-4E48-BA04-B77A7DB4946D}" dt="2021-04-26T22:44:07.289" v="2439" actId="20577"/>
          <ac:spMkLst>
            <pc:docMk/>
            <pc:sldMk cId="0" sldId="278"/>
            <ac:spMk id="5" creationId="{C1E1F7A9-5283-4EC2-AC19-F2909C5DC063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6" creationId="{BB84A25C-01DA-4FFB-9553-22C9EC3BAFEE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7" creationId="{522466FF-7554-4449-A069-C59BD7380226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8" creationId="{A26AEBA7-1DFD-406C-9298-2BEAAF1E8DC5}"/>
          </ac:spMkLst>
        </pc:spChg>
        <pc:spChg chg="add del mod">
          <ac:chgData name="Judson Santiago" userId="ebb108da2f256286" providerId="LiveId" clId="{D9BC2BF2-5133-4E48-BA04-B77A7DB4946D}" dt="2021-04-26T22:50:19.653" v="2477" actId="478"/>
          <ac:spMkLst>
            <pc:docMk/>
            <pc:sldMk cId="0" sldId="278"/>
            <ac:spMk id="9" creationId="{27516236-EF4A-4FD7-8210-423C68C407DD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10" creationId="{6D955990-30B8-49A9-BB5E-6DF289F27910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11" creationId="{6B020BCF-5E75-4889-A471-F831A887954B}"/>
          </ac:spMkLst>
        </pc:spChg>
        <pc:spChg chg="add mod ord">
          <ac:chgData name="Judson Santiago" userId="ebb108da2f256286" providerId="LiveId" clId="{D9BC2BF2-5133-4E48-BA04-B77A7DB4946D}" dt="2021-04-26T23:09:58.910" v="2682" actId="167"/>
          <ac:spMkLst>
            <pc:docMk/>
            <pc:sldMk cId="0" sldId="278"/>
            <ac:spMk id="12" creationId="{2FC51082-334E-45F2-AD1E-D320B6911D50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3" creationId="{5112034B-8C76-42B6-B38C-8AB815EA26B7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4" creationId="{03316536-C1A8-433B-A2CD-721F53CDA0A8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5" creationId="{6C6085AD-C0F8-41D0-841F-3393C0889A3E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6" creationId="{31E59AD6-5356-4871-ACA6-07FA94E5A5BF}"/>
          </ac:spMkLst>
        </pc:spChg>
        <pc:spChg chg="add mod">
          <ac:chgData name="Judson Santiago" userId="ebb108da2f256286" providerId="LiveId" clId="{D9BC2BF2-5133-4E48-BA04-B77A7DB4946D}" dt="2021-04-26T23:10:31.038" v="2688" actId="1076"/>
          <ac:spMkLst>
            <pc:docMk/>
            <pc:sldMk cId="0" sldId="278"/>
            <ac:spMk id="17" creationId="{7AFDE000-E9FD-474E-948B-34B600A27A8C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8" creationId="{7590A60D-BED1-422C-BCC3-031F5ACF50C0}"/>
          </ac:spMkLst>
        </pc:spChg>
        <pc:spChg chg="add mod topLvl">
          <ac:chgData name="Judson Santiago" userId="ebb108da2f256286" providerId="LiveId" clId="{D9BC2BF2-5133-4E48-BA04-B77A7DB4946D}" dt="2021-04-26T22:56:27.189" v="2590" actId="164"/>
          <ac:spMkLst>
            <pc:docMk/>
            <pc:sldMk cId="0" sldId="278"/>
            <ac:spMk id="19" creationId="{137832B2-6D7D-4D44-9E2E-29A867CCA2E9}"/>
          </ac:spMkLst>
        </pc:spChg>
        <pc:spChg chg="add mod topLvl">
          <ac:chgData name="Judson Santiago" userId="ebb108da2f256286" providerId="LiveId" clId="{D9BC2BF2-5133-4E48-BA04-B77A7DB4946D}" dt="2021-04-26T23:09:00.631" v="2667" actId="404"/>
          <ac:spMkLst>
            <pc:docMk/>
            <pc:sldMk cId="0" sldId="278"/>
            <ac:spMk id="20" creationId="{919C47F3-3AF3-4531-9167-12F24D48EBC1}"/>
          </ac:spMkLst>
        </pc:spChg>
        <pc:spChg chg="add mod topLvl">
          <ac:chgData name="Judson Santiago" userId="ebb108da2f256286" providerId="LiveId" clId="{D9BC2BF2-5133-4E48-BA04-B77A7DB4946D}" dt="2021-04-26T23:09:00.631" v="2667" actId="404"/>
          <ac:spMkLst>
            <pc:docMk/>
            <pc:sldMk cId="0" sldId="278"/>
            <ac:spMk id="21" creationId="{E0A50323-9253-45E0-A609-44675D533BB5}"/>
          </ac:spMkLst>
        </pc:spChg>
        <pc:spChg chg="add mod topLvl">
          <ac:chgData name="Judson Santiago" userId="ebb108da2f256286" providerId="LiveId" clId="{D9BC2BF2-5133-4E48-BA04-B77A7DB4946D}" dt="2021-04-26T23:52:07.974" v="3262" actId="1076"/>
          <ac:spMkLst>
            <pc:docMk/>
            <pc:sldMk cId="0" sldId="278"/>
            <ac:spMk id="22" creationId="{F8A55A34-6CE3-47B1-B5A9-D76050B6C055}"/>
          </ac:spMkLst>
        </pc:spChg>
        <pc:spChg chg="add mod topLvl">
          <ac:chgData name="Judson Santiago" userId="ebb108da2f256286" providerId="LiveId" clId="{D9BC2BF2-5133-4E48-BA04-B77A7DB4946D}" dt="2021-04-26T23:52:02.134" v="3261" actId="1076"/>
          <ac:spMkLst>
            <pc:docMk/>
            <pc:sldMk cId="0" sldId="278"/>
            <ac:spMk id="23" creationId="{43F126DA-8602-440E-9E20-A54E0A27E3DC}"/>
          </ac:spMkLst>
        </pc:spChg>
        <pc:spChg chg="add mod topLvl">
          <ac:chgData name="Judson Santiago" userId="ebb108da2f256286" providerId="LiveId" clId="{D9BC2BF2-5133-4E48-BA04-B77A7DB4946D}" dt="2021-04-26T23:09:00.631" v="2667" actId="404"/>
          <ac:spMkLst>
            <pc:docMk/>
            <pc:sldMk cId="0" sldId="278"/>
            <ac:spMk id="24" creationId="{BBB9C250-64BB-4022-9148-F9AF91A2051B}"/>
          </ac:spMkLst>
        </pc:spChg>
        <pc:spChg chg="add mod topLvl">
          <ac:chgData name="Judson Santiago" userId="ebb108da2f256286" providerId="LiveId" clId="{D9BC2BF2-5133-4E48-BA04-B77A7DB4946D}" dt="2021-04-26T23:09:00.631" v="2667" actId="404"/>
          <ac:spMkLst>
            <pc:docMk/>
            <pc:sldMk cId="0" sldId="278"/>
            <ac:spMk id="25" creationId="{30B36803-1602-4D07-BDFB-A3ED237FBD0D}"/>
          </ac:spMkLst>
        </pc:spChg>
        <pc:spChg chg="add mod topLvl">
          <ac:chgData name="Judson Santiago" userId="ebb108da2f256286" providerId="LiveId" clId="{D9BC2BF2-5133-4E48-BA04-B77A7DB4946D}" dt="2021-04-26T23:25:51.740" v="2897" actId="6549"/>
          <ac:spMkLst>
            <pc:docMk/>
            <pc:sldMk cId="0" sldId="278"/>
            <ac:spMk id="26" creationId="{3751C8AC-C56E-4535-BA5F-7EBCADE2CD77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27" creationId="{17F3F548-9575-4B90-A0D7-2E533463B74B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28" creationId="{0058CB82-F44A-44C1-968B-A653148EF2D8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29" creationId="{77141FEE-E6D7-45CA-871A-9CFC39A84455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30" creationId="{0EF8A11E-4A66-47D4-9CB5-3A3AB59D9010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31" creationId="{59DD055D-36D6-4170-BD90-2E80E91EDBF3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32" creationId="{917B7A7B-2E33-4290-AAD6-952E98CE2236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33" creationId="{45D454E6-59F4-4976-BBCD-222F6C697FBE}"/>
          </ac:spMkLst>
        </pc:spChg>
        <pc:spChg chg="add mod">
          <ac:chgData name="Judson Santiago" userId="ebb108da2f256286" providerId="LiveId" clId="{D9BC2BF2-5133-4E48-BA04-B77A7DB4946D}" dt="2021-04-26T22:53:10.501" v="2550" actId="571"/>
          <ac:spMkLst>
            <pc:docMk/>
            <pc:sldMk cId="0" sldId="278"/>
            <ac:spMk id="34" creationId="{397CEA3B-E986-433D-B6B0-1863E0B003C0}"/>
          </ac:spMkLst>
        </pc:spChg>
        <pc:spChg chg="add del mod">
          <ac:chgData name="Judson Santiago" userId="ebb108da2f256286" providerId="LiveId" clId="{D9BC2BF2-5133-4E48-BA04-B77A7DB4946D}" dt="2021-04-26T22:53:38.933" v="2553" actId="478"/>
          <ac:spMkLst>
            <pc:docMk/>
            <pc:sldMk cId="0" sldId="278"/>
            <ac:spMk id="35" creationId="{1845DBAD-7EB4-4FC3-BA01-97DCDA671B29}"/>
          </ac:spMkLst>
        </pc:spChg>
        <pc:spChg chg="add mod ord">
          <ac:chgData name="Judson Santiago" userId="ebb108da2f256286" providerId="LiveId" clId="{D9BC2BF2-5133-4E48-BA04-B77A7DB4946D}" dt="2021-04-26T23:09:48.539" v="2680" actId="167"/>
          <ac:spMkLst>
            <pc:docMk/>
            <pc:sldMk cId="0" sldId="278"/>
            <ac:spMk id="36" creationId="{6CCDE5A5-23CB-4AB6-A433-CF41B99B73F4}"/>
          </ac:spMkLst>
        </pc:spChg>
        <pc:spChg chg="add mod ord">
          <ac:chgData name="Judson Santiago" userId="ebb108da2f256286" providerId="LiveId" clId="{D9BC2BF2-5133-4E48-BA04-B77A7DB4946D}" dt="2021-04-26T23:09:48.539" v="2680" actId="167"/>
          <ac:spMkLst>
            <pc:docMk/>
            <pc:sldMk cId="0" sldId="278"/>
            <ac:spMk id="37" creationId="{1674378F-CC55-4BF0-A410-70780F3EE620}"/>
          </ac:spMkLst>
        </pc:spChg>
        <pc:spChg chg="add mod ord">
          <ac:chgData name="Judson Santiago" userId="ebb108da2f256286" providerId="LiveId" clId="{D9BC2BF2-5133-4E48-BA04-B77A7DB4946D}" dt="2021-04-26T23:09:48.539" v="2680" actId="167"/>
          <ac:spMkLst>
            <pc:docMk/>
            <pc:sldMk cId="0" sldId="278"/>
            <ac:spMk id="38" creationId="{85039070-0299-4618-8AE9-0666ADB7B933}"/>
          </ac:spMkLst>
        </pc:spChg>
        <pc:spChg chg="add mod ord">
          <ac:chgData name="Judson Santiago" userId="ebb108da2f256286" providerId="LiveId" clId="{D9BC2BF2-5133-4E48-BA04-B77A7DB4946D}" dt="2021-04-26T23:09:48.539" v="2680" actId="167"/>
          <ac:spMkLst>
            <pc:docMk/>
            <pc:sldMk cId="0" sldId="278"/>
            <ac:spMk id="39" creationId="{A85BDC9F-286D-4909-8654-D8A5714C3A58}"/>
          </ac:spMkLst>
        </pc:spChg>
        <pc:spChg chg="add mod ord">
          <ac:chgData name="Judson Santiago" userId="ebb108da2f256286" providerId="LiveId" clId="{D9BC2BF2-5133-4E48-BA04-B77A7DB4946D}" dt="2021-04-26T23:09:48.539" v="2680" actId="167"/>
          <ac:spMkLst>
            <pc:docMk/>
            <pc:sldMk cId="0" sldId="278"/>
            <ac:spMk id="40" creationId="{9505AECF-E410-4343-9F59-1C268D70E41E}"/>
          </ac:spMkLst>
        </pc:spChg>
        <pc:spChg chg="add mod ord">
          <ac:chgData name="Judson Santiago" userId="ebb108da2f256286" providerId="LiveId" clId="{D9BC2BF2-5133-4E48-BA04-B77A7DB4946D}" dt="2021-04-26T23:10:22.881" v="2687" actId="403"/>
          <ac:spMkLst>
            <pc:docMk/>
            <pc:sldMk cId="0" sldId="278"/>
            <ac:spMk id="43" creationId="{F7F8052C-DD27-4AB1-A03B-14D77E7C68A6}"/>
          </ac:spMkLst>
        </pc:spChg>
        <pc:spChg chg="add del mod">
          <ac:chgData name="Judson Santiago" userId="ebb108da2f256286" providerId="LiveId" clId="{D9BC2BF2-5133-4E48-BA04-B77A7DB4946D}" dt="2021-04-26T23:07:21.289" v="2657" actId="478"/>
          <ac:spMkLst>
            <pc:docMk/>
            <pc:sldMk cId="0" sldId="278"/>
            <ac:spMk id="44" creationId="{DAFD709B-FD4E-45A5-B963-A3ED07EE41D3}"/>
          </ac:spMkLst>
        </pc:spChg>
        <pc:grpChg chg="add del mod">
          <ac:chgData name="Judson Santiago" userId="ebb108da2f256286" providerId="LiveId" clId="{D9BC2BF2-5133-4E48-BA04-B77A7DB4946D}" dt="2021-04-26T22:55:20.412" v="2568" actId="165"/>
          <ac:grpSpMkLst>
            <pc:docMk/>
            <pc:sldMk cId="0" sldId="278"/>
            <ac:grpSpMk id="3" creationId="{C2CE8979-24A4-45AE-94AD-FAE35B8C6277}"/>
          </ac:grpSpMkLst>
        </pc:grpChg>
        <pc:grpChg chg="add mod">
          <ac:chgData name="Judson Santiago" userId="ebb108da2f256286" providerId="LiveId" clId="{D9BC2BF2-5133-4E48-BA04-B77A7DB4946D}" dt="2021-04-26T23:00:28.837" v="2633" actId="1036"/>
          <ac:grpSpMkLst>
            <pc:docMk/>
            <pc:sldMk cId="0" sldId="278"/>
            <ac:grpSpMk id="41" creationId="{AC81FC7E-7027-470D-A85E-CD691A01DA23}"/>
          </ac:grpSpMkLst>
        </pc:grpChg>
        <pc:grpChg chg="add mod">
          <ac:chgData name="Judson Santiago" userId="ebb108da2f256286" providerId="LiveId" clId="{D9BC2BF2-5133-4E48-BA04-B77A7DB4946D}" dt="2021-04-26T23:09:32.753" v="2678" actId="1038"/>
          <ac:grpSpMkLst>
            <pc:docMk/>
            <pc:sldMk cId="0" sldId="278"/>
            <ac:grpSpMk id="42" creationId="{33AC5A8E-C204-43FF-A5E0-9D1AFECE7F44}"/>
          </ac:grpSpMkLst>
        </pc:grpChg>
      </pc:sldChg>
      <pc:sldChg chg="modSp mod">
        <pc:chgData name="Judson Santiago" userId="ebb108da2f256286" providerId="LiveId" clId="{D9BC2BF2-5133-4E48-BA04-B77A7DB4946D}" dt="2021-04-26T23:48:47.807" v="3260" actId="20577"/>
        <pc:sldMkLst>
          <pc:docMk/>
          <pc:sldMk cId="0" sldId="340"/>
        </pc:sldMkLst>
        <pc:spChg chg="mod">
          <ac:chgData name="Judson Santiago" userId="ebb108da2f256286" providerId="LiveId" clId="{D9BC2BF2-5133-4E48-BA04-B77A7DB4946D}" dt="2021-04-26T23:48:47.807" v="3260" actId="20577"/>
          <ac:spMkLst>
            <pc:docMk/>
            <pc:sldMk cId="0" sldId="340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9BC2BF2-5133-4E48-BA04-B77A7DB4946D}" dt="2021-04-26T23:15:02.017" v="2730" actId="20577"/>
        <pc:sldMkLst>
          <pc:docMk/>
          <pc:sldMk cId="450342552" sldId="343"/>
        </pc:sldMkLst>
        <pc:spChg chg="mod">
          <ac:chgData name="Judson Santiago" userId="ebb108da2f256286" providerId="LiveId" clId="{D9BC2BF2-5133-4E48-BA04-B77A7DB4946D}" dt="2021-04-26T23:13:56.137" v="2720" actId="20577"/>
          <ac:spMkLst>
            <pc:docMk/>
            <pc:sldMk cId="450342552" sldId="343"/>
            <ac:spMk id="4" creationId="{00000000-0000-0000-0000-000000000000}"/>
          </ac:spMkLst>
        </pc:spChg>
        <pc:spChg chg="add mod">
          <ac:chgData name="Judson Santiago" userId="ebb108da2f256286" providerId="LiveId" clId="{D9BC2BF2-5133-4E48-BA04-B77A7DB4946D}" dt="2021-04-26T23:15:02.017" v="2730" actId="20577"/>
          <ac:spMkLst>
            <pc:docMk/>
            <pc:sldMk cId="450342552" sldId="343"/>
            <ac:spMk id="5" creationId="{4B937BDE-7A62-46BC-AD2B-E1E2C5E0C134}"/>
          </ac:spMkLst>
        </pc:spChg>
      </pc:sldChg>
      <pc:sldChg chg="modSp mod">
        <pc:chgData name="Judson Santiago" userId="ebb108da2f256286" providerId="LiveId" clId="{D9BC2BF2-5133-4E48-BA04-B77A7DB4946D}" dt="2021-04-26T23:16:06.454" v="2733" actId="20577"/>
        <pc:sldMkLst>
          <pc:docMk/>
          <pc:sldMk cId="275044623" sldId="344"/>
        </pc:sldMkLst>
        <pc:spChg chg="mod">
          <ac:chgData name="Judson Santiago" userId="ebb108da2f256286" providerId="LiveId" clId="{D9BC2BF2-5133-4E48-BA04-B77A7DB4946D}" dt="2021-04-26T23:16:06.454" v="2733" actId="20577"/>
          <ac:spMkLst>
            <pc:docMk/>
            <pc:sldMk cId="275044623" sldId="344"/>
            <ac:spMk id="6" creationId="{00000000-0000-0000-0000-000000000000}"/>
          </ac:spMkLst>
        </pc:spChg>
      </pc:sldChg>
      <pc:sldChg chg="addSp delSp modSp mod modAnim">
        <pc:chgData name="Judson Santiago" userId="ebb108da2f256286" providerId="LiveId" clId="{D9BC2BF2-5133-4E48-BA04-B77A7DB4946D}" dt="2021-04-26T23:38:55.972" v="2951" actId="1076"/>
        <pc:sldMkLst>
          <pc:docMk/>
          <pc:sldMk cId="3341715016" sldId="345"/>
        </pc:sldMkLst>
        <pc:spChg chg="mod">
          <ac:chgData name="Judson Santiago" userId="ebb108da2f256286" providerId="LiveId" clId="{D9BC2BF2-5133-4E48-BA04-B77A7DB4946D}" dt="2021-04-26T23:18:47.466" v="2803" actId="20577"/>
          <ac:spMkLst>
            <pc:docMk/>
            <pc:sldMk cId="3341715016" sldId="345"/>
            <ac:spMk id="4" creationId="{00000000-0000-0000-0000-000000000000}"/>
          </ac:spMkLst>
        </pc:spChg>
        <pc:spChg chg="add mod">
          <ac:chgData name="Judson Santiago" userId="ebb108da2f256286" providerId="LiveId" clId="{D9BC2BF2-5133-4E48-BA04-B77A7DB4946D}" dt="2021-04-26T23:16:34.414" v="2741" actId="20577"/>
          <ac:spMkLst>
            <pc:docMk/>
            <pc:sldMk cId="3341715016" sldId="345"/>
            <ac:spMk id="5" creationId="{9007E95E-72F8-430F-8645-7EDD4C9781F6}"/>
          </ac:spMkLst>
        </pc:spChg>
        <pc:spChg chg="add del mod">
          <ac:chgData name="Judson Santiago" userId="ebb108da2f256286" providerId="LiveId" clId="{D9BC2BF2-5133-4E48-BA04-B77A7DB4946D}" dt="2021-04-26T23:20:16.284" v="2809" actId="478"/>
          <ac:spMkLst>
            <pc:docMk/>
            <pc:sldMk cId="3341715016" sldId="345"/>
            <ac:spMk id="6" creationId="{34DEA992-28BD-4F94-A04B-0E3997841CB7}"/>
          </ac:spMkLst>
        </pc:spChg>
        <pc:spChg chg="add del mod">
          <ac:chgData name="Judson Santiago" userId="ebb108da2f256286" providerId="LiveId" clId="{D9BC2BF2-5133-4E48-BA04-B77A7DB4946D}" dt="2021-04-26T23:20:16.284" v="2809" actId="478"/>
          <ac:spMkLst>
            <pc:docMk/>
            <pc:sldMk cId="3341715016" sldId="345"/>
            <ac:spMk id="7" creationId="{0F1444B9-63AB-4F49-9C99-8DE94CDB2177}"/>
          </ac:spMkLst>
        </pc:spChg>
        <pc:spChg chg="add del mod">
          <ac:chgData name="Judson Santiago" userId="ebb108da2f256286" providerId="LiveId" clId="{D9BC2BF2-5133-4E48-BA04-B77A7DB4946D}" dt="2021-04-26T23:20:16.284" v="2809" actId="478"/>
          <ac:spMkLst>
            <pc:docMk/>
            <pc:sldMk cId="3341715016" sldId="345"/>
            <ac:spMk id="8" creationId="{0A8909AD-C505-4E26-A094-3DEE22B6E5D3}"/>
          </ac:spMkLst>
        </pc:spChg>
        <pc:spChg chg="add del mod">
          <ac:chgData name="Judson Santiago" userId="ebb108da2f256286" providerId="LiveId" clId="{D9BC2BF2-5133-4E48-BA04-B77A7DB4946D}" dt="2021-04-26T23:20:16.284" v="2809" actId="478"/>
          <ac:spMkLst>
            <pc:docMk/>
            <pc:sldMk cId="3341715016" sldId="345"/>
            <ac:spMk id="9" creationId="{E3E1AEBE-14C5-4F98-8DA0-E06F613E9388}"/>
          </ac:spMkLst>
        </pc:spChg>
        <pc:spChg chg="add del mod">
          <ac:chgData name="Judson Santiago" userId="ebb108da2f256286" providerId="LiveId" clId="{D9BC2BF2-5133-4E48-BA04-B77A7DB4946D}" dt="2021-04-26T23:20:12.300" v="2808" actId="478"/>
          <ac:spMkLst>
            <pc:docMk/>
            <pc:sldMk cId="3341715016" sldId="345"/>
            <ac:spMk id="10" creationId="{D13D6406-0E89-4EB1-B584-4985BBAC8CA4}"/>
          </ac:spMkLst>
        </pc:spChg>
        <pc:spChg chg="add del mod">
          <ac:chgData name="Judson Santiago" userId="ebb108da2f256286" providerId="LiveId" clId="{D9BC2BF2-5133-4E48-BA04-B77A7DB4946D}" dt="2021-04-26T23:20:16.284" v="2809" actId="478"/>
          <ac:spMkLst>
            <pc:docMk/>
            <pc:sldMk cId="3341715016" sldId="345"/>
            <ac:spMk id="11" creationId="{F73911F1-D6CA-47AC-A9B5-61BFEB829843}"/>
          </ac:spMkLst>
        </pc:spChg>
        <pc:spChg chg="add mod">
          <ac:chgData name="Judson Santiago" userId="ebb108da2f256286" providerId="LiveId" clId="{D9BC2BF2-5133-4E48-BA04-B77A7DB4946D}" dt="2021-04-26T23:21:00.347" v="2828" actId="20577"/>
          <ac:spMkLst>
            <pc:docMk/>
            <pc:sldMk cId="3341715016" sldId="345"/>
            <ac:spMk id="12" creationId="{3EE5949C-9582-4B02-BEFC-4BC0143E1484}"/>
          </ac:spMkLst>
        </pc:spChg>
        <pc:spChg chg="add mod">
          <ac:chgData name="Judson Santiago" userId="ebb108da2f256286" providerId="LiveId" clId="{D9BC2BF2-5133-4E48-BA04-B77A7DB4946D}" dt="2021-04-26T23:21:03.131" v="2830" actId="20577"/>
          <ac:spMkLst>
            <pc:docMk/>
            <pc:sldMk cId="3341715016" sldId="345"/>
            <ac:spMk id="13" creationId="{0B07740A-FA24-4250-B335-D4F51C2541E5}"/>
          </ac:spMkLst>
        </pc:spChg>
        <pc:spChg chg="add mod">
          <ac:chgData name="Judson Santiago" userId="ebb108da2f256286" providerId="LiveId" clId="{D9BC2BF2-5133-4E48-BA04-B77A7DB4946D}" dt="2021-04-26T23:21:05.881" v="2832" actId="20577"/>
          <ac:spMkLst>
            <pc:docMk/>
            <pc:sldMk cId="3341715016" sldId="345"/>
            <ac:spMk id="14" creationId="{6F3B67A8-ED01-4893-8D9D-B43D789771DC}"/>
          </ac:spMkLst>
        </pc:spChg>
        <pc:spChg chg="add mod">
          <ac:chgData name="Judson Santiago" userId="ebb108da2f256286" providerId="LiveId" clId="{D9BC2BF2-5133-4E48-BA04-B77A7DB4946D}" dt="2021-04-26T23:21:08.162" v="2834" actId="20577"/>
          <ac:spMkLst>
            <pc:docMk/>
            <pc:sldMk cId="3341715016" sldId="345"/>
            <ac:spMk id="15" creationId="{B38DEFCB-3920-4E8C-AFC1-777EBDFBAEFC}"/>
          </ac:spMkLst>
        </pc:spChg>
        <pc:spChg chg="add mod">
          <ac:chgData name="Judson Santiago" userId="ebb108da2f256286" providerId="LiveId" clId="{D9BC2BF2-5133-4E48-BA04-B77A7DB4946D}" dt="2021-04-26T23:20:57.537" v="2826" actId="20577"/>
          <ac:spMkLst>
            <pc:docMk/>
            <pc:sldMk cId="3341715016" sldId="345"/>
            <ac:spMk id="16" creationId="{00E2094F-C4E8-42AA-954E-81E13B85DB88}"/>
          </ac:spMkLst>
        </pc:spChg>
        <pc:spChg chg="add del mod">
          <ac:chgData name="Judson Santiago" userId="ebb108da2f256286" providerId="LiveId" clId="{D9BC2BF2-5133-4E48-BA04-B77A7DB4946D}" dt="2021-04-26T23:20:12.300" v="2808" actId="478"/>
          <ac:spMkLst>
            <pc:docMk/>
            <pc:sldMk cId="3341715016" sldId="345"/>
            <ac:spMk id="17" creationId="{2A7AD917-2740-4FFC-B67F-BB2226654F36}"/>
          </ac:spMkLst>
        </pc:spChg>
        <pc:spChg chg="add del mod">
          <ac:chgData name="Judson Santiago" userId="ebb108da2f256286" providerId="LiveId" clId="{D9BC2BF2-5133-4E48-BA04-B77A7DB4946D}" dt="2021-04-26T23:20:19.069" v="2810" actId="478"/>
          <ac:spMkLst>
            <pc:docMk/>
            <pc:sldMk cId="3341715016" sldId="345"/>
            <ac:spMk id="18" creationId="{6D2C5596-F572-4535-B485-A3AC59568273}"/>
          </ac:spMkLst>
        </pc:spChg>
        <pc:spChg chg="mod topLvl">
          <ac:chgData name="Judson Santiago" userId="ebb108da2f256286" providerId="LiveId" clId="{D9BC2BF2-5133-4E48-BA04-B77A7DB4946D}" dt="2021-04-26T23:23:39.425" v="2863" actId="165"/>
          <ac:spMkLst>
            <pc:docMk/>
            <pc:sldMk cId="3341715016" sldId="345"/>
            <ac:spMk id="20" creationId="{B9561A81-40CD-4446-8C48-414C618D8A7D}"/>
          </ac:spMkLst>
        </pc:spChg>
        <pc:spChg chg="mod topLvl">
          <ac:chgData name="Judson Santiago" userId="ebb108da2f256286" providerId="LiveId" clId="{D9BC2BF2-5133-4E48-BA04-B77A7DB4946D}" dt="2021-04-26T23:23:39.425" v="2863" actId="165"/>
          <ac:spMkLst>
            <pc:docMk/>
            <pc:sldMk cId="3341715016" sldId="345"/>
            <ac:spMk id="21" creationId="{8A0208D9-0409-4463-800F-16028D9A6726}"/>
          </ac:spMkLst>
        </pc:spChg>
        <pc:spChg chg="mod topLvl">
          <ac:chgData name="Judson Santiago" userId="ebb108da2f256286" providerId="LiveId" clId="{D9BC2BF2-5133-4E48-BA04-B77A7DB4946D}" dt="2021-04-26T23:23:39.425" v="2863" actId="165"/>
          <ac:spMkLst>
            <pc:docMk/>
            <pc:sldMk cId="3341715016" sldId="345"/>
            <ac:spMk id="22" creationId="{ADAC838C-0128-4664-9D63-4AA434629049}"/>
          </ac:spMkLst>
        </pc:spChg>
        <pc:spChg chg="mod topLvl">
          <ac:chgData name="Judson Santiago" userId="ebb108da2f256286" providerId="LiveId" clId="{D9BC2BF2-5133-4E48-BA04-B77A7DB4946D}" dt="2021-04-26T23:23:39.425" v="2863" actId="165"/>
          <ac:spMkLst>
            <pc:docMk/>
            <pc:sldMk cId="3341715016" sldId="345"/>
            <ac:spMk id="23" creationId="{6D2D3D11-1D26-4BC7-9877-982B02CE6ECF}"/>
          </ac:spMkLst>
        </pc:spChg>
        <pc:spChg chg="del mod">
          <ac:chgData name="Judson Santiago" userId="ebb108da2f256286" providerId="LiveId" clId="{D9BC2BF2-5133-4E48-BA04-B77A7DB4946D}" dt="2021-04-26T23:20:22.616" v="2811" actId="478"/>
          <ac:spMkLst>
            <pc:docMk/>
            <pc:sldMk cId="3341715016" sldId="345"/>
            <ac:spMk id="24" creationId="{8F1A544A-08F9-4852-8480-45CA3406B235}"/>
          </ac:spMkLst>
        </pc:spChg>
        <pc:spChg chg="mod topLvl">
          <ac:chgData name="Judson Santiago" userId="ebb108da2f256286" providerId="LiveId" clId="{D9BC2BF2-5133-4E48-BA04-B77A7DB4946D}" dt="2021-04-26T23:23:39.425" v="2863" actId="165"/>
          <ac:spMkLst>
            <pc:docMk/>
            <pc:sldMk cId="3341715016" sldId="345"/>
            <ac:spMk id="25" creationId="{B3E04753-A422-4733-816F-96B26EEA67F6}"/>
          </ac:spMkLst>
        </pc:spChg>
        <pc:spChg chg="mod">
          <ac:chgData name="Judson Santiago" userId="ebb108da2f256286" providerId="LiveId" clId="{D9BC2BF2-5133-4E48-BA04-B77A7DB4946D}" dt="2021-04-26T23:19:45.639" v="2804"/>
          <ac:spMkLst>
            <pc:docMk/>
            <pc:sldMk cId="3341715016" sldId="345"/>
            <ac:spMk id="27" creationId="{A9FAADDF-2AB6-433E-9549-EE934E04757B}"/>
          </ac:spMkLst>
        </pc:spChg>
        <pc:spChg chg="mod">
          <ac:chgData name="Judson Santiago" userId="ebb108da2f256286" providerId="LiveId" clId="{D9BC2BF2-5133-4E48-BA04-B77A7DB4946D}" dt="2021-04-26T23:19:45.639" v="2804"/>
          <ac:spMkLst>
            <pc:docMk/>
            <pc:sldMk cId="3341715016" sldId="345"/>
            <ac:spMk id="28" creationId="{8E866BFA-38A3-4202-8E6D-4688B9CF661C}"/>
          </ac:spMkLst>
        </pc:spChg>
        <pc:spChg chg="mod">
          <ac:chgData name="Judson Santiago" userId="ebb108da2f256286" providerId="LiveId" clId="{D9BC2BF2-5133-4E48-BA04-B77A7DB4946D}" dt="2021-04-26T23:38:55.972" v="2951" actId="1076"/>
          <ac:spMkLst>
            <pc:docMk/>
            <pc:sldMk cId="3341715016" sldId="345"/>
            <ac:spMk id="29" creationId="{8E72AC06-8FE6-4492-ADB2-D29C0BF31146}"/>
          </ac:spMkLst>
        </pc:spChg>
        <pc:spChg chg="mod">
          <ac:chgData name="Judson Santiago" userId="ebb108da2f256286" providerId="LiveId" clId="{D9BC2BF2-5133-4E48-BA04-B77A7DB4946D}" dt="2021-04-26T23:38:47.280" v="2949" actId="1076"/>
          <ac:spMkLst>
            <pc:docMk/>
            <pc:sldMk cId="3341715016" sldId="345"/>
            <ac:spMk id="30" creationId="{BDEA5835-610A-4B9C-8188-0D9EA5B6A7C8}"/>
          </ac:spMkLst>
        </pc:spChg>
        <pc:spChg chg="mod">
          <ac:chgData name="Judson Santiago" userId="ebb108da2f256286" providerId="LiveId" clId="{D9BC2BF2-5133-4E48-BA04-B77A7DB4946D}" dt="2021-04-26T23:38:50.004" v="2950" actId="1076"/>
          <ac:spMkLst>
            <pc:docMk/>
            <pc:sldMk cId="3341715016" sldId="345"/>
            <ac:spMk id="31" creationId="{F1EAC716-632B-4E45-9B11-51B0D13E26C5}"/>
          </ac:spMkLst>
        </pc:spChg>
        <pc:spChg chg="del mod">
          <ac:chgData name="Judson Santiago" userId="ebb108da2f256286" providerId="LiveId" clId="{D9BC2BF2-5133-4E48-BA04-B77A7DB4946D}" dt="2021-04-26T23:20:26.593" v="2812" actId="478"/>
          <ac:spMkLst>
            <pc:docMk/>
            <pc:sldMk cId="3341715016" sldId="345"/>
            <ac:spMk id="32" creationId="{993D3B98-56E5-4CC8-B583-CD6421B9D3AB}"/>
          </ac:spMkLst>
        </pc:spChg>
        <pc:spChg chg="add mod">
          <ac:chgData name="Judson Santiago" userId="ebb108da2f256286" providerId="LiveId" clId="{D9BC2BF2-5133-4E48-BA04-B77A7DB4946D}" dt="2021-04-26T23:25:38.817" v="2889" actId="6549"/>
          <ac:spMkLst>
            <pc:docMk/>
            <pc:sldMk cId="3341715016" sldId="345"/>
            <ac:spMk id="33" creationId="{D41DFA04-D3C5-46C5-9506-39BE6005C9FB}"/>
          </ac:spMkLst>
        </pc:spChg>
        <pc:spChg chg="add mod">
          <ac:chgData name="Judson Santiago" userId="ebb108da2f256286" providerId="LiveId" clId="{D9BC2BF2-5133-4E48-BA04-B77A7DB4946D}" dt="2021-04-26T23:23:09.841" v="2853" actId="6549"/>
          <ac:spMkLst>
            <pc:docMk/>
            <pc:sldMk cId="3341715016" sldId="345"/>
            <ac:spMk id="34" creationId="{E83A7103-7EDA-409B-BCB4-FE8F01E41368}"/>
          </ac:spMkLst>
        </pc:spChg>
        <pc:spChg chg="add mod">
          <ac:chgData name="Judson Santiago" userId="ebb108da2f256286" providerId="LiveId" clId="{D9BC2BF2-5133-4E48-BA04-B77A7DB4946D}" dt="2021-04-26T23:23:21.975" v="2861" actId="404"/>
          <ac:spMkLst>
            <pc:docMk/>
            <pc:sldMk cId="3341715016" sldId="345"/>
            <ac:spMk id="35" creationId="{41A99BA8-DB38-4D70-ABFE-D4560C706E0F}"/>
          </ac:spMkLst>
        </pc:spChg>
        <pc:spChg chg="add mod">
          <ac:chgData name="Judson Santiago" userId="ebb108da2f256286" providerId="LiveId" clId="{D9BC2BF2-5133-4E48-BA04-B77A7DB4946D}" dt="2021-04-26T23:23:27.631" v="2862" actId="20577"/>
          <ac:spMkLst>
            <pc:docMk/>
            <pc:sldMk cId="3341715016" sldId="345"/>
            <ac:spMk id="36" creationId="{1E1B8E26-8318-47BA-BA84-639F94881C2A}"/>
          </ac:spMkLst>
        </pc:spChg>
        <pc:spChg chg="add mod">
          <ac:chgData name="Judson Santiago" userId="ebb108da2f256286" providerId="LiveId" clId="{D9BC2BF2-5133-4E48-BA04-B77A7DB4946D}" dt="2021-04-26T23:24:44.128" v="2871" actId="20577"/>
          <ac:spMkLst>
            <pc:docMk/>
            <pc:sldMk cId="3341715016" sldId="345"/>
            <ac:spMk id="37" creationId="{C81931CF-6C59-4D0A-A61D-11C205576995}"/>
          </ac:spMkLst>
        </pc:spChg>
        <pc:spChg chg="add mod">
          <ac:chgData name="Judson Santiago" userId="ebb108da2f256286" providerId="LiveId" clId="{D9BC2BF2-5133-4E48-BA04-B77A7DB4946D}" dt="2021-04-26T23:24:47.437" v="2873" actId="6549"/>
          <ac:spMkLst>
            <pc:docMk/>
            <pc:sldMk cId="3341715016" sldId="345"/>
            <ac:spMk id="38" creationId="{F265EFC1-2657-4A22-A69F-97B5C50C197C}"/>
          </ac:spMkLst>
        </pc:spChg>
        <pc:spChg chg="add mod">
          <ac:chgData name="Judson Santiago" userId="ebb108da2f256286" providerId="LiveId" clId="{D9BC2BF2-5133-4E48-BA04-B77A7DB4946D}" dt="2021-04-26T23:24:50.536" v="2875" actId="6549"/>
          <ac:spMkLst>
            <pc:docMk/>
            <pc:sldMk cId="3341715016" sldId="345"/>
            <ac:spMk id="39" creationId="{3F18734A-DB18-4F08-A586-487C6856EFCB}"/>
          </ac:spMkLst>
        </pc:spChg>
        <pc:spChg chg="add mod">
          <ac:chgData name="Judson Santiago" userId="ebb108da2f256286" providerId="LiveId" clId="{D9BC2BF2-5133-4E48-BA04-B77A7DB4946D}" dt="2021-04-26T23:25:40.708" v="2891" actId="6549"/>
          <ac:spMkLst>
            <pc:docMk/>
            <pc:sldMk cId="3341715016" sldId="345"/>
            <ac:spMk id="40" creationId="{389B2445-3993-4331-B009-A65DF3FE238C}"/>
          </ac:spMkLst>
        </pc:spChg>
        <pc:spChg chg="add mod">
          <ac:chgData name="Judson Santiago" userId="ebb108da2f256286" providerId="LiveId" clId="{D9BC2BF2-5133-4E48-BA04-B77A7DB4946D}" dt="2021-04-26T23:25:42.083" v="2893" actId="6549"/>
          <ac:spMkLst>
            <pc:docMk/>
            <pc:sldMk cId="3341715016" sldId="345"/>
            <ac:spMk id="41" creationId="{2EAE7D43-1C5D-4CF3-A4F7-DABECA2F6A5F}"/>
          </ac:spMkLst>
        </pc:spChg>
        <pc:spChg chg="add mod">
          <ac:chgData name="Judson Santiago" userId="ebb108da2f256286" providerId="LiveId" clId="{D9BC2BF2-5133-4E48-BA04-B77A7DB4946D}" dt="2021-04-26T23:33:37.918" v="2923" actId="20577"/>
          <ac:spMkLst>
            <pc:docMk/>
            <pc:sldMk cId="3341715016" sldId="345"/>
            <ac:spMk id="47" creationId="{E4EADACB-2844-4B5A-874F-0D7E096F6928}"/>
          </ac:spMkLst>
        </pc:spChg>
        <pc:spChg chg="add mod">
          <ac:chgData name="Judson Santiago" userId="ebb108da2f256286" providerId="LiveId" clId="{D9BC2BF2-5133-4E48-BA04-B77A7DB4946D}" dt="2021-04-26T23:28:50.835" v="2912" actId="20577"/>
          <ac:spMkLst>
            <pc:docMk/>
            <pc:sldMk cId="3341715016" sldId="345"/>
            <ac:spMk id="48" creationId="{2F3BF9C5-A89A-448D-A4CA-B7284CF66263}"/>
          </ac:spMkLst>
        </pc:spChg>
        <pc:spChg chg="add mod">
          <ac:chgData name="Judson Santiago" userId="ebb108da2f256286" providerId="LiveId" clId="{D9BC2BF2-5133-4E48-BA04-B77A7DB4946D}" dt="2021-04-26T23:28:34.132" v="2908" actId="20577"/>
          <ac:spMkLst>
            <pc:docMk/>
            <pc:sldMk cId="3341715016" sldId="345"/>
            <ac:spMk id="49" creationId="{426C4BB6-18CF-4145-B1FF-CA1CD2E9FABA}"/>
          </ac:spMkLst>
        </pc:spChg>
        <pc:spChg chg="add mod ord">
          <ac:chgData name="Judson Santiago" userId="ebb108da2f256286" providerId="LiveId" clId="{D9BC2BF2-5133-4E48-BA04-B77A7DB4946D}" dt="2021-04-26T23:33:09.856" v="2919" actId="167"/>
          <ac:spMkLst>
            <pc:docMk/>
            <pc:sldMk cId="3341715016" sldId="345"/>
            <ac:spMk id="50" creationId="{F15BA857-8DAC-400A-A7AC-B4D50671044D}"/>
          </ac:spMkLst>
        </pc:spChg>
        <pc:spChg chg="add mod ord">
          <ac:chgData name="Judson Santiago" userId="ebb108da2f256286" providerId="LiveId" clId="{D9BC2BF2-5133-4E48-BA04-B77A7DB4946D}" dt="2021-04-26T23:33:09.856" v="2919" actId="167"/>
          <ac:spMkLst>
            <pc:docMk/>
            <pc:sldMk cId="3341715016" sldId="345"/>
            <ac:spMk id="51" creationId="{C238773B-6B42-40D7-9420-296BA28CC2D5}"/>
          </ac:spMkLst>
        </pc:spChg>
        <pc:spChg chg="add mod ord">
          <ac:chgData name="Judson Santiago" userId="ebb108da2f256286" providerId="LiveId" clId="{D9BC2BF2-5133-4E48-BA04-B77A7DB4946D}" dt="2021-04-26T23:33:09.856" v="2919" actId="167"/>
          <ac:spMkLst>
            <pc:docMk/>
            <pc:sldMk cId="3341715016" sldId="345"/>
            <ac:spMk id="52" creationId="{33F11CCF-A222-4FE3-B131-9DED6EFFB6DE}"/>
          </ac:spMkLst>
        </pc:spChg>
        <pc:spChg chg="add mod">
          <ac:chgData name="Judson Santiago" userId="ebb108da2f256286" providerId="LiveId" clId="{D9BC2BF2-5133-4E48-BA04-B77A7DB4946D}" dt="2021-04-26T23:36:32.448" v="2948" actId="1076"/>
          <ac:spMkLst>
            <pc:docMk/>
            <pc:sldMk cId="3341715016" sldId="345"/>
            <ac:spMk id="53" creationId="{A7C88F9B-0854-4C30-AC49-71394A7ECA17}"/>
          </ac:spMkLst>
        </pc:spChg>
        <pc:spChg chg="add mod">
          <ac:chgData name="Judson Santiago" userId="ebb108da2f256286" providerId="LiveId" clId="{D9BC2BF2-5133-4E48-BA04-B77A7DB4946D}" dt="2021-04-26T23:36:32.448" v="2948" actId="1076"/>
          <ac:spMkLst>
            <pc:docMk/>
            <pc:sldMk cId="3341715016" sldId="345"/>
            <ac:spMk id="54" creationId="{FCA4F97C-00E8-4C55-BDD7-3F562651F5D8}"/>
          </ac:spMkLst>
        </pc:spChg>
        <pc:spChg chg="add mod">
          <ac:chgData name="Judson Santiago" userId="ebb108da2f256286" providerId="LiveId" clId="{D9BC2BF2-5133-4E48-BA04-B77A7DB4946D}" dt="2021-04-26T23:36:32.448" v="2948" actId="1076"/>
          <ac:spMkLst>
            <pc:docMk/>
            <pc:sldMk cId="3341715016" sldId="345"/>
            <ac:spMk id="55" creationId="{9832F4F6-848D-450A-B81A-393F203F7E01}"/>
          </ac:spMkLst>
        </pc:spChg>
        <pc:spChg chg="add mod">
          <ac:chgData name="Judson Santiago" userId="ebb108da2f256286" providerId="LiveId" clId="{D9BC2BF2-5133-4E48-BA04-B77A7DB4946D}" dt="2021-04-26T23:36:32.448" v="2948" actId="1076"/>
          <ac:spMkLst>
            <pc:docMk/>
            <pc:sldMk cId="3341715016" sldId="345"/>
            <ac:spMk id="56" creationId="{29CF52F8-66DE-4A87-9015-401E8086EED7}"/>
          </ac:spMkLst>
        </pc:spChg>
        <pc:spChg chg="add mod">
          <ac:chgData name="Judson Santiago" userId="ebb108da2f256286" providerId="LiveId" clId="{D9BC2BF2-5133-4E48-BA04-B77A7DB4946D}" dt="2021-04-26T23:36:32.448" v="2948" actId="1076"/>
          <ac:spMkLst>
            <pc:docMk/>
            <pc:sldMk cId="3341715016" sldId="345"/>
            <ac:spMk id="57" creationId="{873F0D08-BC58-4BF3-9F5D-8AC462B5D600}"/>
          </ac:spMkLst>
        </pc:spChg>
        <pc:grpChg chg="add del mod">
          <ac:chgData name="Judson Santiago" userId="ebb108da2f256286" providerId="LiveId" clId="{D9BC2BF2-5133-4E48-BA04-B77A7DB4946D}" dt="2021-04-26T23:23:39.425" v="2863" actId="165"/>
          <ac:grpSpMkLst>
            <pc:docMk/>
            <pc:sldMk cId="3341715016" sldId="345"/>
            <ac:grpSpMk id="19" creationId="{04A170EF-8BC2-4081-9822-57D0ED5E8C67}"/>
          </ac:grpSpMkLst>
        </pc:grpChg>
        <pc:grpChg chg="add mod">
          <ac:chgData name="Judson Santiago" userId="ebb108da2f256286" providerId="LiveId" clId="{D9BC2BF2-5133-4E48-BA04-B77A7DB4946D}" dt="2021-04-26T23:20:49.240" v="2824" actId="1076"/>
          <ac:grpSpMkLst>
            <pc:docMk/>
            <pc:sldMk cId="3341715016" sldId="345"/>
            <ac:grpSpMk id="26" creationId="{D650AD46-5612-42B9-8B4A-EF0C1DDACF42}"/>
          </ac:grpSpMkLst>
        </pc:grpChg>
        <pc:cxnChg chg="add del mod">
          <ac:chgData name="Judson Santiago" userId="ebb108da2f256286" providerId="LiveId" clId="{D9BC2BF2-5133-4E48-BA04-B77A7DB4946D}" dt="2021-04-26T23:26:11.987" v="2899" actId="478"/>
          <ac:cxnSpMkLst>
            <pc:docMk/>
            <pc:sldMk cId="3341715016" sldId="345"/>
            <ac:cxnSpMk id="42" creationId="{12D21032-F97D-4BB9-8B52-751601040335}"/>
          </ac:cxnSpMkLst>
        </pc:cxnChg>
        <pc:cxnChg chg="add mod">
          <ac:chgData name="Judson Santiago" userId="ebb108da2f256286" providerId="LiveId" clId="{D9BC2BF2-5133-4E48-BA04-B77A7DB4946D}" dt="2021-04-26T23:26:36.024" v="2904" actId="14100"/>
          <ac:cxnSpMkLst>
            <pc:docMk/>
            <pc:sldMk cId="3341715016" sldId="345"/>
            <ac:cxnSpMk id="44" creationId="{CAD504DE-B144-453B-B54F-712F68F35796}"/>
          </ac:cxnSpMkLst>
        </pc:cxnChg>
      </pc:sldChg>
      <pc:sldChg chg="modSp mod modNotesTx">
        <pc:chgData name="Judson Santiago" userId="ebb108da2f256286" providerId="LiveId" clId="{D9BC2BF2-5133-4E48-BA04-B77A7DB4946D}" dt="2021-04-26T23:45:06.869" v="3245" actId="403"/>
        <pc:sldMkLst>
          <pc:docMk/>
          <pc:sldMk cId="3277863031" sldId="346"/>
        </pc:sldMkLst>
        <pc:spChg chg="mod">
          <ac:chgData name="Judson Santiago" userId="ebb108da2f256286" providerId="LiveId" clId="{D9BC2BF2-5133-4E48-BA04-B77A7DB4946D}" dt="2021-04-26T23:43:08.979" v="3240" actId="6549"/>
          <ac:spMkLst>
            <pc:docMk/>
            <pc:sldMk cId="3277863031" sldId="346"/>
            <ac:spMk id="3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3:45:06.869" v="3245" actId="403"/>
          <ac:spMkLst>
            <pc:docMk/>
            <pc:sldMk cId="3277863031" sldId="346"/>
            <ac:spMk id="4" creationId="{00000000-0000-0000-0000-000000000000}"/>
          </ac:spMkLst>
        </pc:spChg>
        <pc:spChg chg="mod">
          <ac:chgData name="Judson Santiago" userId="ebb108da2f256286" providerId="LiveId" clId="{D9BC2BF2-5133-4E48-BA04-B77A7DB4946D}" dt="2021-04-26T23:43:24.070" v="3244" actId="1076"/>
          <ac:spMkLst>
            <pc:docMk/>
            <pc:sldMk cId="3277863031" sldId="346"/>
            <ac:spMk id="6" creationId="{00000000-0000-0000-0000-000000000000}"/>
          </ac:spMkLst>
        </pc:spChg>
      </pc:sldChg>
      <pc:sldChg chg="add del">
        <pc:chgData name="Judson Santiago" userId="ebb108da2f256286" providerId="LiveId" clId="{D9BC2BF2-5133-4E48-BA04-B77A7DB4946D}" dt="2021-04-26T04:32:27.572" v="241" actId="47"/>
        <pc:sldMkLst>
          <pc:docMk/>
          <pc:sldMk cId="746598200" sldId="347"/>
        </pc:sldMkLst>
      </pc:sldChg>
      <pc:sldChg chg="addSp delSp modSp new mod">
        <pc:chgData name="Judson Santiago" userId="ebb108da2f256286" providerId="LiveId" clId="{D9BC2BF2-5133-4E48-BA04-B77A7DB4946D}" dt="2021-04-26T19:30:22.560" v="604" actId="408"/>
        <pc:sldMkLst>
          <pc:docMk/>
          <pc:sldMk cId="3835228171" sldId="347"/>
        </pc:sldMkLst>
        <pc:spChg chg="mod">
          <ac:chgData name="Judson Santiago" userId="ebb108da2f256286" providerId="LiveId" clId="{D9BC2BF2-5133-4E48-BA04-B77A7DB4946D}" dt="2021-04-26T19:08:20.064" v="254" actId="20577"/>
          <ac:spMkLst>
            <pc:docMk/>
            <pc:sldMk cId="3835228171" sldId="347"/>
            <ac:spMk id="2" creationId="{A2752191-7A34-497E-9128-FBF79AE8C502}"/>
          </ac:spMkLst>
        </pc:spChg>
        <pc:spChg chg="mod">
          <ac:chgData name="Judson Santiago" userId="ebb108da2f256286" providerId="LiveId" clId="{D9BC2BF2-5133-4E48-BA04-B77A7DB4946D}" dt="2021-04-26T19:16:11.197" v="478" actId="1076"/>
          <ac:spMkLst>
            <pc:docMk/>
            <pc:sldMk cId="3835228171" sldId="347"/>
            <ac:spMk id="3" creationId="{1655FED9-76CE-49CE-9B2E-7474CB90CC5E}"/>
          </ac:spMkLst>
        </pc:spChg>
        <pc:spChg chg="add del mod ord">
          <ac:chgData name="Judson Santiago" userId="ebb108da2f256286" providerId="LiveId" clId="{D9BC2BF2-5133-4E48-BA04-B77A7DB4946D}" dt="2021-04-26T19:12:11.054" v="405" actId="478"/>
          <ac:spMkLst>
            <pc:docMk/>
            <pc:sldMk cId="3835228171" sldId="347"/>
            <ac:spMk id="19" creationId="{1EB02E07-6923-4393-B937-2C031D15354A}"/>
          </ac:spMkLst>
        </pc:spChg>
        <pc:spChg chg="add del mod">
          <ac:chgData name="Judson Santiago" userId="ebb108da2f256286" providerId="LiveId" clId="{D9BC2BF2-5133-4E48-BA04-B77A7DB4946D}" dt="2021-04-26T19:15:29.348" v="451" actId="478"/>
          <ac:spMkLst>
            <pc:docMk/>
            <pc:sldMk cId="3835228171" sldId="347"/>
            <ac:spMk id="22" creationId="{5D215275-E6AF-410F-9FC0-1426B5463A03}"/>
          </ac:spMkLst>
        </pc:spChg>
        <pc:spChg chg="add mod">
          <ac:chgData name="Judson Santiago" userId="ebb108da2f256286" providerId="LiveId" clId="{D9BC2BF2-5133-4E48-BA04-B77A7DB4946D}" dt="2021-04-26T19:30:02.666" v="601" actId="164"/>
          <ac:spMkLst>
            <pc:docMk/>
            <pc:sldMk cId="3835228171" sldId="347"/>
            <ac:spMk id="23" creationId="{E9573D49-B921-41A6-8311-D7A53D19803E}"/>
          </ac:spMkLst>
        </pc:spChg>
        <pc:spChg chg="add mod">
          <ac:chgData name="Judson Santiago" userId="ebb108da2f256286" providerId="LiveId" clId="{D9BC2BF2-5133-4E48-BA04-B77A7DB4946D}" dt="2021-04-26T19:30:06.687" v="602" actId="164"/>
          <ac:spMkLst>
            <pc:docMk/>
            <pc:sldMk cId="3835228171" sldId="347"/>
            <ac:spMk id="30" creationId="{DEFB3729-2F76-42A7-A9D2-65E24C38CABA}"/>
          </ac:spMkLst>
        </pc:spChg>
        <pc:spChg chg="add mod">
          <ac:chgData name="Judson Santiago" userId="ebb108da2f256286" providerId="LiveId" clId="{D9BC2BF2-5133-4E48-BA04-B77A7DB4946D}" dt="2021-04-26T19:30:10.233" v="603" actId="164"/>
          <ac:spMkLst>
            <pc:docMk/>
            <pc:sldMk cId="3835228171" sldId="347"/>
            <ac:spMk id="37" creationId="{D4AC128C-CF39-4068-8A55-FFA566CFDA20}"/>
          </ac:spMkLst>
        </pc:spChg>
        <pc:spChg chg="add del">
          <ac:chgData name="Judson Santiago" userId="ebb108da2f256286" providerId="LiveId" clId="{D9BC2BF2-5133-4E48-BA04-B77A7DB4946D}" dt="2021-04-26T19:17:59.228" v="508" actId="478"/>
          <ac:spMkLst>
            <pc:docMk/>
            <pc:sldMk cId="3835228171" sldId="347"/>
            <ac:spMk id="40" creationId="{431C382D-0E46-4283-AD78-453DA43A4915}"/>
          </ac:spMkLst>
        </pc:spChg>
        <pc:spChg chg="add del mod">
          <ac:chgData name="Judson Santiago" userId="ebb108da2f256286" providerId="LiveId" clId="{D9BC2BF2-5133-4E48-BA04-B77A7DB4946D}" dt="2021-04-26T19:17:59.228" v="508" actId="478"/>
          <ac:spMkLst>
            <pc:docMk/>
            <pc:sldMk cId="3835228171" sldId="347"/>
            <ac:spMk id="41" creationId="{D09BEFFA-E2FD-40ED-9018-28B7FACBA4A7}"/>
          </ac:spMkLst>
        </pc:spChg>
        <pc:spChg chg="add del mod">
          <ac:chgData name="Judson Santiago" userId="ebb108da2f256286" providerId="LiveId" clId="{D9BC2BF2-5133-4E48-BA04-B77A7DB4946D}" dt="2021-04-26T19:17:59.228" v="508" actId="478"/>
          <ac:spMkLst>
            <pc:docMk/>
            <pc:sldMk cId="3835228171" sldId="347"/>
            <ac:spMk id="48" creationId="{58756DAB-DA5D-4021-AF3F-E842642729FF}"/>
          </ac:spMkLst>
        </pc:spChg>
        <pc:spChg chg="add del mod">
          <ac:chgData name="Judson Santiago" userId="ebb108da2f256286" providerId="LiveId" clId="{D9BC2BF2-5133-4E48-BA04-B77A7DB4946D}" dt="2021-04-26T19:17:59.228" v="508" actId="478"/>
          <ac:spMkLst>
            <pc:docMk/>
            <pc:sldMk cId="3835228171" sldId="347"/>
            <ac:spMk id="49" creationId="{A5162BA6-8D6D-474D-8139-0C6B21CCAA0B}"/>
          </ac:spMkLst>
        </pc:spChg>
        <pc:spChg chg="add mod ord">
          <ac:chgData name="Judson Santiago" userId="ebb108da2f256286" providerId="LiveId" clId="{D9BC2BF2-5133-4E48-BA04-B77A7DB4946D}" dt="2021-04-26T19:28:50.068" v="591" actId="164"/>
          <ac:spMkLst>
            <pc:docMk/>
            <pc:sldMk cId="3835228171" sldId="347"/>
            <ac:spMk id="54" creationId="{9B8F1F7D-F70E-44AA-9DB9-8FB6121DD941}"/>
          </ac:spMkLst>
        </pc:spChg>
        <pc:spChg chg="add del mod">
          <ac:chgData name="Judson Santiago" userId="ebb108da2f256286" providerId="LiveId" clId="{D9BC2BF2-5133-4E48-BA04-B77A7DB4946D}" dt="2021-04-26T19:28:50.068" v="591" actId="164"/>
          <ac:spMkLst>
            <pc:docMk/>
            <pc:sldMk cId="3835228171" sldId="347"/>
            <ac:spMk id="55" creationId="{9657CCDA-3CFF-4F44-BBB4-983700C2629B}"/>
          </ac:spMkLst>
        </pc:spChg>
        <pc:spChg chg="add del mod">
          <ac:chgData name="Judson Santiago" userId="ebb108da2f256286" providerId="LiveId" clId="{D9BC2BF2-5133-4E48-BA04-B77A7DB4946D}" dt="2021-04-26T19:19:56.644" v="530"/>
          <ac:spMkLst>
            <pc:docMk/>
            <pc:sldMk cId="3835228171" sldId="347"/>
            <ac:spMk id="56" creationId="{9B0AC343-A76E-4732-A73E-64C2F2BFCC26}"/>
          </ac:spMkLst>
        </pc:spChg>
        <pc:spChg chg="add mod">
          <ac:chgData name="Judson Santiago" userId="ebb108da2f256286" providerId="LiveId" clId="{D9BC2BF2-5133-4E48-BA04-B77A7DB4946D}" dt="2021-04-26T19:28:50.068" v="591" actId="164"/>
          <ac:spMkLst>
            <pc:docMk/>
            <pc:sldMk cId="3835228171" sldId="347"/>
            <ac:spMk id="57" creationId="{27C09766-0388-4C4E-93E4-037051E664A3}"/>
          </ac:spMkLst>
        </pc:spChg>
        <pc:spChg chg="add mod">
          <ac:chgData name="Judson Santiago" userId="ebb108da2f256286" providerId="LiveId" clId="{D9BC2BF2-5133-4E48-BA04-B77A7DB4946D}" dt="2021-04-26T19:28:58.165" v="593" actId="164"/>
          <ac:spMkLst>
            <pc:docMk/>
            <pc:sldMk cId="3835228171" sldId="347"/>
            <ac:spMk id="58" creationId="{6A61F738-15A9-4CE4-B847-9041DDEB514B}"/>
          </ac:spMkLst>
        </pc:spChg>
        <pc:spChg chg="add mod">
          <ac:chgData name="Judson Santiago" userId="ebb108da2f256286" providerId="LiveId" clId="{D9BC2BF2-5133-4E48-BA04-B77A7DB4946D}" dt="2021-04-26T19:24:50.343" v="567" actId="164"/>
          <ac:spMkLst>
            <pc:docMk/>
            <pc:sldMk cId="3835228171" sldId="347"/>
            <ac:spMk id="64" creationId="{AB53518C-DF6E-47BF-A68B-9241A64C0B0A}"/>
          </ac:spMkLst>
        </pc:spChg>
        <pc:spChg chg="add mod">
          <ac:chgData name="Judson Santiago" userId="ebb108da2f256286" providerId="LiveId" clId="{D9BC2BF2-5133-4E48-BA04-B77A7DB4946D}" dt="2021-04-26T19:24:50.343" v="567" actId="164"/>
          <ac:spMkLst>
            <pc:docMk/>
            <pc:sldMk cId="3835228171" sldId="347"/>
            <ac:spMk id="65" creationId="{8492218F-74DF-4044-AA51-EA1FB772DE6C}"/>
          </ac:spMkLst>
        </pc:spChg>
        <pc:spChg chg="add mod">
          <ac:chgData name="Judson Santiago" userId="ebb108da2f256286" providerId="LiveId" clId="{D9BC2BF2-5133-4E48-BA04-B77A7DB4946D}" dt="2021-04-26T19:28:54.098" v="592" actId="164"/>
          <ac:spMkLst>
            <pc:docMk/>
            <pc:sldMk cId="3835228171" sldId="347"/>
            <ac:spMk id="66" creationId="{2EF3E22E-890D-420C-8846-E3763C368CA7}"/>
          </ac:spMkLst>
        </pc:spChg>
        <pc:spChg chg="add mod">
          <ac:chgData name="Judson Santiago" userId="ebb108da2f256286" providerId="LiveId" clId="{D9BC2BF2-5133-4E48-BA04-B77A7DB4946D}" dt="2021-04-26T19:28:50.068" v="591" actId="164"/>
          <ac:spMkLst>
            <pc:docMk/>
            <pc:sldMk cId="3835228171" sldId="347"/>
            <ac:spMk id="73" creationId="{7C325EE4-859C-41AE-9E48-9471A4D0F54B}"/>
          </ac:spMkLst>
        </pc:spChg>
        <pc:spChg chg="add mod">
          <ac:chgData name="Judson Santiago" userId="ebb108da2f256286" providerId="LiveId" clId="{D9BC2BF2-5133-4E48-BA04-B77A7DB4946D}" dt="2021-04-26T19:28:54.098" v="592" actId="164"/>
          <ac:spMkLst>
            <pc:docMk/>
            <pc:sldMk cId="3835228171" sldId="347"/>
            <ac:spMk id="74" creationId="{1F60D8D9-2EF8-4015-AB85-3659B9FC5F0F}"/>
          </ac:spMkLst>
        </pc:spChg>
        <pc:grpChg chg="add mod">
          <ac:chgData name="Judson Santiago" userId="ebb108da2f256286" providerId="LiveId" clId="{D9BC2BF2-5133-4E48-BA04-B77A7DB4946D}" dt="2021-04-26T19:28:54.098" v="592" actId="164"/>
          <ac:grpSpMkLst>
            <pc:docMk/>
            <pc:sldMk cId="3835228171" sldId="347"/>
            <ac:grpSpMk id="72" creationId="{33055E65-5482-44FA-B019-CB3B1725399B}"/>
          </ac:grpSpMkLst>
        </pc:grpChg>
        <pc:grpChg chg="add mod">
          <ac:chgData name="Judson Santiago" userId="ebb108da2f256286" providerId="LiveId" clId="{D9BC2BF2-5133-4E48-BA04-B77A7DB4946D}" dt="2021-04-26T19:30:06.687" v="602" actId="164"/>
          <ac:grpSpMkLst>
            <pc:docMk/>
            <pc:sldMk cId="3835228171" sldId="347"/>
            <ac:grpSpMk id="75" creationId="{E9530748-CD09-428E-9E2A-976F0CD94CAF}"/>
          </ac:grpSpMkLst>
        </pc:grpChg>
        <pc:grpChg chg="add mod">
          <ac:chgData name="Judson Santiago" userId="ebb108da2f256286" providerId="LiveId" clId="{D9BC2BF2-5133-4E48-BA04-B77A7DB4946D}" dt="2021-04-26T19:30:10.233" v="603" actId="164"/>
          <ac:grpSpMkLst>
            <pc:docMk/>
            <pc:sldMk cId="3835228171" sldId="347"/>
            <ac:grpSpMk id="76" creationId="{DA30D23A-D4B1-4865-8F1B-82D4DD42E5CA}"/>
          </ac:grpSpMkLst>
        </pc:grpChg>
        <pc:grpChg chg="add mod">
          <ac:chgData name="Judson Santiago" userId="ebb108da2f256286" providerId="LiveId" clId="{D9BC2BF2-5133-4E48-BA04-B77A7DB4946D}" dt="2021-04-26T19:30:02.666" v="601" actId="164"/>
          <ac:grpSpMkLst>
            <pc:docMk/>
            <pc:sldMk cId="3835228171" sldId="347"/>
            <ac:grpSpMk id="77" creationId="{2AEC3D2A-A5FC-4230-B62D-299C72E5F7CA}"/>
          </ac:grpSpMkLst>
        </pc:grpChg>
        <pc:grpChg chg="add mod">
          <ac:chgData name="Judson Santiago" userId="ebb108da2f256286" providerId="LiveId" clId="{D9BC2BF2-5133-4E48-BA04-B77A7DB4946D}" dt="2021-04-26T19:30:02.666" v="601" actId="164"/>
          <ac:grpSpMkLst>
            <pc:docMk/>
            <pc:sldMk cId="3835228171" sldId="347"/>
            <ac:grpSpMk id="78" creationId="{FE01710C-D845-45C3-9122-1619F21BDDD7}"/>
          </ac:grpSpMkLst>
        </pc:grpChg>
        <pc:grpChg chg="add mod">
          <ac:chgData name="Judson Santiago" userId="ebb108da2f256286" providerId="LiveId" clId="{D9BC2BF2-5133-4E48-BA04-B77A7DB4946D}" dt="2021-04-26T19:30:22.560" v="604" actId="408"/>
          <ac:grpSpMkLst>
            <pc:docMk/>
            <pc:sldMk cId="3835228171" sldId="347"/>
            <ac:grpSpMk id="79" creationId="{446CA9F2-DB43-415D-9DC6-D9199C9BDD6B}"/>
          </ac:grpSpMkLst>
        </pc:grpChg>
        <pc:grpChg chg="add mod">
          <ac:chgData name="Judson Santiago" userId="ebb108da2f256286" providerId="LiveId" clId="{D9BC2BF2-5133-4E48-BA04-B77A7DB4946D}" dt="2021-04-26T19:30:10.233" v="603" actId="164"/>
          <ac:grpSpMkLst>
            <pc:docMk/>
            <pc:sldMk cId="3835228171" sldId="347"/>
            <ac:grpSpMk id="80" creationId="{D78ABB0C-6C31-4AB8-9F4C-136BC0874007}"/>
          </ac:grpSpMkLst>
        </pc:grp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5" creationId="{C5DFC1C8-EA8E-4C57-8384-B556C7500F51}"/>
          </ac:cxnSpMkLst>
        </pc:cxn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6" creationId="{81DF1F65-1CC0-4297-80FD-E92BD1607FF4}"/>
          </ac:cxnSpMkLst>
        </pc:cxn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8" creationId="{D57A7626-CC75-458C-9424-FA5A9704CD50}"/>
          </ac:cxnSpMkLst>
        </pc:cxn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10" creationId="{1A5CF80B-D72E-4738-BA2F-5664539D75C7}"/>
          </ac:cxnSpMkLst>
        </pc:cxn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11" creationId="{CDD07BF3-44F8-4D65-822B-384BD25CCC45}"/>
          </ac:cxnSpMkLst>
        </pc:cxnChg>
        <pc:cxnChg chg="add del mod">
          <ac:chgData name="Judson Santiago" userId="ebb108da2f256286" providerId="LiveId" clId="{D9BC2BF2-5133-4E48-BA04-B77A7DB4946D}" dt="2021-04-26T19:11:46.064" v="399" actId="478"/>
          <ac:cxnSpMkLst>
            <pc:docMk/>
            <pc:sldMk cId="3835228171" sldId="347"/>
            <ac:cxnSpMk id="18" creationId="{82D37EBA-D450-4314-8322-AD63A7AB2DA1}"/>
          </ac:cxnSpMkLst>
        </pc:cxnChg>
        <pc:cxnChg chg="add del mod">
          <ac:chgData name="Judson Santiago" userId="ebb108da2f256286" providerId="LiveId" clId="{D9BC2BF2-5133-4E48-BA04-B77A7DB4946D}" dt="2021-04-26T19:23:51.621" v="561" actId="478"/>
          <ac:cxnSpMkLst>
            <pc:docMk/>
            <pc:sldMk cId="3835228171" sldId="347"/>
            <ac:cxnSpMk id="21" creationId="{FE78AEC2-C5C3-476D-8BC6-EDE42A3792D1}"/>
          </ac:cxnSpMkLst>
        </pc:cxnChg>
        <pc:cxnChg chg="add mod ord">
          <ac:chgData name="Judson Santiago" userId="ebb108da2f256286" providerId="LiveId" clId="{D9BC2BF2-5133-4E48-BA04-B77A7DB4946D}" dt="2021-04-26T19:28:50.068" v="591" actId="164"/>
          <ac:cxnSpMkLst>
            <pc:docMk/>
            <pc:sldMk cId="3835228171" sldId="347"/>
            <ac:cxnSpMk id="24" creationId="{85CDA7A8-8F38-4F9A-9AFA-2C7716D4CA38}"/>
          </ac:cxnSpMkLst>
        </pc:cxnChg>
        <pc:cxnChg chg="add mod ord">
          <ac:chgData name="Judson Santiago" userId="ebb108da2f256286" providerId="LiveId" clId="{D9BC2BF2-5133-4E48-BA04-B77A7DB4946D}" dt="2021-04-26T19:28:50.068" v="591" actId="164"/>
          <ac:cxnSpMkLst>
            <pc:docMk/>
            <pc:sldMk cId="3835228171" sldId="347"/>
            <ac:cxnSpMk id="25" creationId="{C4F70E5B-2C4C-4877-80E9-3B02B313BE18}"/>
          </ac:cxnSpMkLst>
        </pc:cxnChg>
        <pc:cxnChg chg="add mod ord">
          <ac:chgData name="Judson Santiago" userId="ebb108da2f256286" providerId="LiveId" clId="{D9BC2BF2-5133-4E48-BA04-B77A7DB4946D}" dt="2021-04-26T19:28:50.068" v="591" actId="164"/>
          <ac:cxnSpMkLst>
            <pc:docMk/>
            <pc:sldMk cId="3835228171" sldId="347"/>
            <ac:cxnSpMk id="26" creationId="{16E9BA90-96A6-4FC5-902D-58311164C0EF}"/>
          </ac:cxnSpMkLst>
        </pc:cxnChg>
        <pc:cxnChg chg="add mod ord">
          <ac:chgData name="Judson Santiago" userId="ebb108da2f256286" providerId="LiveId" clId="{D9BC2BF2-5133-4E48-BA04-B77A7DB4946D}" dt="2021-04-26T19:28:50.068" v="591" actId="164"/>
          <ac:cxnSpMkLst>
            <pc:docMk/>
            <pc:sldMk cId="3835228171" sldId="347"/>
            <ac:cxnSpMk id="27" creationId="{49B924E7-2E05-4E6C-A32F-3A7581A81D8D}"/>
          </ac:cxnSpMkLst>
        </pc:cxnChg>
        <pc:cxnChg chg="add mod ord">
          <ac:chgData name="Judson Santiago" userId="ebb108da2f256286" providerId="LiveId" clId="{D9BC2BF2-5133-4E48-BA04-B77A7DB4946D}" dt="2021-04-26T19:28:50.068" v="591" actId="164"/>
          <ac:cxnSpMkLst>
            <pc:docMk/>
            <pc:sldMk cId="3835228171" sldId="347"/>
            <ac:cxnSpMk id="28" creationId="{AB09EEFE-B6F0-414D-9E57-A0619C618E57}"/>
          </ac:cxnSpMkLst>
        </pc:cxnChg>
        <pc:cxnChg chg="add del mod">
          <ac:chgData name="Judson Santiago" userId="ebb108da2f256286" providerId="LiveId" clId="{D9BC2BF2-5133-4E48-BA04-B77A7DB4946D}" dt="2021-04-26T19:21:58.348" v="553" actId="478"/>
          <ac:cxnSpMkLst>
            <pc:docMk/>
            <pc:sldMk cId="3835228171" sldId="347"/>
            <ac:cxnSpMk id="29" creationId="{39CBE13A-0C01-4AE2-AFB5-8285B9A87D0D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1" creationId="{D5975452-849D-47BA-80DF-2A3883FE38EC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2" creationId="{005547C0-6233-4E56-A148-51487F6F1A16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3" creationId="{F053C1F6-3B77-4009-AF47-D04CB3CBD0CA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4" creationId="{4637D09F-7CAD-48BE-BD79-EA828496A5F2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5" creationId="{B7649E4B-75A7-499A-8F26-964859FC08D1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36" creationId="{CA64F75B-77A5-4416-B629-130FE95726DB}"/>
          </ac:cxnSpMkLst>
        </pc:cxnChg>
        <pc:cxnChg chg="add del mod">
          <ac:chgData name="Judson Santiago" userId="ebb108da2f256286" providerId="LiveId" clId="{D9BC2BF2-5133-4E48-BA04-B77A7DB4946D}" dt="2021-04-26T19:21:58.348" v="553" actId="478"/>
          <ac:cxnSpMkLst>
            <pc:docMk/>
            <pc:sldMk cId="3835228171" sldId="347"/>
            <ac:cxnSpMk id="39" creationId="{85B0DB07-526F-42CE-8AF7-524A198F2C8B}"/>
          </ac:cxnSpMkLst>
        </pc:cxnChg>
        <pc:cxnChg chg="add del mod">
          <ac:chgData name="Judson Santiago" userId="ebb108da2f256286" providerId="LiveId" clId="{D9BC2BF2-5133-4E48-BA04-B77A7DB4946D}" dt="2021-04-26T19:17:30.982" v="501"/>
          <ac:cxnSpMkLst>
            <pc:docMk/>
            <pc:sldMk cId="3835228171" sldId="347"/>
            <ac:cxnSpMk id="46" creationId="{139A3DC5-12C1-40A8-8BE8-8BBC6E848262}"/>
          </ac:cxnSpMkLst>
        </pc:cxnChg>
        <pc:cxnChg chg="add del mod">
          <ac:chgData name="Judson Santiago" userId="ebb108da2f256286" providerId="LiveId" clId="{D9BC2BF2-5133-4E48-BA04-B77A7DB4946D}" dt="2021-04-26T19:24:31.129" v="563" actId="478"/>
          <ac:cxnSpMkLst>
            <pc:docMk/>
            <pc:sldMk cId="3835228171" sldId="347"/>
            <ac:cxnSpMk id="47" creationId="{96D1966F-37D0-4C14-8EA8-B6A30A21B01F}"/>
          </ac:cxnSpMkLst>
        </pc:cxnChg>
        <pc:cxnChg chg="add mod">
          <ac:chgData name="Judson Santiago" userId="ebb108da2f256286" providerId="LiveId" clId="{D9BC2BF2-5133-4E48-BA04-B77A7DB4946D}" dt="2021-04-26T19:28:58.165" v="593" actId="164"/>
          <ac:cxnSpMkLst>
            <pc:docMk/>
            <pc:sldMk cId="3835228171" sldId="347"/>
            <ac:cxnSpMk id="59" creationId="{05368307-B20E-4DFC-8408-44B6414BE802}"/>
          </ac:cxnSpMkLst>
        </pc:cxnChg>
        <pc:cxnChg chg="add mod">
          <ac:chgData name="Judson Santiago" userId="ebb108da2f256286" providerId="LiveId" clId="{D9BC2BF2-5133-4E48-BA04-B77A7DB4946D}" dt="2021-04-26T19:28:58.165" v="593" actId="164"/>
          <ac:cxnSpMkLst>
            <pc:docMk/>
            <pc:sldMk cId="3835228171" sldId="347"/>
            <ac:cxnSpMk id="60" creationId="{9072DB28-A6AE-4828-A813-08AE4205175E}"/>
          </ac:cxnSpMkLst>
        </pc:cxnChg>
        <pc:cxnChg chg="add mod">
          <ac:chgData name="Judson Santiago" userId="ebb108da2f256286" providerId="LiveId" clId="{D9BC2BF2-5133-4E48-BA04-B77A7DB4946D}" dt="2021-04-26T19:28:58.165" v="593" actId="164"/>
          <ac:cxnSpMkLst>
            <pc:docMk/>
            <pc:sldMk cId="3835228171" sldId="347"/>
            <ac:cxnSpMk id="61" creationId="{ED317569-0639-444D-B826-3D4512077AF7}"/>
          </ac:cxnSpMkLst>
        </pc:cxnChg>
        <pc:cxnChg chg="add mod">
          <ac:chgData name="Judson Santiago" userId="ebb108da2f256286" providerId="LiveId" clId="{D9BC2BF2-5133-4E48-BA04-B77A7DB4946D}" dt="2021-04-26T19:28:58.165" v="593" actId="164"/>
          <ac:cxnSpMkLst>
            <pc:docMk/>
            <pc:sldMk cId="3835228171" sldId="347"/>
            <ac:cxnSpMk id="62" creationId="{36208272-1421-45EE-BB4A-043A6510871A}"/>
          </ac:cxnSpMkLst>
        </pc:cxnChg>
        <pc:cxnChg chg="add mod">
          <ac:chgData name="Judson Santiago" userId="ebb108da2f256286" providerId="LiveId" clId="{D9BC2BF2-5133-4E48-BA04-B77A7DB4946D}" dt="2021-04-26T19:28:58.165" v="593" actId="164"/>
          <ac:cxnSpMkLst>
            <pc:docMk/>
            <pc:sldMk cId="3835228171" sldId="347"/>
            <ac:cxnSpMk id="63" creationId="{234D803C-9628-45A7-97D2-577ACB1D2FC0}"/>
          </ac:cxnSpMkLst>
        </pc:cxnChg>
        <pc:cxnChg chg="add mod">
          <ac:chgData name="Judson Santiago" userId="ebb108da2f256286" providerId="LiveId" clId="{D9BC2BF2-5133-4E48-BA04-B77A7DB4946D}" dt="2021-04-26T19:28:54.098" v="592" actId="164"/>
          <ac:cxnSpMkLst>
            <pc:docMk/>
            <pc:sldMk cId="3835228171" sldId="347"/>
            <ac:cxnSpMk id="67" creationId="{7AE69D1E-96AA-40F7-805A-2523E8EF37D1}"/>
          </ac:cxnSpMkLst>
        </pc:cxnChg>
        <pc:cxnChg chg="add mod">
          <ac:chgData name="Judson Santiago" userId="ebb108da2f256286" providerId="LiveId" clId="{D9BC2BF2-5133-4E48-BA04-B77A7DB4946D}" dt="2021-04-26T19:28:54.098" v="592" actId="164"/>
          <ac:cxnSpMkLst>
            <pc:docMk/>
            <pc:sldMk cId="3835228171" sldId="347"/>
            <ac:cxnSpMk id="68" creationId="{A791C605-F0A8-41C7-A7D6-FE2A5252723B}"/>
          </ac:cxnSpMkLst>
        </pc:cxnChg>
        <pc:cxnChg chg="add mod">
          <ac:chgData name="Judson Santiago" userId="ebb108da2f256286" providerId="LiveId" clId="{D9BC2BF2-5133-4E48-BA04-B77A7DB4946D}" dt="2021-04-26T19:28:54.098" v="592" actId="164"/>
          <ac:cxnSpMkLst>
            <pc:docMk/>
            <pc:sldMk cId="3835228171" sldId="347"/>
            <ac:cxnSpMk id="69" creationId="{07540A0C-A441-4259-A3E2-4AE31089A4E1}"/>
          </ac:cxnSpMkLst>
        </pc:cxnChg>
        <pc:cxnChg chg="add mod">
          <ac:chgData name="Judson Santiago" userId="ebb108da2f256286" providerId="LiveId" clId="{D9BC2BF2-5133-4E48-BA04-B77A7DB4946D}" dt="2021-04-26T19:28:54.098" v="592" actId="164"/>
          <ac:cxnSpMkLst>
            <pc:docMk/>
            <pc:sldMk cId="3835228171" sldId="347"/>
            <ac:cxnSpMk id="70" creationId="{5978D22E-D42B-4987-9E15-27A72F7503C8}"/>
          </ac:cxnSpMkLst>
        </pc:cxnChg>
        <pc:cxnChg chg="add mod">
          <ac:chgData name="Judson Santiago" userId="ebb108da2f256286" providerId="LiveId" clId="{D9BC2BF2-5133-4E48-BA04-B77A7DB4946D}" dt="2021-04-26T19:28:54.098" v="592" actId="164"/>
          <ac:cxnSpMkLst>
            <pc:docMk/>
            <pc:sldMk cId="3835228171" sldId="347"/>
            <ac:cxnSpMk id="71" creationId="{9409A813-E210-4D05-85F9-FA7C364CBF1D}"/>
          </ac:cxnSpMkLst>
        </pc:cxnChg>
      </pc:sldChg>
      <pc:sldMasterChg chg="setBg modSldLayout">
        <pc:chgData name="Judson Santiago" userId="ebb108da2f256286" providerId="LiveId" clId="{D9BC2BF2-5133-4E48-BA04-B77A7DB4946D}" dt="2021-04-26T04:11:32.278" v="5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9BC2BF2-5133-4E48-BA04-B77A7DB4946D}" dt="2021-04-26T04:10:59.287" v="2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9BC2BF2-5133-4E48-BA04-B77A7DB4946D}" dt="2021-04-26T04:10:59.287" v="2" actId="167"/>
            <ac:picMkLst>
              <pc:docMk/>
              <pc:sldMasterMk cId="0" sldId="2147483660"/>
              <pc:sldLayoutMk cId="0" sldId="2147483661"/>
              <ac:picMk id="13" creationId="{544CDF70-405B-4925-8A48-C2070CECB1BF}"/>
            </ac:picMkLst>
          </pc:picChg>
        </pc:sldLayoutChg>
      </pc:sldMasterChg>
    </pc:docChg>
  </pc:docChgLst>
  <pc:docChgLst>
    <pc:chgData name="Judson Santiago" userId="ebb108da2f256286" providerId="LiveId" clId="{63EFC6A6-04B1-4516-B424-CAA9B4C9D5A8}"/>
    <pc:docChg chg="undo custSel modSld">
      <pc:chgData name="Judson Santiago" userId="ebb108da2f256286" providerId="LiveId" clId="{63EFC6A6-04B1-4516-B424-CAA9B4C9D5A8}" dt="2019-11-19T00:24:42.993" v="355" actId="20577"/>
      <pc:docMkLst>
        <pc:docMk/>
      </pc:docMkLst>
      <pc:sldChg chg="modSp">
        <pc:chgData name="Judson Santiago" userId="ebb108da2f256286" providerId="LiveId" clId="{63EFC6A6-04B1-4516-B424-CAA9B4C9D5A8}" dt="2019-11-19T00:09:07.840" v="42" actId="207"/>
        <pc:sldMkLst>
          <pc:docMk/>
          <pc:sldMk cId="0" sldId="259"/>
        </pc:sldMkLst>
        <pc:spChg chg="mod">
          <ac:chgData name="Judson Santiago" userId="ebb108da2f256286" providerId="LiveId" clId="{63EFC6A6-04B1-4516-B424-CAA9B4C9D5A8}" dt="2019-11-19T00:09:07.840" v="42" actId="207"/>
          <ac:spMkLst>
            <pc:docMk/>
            <pc:sldMk cId="0" sldId="259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63EFC6A6-04B1-4516-B424-CAA9B4C9D5A8}" dt="2019-11-19T00:20:58.511" v="274" actId="2711"/>
        <pc:sldMkLst>
          <pc:docMk/>
          <pc:sldMk cId="0" sldId="268"/>
        </pc:sldMkLst>
      </pc:sldChg>
      <pc:sldChg chg="modNotesTx">
        <pc:chgData name="Judson Santiago" userId="ebb108da2f256286" providerId="LiveId" clId="{63EFC6A6-04B1-4516-B424-CAA9B4C9D5A8}" dt="2019-11-19T00:23:29.755" v="285" actId="20577"/>
        <pc:sldMkLst>
          <pc:docMk/>
          <pc:sldMk cId="0" sldId="271"/>
        </pc:sldMkLst>
      </pc:sldChg>
      <pc:sldChg chg="modNotesTx">
        <pc:chgData name="Judson Santiago" userId="ebb108da2f256286" providerId="LiveId" clId="{63EFC6A6-04B1-4516-B424-CAA9B4C9D5A8}" dt="2019-11-19T00:24:42.993" v="355" actId="20577"/>
        <pc:sldMkLst>
          <pc:docMk/>
          <pc:sldMk cId="0" sldId="275"/>
        </pc:sldMkLst>
      </pc:sldChg>
    </pc:docChg>
  </pc:docChgLst>
  <pc:docChgLst>
    <pc:chgData name="Judson Santiago" userId="ebb108da2f256286" providerId="LiveId" clId="{59552BB7-C64A-4370-93F6-7FE1F74D5B38}"/>
    <pc:docChg chg="modSld">
      <pc:chgData name="Judson Santiago" userId="ebb108da2f256286" providerId="LiveId" clId="{59552BB7-C64A-4370-93F6-7FE1F74D5B38}" dt="2019-09-11T17:38:20.759" v="141" actId="20577"/>
      <pc:docMkLst>
        <pc:docMk/>
      </pc:docMkLst>
      <pc:sldChg chg="modSp">
        <pc:chgData name="Judson Santiago" userId="ebb108da2f256286" providerId="LiveId" clId="{59552BB7-C64A-4370-93F6-7FE1F74D5B38}" dt="2019-09-11T17:21:42.365" v="6" actId="20577"/>
        <pc:sldMkLst>
          <pc:docMk/>
          <pc:sldMk cId="0" sldId="258"/>
        </pc:sldMkLst>
        <pc:spChg chg="mod">
          <ac:chgData name="Judson Santiago" userId="ebb108da2f256286" providerId="LiveId" clId="{59552BB7-C64A-4370-93F6-7FE1F74D5B38}" dt="2019-09-11T17:21:42.365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3:49.802" v="35" actId="20577"/>
        <pc:sldMkLst>
          <pc:docMk/>
          <pc:sldMk cId="0" sldId="261"/>
        </pc:sldMkLst>
        <pc:spChg chg="mod">
          <ac:chgData name="Judson Santiago" userId="ebb108da2f256286" providerId="LiveId" clId="{59552BB7-C64A-4370-93F6-7FE1F74D5B38}" dt="2019-09-11T17:23:49.802" v="35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6:08.387" v="74" actId="207"/>
        <pc:sldMkLst>
          <pc:docMk/>
          <pc:sldMk cId="0" sldId="266"/>
        </pc:sldMkLst>
        <pc:spChg chg="mod">
          <ac:chgData name="Judson Santiago" userId="ebb108da2f256286" providerId="LiveId" clId="{59552BB7-C64A-4370-93F6-7FE1F74D5B38}" dt="2019-09-11T17:26:08.387" v="74" actId="20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9:16.357" v="97" actId="20577"/>
        <pc:sldMkLst>
          <pc:docMk/>
          <pc:sldMk cId="0" sldId="278"/>
        </pc:sldMkLst>
        <pc:spChg chg="mod">
          <ac:chgData name="Judson Santiago" userId="ebb108da2f256286" providerId="LiveId" clId="{59552BB7-C64A-4370-93F6-7FE1F74D5B38}" dt="2019-09-11T17:29:16.357" v="97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34:02.638" v="120" actId="20577"/>
        <pc:sldMkLst>
          <pc:docMk/>
          <pc:sldMk cId="450342552" sldId="343"/>
        </pc:sldMkLst>
        <pc:spChg chg="mod">
          <ac:chgData name="Judson Santiago" userId="ebb108da2f256286" providerId="LiveId" clId="{59552BB7-C64A-4370-93F6-7FE1F74D5B38}" dt="2019-09-11T17:34:02.638" v="120" actId="20577"/>
          <ac:spMkLst>
            <pc:docMk/>
            <pc:sldMk cId="450342552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38:20.759" v="141" actId="20577"/>
        <pc:sldMkLst>
          <pc:docMk/>
          <pc:sldMk cId="3341715016" sldId="345"/>
        </pc:sldMkLst>
        <pc:spChg chg="mod">
          <ac:chgData name="Judson Santiago" userId="ebb108da2f256286" providerId="LiveId" clId="{59552BB7-C64A-4370-93F6-7FE1F74D5B38}" dt="2019-09-11T17:38:20.759" v="141" actId="20577"/>
          <ac:spMkLst>
            <pc:docMk/>
            <pc:sldMk cId="3341715016" sldId="345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Resultado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>
                <a:tint val="77000"/>
                <a:alpha val="35000"/>
              </a:schemeClr>
            </a:solidFill>
            <a:ln w="9525">
              <a:solidFill>
                <a:schemeClr val="accent3">
                  <a:tint val="77000"/>
                </a:schemeClr>
              </a:solidFill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49224"/>
        <c:axId val="367253160"/>
      </c:areaChart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3">
                <a:shade val="76000"/>
                <a:alpha val="35000"/>
              </a:schemeClr>
            </a:solidFill>
            <a:ln w="9525">
              <a:solidFill>
                <a:schemeClr val="accent3">
                  <a:shade val="76000"/>
                </a:schemeClr>
              </a:solidFill>
            </a:ln>
            <a:effectLst/>
          </c:spPr>
          <c:invertIfNegative val="0"/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249224"/>
        <c:axId val="367253160"/>
      </c:barChart>
      <c:dateAx>
        <c:axId val="367249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7253160"/>
        <c:crosses val="autoZero"/>
        <c:auto val="1"/>
        <c:lblOffset val="100"/>
        <c:baseTimeUnit val="days"/>
      </c:dateAx>
      <c:valAx>
        <c:axId val="367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36724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1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laço for e suas partes: inicialização, teste e atualização. Expressões e instruções. Utilizando laços com vetores. Exemplos de laços em funções. 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3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operador de atribuição é associativo à direita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4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relação interessante entre expressões e instruções.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3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é o uso mais comum do laço for: processar elementos em</a:t>
            </a:r>
            <a:r>
              <a:rPr lang="pt-BR" baseline="0" dirty="0"/>
              <a:t>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7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Passando os limites do laço nos parâmetros de uma função.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2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Passando o tamanho do vetor para</a:t>
            </a:r>
            <a:r>
              <a:rPr lang="pt-BR" baseline="0" dirty="0"/>
              <a:t> 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321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tx1"/>
                </a:solidFill>
              </a:rPr>
              <a:t> Mostrar que não tem como saber o tamanho do vetor dentro da função. 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37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Ações repetitivas: ler a nota</a:t>
            </a:r>
            <a:r>
              <a:rPr lang="pt-BR" baseline="0" dirty="0"/>
              <a:t> de 50 alunos significa repetir uma leitura 50 vezes.</a:t>
            </a:r>
          </a:p>
          <a:p>
            <a:r>
              <a:rPr lang="pt-BR" baseline="0" dirty="0"/>
              <a:t>Tomar decisões: o sinal está vermelho? A nota é maior que 5.0?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Estudaremos estas expressões nas próximas aulas, as relacionais junto com o </a:t>
            </a:r>
            <a:r>
              <a:rPr lang="pt-BR" dirty="0" err="1"/>
              <a:t>while</a:t>
            </a:r>
            <a:r>
              <a:rPr lang="pt-BR" dirty="0"/>
              <a:t> e as lógicas junto com 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</a:t>
            </a:r>
            <a:r>
              <a:rPr lang="pt-BR" baseline="0" dirty="0"/>
              <a:t> diretamente um exemplo para depois tentar entendê-lo. O laço repete apenas a primeira instrução que o segue. Blocos não são um recurso que “fazem parte” do laço for, eles serão vistos mais adiante.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0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0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tx1"/>
                </a:solidFill>
              </a:rPr>
              <a:t> Mostrar que o depurador executa o laço em um único passo. Então é importante entender seu funcionamento.</a:t>
            </a:r>
            <a:endParaRPr lang="pt-BR" dirty="0"/>
          </a:p>
          <a:p>
            <a:r>
              <a:rPr lang="pt-BR" dirty="0"/>
              <a:t>Uma variável com valor inteiro pode ser convertido para um valor booleano:</a:t>
            </a:r>
            <a:r>
              <a:rPr lang="pt-BR" baseline="0" dirty="0"/>
              <a:t> 0 (zero) é falso e qualquer outro valor é verdadeiro.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2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tx1"/>
                </a:solidFill>
              </a:rPr>
              <a:t> </a:t>
            </a:r>
            <a:r>
              <a:rPr lang="pt-BR" dirty="0"/>
              <a:t>Sabendo que inicialização, teste e atualização são expressões, e conhecendo a ordem de avaliação de cada expressão, é possível construir laços mais complexos: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for (</a:t>
            </a:r>
            <a:r>
              <a:rPr lang="pt-BR" dirty="0" err="1">
                <a:latin typeface="Consolas" panose="020B0609020204030204" pitchFamily="49" charset="0"/>
              </a:rPr>
              <a:t>cin</a:t>
            </a:r>
            <a:r>
              <a:rPr lang="pt-BR" dirty="0">
                <a:latin typeface="Consolas" panose="020B0609020204030204" pitchFamily="49" charset="0"/>
              </a:rPr>
              <a:t> &gt;&gt; x; x &lt; 0; </a:t>
            </a:r>
            <a:r>
              <a:rPr lang="pt-BR" dirty="0" err="1">
                <a:latin typeface="Consolas" panose="020B0609020204030204" pitchFamily="49" charset="0"/>
              </a:rPr>
              <a:t>cin</a:t>
            </a:r>
            <a:r>
              <a:rPr lang="pt-BR" dirty="0">
                <a:latin typeface="Consolas" panose="020B0609020204030204" pitchFamily="49" charset="0"/>
              </a:rPr>
              <a:t> &gt;&gt; x)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cout &lt;&lt; “Número positivo: ";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8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Valores</a:t>
            </a:r>
            <a:r>
              <a:rPr lang="pt-BR" baseline="0" dirty="0"/>
              <a:t> podem ser obtidos através de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73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544CDF70-405B-4925-8A48-C2070CECB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26/04/2021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 de REPETIÇÃO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53849" y="4894997"/>
            <a:ext cx="822394" cy="3964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991544" y="4388911"/>
            <a:ext cx="4616970" cy="129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utilizado como contador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 i = 0 ; i &lt; 5; i++)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É realizada apenas uma vez</a:t>
            </a:r>
          </a:p>
          <a:p>
            <a:pPr lvl="1"/>
            <a:r>
              <a:rPr lang="pt-BR" dirty="0"/>
              <a:t>Geralmente usada para definir </a:t>
            </a:r>
            <a:br>
              <a:rPr lang="pt-BR" dirty="0"/>
            </a:br>
            <a:r>
              <a:rPr lang="pt-BR" dirty="0"/>
              <a:t>o valor inicial de uma variável </a:t>
            </a:r>
            <a:br>
              <a:rPr lang="pt-BR" dirty="0"/>
            </a:br>
            <a:r>
              <a:rPr lang="pt-BR" dirty="0"/>
              <a:t>(contador)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5C1D7AD-3480-475F-ADE0-111BD31F04D7}"/>
              </a:ext>
            </a:extLst>
          </p:cNvPr>
          <p:cNvGrpSpPr/>
          <p:nvPr/>
        </p:nvGrpSpPr>
        <p:grpSpPr>
          <a:xfrm>
            <a:off x="7436858" y="2421308"/>
            <a:ext cx="3496918" cy="2735884"/>
            <a:chOff x="7436858" y="2421308"/>
            <a:chExt cx="3496918" cy="273588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1B3424A-074F-4D41-857D-321AC45F79AF}"/>
                </a:ext>
              </a:extLst>
            </p:cNvPr>
            <p:cNvSpPr/>
            <p:nvPr/>
          </p:nvSpPr>
          <p:spPr>
            <a:xfrm>
              <a:off x="8724422" y="2919680"/>
              <a:ext cx="792088" cy="360040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i&lt;5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1B2E7CC-83F2-448E-9EF5-760E56A5B5B5}"/>
                </a:ext>
              </a:extLst>
            </p:cNvPr>
            <p:cNvSpPr/>
            <p:nvPr/>
          </p:nvSpPr>
          <p:spPr>
            <a:xfrm>
              <a:off x="8724421" y="3642392"/>
              <a:ext cx="1980222" cy="789456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C++ sabe repetir</a:t>
              </a:r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101A926E-B42F-4B83-899A-6E5D84EA6A6B}"/>
                </a:ext>
              </a:extLst>
            </p:cNvPr>
            <p:cNvSpPr/>
            <p:nvPr/>
          </p:nvSpPr>
          <p:spPr>
            <a:xfrm>
              <a:off x="8332274" y="2989056"/>
              <a:ext cx="392147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5F5653CE-D3B5-4AB3-AD1D-2105ADECD435}"/>
                </a:ext>
              </a:extLst>
            </p:cNvPr>
            <p:cNvSpPr/>
            <p:nvPr/>
          </p:nvSpPr>
          <p:spPr>
            <a:xfrm rot="5400000">
              <a:off x="8904312" y="3354360"/>
              <a:ext cx="360040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3D113A98-4EE9-497E-8A63-2B456342A177}"/>
                </a:ext>
              </a:extLst>
            </p:cNvPr>
            <p:cNvSpPr/>
            <p:nvPr/>
          </p:nvSpPr>
          <p:spPr>
            <a:xfrm rot="16200000">
              <a:off x="10122658" y="3349096"/>
              <a:ext cx="360040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em Forma de U 11">
              <a:extLst>
                <a:ext uri="{FF2B5EF4-FFF2-40B4-BE49-F238E27FC236}">
                  <a16:creationId xmlns:a16="http://schemas.microsoft.com/office/drawing/2014/main" id="{B9DBDCEB-4B2B-496B-A95A-F75456ED412F}"/>
                </a:ext>
              </a:extLst>
            </p:cNvPr>
            <p:cNvSpPr/>
            <p:nvPr/>
          </p:nvSpPr>
          <p:spPr>
            <a:xfrm flipH="1">
              <a:off x="8976320" y="2492896"/>
              <a:ext cx="1372179" cy="424152"/>
            </a:xfrm>
            <a:prstGeom prst="uturnArrow">
              <a:avLst>
                <a:gd name="adj1" fmla="val 25000"/>
                <a:gd name="adj2" fmla="val 25000"/>
                <a:gd name="adj3" fmla="val 29290"/>
                <a:gd name="adj4" fmla="val 43750"/>
                <a:gd name="adj5" fmla="val 100000"/>
              </a:avLst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EE6712A-3C70-45E7-9CA2-360D2075EB92}"/>
                </a:ext>
              </a:extLst>
            </p:cNvPr>
            <p:cNvSpPr/>
            <p:nvPr/>
          </p:nvSpPr>
          <p:spPr>
            <a:xfrm>
              <a:off x="9912554" y="2917048"/>
              <a:ext cx="792088" cy="360040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i++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C223EDC-DFC8-458D-8D26-1C24FFBAF541}"/>
                </a:ext>
              </a:extLst>
            </p:cNvPr>
            <p:cNvSpPr txBox="1"/>
            <p:nvPr/>
          </p:nvSpPr>
          <p:spPr>
            <a:xfrm>
              <a:off x="8495287" y="4695527"/>
              <a:ext cx="243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/>
                <a:t>Ciclo do Laço </a:t>
              </a:r>
              <a:r>
                <a:rPr lang="pt-BR" sz="2400" dirty="0">
                  <a:latin typeface="+mj-lt"/>
                </a:rPr>
                <a:t>for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D6F6214-FF3C-48BE-95D3-93E810709033}"/>
                </a:ext>
              </a:extLst>
            </p:cNvPr>
            <p:cNvSpPr/>
            <p:nvPr/>
          </p:nvSpPr>
          <p:spPr>
            <a:xfrm>
              <a:off x="7536290" y="2917048"/>
              <a:ext cx="792088" cy="36004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i=0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DBD2F18-6A39-4283-BB18-2281AC5710BC}"/>
                </a:ext>
              </a:extLst>
            </p:cNvPr>
            <p:cNvSpPr txBox="1"/>
            <p:nvPr/>
          </p:nvSpPr>
          <p:spPr>
            <a:xfrm>
              <a:off x="7436858" y="2421308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</a:rPr>
                <a:t>inicializa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4A8ADA5-8620-4055-BE35-1E95670BA47F}"/>
              </a:ext>
            </a:extLst>
          </p:cNvPr>
          <p:cNvGrpSpPr/>
          <p:nvPr/>
        </p:nvGrpSpPr>
        <p:grpSpPr>
          <a:xfrm>
            <a:off x="1983907" y="4663252"/>
            <a:ext cx="4363695" cy="1294329"/>
            <a:chOff x="1981703" y="4581128"/>
            <a:chExt cx="4363695" cy="1294329"/>
          </a:xfrm>
        </p:grpSpPr>
        <p:sp>
          <p:nvSpPr>
            <p:cNvPr id="5" name="Retângulo 4"/>
            <p:cNvSpPr/>
            <p:nvPr/>
          </p:nvSpPr>
          <p:spPr>
            <a:xfrm>
              <a:off x="3504069" y="5066157"/>
              <a:ext cx="822394" cy="4099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81703" y="4581128"/>
              <a:ext cx="4363695" cy="1294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i;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(i = 0; i &lt; 5 ; i++)</a:t>
              </a:r>
            </a:p>
            <a:p>
              <a:pPr>
                <a:lnSpc>
                  <a:spcPct val="150000"/>
                </a:lnSpc>
              </a:pP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"C++ sabe repetir.\n"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Determina se o corpo do laço é executado</a:t>
            </a:r>
          </a:p>
          <a:p>
            <a:pPr lvl="1"/>
            <a:r>
              <a:rPr lang="pt-BR" dirty="0"/>
              <a:t>Tipicamente compara dois valores e o resultado é booleano</a:t>
            </a:r>
          </a:p>
          <a:p>
            <a:pPr lvl="1"/>
            <a:r>
              <a:rPr lang="pt-BR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converte automaticamente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qualquer outra expressão para </a:t>
            </a:r>
            <a:br>
              <a:rPr lang="pt-BR" dirty="0"/>
            </a:br>
            <a:r>
              <a:rPr lang="pt-BR" dirty="0"/>
              <a:t>um valor booleano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B16CED3-CD57-4B44-BDCC-A70867DF3B77}"/>
              </a:ext>
            </a:extLst>
          </p:cNvPr>
          <p:cNvGrpSpPr/>
          <p:nvPr/>
        </p:nvGrpSpPr>
        <p:grpSpPr>
          <a:xfrm>
            <a:off x="6816080" y="3563271"/>
            <a:ext cx="3233245" cy="2530025"/>
            <a:chOff x="7320136" y="4271697"/>
            <a:chExt cx="2438950" cy="190848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3ACBED2-7611-47D4-A6D5-A8FD39F6C5CF}"/>
                </a:ext>
              </a:extLst>
            </p:cNvPr>
            <p:cNvSpPr/>
            <p:nvPr/>
          </p:nvSpPr>
          <p:spPr>
            <a:xfrm>
              <a:off x="7320136" y="4837197"/>
              <a:ext cx="604334" cy="232452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i=0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4709F33-A6AB-4C6C-A430-E73F96C179AC}"/>
                </a:ext>
              </a:extLst>
            </p:cNvPr>
            <p:cNvSpPr/>
            <p:nvPr/>
          </p:nvSpPr>
          <p:spPr>
            <a:xfrm>
              <a:off x="8226636" y="5305499"/>
              <a:ext cx="1510836" cy="509694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C++ sabe repetir</a:t>
              </a:r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52DDE2F8-DBE7-4D60-A995-A9A88F27BEDD}"/>
                </a:ext>
              </a:extLst>
            </p:cNvPr>
            <p:cNvSpPr/>
            <p:nvPr/>
          </p:nvSpPr>
          <p:spPr>
            <a:xfrm>
              <a:off x="7927442" y="4883687"/>
              <a:ext cx="299194" cy="139471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25174E09-C1C1-4885-9F4B-D0E8765C6791}"/>
                </a:ext>
              </a:extLst>
            </p:cNvPr>
            <p:cNvSpPr/>
            <p:nvPr/>
          </p:nvSpPr>
          <p:spPr>
            <a:xfrm rot="5400000">
              <a:off x="8385009" y="5106864"/>
              <a:ext cx="232452" cy="164818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5B9CE42-AEE9-43B0-A7C5-E1BB4C839F56}"/>
                </a:ext>
              </a:extLst>
            </p:cNvPr>
            <p:cNvSpPr/>
            <p:nvPr/>
          </p:nvSpPr>
          <p:spPr>
            <a:xfrm rot="16200000">
              <a:off x="9314562" y="5103465"/>
              <a:ext cx="232452" cy="164818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3" name="Seta: em Forma de U 12">
              <a:extLst>
                <a:ext uri="{FF2B5EF4-FFF2-40B4-BE49-F238E27FC236}">
                  <a16:creationId xmlns:a16="http://schemas.microsoft.com/office/drawing/2014/main" id="{E2BD9A26-2483-483B-B7A9-D4A7CC5382C6}"/>
                </a:ext>
              </a:extLst>
            </p:cNvPr>
            <p:cNvSpPr/>
            <p:nvPr/>
          </p:nvSpPr>
          <p:spPr>
            <a:xfrm flipH="1">
              <a:off x="8418826" y="4563353"/>
              <a:ext cx="1046922" cy="273844"/>
            </a:xfrm>
            <a:prstGeom prst="uturnArrow">
              <a:avLst>
                <a:gd name="adj1" fmla="val 25000"/>
                <a:gd name="adj2" fmla="val 25000"/>
                <a:gd name="adj3" fmla="val 29290"/>
                <a:gd name="adj4" fmla="val 43750"/>
                <a:gd name="adj5" fmla="val 100000"/>
              </a:avLst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6EFEF5A-CF10-45BD-9D9B-1B1CCC3BD7C6}"/>
                </a:ext>
              </a:extLst>
            </p:cNvPr>
            <p:cNvSpPr/>
            <p:nvPr/>
          </p:nvSpPr>
          <p:spPr>
            <a:xfrm>
              <a:off x="9133138" y="4837197"/>
              <a:ext cx="604334" cy="232452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i++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AA23AE0-B6AB-4792-84D9-5447164142C5}"/>
                </a:ext>
              </a:extLst>
            </p:cNvPr>
            <p:cNvSpPr txBox="1"/>
            <p:nvPr/>
          </p:nvSpPr>
          <p:spPr>
            <a:xfrm>
              <a:off x="8205021" y="5878367"/>
              <a:ext cx="1554065" cy="30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Ciclo do Laço </a:t>
              </a:r>
              <a:r>
                <a:rPr lang="pt-BR" sz="2000" dirty="0">
                  <a:latin typeface="+mj-lt"/>
                </a:rPr>
                <a:t>for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257388A-2C0C-4763-A519-A89E5A73C23A}"/>
                </a:ext>
              </a:extLst>
            </p:cNvPr>
            <p:cNvSpPr/>
            <p:nvPr/>
          </p:nvSpPr>
          <p:spPr>
            <a:xfrm>
              <a:off x="8223993" y="4838896"/>
              <a:ext cx="604334" cy="232452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i&lt;5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D281E9-CCFF-43C4-BEF6-386213FC2E95}"/>
                </a:ext>
              </a:extLst>
            </p:cNvPr>
            <p:cNvSpPr txBox="1"/>
            <p:nvPr/>
          </p:nvSpPr>
          <p:spPr>
            <a:xfrm>
              <a:off x="8250502" y="4271697"/>
              <a:ext cx="503270" cy="27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</a:rPr>
                <a:t>testa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valor do contador: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limite;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limite;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(i=limite; i ; i--)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quando i é 0</a:t>
            </a:r>
          </a:p>
          <a:p>
            <a:r>
              <a:rPr lang="pt-BR" dirty="0">
                <a:latin typeface="+mj-lt"/>
              </a:rPr>
              <a:t>      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 =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"Finalizado agora que i =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456ECE-3C3F-4BFC-88E9-41DEC8C90328}"/>
              </a:ext>
            </a:extLst>
          </p:cNvPr>
          <p:cNvGrpSpPr/>
          <p:nvPr/>
        </p:nvGrpSpPr>
        <p:grpSpPr>
          <a:xfrm>
            <a:off x="11594275" y="6384471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D1C45E66-8322-4087-AE71-F8D5924631A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9C87FD8-430B-4686-9903-511D19EF036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DC3149-B20C-4B42-BED5-568B4E34861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Limite.cpp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for é um laço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testa a condição na entrada </a:t>
            </a:r>
            <a:br>
              <a:rPr lang="pt-BR" dirty="0"/>
            </a:br>
            <a:r>
              <a:rPr lang="pt-BR" dirty="0"/>
              <a:t>(antes de executar o corpo do laço)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3438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o valor do contador: </a:t>
            </a:r>
            <a:r>
              <a:rPr lang="pt-BR" sz="1600" b="1" dirty="0">
                <a:latin typeface="+mj-lt"/>
              </a:rPr>
              <a:t>4</a:t>
            </a:r>
          </a:p>
          <a:p>
            <a:r>
              <a:rPr lang="pt-BR" sz="1600" dirty="0">
                <a:latin typeface="+mj-lt"/>
              </a:rPr>
              <a:t>i = 4</a:t>
            </a:r>
          </a:p>
          <a:p>
            <a:r>
              <a:rPr lang="pt-BR" sz="1600" dirty="0">
                <a:latin typeface="+mj-lt"/>
              </a:rPr>
              <a:t>i = 3</a:t>
            </a:r>
          </a:p>
          <a:p>
            <a:r>
              <a:rPr lang="pt-BR" sz="1600" dirty="0">
                <a:latin typeface="+mj-lt"/>
              </a:rPr>
              <a:t>i = 2</a:t>
            </a:r>
          </a:p>
          <a:p>
            <a:r>
              <a:rPr lang="pt-BR" sz="1600" dirty="0">
                <a:latin typeface="+mj-lt"/>
              </a:rPr>
              <a:t>i = 1</a:t>
            </a:r>
          </a:p>
          <a:p>
            <a:r>
              <a:rPr lang="pt-BR" sz="1600" dirty="0">
                <a:latin typeface="+mj-lt"/>
              </a:rPr>
              <a:t>Finalizado agora que i = 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589240"/>
            <a:ext cx="7276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0; i++)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repetir?"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será executado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352773" y="4513876"/>
            <a:ext cx="595647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52772" y="5609771"/>
            <a:ext cx="595647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991544" y="4509120"/>
            <a:ext cx="43636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 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5; i &gt; 0; i-- )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Atualização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realizada após a execução do corpo do laço</a:t>
            </a:r>
          </a:p>
          <a:p>
            <a:pPr lvl="1"/>
            <a:r>
              <a:rPr lang="pt-BR" dirty="0"/>
              <a:t>Normalmente é usada para incrementar ou decrementar </a:t>
            </a:r>
            <a:br>
              <a:rPr lang="pt-BR" dirty="0"/>
            </a:br>
            <a:r>
              <a:rPr lang="pt-BR" dirty="0"/>
              <a:t>uma variável (contador)</a:t>
            </a:r>
          </a:p>
          <a:p>
            <a:pPr lvl="1"/>
            <a:r>
              <a:rPr lang="pt-BR" dirty="0"/>
              <a:t>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expressão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B40D84D-3D96-44C8-9CB3-FE41D39B04CF}"/>
              </a:ext>
            </a:extLst>
          </p:cNvPr>
          <p:cNvGrpSpPr/>
          <p:nvPr/>
        </p:nvGrpSpPr>
        <p:grpSpPr>
          <a:xfrm>
            <a:off x="6996101" y="3647656"/>
            <a:ext cx="3397487" cy="2641580"/>
            <a:chOff x="6996101" y="3647656"/>
            <a:chExt cx="3397487" cy="264158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520E7E2-A246-47FD-9EE7-E83A23DBAFDC}"/>
                </a:ext>
              </a:extLst>
            </p:cNvPr>
            <p:cNvSpPr/>
            <p:nvPr/>
          </p:nvSpPr>
          <p:spPr>
            <a:xfrm>
              <a:off x="6996101" y="4071808"/>
              <a:ext cx="792088" cy="360040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i=0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CC8B6B0-511F-4E2B-964B-7C016BC936F9}"/>
                </a:ext>
              </a:extLst>
            </p:cNvPr>
            <p:cNvSpPr/>
            <p:nvPr/>
          </p:nvSpPr>
          <p:spPr>
            <a:xfrm>
              <a:off x="8184233" y="4074440"/>
              <a:ext cx="792088" cy="360040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i&lt;5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BAE3DCB-6C0B-4693-9635-F2F680DC0891}"/>
                </a:ext>
              </a:extLst>
            </p:cNvPr>
            <p:cNvSpPr/>
            <p:nvPr/>
          </p:nvSpPr>
          <p:spPr>
            <a:xfrm>
              <a:off x="8184232" y="4797152"/>
              <a:ext cx="1980222" cy="789456"/>
            </a:xfrm>
            <a:prstGeom prst="round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lt"/>
                </a:rPr>
                <a:t>C++ sabe repetir</a:t>
              </a:r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8367D483-7239-4E8A-8F5C-480ECC3D5822}"/>
                </a:ext>
              </a:extLst>
            </p:cNvPr>
            <p:cNvSpPr/>
            <p:nvPr/>
          </p:nvSpPr>
          <p:spPr>
            <a:xfrm>
              <a:off x="7792085" y="4143816"/>
              <a:ext cx="392147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3F022F45-8EAB-4188-8EC6-9E8607C2AAA1}"/>
                </a:ext>
              </a:extLst>
            </p:cNvPr>
            <p:cNvSpPr/>
            <p:nvPr/>
          </p:nvSpPr>
          <p:spPr>
            <a:xfrm rot="5400000">
              <a:off x="8364123" y="4509120"/>
              <a:ext cx="360040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1C839455-F6C0-41B2-8EEC-C421EBD257C0}"/>
                </a:ext>
              </a:extLst>
            </p:cNvPr>
            <p:cNvSpPr/>
            <p:nvPr/>
          </p:nvSpPr>
          <p:spPr>
            <a:xfrm rot="16200000">
              <a:off x="9582469" y="4503856"/>
              <a:ext cx="360040" cy="216024"/>
            </a:xfrm>
            <a:prstGeom prst="rightArrow">
              <a:avLst/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em Forma de U 12">
              <a:extLst>
                <a:ext uri="{FF2B5EF4-FFF2-40B4-BE49-F238E27FC236}">
                  <a16:creationId xmlns:a16="http://schemas.microsoft.com/office/drawing/2014/main" id="{477F9D2A-07F1-4CB4-9BBC-50BD516F0EE3}"/>
                </a:ext>
              </a:extLst>
            </p:cNvPr>
            <p:cNvSpPr/>
            <p:nvPr/>
          </p:nvSpPr>
          <p:spPr>
            <a:xfrm flipH="1">
              <a:off x="8436131" y="3647656"/>
              <a:ext cx="1372179" cy="424152"/>
            </a:xfrm>
            <a:prstGeom prst="uturnArrow">
              <a:avLst>
                <a:gd name="adj1" fmla="val 25000"/>
                <a:gd name="adj2" fmla="val 25000"/>
                <a:gd name="adj3" fmla="val 29290"/>
                <a:gd name="adj4" fmla="val 43750"/>
                <a:gd name="adj5" fmla="val 100000"/>
              </a:avLst>
            </a:prstGeom>
            <a:solidFill>
              <a:schemeClr val="tx1">
                <a:lumMod val="85000"/>
                <a:alpha val="2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BC04B4-A636-4B66-BC6F-8B5E832E871D}"/>
                </a:ext>
              </a:extLst>
            </p:cNvPr>
            <p:cNvSpPr txBox="1"/>
            <p:nvPr/>
          </p:nvSpPr>
          <p:spPr>
            <a:xfrm>
              <a:off x="7955099" y="5827571"/>
              <a:ext cx="243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/>
                <a:t>Ciclo do Laço </a:t>
              </a:r>
              <a:r>
                <a:rPr lang="pt-BR" sz="2400" dirty="0">
                  <a:latin typeface="+mj-lt"/>
                </a:rPr>
                <a:t>for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A10F9CE-3C59-4E7A-B9FC-A6A13BB3A5A6}"/>
                </a:ext>
              </a:extLst>
            </p:cNvPr>
            <p:cNvSpPr/>
            <p:nvPr/>
          </p:nvSpPr>
          <p:spPr>
            <a:xfrm>
              <a:off x="9372365" y="4071808"/>
              <a:ext cx="792088" cy="36004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i++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13FF5B-1152-4E3A-A8C7-EF5447F14731}"/>
              </a:ext>
            </a:extLst>
          </p:cNvPr>
          <p:cNvSpPr txBox="1"/>
          <p:nvPr/>
        </p:nvSpPr>
        <p:spPr>
          <a:xfrm>
            <a:off x="10329690" y="404737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atualiza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4F64AB6-2440-487B-AFEE-D0119701E999}"/>
              </a:ext>
            </a:extLst>
          </p:cNvPr>
          <p:cNvGrpSpPr/>
          <p:nvPr/>
        </p:nvGrpSpPr>
        <p:grpSpPr>
          <a:xfrm>
            <a:off x="11594275" y="6384471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B0484CB2-710A-43B4-8F30-EE30DA93903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FD1AF90-BD2F-4AE5-9D93-38D3A2FDD41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36160" y="3578172"/>
            <a:ext cx="3887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antes;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(inicializa; testa; atualiza)</a:t>
            </a:r>
          </a:p>
          <a:p>
            <a:r>
              <a:rPr lang="pt-BR" sz="1600" dirty="0">
                <a:latin typeface="+mj-lt"/>
              </a:rPr>
              <a:t>     corpo;</a:t>
            </a:r>
          </a:p>
          <a:p>
            <a:r>
              <a:rPr lang="pt-BR" sz="1600" dirty="0">
                <a:latin typeface="+mj-lt"/>
              </a:rPr>
              <a:t>depois;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58AACA2D-A5E7-456E-8376-683984557E5B}"/>
              </a:ext>
            </a:extLst>
          </p:cNvPr>
          <p:cNvGrpSpPr/>
          <p:nvPr/>
        </p:nvGrpSpPr>
        <p:grpSpPr>
          <a:xfrm>
            <a:off x="1703512" y="1714488"/>
            <a:ext cx="5446236" cy="4714908"/>
            <a:chOff x="1703512" y="1714488"/>
            <a:chExt cx="5446236" cy="4714908"/>
          </a:xfrm>
        </p:grpSpPr>
        <p:sp>
          <p:nvSpPr>
            <p:cNvPr id="31" name="CaixaDeTexto 30"/>
            <p:cNvSpPr txBox="1"/>
            <p:nvPr/>
          </p:nvSpPr>
          <p:spPr>
            <a:xfrm>
              <a:off x="5951984" y="199420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Laço for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853651" y="52098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687155" y="4312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1917826" y="171448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1917826" y="60007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9" name="Retângulo: Cantos Arredondados 8"/>
            <p:cNvSpPr/>
            <p:nvPr/>
          </p:nvSpPr>
          <p:spPr>
            <a:xfrm>
              <a:off x="4943872" y="3423870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atualização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4943872" y="4495440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</a:t>
              </a: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1917826" y="2780928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inicialização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1989264" y="4209688"/>
              <a:ext cx="1714512" cy="1000132"/>
            </a:xfrm>
            <a:prstGeom prst="flowChartDecision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9556C34-3DD2-47A0-ADAA-28274F5790C4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846520" y="2143116"/>
              <a:ext cx="0" cy="63781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2846520" y="3209556"/>
              <a:ext cx="0" cy="100013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DF417F28-CE15-4A1C-AB1F-D153B8F4F7E1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2846520" y="5209820"/>
              <a:ext cx="0" cy="79094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703776" y="4709754"/>
              <a:ext cx="1240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0B15201-B058-4C5F-827E-3F7C85E2B558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5872566" y="3852498"/>
              <a:ext cx="0" cy="64294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D033DD0-BA12-4E83-A8EF-AF36B5EE2B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853651" y="3635912"/>
              <a:ext cx="2090221" cy="227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703512" y="2500306"/>
              <a:ext cx="5328583" cy="32329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laço for usa três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Inicialização</a:t>
            </a:r>
          </a:p>
          <a:p>
            <a:pPr lvl="1"/>
            <a:r>
              <a:rPr lang="pt-BR" dirty="0"/>
              <a:t>Teste</a:t>
            </a:r>
          </a:p>
          <a:p>
            <a:pPr lvl="1"/>
            <a:r>
              <a:rPr lang="pt-BR" dirty="0"/>
              <a:t>Atualização</a:t>
            </a:r>
            <a:br>
              <a:rPr lang="pt-BR" dirty="0"/>
            </a:br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é qualquer valor ou qualquer combinação válida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</a:t>
            </a:r>
            <a:r>
              <a:rPr lang="pt-BR" dirty="0"/>
              <a:t>(constantes e variáveis)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 operadores</a:t>
            </a:r>
          </a:p>
          <a:p>
            <a:pPr lvl="1"/>
            <a:r>
              <a:rPr lang="pt-BR" sz="2400" dirty="0">
                <a:latin typeface="+mj-lt"/>
              </a:rPr>
              <a:t>10</a:t>
            </a:r>
            <a:r>
              <a:rPr lang="pt-BR" dirty="0"/>
              <a:t>  é uma expressão com o valor </a:t>
            </a:r>
            <a:r>
              <a:rPr lang="pt-BR" sz="2400" dirty="0">
                <a:latin typeface="+mj-lt"/>
              </a:rPr>
              <a:t>10</a:t>
            </a:r>
            <a:r>
              <a:rPr lang="pt-BR" sz="2400" dirty="0"/>
              <a:t> </a:t>
            </a:r>
          </a:p>
          <a:p>
            <a:pPr lvl="1"/>
            <a:r>
              <a:rPr lang="pt-BR" dirty="0">
                <a:latin typeface="+mj-lt"/>
              </a:rPr>
              <a:t>28+20</a:t>
            </a:r>
            <a:r>
              <a:rPr lang="pt-BR" dirty="0"/>
              <a:t> é uma expressão com o valor </a:t>
            </a:r>
            <a:r>
              <a:rPr lang="pt-BR" dirty="0">
                <a:latin typeface="+mj-lt"/>
              </a:rPr>
              <a:t>48</a:t>
            </a: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toda expressão tem um valor</a:t>
            </a:r>
          </a:p>
          <a:p>
            <a:pPr lvl="1"/>
            <a:r>
              <a:rPr lang="pt-BR" dirty="0"/>
              <a:t>Muitas vezes o valor é óbvio: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2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*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25)</a:t>
            </a:r>
            <a:r>
              <a:rPr lang="pt-BR" sz="2400" dirty="0"/>
              <a:t> tem valor </a:t>
            </a:r>
            <a:r>
              <a:rPr lang="pt-BR" sz="2400" dirty="0">
                <a:latin typeface="+mj-lt"/>
              </a:rPr>
              <a:t>50</a:t>
            </a:r>
            <a:endParaRPr lang="pt-BR" dirty="0">
              <a:latin typeface="+mj-lt"/>
            </a:endParaRPr>
          </a:p>
          <a:p>
            <a:pPr lvl="1">
              <a:spcAft>
                <a:spcPts val="1800"/>
              </a:spcAft>
            </a:pPr>
            <a:r>
              <a:rPr lang="pt-BR" dirty="0"/>
              <a:t>Outras vezes nem tanto: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=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20)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2400" dirty="0"/>
              <a:t>tem valor </a:t>
            </a:r>
            <a:r>
              <a:rPr lang="pt-BR" sz="2400" dirty="0">
                <a:latin typeface="+mj-lt"/>
              </a:rPr>
              <a:t>20</a:t>
            </a:r>
            <a:endParaRPr lang="pt-BR" dirty="0">
              <a:latin typeface="+mj-lt"/>
            </a:endParaRP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tem o valor do seu operando esquerdo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D26B2D0-2AE6-4F4D-8FC9-35919489DBE8}"/>
              </a:ext>
            </a:extLst>
          </p:cNvPr>
          <p:cNvGrpSpPr/>
          <p:nvPr/>
        </p:nvGrpSpPr>
        <p:grpSpPr>
          <a:xfrm>
            <a:off x="1775520" y="4293096"/>
            <a:ext cx="5622052" cy="1554898"/>
            <a:chOff x="1775520" y="4293096"/>
            <a:chExt cx="5622052" cy="155489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0BD5858-D44D-4684-8241-25F0E0D62B6D}"/>
                </a:ext>
              </a:extLst>
            </p:cNvPr>
            <p:cNvSpPr/>
            <p:nvPr/>
          </p:nvSpPr>
          <p:spPr>
            <a:xfrm>
              <a:off x="5118889" y="4945717"/>
              <a:ext cx="309124" cy="3091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775520" y="4293096"/>
              <a:ext cx="56220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+mj-lt"/>
                </a:rPr>
                <a:t>empregados = (copeiros = 4) + 3;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991A574-3E3C-4C68-84ED-9A98CEE88049}"/>
                </a:ext>
              </a:extLst>
            </p:cNvPr>
            <p:cNvCxnSpPr/>
            <p:nvPr/>
          </p:nvCxnSpPr>
          <p:spPr>
            <a:xfrm>
              <a:off x="4301343" y="4797152"/>
              <a:ext cx="1944216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3783833-A4A9-4EF4-8DD8-3A4A586447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5273451" y="4797152"/>
              <a:ext cx="0" cy="148565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7CAA2BE-D0A4-476D-A045-932E507D82E8}"/>
                </a:ext>
              </a:extLst>
            </p:cNvPr>
            <p:cNvSpPr/>
            <p:nvPr/>
          </p:nvSpPr>
          <p:spPr>
            <a:xfrm>
              <a:off x="5411376" y="5502627"/>
              <a:ext cx="309124" cy="3091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F8BFCAE-5569-4B39-9E3B-55931B72C002}"/>
                </a:ext>
              </a:extLst>
            </p:cNvPr>
            <p:cNvCxnSpPr>
              <a:cxnSpLocks/>
            </p:cNvCxnSpPr>
            <p:nvPr/>
          </p:nvCxnSpPr>
          <p:spPr>
            <a:xfrm>
              <a:off x="5118889" y="5354062"/>
              <a:ext cx="833095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ADDF673-8474-4E2F-A8B6-21A05384286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5565938" y="5354062"/>
              <a:ext cx="0" cy="148565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2487E15-EA03-462D-8901-074C5DB67745}"/>
                </a:ext>
              </a:extLst>
            </p:cNvPr>
            <p:cNvSpPr/>
            <p:nvPr/>
          </p:nvSpPr>
          <p:spPr>
            <a:xfrm>
              <a:off x="3287688" y="4893196"/>
              <a:ext cx="27238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empregados = 4 + 3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8236A6E-069F-426A-9FE9-2E6188B31EE9}"/>
                </a:ext>
              </a:extLst>
            </p:cNvPr>
            <p:cNvSpPr/>
            <p:nvPr/>
          </p:nvSpPr>
          <p:spPr>
            <a:xfrm>
              <a:off x="3592992" y="5447884"/>
              <a:ext cx="23006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empregados = 7 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03B1608-B095-4DA1-942C-E7442F0250C8}"/>
              </a:ext>
            </a:extLst>
          </p:cNvPr>
          <p:cNvGrpSpPr/>
          <p:nvPr/>
        </p:nvGrpSpPr>
        <p:grpSpPr>
          <a:xfrm>
            <a:off x="7852958" y="4293095"/>
            <a:ext cx="2563522" cy="1554899"/>
            <a:chOff x="7583501" y="4293095"/>
            <a:chExt cx="2563522" cy="155489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46B8B20-D7A1-4CD7-9122-0A06A32F230C}"/>
                </a:ext>
              </a:extLst>
            </p:cNvPr>
            <p:cNvSpPr/>
            <p:nvPr/>
          </p:nvSpPr>
          <p:spPr>
            <a:xfrm>
              <a:off x="7583501" y="4293095"/>
              <a:ext cx="2563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+mj-lt"/>
                </a:rPr>
                <a:t>x = y = z = 0;</a:t>
              </a:r>
              <a:endParaRPr lang="pt-BR" sz="2400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559583E-0D90-4FF6-BAB3-DEF7064A54DC}"/>
                </a:ext>
              </a:extLst>
            </p:cNvPr>
            <p:cNvSpPr/>
            <p:nvPr/>
          </p:nvSpPr>
          <p:spPr>
            <a:xfrm>
              <a:off x="9289810" y="4946394"/>
              <a:ext cx="309124" cy="3091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DA1ADB1-A759-45C5-9602-066F8518AD6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4797152"/>
              <a:ext cx="792088" cy="1077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9133452-CFCC-475C-A46B-708D4CA76B98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444372" y="4797829"/>
              <a:ext cx="0" cy="148565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5DFDE2D6-89DB-45D7-9A92-600B1AF9BF9E}"/>
                </a:ext>
              </a:extLst>
            </p:cNvPr>
            <p:cNvSpPr/>
            <p:nvPr/>
          </p:nvSpPr>
          <p:spPr>
            <a:xfrm>
              <a:off x="9073786" y="5502627"/>
              <a:ext cx="309124" cy="3091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1FB8135-7BEC-455B-8913-9034FA414692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353385"/>
              <a:ext cx="792088" cy="1077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F7EEA97-8439-4A74-99F1-F60DAED63D87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228348" y="5354062"/>
              <a:ext cx="0" cy="148565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D05524-9B96-4015-886F-455BC56376A9}"/>
                </a:ext>
              </a:extLst>
            </p:cNvPr>
            <p:cNvSpPr txBox="1"/>
            <p:nvPr/>
          </p:nvSpPr>
          <p:spPr>
            <a:xfrm>
              <a:off x="8161083" y="4888098"/>
              <a:ext cx="1746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x = y = 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6EDEE0F-E3B4-41BB-80DB-42BA87DD411C}"/>
                </a:ext>
              </a:extLst>
            </p:cNvPr>
            <p:cNvSpPr txBox="1"/>
            <p:nvPr/>
          </p:nvSpPr>
          <p:spPr>
            <a:xfrm>
              <a:off x="8507237" y="5447884"/>
              <a:ext cx="1004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x = 0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400" dirty="0">
                <a:latin typeface="+mj-lt"/>
              </a:rPr>
              <a:t> x;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= 100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= 100)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x = " </a:t>
            </a:r>
            <a:r>
              <a:rPr lang="pt-BR" sz="1400" dirty="0">
                <a:latin typeface="+mj-lt"/>
              </a:rPr>
              <a:t>&lt;&lt; x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&lt;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&lt;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&gt;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&gt;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cout.setf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boolalpha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boolalpha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&lt;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&lt;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&gt;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&gt;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B1C2C2-AC42-46D7-9AC2-6716CE92FC6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ValorExpr.cpp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converte valores booleanos para inteiros</a:t>
            </a:r>
            <a:endParaRPr lang="pt-BR" dirty="0"/>
          </a:p>
          <a:p>
            <a:pPr lvl="1"/>
            <a:r>
              <a:rPr lang="pt-BR" dirty="0"/>
              <a:t>A instrução 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cout.setf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(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ios_base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::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boolalpha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)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configura cout para exibir as palavras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42242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A expressão x = 100 tem o valor 100</a:t>
            </a:r>
          </a:p>
          <a:p>
            <a:r>
              <a:rPr lang="pt-BR" sz="1600" dirty="0">
                <a:latin typeface="+mj-lt"/>
              </a:rPr>
              <a:t>Agora x = 100</a:t>
            </a:r>
          </a:p>
          <a:p>
            <a:r>
              <a:rPr lang="pt-BR" sz="1600" dirty="0">
                <a:latin typeface="+mj-lt"/>
              </a:rPr>
              <a:t>A expressão x &lt; 3 tem o valor 0</a:t>
            </a:r>
          </a:p>
          <a:p>
            <a:r>
              <a:rPr lang="pt-BR" sz="1600" dirty="0">
                <a:latin typeface="+mj-lt"/>
              </a:rPr>
              <a:t>A expressão x &gt; 3 tem o valor 1</a:t>
            </a:r>
          </a:p>
          <a:p>
            <a:r>
              <a:rPr lang="pt-BR" sz="1600" dirty="0">
                <a:latin typeface="+mj-lt"/>
              </a:rPr>
              <a:t>A expressão x &lt; 3 tem o valor </a:t>
            </a:r>
            <a:r>
              <a:rPr lang="pt-BR" sz="1600" dirty="0" err="1">
                <a:latin typeface="+mj-lt"/>
              </a:rPr>
              <a:t>false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expressão x &gt; 3 tem o valor </a:t>
            </a:r>
            <a:r>
              <a:rPr lang="pt-BR" sz="1600" dirty="0" err="1">
                <a:latin typeface="+mj-lt"/>
              </a:rPr>
              <a:t>true</a:t>
            </a: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eles também: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Calculam</a:t>
            </a:r>
          </a:p>
          <a:p>
            <a:pPr lvl="1"/>
            <a:r>
              <a:rPr lang="pt-BR" dirty="0"/>
              <a:t>Analisam</a:t>
            </a:r>
          </a:p>
          <a:p>
            <a:pPr lvl="1"/>
            <a:r>
              <a:rPr lang="pt-BR" dirty="0"/>
              <a:t>Rearranjam</a:t>
            </a:r>
          </a:p>
          <a:p>
            <a:pPr lvl="1"/>
            <a:r>
              <a:rPr lang="pt-BR" dirty="0"/>
              <a:t>Modificam</a:t>
            </a:r>
          </a:p>
          <a:p>
            <a:pPr lvl="1"/>
            <a:r>
              <a:rPr lang="pt-BR" dirty="0"/>
              <a:t>Sintetizam</a:t>
            </a:r>
          </a:p>
          <a:p>
            <a:pPr lvl="1"/>
            <a:r>
              <a:rPr lang="pt-BR" dirty="0"/>
              <a:t>...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Manipulam dados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88054285"/>
              </p:ext>
            </p:extLst>
          </p:nvPr>
        </p:nvGraphicFramePr>
        <p:xfrm>
          <a:off x="5519936" y="2924944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avaliação de </a:t>
            </a:r>
            <a:r>
              <a:rPr lang="pt-BR" dirty="0"/>
              <a:t>algumas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expressões</a:t>
            </a:r>
            <a:r>
              <a:rPr lang="pt-BR" dirty="0"/>
              <a:t> possuem </a:t>
            </a:r>
            <a:br>
              <a:rPr lang="pt-BR" dirty="0"/>
            </a:br>
            <a:r>
              <a:rPr lang="pt-BR" dirty="0"/>
              <a:t>efeitos colaterais (modificam variáveis)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expressões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efeitos colaterais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89074" y="2935428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C++ é obrigado a atribuir o valor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100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para x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x = 100;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9074" y="4581128"/>
            <a:ext cx="4464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calcula um novo valor </a:t>
            </a:r>
          </a:p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mas não altera o valor </a:t>
            </a:r>
            <a:b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da variável x 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x + 15;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passar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para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basta acrescentar ponto e vírgula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transformar qualquer expressão </a:t>
            </a:r>
            <a:r>
              <a:rPr lang="pt-BR" dirty="0"/>
              <a:t>em </a:t>
            </a:r>
            <a:br>
              <a:rPr lang="pt-BR" dirty="0"/>
            </a:br>
            <a:r>
              <a:rPr lang="pt-BR" dirty="0"/>
              <a:t>uma instrução acrescentando ponto e vírgula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3895" y="2870211"/>
            <a:ext cx="7000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idade = 100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expressão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33895" y="3270321"/>
            <a:ext cx="692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idade = 100;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instrução de atribuição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33895" y="5157192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mas sem sentido</a:t>
            </a:r>
          </a:p>
          <a:p>
            <a:r>
              <a:rPr lang="pt-BR" sz="2000" dirty="0">
                <a:latin typeface="+mj-lt"/>
              </a:rPr>
              <a:t>solteiros + 6;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passar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para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basta acrescentar um ponto e vírgula, </a:t>
            </a:r>
            <a:br>
              <a:rPr lang="pt-BR" dirty="0"/>
            </a:br>
            <a:r>
              <a:rPr lang="pt-BR" dirty="0"/>
              <a:t>mas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contrário é verdade</a:t>
            </a:r>
            <a:r>
              <a:rPr lang="pt-BR" dirty="0"/>
              <a:t>?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63552" y="3429000"/>
            <a:ext cx="7000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instrução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uma expressão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por isso a instrução abaixo não é válida</a:t>
            </a:r>
          </a:p>
          <a:p>
            <a:r>
              <a:rPr lang="pt-BR" sz="2000" dirty="0">
                <a:latin typeface="+mj-lt"/>
              </a:rPr>
              <a:t>resultado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 * 1000;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E2063F-1AB3-4D87-801B-FE81D27E4CD9}"/>
              </a:ext>
            </a:extLst>
          </p:cNvPr>
          <p:cNvGrpSpPr/>
          <p:nvPr/>
        </p:nvGrpSpPr>
        <p:grpSpPr>
          <a:xfrm>
            <a:off x="3778107" y="5127727"/>
            <a:ext cx="1944195" cy="893561"/>
            <a:chOff x="3778107" y="5082730"/>
            <a:chExt cx="1944195" cy="893561"/>
          </a:xfrm>
        </p:grpSpPr>
        <p:sp>
          <p:nvSpPr>
            <p:cNvPr id="5" name="CaixaDeTexto 4"/>
            <p:cNvSpPr txBox="1"/>
            <p:nvPr/>
          </p:nvSpPr>
          <p:spPr>
            <a:xfrm>
              <a:off x="3778107" y="5268405"/>
              <a:ext cx="1944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expressão? </a:t>
              </a:r>
              <a:br>
                <a:rPr lang="pt-BR" sz="2000" dirty="0"/>
              </a:br>
              <a:r>
                <a:rPr lang="pt-BR" sz="2000" dirty="0"/>
                <a:t>não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B310EE2-F092-4381-96F9-EB697B4964AB}"/>
                </a:ext>
              </a:extLst>
            </p:cNvPr>
            <p:cNvCxnSpPr>
              <a:cxnSpLocks/>
            </p:cNvCxnSpPr>
            <p:nvPr/>
          </p:nvCxnSpPr>
          <p:spPr>
            <a:xfrm>
              <a:off x="3850105" y="5082730"/>
              <a:ext cx="1800200" cy="0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6281D9F-EEA1-4494-A450-D689288A6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205" y="5082730"/>
              <a:ext cx="0" cy="148565"/>
            </a:xfrm>
            <a:prstGeom prst="line">
              <a:avLst/>
            </a:prstGeom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C++ possui um recurso que não está presente na linguagem C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declaração de uma variável não é uma expressão, </a:t>
            </a:r>
            <a:br>
              <a:rPr lang="pt-BR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esta regra foi flexibilizada dentro do for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em função da praticidade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30752" y="2420888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i=0; i&lt;5; i++)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63552" y="5168559"/>
            <a:ext cx="714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cuidado, i não está mais definido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E8F04-5BF1-47DB-B4E2-6CFEEB714DB9}"/>
              </a:ext>
            </a:extLst>
          </p:cNvPr>
          <p:cNvSpPr txBox="1"/>
          <p:nvPr/>
        </p:nvSpPr>
        <p:spPr>
          <a:xfrm>
            <a:off x="1925753" y="3028272"/>
            <a:ext cx="2204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não é expressão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11E103F-46FF-49CF-8512-4F84C651E02C}"/>
              </a:ext>
            </a:extLst>
          </p:cNvPr>
          <p:cNvCxnSpPr>
            <a:cxnSpLocks/>
          </p:cNvCxnSpPr>
          <p:nvPr/>
        </p:nvCxnSpPr>
        <p:spPr>
          <a:xfrm>
            <a:off x="2527738" y="2883829"/>
            <a:ext cx="1000122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D2776BE-A33A-4BBD-BB4E-165AB13E7390}"/>
              </a:ext>
            </a:extLst>
          </p:cNvPr>
          <p:cNvCxnSpPr>
            <a:cxnSpLocks/>
          </p:cNvCxnSpPr>
          <p:nvPr/>
        </p:nvCxnSpPr>
        <p:spPr>
          <a:xfrm flipV="1">
            <a:off x="3027799" y="2883829"/>
            <a:ext cx="0" cy="14856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B84A25C-01DA-4FFB-9553-22C9EC3BAFEE}"/>
              </a:ext>
            </a:extLst>
          </p:cNvPr>
          <p:cNvSpPr/>
          <p:nvPr/>
        </p:nvSpPr>
        <p:spPr>
          <a:xfrm>
            <a:off x="7968204" y="3978815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2466FF-7554-4449-A069-C59BD7380226}"/>
              </a:ext>
            </a:extLst>
          </p:cNvPr>
          <p:cNvSpPr/>
          <p:nvPr/>
        </p:nvSpPr>
        <p:spPr>
          <a:xfrm>
            <a:off x="7968204" y="4223393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6AEBA7-1DFD-406C-9298-2BEAAF1E8DC5}"/>
              </a:ext>
            </a:extLst>
          </p:cNvPr>
          <p:cNvSpPr/>
          <p:nvPr/>
        </p:nvSpPr>
        <p:spPr>
          <a:xfrm>
            <a:off x="7968204" y="4467972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955990-30B8-49A9-BB5E-6DF289F27910}"/>
              </a:ext>
            </a:extLst>
          </p:cNvPr>
          <p:cNvSpPr/>
          <p:nvPr/>
        </p:nvSpPr>
        <p:spPr>
          <a:xfrm>
            <a:off x="7968204" y="4712793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20BCF-5E75-4889-A471-F831A887954B}"/>
              </a:ext>
            </a:extLst>
          </p:cNvPr>
          <p:cNvSpPr/>
          <p:nvPr/>
        </p:nvSpPr>
        <p:spPr>
          <a:xfrm>
            <a:off x="7971126" y="5264138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C51082-334E-45F2-AD1E-D320B6911D50}"/>
              </a:ext>
            </a:extLst>
          </p:cNvPr>
          <p:cNvSpPr/>
          <p:nvPr/>
        </p:nvSpPr>
        <p:spPr>
          <a:xfrm>
            <a:off x="7966893" y="3751096"/>
            <a:ext cx="1351080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CCDE5A5-23CB-4AB6-A433-CF41B99B73F4}"/>
              </a:ext>
            </a:extLst>
          </p:cNvPr>
          <p:cNvSpPr/>
          <p:nvPr/>
        </p:nvSpPr>
        <p:spPr>
          <a:xfrm>
            <a:off x="7969519" y="3975513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674378F-CC55-4BF0-A410-70780F3EE620}"/>
              </a:ext>
            </a:extLst>
          </p:cNvPr>
          <p:cNvSpPr/>
          <p:nvPr/>
        </p:nvSpPr>
        <p:spPr>
          <a:xfrm>
            <a:off x="7969519" y="4220091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5039070-0299-4618-8AE9-0666ADB7B933}"/>
              </a:ext>
            </a:extLst>
          </p:cNvPr>
          <p:cNvSpPr/>
          <p:nvPr/>
        </p:nvSpPr>
        <p:spPr>
          <a:xfrm>
            <a:off x="7969519" y="4464670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85BDC9F-286D-4909-8654-D8A5714C3A58}"/>
              </a:ext>
            </a:extLst>
          </p:cNvPr>
          <p:cNvSpPr/>
          <p:nvPr/>
        </p:nvSpPr>
        <p:spPr>
          <a:xfrm>
            <a:off x="7969519" y="4709491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24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505AECF-E410-4343-9F59-1C268D70E41E}"/>
              </a:ext>
            </a:extLst>
          </p:cNvPr>
          <p:cNvSpPr/>
          <p:nvPr/>
        </p:nvSpPr>
        <p:spPr>
          <a:xfrm>
            <a:off x="7968208" y="3747794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7F8052C-DD27-4AB1-A03B-14D77E7C68A6}"/>
              </a:ext>
            </a:extLst>
          </p:cNvPr>
          <p:cNvSpPr/>
          <p:nvPr/>
        </p:nvSpPr>
        <p:spPr>
          <a:xfrm>
            <a:off x="7966893" y="5264138"/>
            <a:ext cx="1351080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1307674368000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com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60618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16;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fatorial[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fatorial[1] = fatorial[0] = 1LL;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2;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i++)</a:t>
            </a:r>
          </a:p>
          <a:p>
            <a:r>
              <a:rPr lang="pt-BR" sz="1600" dirty="0">
                <a:latin typeface="+mj-lt"/>
              </a:rPr>
              <a:t>        fatorial[i] =  i * fatorial[i-1];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i++)</a:t>
            </a:r>
          </a:p>
          <a:p>
            <a:r>
              <a:rPr lang="pt-BR" sz="1600" dirty="0">
                <a:latin typeface="+mj-lt"/>
              </a:rPr>
              <a:t>        cout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 = " </a:t>
            </a:r>
            <a:r>
              <a:rPr lang="pt-BR" sz="1600" dirty="0">
                <a:latin typeface="+mj-lt"/>
              </a:rPr>
              <a:t>&lt;&lt; fatorial[i]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E1F7A9-5283-4EC2-AC19-F2909C5DC06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Fatorial.cpp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FDE000-E9FD-474E-948B-34B600A27A8C}"/>
              </a:ext>
            </a:extLst>
          </p:cNvPr>
          <p:cNvSpPr txBox="1"/>
          <p:nvPr/>
        </p:nvSpPr>
        <p:spPr>
          <a:xfrm>
            <a:off x="8435341" y="49623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...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C81FC7E-7027-470D-A85E-CD691A01DA23}"/>
              </a:ext>
            </a:extLst>
          </p:cNvPr>
          <p:cNvGrpSpPr/>
          <p:nvPr/>
        </p:nvGrpSpPr>
        <p:grpSpPr>
          <a:xfrm>
            <a:off x="9317973" y="3724235"/>
            <a:ext cx="646331" cy="1775381"/>
            <a:chOff x="9189718" y="3042099"/>
            <a:chExt cx="646331" cy="1775381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112034B-8C76-42B6-B38C-8AB815EA26B7}"/>
                </a:ext>
              </a:extLst>
            </p:cNvPr>
            <p:cNvSpPr txBox="1"/>
            <p:nvPr/>
          </p:nvSpPr>
          <p:spPr>
            <a:xfrm>
              <a:off x="9189718" y="32704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3316536-C1A8-433B-A2CD-721F53CDA0A8}"/>
                </a:ext>
              </a:extLst>
            </p:cNvPr>
            <p:cNvSpPr txBox="1"/>
            <p:nvPr/>
          </p:nvSpPr>
          <p:spPr>
            <a:xfrm>
              <a:off x="9189718" y="35150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C6085AD-C0F8-41D0-841F-3393C0889A3E}"/>
                </a:ext>
              </a:extLst>
            </p:cNvPr>
            <p:cNvSpPr txBox="1"/>
            <p:nvPr/>
          </p:nvSpPr>
          <p:spPr>
            <a:xfrm>
              <a:off x="9189718" y="37596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E59AD6-5356-4871-ACA6-07FA94E5A5BF}"/>
                </a:ext>
              </a:extLst>
            </p:cNvPr>
            <p:cNvSpPr txBox="1"/>
            <p:nvPr/>
          </p:nvSpPr>
          <p:spPr>
            <a:xfrm>
              <a:off x="9189718" y="40042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0xCB40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590A60D-BED1-422C-BCC3-031F5ACF50C0}"/>
                </a:ext>
              </a:extLst>
            </p:cNvPr>
            <p:cNvSpPr txBox="1"/>
            <p:nvPr/>
          </p:nvSpPr>
          <p:spPr>
            <a:xfrm>
              <a:off x="9189718" y="45558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0xCB50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37832B2-6D7D-4D44-9E2E-29A867CCA2E9}"/>
                </a:ext>
              </a:extLst>
            </p:cNvPr>
            <p:cNvSpPr txBox="1"/>
            <p:nvPr/>
          </p:nvSpPr>
          <p:spPr>
            <a:xfrm>
              <a:off x="9189718" y="3042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3AC5A8E-C204-43FF-A5E0-9D1AFECE7F44}"/>
              </a:ext>
            </a:extLst>
          </p:cNvPr>
          <p:cNvGrpSpPr/>
          <p:nvPr/>
        </p:nvGrpSpPr>
        <p:grpSpPr>
          <a:xfrm>
            <a:off x="7642478" y="3742580"/>
            <a:ext cx="325730" cy="1759263"/>
            <a:chOff x="7767945" y="3060444"/>
            <a:chExt cx="325730" cy="1759263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19C47F3-3AF3-4531-9167-12F24D48EBC1}"/>
                </a:ext>
              </a:extLst>
            </p:cNvPr>
            <p:cNvSpPr txBox="1"/>
            <p:nvPr/>
          </p:nvSpPr>
          <p:spPr>
            <a:xfrm>
              <a:off x="7806417" y="306044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0A50323-9253-45E0-A609-44675D533BB5}"/>
                </a:ext>
              </a:extLst>
            </p:cNvPr>
            <p:cNvSpPr txBox="1"/>
            <p:nvPr/>
          </p:nvSpPr>
          <p:spPr>
            <a:xfrm>
              <a:off x="7806417" y="32881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8A55A34-6CE3-47B1-B5A9-D76050B6C055}"/>
                </a:ext>
              </a:extLst>
            </p:cNvPr>
            <p:cNvSpPr txBox="1"/>
            <p:nvPr/>
          </p:nvSpPr>
          <p:spPr>
            <a:xfrm>
              <a:off x="7806417" y="354125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2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3F126DA-8602-440E-9E20-A54E0A27E3DC}"/>
                </a:ext>
              </a:extLst>
            </p:cNvPr>
            <p:cNvSpPr txBox="1"/>
            <p:nvPr/>
          </p:nvSpPr>
          <p:spPr>
            <a:xfrm>
              <a:off x="7806417" y="378419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3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BB9C250-64BB-4022-9148-F9AF91A2051B}"/>
                </a:ext>
              </a:extLst>
            </p:cNvPr>
            <p:cNvSpPr txBox="1"/>
            <p:nvPr/>
          </p:nvSpPr>
          <p:spPr>
            <a:xfrm>
              <a:off x="7806417" y="40304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0B36803-1602-4D07-BDFB-A3ED237FBD0D}"/>
                </a:ext>
              </a:extLst>
            </p:cNvPr>
            <p:cNvSpPr txBox="1"/>
            <p:nvPr/>
          </p:nvSpPr>
          <p:spPr>
            <a:xfrm>
              <a:off x="7767945" y="457348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15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51C8AC-C56E-4535-BA5F-7EBCADE2CD77}"/>
              </a:ext>
            </a:extLst>
          </p:cNvPr>
          <p:cNvSpPr txBox="1"/>
          <p:nvPr/>
        </p:nvSpPr>
        <p:spPr>
          <a:xfrm>
            <a:off x="9880896" y="369550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= fatorial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3166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0! = 1</a:t>
            </a:r>
          </a:p>
          <a:p>
            <a:r>
              <a:rPr lang="pt-BR" sz="1600" dirty="0">
                <a:latin typeface="+mj-lt"/>
              </a:rPr>
              <a:t>1! = 1</a:t>
            </a:r>
          </a:p>
          <a:p>
            <a:r>
              <a:rPr lang="pt-BR" sz="1600" dirty="0">
                <a:latin typeface="+mj-lt"/>
              </a:rPr>
              <a:t>2! = 2</a:t>
            </a:r>
          </a:p>
          <a:p>
            <a:r>
              <a:rPr lang="pt-BR" sz="1600" dirty="0">
                <a:latin typeface="+mj-lt"/>
              </a:rPr>
              <a:t>3! = 6</a:t>
            </a:r>
          </a:p>
          <a:p>
            <a:r>
              <a:rPr lang="pt-BR" sz="1600" dirty="0">
                <a:latin typeface="+mj-lt"/>
              </a:rPr>
              <a:t>4! = 24</a:t>
            </a:r>
          </a:p>
          <a:p>
            <a:r>
              <a:rPr lang="pt-BR" sz="1600" dirty="0">
                <a:latin typeface="+mj-lt"/>
              </a:rPr>
              <a:t>5! = 120</a:t>
            </a:r>
          </a:p>
          <a:p>
            <a:r>
              <a:rPr lang="pt-BR" sz="1600" dirty="0">
                <a:latin typeface="+mj-lt"/>
              </a:rPr>
              <a:t>6! = 720</a:t>
            </a:r>
          </a:p>
          <a:p>
            <a:r>
              <a:rPr lang="pt-BR" sz="1600" dirty="0">
                <a:latin typeface="+mj-lt"/>
              </a:rPr>
              <a:t>7! = 5040</a:t>
            </a:r>
          </a:p>
          <a:p>
            <a:r>
              <a:rPr lang="pt-BR" sz="1600" dirty="0">
                <a:latin typeface="+mj-lt"/>
              </a:rPr>
              <a:t>8! = 40320</a:t>
            </a:r>
          </a:p>
          <a:p>
            <a:r>
              <a:rPr lang="pt-BR" sz="1600" dirty="0">
                <a:latin typeface="+mj-lt"/>
              </a:rPr>
              <a:t>9! = 362880</a:t>
            </a:r>
          </a:p>
          <a:p>
            <a:r>
              <a:rPr lang="pt-BR" sz="1600" dirty="0">
                <a:latin typeface="+mj-lt"/>
              </a:rPr>
              <a:t>10! = 3628800 </a:t>
            </a:r>
          </a:p>
          <a:p>
            <a:r>
              <a:rPr lang="pt-BR" sz="1600" dirty="0">
                <a:latin typeface="+mj-lt"/>
              </a:rPr>
              <a:t>11! = 39916800</a:t>
            </a:r>
          </a:p>
          <a:p>
            <a:r>
              <a:rPr lang="pt-BR" sz="1600" dirty="0">
                <a:latin typeface="+mj-lt"/>
              </a:rPr>
              <a:t>12! = 479001600</a:t>
            </a:r>
          </a:p>
          <a:p>
            <a:r>
              <a:rPr lang="pt-BR" sz="1600" dirty="0">
                <a:latin typeface="+mj-lt"/>
              </a:rPr>
              <a:t>13! = 6227020800</a:t>
            </a:r>
          </a:p>
          <a:p>
            <a:r>
              <a:rPr lang="pt-BR" sz="1600" dirty="0">
                <a:latin typeface="+mj-lt"/>
              </a:rPr>
              <a:t>14! = 87178291200</a:t>
            </a:r>
          </a:p>
          <a:p>
            <a:r>
              <a:rPr lang="pt-BR" sz="1600" dirty="0">
                <a:latin typeface="+mj-lt"/>
              </a:rPr>
              <a:t>15! = 1307674368000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87210"/>
            <a:ext cx="76438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crescente(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crescente(3, 9);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crescente(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a; i &lt;= b; i++)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937BDE-7A62-46BC-AD2B-E1E2C5E0C13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Crescente.cpp</a:t>
            </a:r>
          </a:p>
        </p:txBody>
      </p:sp>
    </p:spTree>
    <p:extLst>
      <p:ext uri="{BB962C8B-B14F-4D97-AF65-F5344CB8AC3E}">
        <p14:creationId xmlns:p14="http://schemas.microsoft.com/office/powerpoint/2010/main" val="45034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limites do laço </a:t>
            </a:r>
            <a:r>
              <a:rPr lang="pt-BR" dirty="0"/>
              <a:t>são definidos pelos argumentos da função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3 4 5 6 7 8 9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47528" y="4341201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crescente(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a; i &lt;= b; i++)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44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F15BA857-8DAC-400A-A7AC-B4D50671044D}"/>
              </a:ext>
            </a:extLst>
          </p:cNvPr>
          <p:cNvSpPr/>
          <p:nvPr/>
        </p:nvSpPr>
        <p:spPr>
          <a:xfrm>
            <a:off x="8328246" y="4377959"/>
            <a:ext cx="885258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238773B-6B42-40D7-9420-296BA28CC2D5}"/>
              </a:ext>
            </a:extLst>
          </p:cNvPr>
          <p:cNvSpPr/>
          <p:nvPr/>
        </p:nvSpPr>
        <p:spPr>
          <a:xfrm>
            <a:off x="8330224" y="4622537"/>
            <a:ext cx="885258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3F11CCF-A222-4FE3-B131-9DED6EFFB6DE}"/>
              </a:ext>
            </a:extLst>
          </p:cNvPr>
          <p:cNvSpPr/>
          <p:nvPr/>
        </p:nvSpPr>
        <p:spPr>
          <a:xfrm>
            <a:off x="8330223" y="4860674"/>
            <a:ext cx="885258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inverte(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nums</a:t>
            </a:r>
            <a:r>
              <a:rPr lang="pt-BR" sz="1600" dirty="0">
                <a:latin typeface="+mj-lt"/>
              </a:rPr>
              <a:t>[5] = { 40, 50, 60, 70, 80 };</a:t>
            </a:r>
          </a:p>
          <a:p>
            <a:r>
              <a:rPr lang="pt-BR" sz="1600" dirty="0">
                <a:latin typeface="+mj-lt"/>
              </a:rPr>
              <a:t>    inverte(</a:t>
            </a:r>
            <a:r>
              <a:rPr lang="pt-BR" sz="1600" dirty="0" err="1">
                <a:latin typeface="+mj-lt"/>
              </a:rPr>
              <a:t>nums</a:t>
            </a:r>
            <a:r>
              <a:rPr lang="pt-BR" sz="1600" dirty="0">
                <a:latin typeface="+mj-lt"/>
              </a:rPr>
              <a:t>, 5);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inverte(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tam-1; i &gt;= 0; i--)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07E95E-72F8-430F-8645-7EDD4C9781F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Inverte.cpp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EE5949C-9582-4B02-BEFC-4BC0143E1484}"/>
              </a:ext>
            </a:extLst>
          </p:cNvPr>
          <p:cNvSpPr/>
          <p:nvPr/>
        </p:nvSpPr>
        <p:spPr>
          <a:xfrm>
            <a:off x="8329559" y="3152663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B07740A-FA24-4250-B335-D4F51C2541E5}"/>
              </a:ext>
            </a:extLst>
          </p:cNvPr>
          <p:cNvSpPr/>
          <p:nvPr/>
        </p:nvSpPr>
        <p:spPr>
          <a:xfrm>
            <a:off x="8329559" y="3397241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F3B67A8-ED01-4893-8D9D-B43D789771DC}"/>
              </a:ext>
            </a:extLst>
          </p:cNvPr>
          <p:cNvSpPr/>
          <p:nvPr/>
        </p:nvSpPr>
        <p:spPr>
          <a:xfrm>
            <a:off x="8329559" y="3641820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70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38DEFCB-3920-4E8C-AFC1-777EBDFBAEFC}"/>
              </a:ext>
            </a:extLst>
          </p:cNvPr>
          <p:cNvSpPr/>
          <p:nvPr/>
        </p:nvSpPr>
        <p:spPr>
          <a:xfrm>
            <a:off x="8329559" y="3886641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80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0E2094F-C4E8-42AA-954E-81E13B85DB88}"/>
              </a:ext>
            </a:extLst>
          </p:cNvPr>
          <p:cNvSpPr/>
          <p:nvPr/>
        </p:nvSpPr>
        <p:spPr>
          <a:xfrm>
            <a:off x="8328248" y="2924944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561A81-40CD-4446-8C48-414C618D8A7D}"/>
              </a:ext>
            </a:extLst>
          </p:cNvPr>
          <p:cNvSpPr txBox="1"/>
          <p:nvPr/>
        </p:nvSpPr>
        <p:spPr>
          <a:xfrm>
            <a:off x="9212191" y="312975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A0208D9-0409-4463-800F-16028D9A6726}"/>
              </a:ext>
            </a:extLst>
          </p:cNvPr>
          <p:cNvSpPr txBox="1"/>
          <p:nvPr/>
        </p:nvSpPr>
        <p:spPr>
          <a:xfrm>
            <a:off x="9212191" y="337433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AC838C-0128-4664-9D63-4AA434629049}"/>
              </a:ext>
            </a:extLst>
          </p:cNvPr>
          <p:cNvSpPr txBox="1"/>
          <p:nvPr/>
        </p:nvSpPr>
        <p:spPr>
          <a:xfrm>
            <a:off x="9212191" y="36189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2D3D11-1D26-4BC7-9877-982B02CE6ECF}"/>
              </a:ext>
            </a:extLst>
          </p:cNvPr>
          <p:cNvSpPr txBox="1"/>
          <p:nvPr/>
        </p:nvSpPr>
        <p:spPr>
          <a:xfrm>
            <a:off x="9212191" y="38634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E04753-A422-4733-816F-96B26EEA67F6}"/>
              </a:ext>
            </a:extLst>
          </p:cNvPr>
          <p:cNvSpPr txBox="1"/>
          <p:nvPr/>
        </p:nvSpPr>
        <p:spPr>
          <a:xfrm>
            <a:off x="9212191" y="29013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650AD46-5612-42B9-8B4A-EF0C1DDACF42}"/>
              </a:ext>
            </a:extLst>
          </p:cNvPr>
          <p:cNvGrpSpPr/>
          <p:nvPr/>
        </p:nvGrpSpPr>
        <p:grpSpPr>
          <a:xfrm>
            <a:off x="8039276" y="2919730"/>
            <a:ext cx="255198" cy="1205368"/>
            <a:chOff x="7806417" y="3060444"/>
            <a:chExt cx="255198" cy="120536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9FAADDF-2AB6-433E-9549-EE934E04757B}"/>
                </a:ext>
              </a:extLst>
            </p:cNvPr>
            <p:cNvSpPr txBox="1"/>
            <p:nvPr/>
          </p:nvSpPr>
          <p:spPr>
            <a:xfrm>
              <a:off x="7806417" y="306044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866BFA-38A3-4202-8E6D-4688B9CF661C}"/>
                </a:ext>
              </a:extLst>
            </p:cNvPr>
            <p:cNvSpPr txBox="1"/>
            <p:nvPr/>
          </p:nvSpPr>
          <p:spPr>
            <a:xfrm>
              <a:off x="7806417" y="32881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E72AC06-8FE6-4492-ADB2-D29C0BF31146}"/>
                </a:ext>
              </a:extLst>
            </p:cNvPr>
            <p:cNvSpPr txBox="1"/>
            <p:nvPr/>
          </p:nvSpPr>
          <p:spPr>
            <a:xfrm>
              <a:off x="7806417" y="352832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DEA5835-610A-4B9C-8188-0D9EA5B6A7C8}"/>
                </a:ext>
              </a:extLst>
            </p:cNvPr>
            <p:cNvSpPr txBox="1"/>
            <p:nvPr/>
          </p:nvSpPr>
          <p:spPr>
            <a:xfrm>
              <a:off x="7806417" y="37840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1EAC716-632B-4E45-9B11-51B0D13E26C5}"/>
                </a:ext>
              </a:extLst>
            </p:cNvPr>
            <p:cNvSpPr txBox="1"/>
            <p:nvPr/>
          </p:nvSpPr>
          <p:spPr>
            <a:xfrm>
              <a:off x="7806417" y="401959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+mj-lt"/>
                </a:rPr>
                <a:t>4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1DFA04-D3C5-46C5-9506-39BE6005C9FB}"/>
              </a:ext>
            </a:extLst>
          </p:cNvPr>
          <p:cNvSpPr txBox="1"/>
          <p:nvPr/>
        </p:nvSpPr>
        <p:spPr>
          <a:xfrm>
            <a:off x="9775114" y="28726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nums</a:t>
            </a:r>
            <a:endParaRPr lang="pt-BR" sz="1400" dirty="0">
              <a:latin typeface="+mj-lt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83A7103-7EDA-409B-BCB4-FE8F01E41368}"/>
              </a:ext>
            </a:extLst>
          </p:cNvPr>
          <p:cNvSpPr/>
          <p:nvPr/>
        </p:nvSpPr>
        <p:spPr>
          <a:xfrm>
            <a:off x="8326933" y="4133137"/>
            <a:ext cx="885258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1A99BA8-DB38-4D70-ABFE-D4560C706E0F}"/>
              </a:ext>
            </a:extLst>
          </p:cNvPr>
          <p:cNvSpPr/>
          <p:nvPr/>
        </p:nvSpPr>
        <p:spPr>
          <a:xfrm>
            <a:off x="8326933" y="4377716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E1B8E26-8318-47BA-BA84-639F94881C2A}"/>
              </a:ext>
            </a:extLst>
          </p:cNvPr>
          <p:cNvSpPr/>
          <p:nvPr/>
        </p:nvSpPr>
        <p:spPr>
          <a:xfrm>
            <a:off x="8326933" y="462253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1931CF-6C59-4D0A-A61D-11C205576995}"/>
              </a:ext>
            </a:extLst>
          </p:cNvPr>
          <p:cNvSpPr txBox="1"/>
          <p:nvPr/>
        </p:nvSpPr>
        <p:spPr>
          <a:xfrm>
            <a:off x="9212191" y="41158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65EFC1-2657-4A22-A69F-97B5C50C197C}"/>
              </a:ext>
            </a:extLst>
          </p:cNvPr>
          <p:cNvSpPr txBox="1"/>
          <p:nvPr/>
        </p:nvSpPr>
        <p:spPr>
          <a:xfrm>
            <a:off x="9212191" y="435112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18734A-DB18-4F08-A586-487C6856EFCB}"/>
              </a:ext>
            </a:extLst>
          </p:cNvPr>
          <p:cNvSpPr txBox="1"/>
          <p:nvPr/>
        </p:nvSpPr>
        <p:spPr>
          <a:xfrm>
            <a:off x="9212190" y="4603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0xCB3C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89B2445-3993-4331-B009-A65DF3FE238C}"/>
              </a:ext>
            </a:extLst>
          </p:cNvPr>
          <p:cNvSpPr txBox="1"/>
          <p:nvPr/>
        </p:nvSpPr>
        <p:spPr>
          <a:xfrm>
            <a:off x="9763905" y="43280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vet</a:t>
            </a:r>
            <a:endParaRPr lang="pt-BR" sz="1400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EAE7D43-1C5D-4CF3-A4F7-DABECA2F6A5F}"/>
              </a:ext>
            </a:extLst>
          </p:cNvPr>
          <p:cNvSpPr txBox="1"/>
          <p:nvPr/>
        </p:nvSpPr>
        <p:spPr>
          <a:xfrm>
            <a:off x="9775114" y="45726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tam</a:t>
            </a:r>
            <a:endParaRPr lang="pt-BR" sz="1400" dirty="0">
              <a:latin typeface="+mj-lt"/>
            </a:endParaRP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CAD504DE-B144-453B-B54F-712F68F35796}"/>
              </a:ext>
            </a:extLst>
          </p:cNvPr>
          <p:cNvCxnSpPr>
            <a:cxnSpLocks/>
            <a:stCxn id="40" idx="3"/>
            <a:endCxn id="33" idx="3"/>
          </p:cNvCxnSpPr>
          <p:nvPr/>
        </p:nvCxnSpPr>
        <p:spPr>
          <a:xfrm flipV="1">
            <a:off x="10246729" y="3026539"/>
            <a:ext cx="110596" cy="1455388"/>
          </a:xfrm>
          <a:prstGeom prst="bentConnector3">
            <a:avLst>
              <a:gd name="adj1" fmla="val 5403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E4EADACB-2844-4B5A-874F-0D7E096F6928}"/>
              </a:ext>
            </a:extLst>
          </p:cNvPr>
          <p:cNvSpPr/>
          <p:nvPr/>
        </p:nvSpPr>
        <p:spPr>
          <a:xfrm>
            <a:off x="8327294" y="4860994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F3BF9C5-A89A-448D-A4CA-B7284CF66263}"/>
              </a:ext>
            </a:extLst>
          </p:cNvPr>
          <p:cNvSpPr txBox="1"/>
          <p:nvPr/>
        </p:nvSpPr>
        <p:spPr>
          <a:xfrm>
            <a:off x="9212551" y="484170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26C4BB6-18CF-4145-B1FF-CA1CD2E9FABA}"/>
              </a:ext>
            </a:extLst>
          </p:cNvPr>
          <p:cNvSpPr txBox="1"/>
          <p:nvPr/>
        </p:nvSpPr>
        <p:spPr>
          <a:xfrm>
            <a:off x="9775475" y="48110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i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7C88F9B-0854-4C30-AC49-71394A7ECA17}"/>
              </a:ext>
            </a:extLst>
          </p:cNvPr>
          <p:cNvSpPr/>
          <p:nvPr/>
        </p:nvSpPr>
        <p:spPr>
          <a:xfrm>
            <a:off x="8325484" y="486276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CA4F97C-00E8-4C55-BDD7-3F562651F5D8}"/>
              </a:ext>
            </a:extLst>
          </p:cNvPr>
          <p:cNvSpPr/>
          <p:nvPr/>
        </p:nvSpPr>
        <p:spPr>
          <a:xfrm>
            <a:off x="8325484" y="486276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832F4F6-848D-450A-B81A-393F203F7E01}"/>
              </a:ext>
            </a:extLst>
          </p:cNvPr>
          <p:cNvSpPr/>
          <p:nvPr/>
        </p:nvSpPr>
        <p:spPr>
          <a:xfrm>
            <a:off x="8325484" y="486276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CF52F8-66DE-4A87-9015-401E8086EED7}"/>
              </a:ext>
            </a:extLst>
          </p:cNvPr>
          <p:cNvSpPr/>
          <p:nvPr/>
        </p:nvSpPr>
        <p:spPr>
          <a:xfrm>
            <a:off x="8325484" y="486276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73F0D08-BC58-4BF3-9F5D-8AC462B5D600}"/>
              </a:ext>
            </a:extLst>
          </p:cNvPr>
          <p:cNvSpPr/>
          <p:nvPr/>
        </p:nvSpPr>
        <p:spPr>
          <a:xfrm>
            <a:off x="8325484" y="4862767"/>
            <a:ext cx="885258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417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/>
      <p:bldP spid="41" grpId="0"/>
      <p:bldP spid="47" grpId="0" animBg="1"/>
      <p:bldP spid="49" grpId="0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A saída do programa: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deve ser passado para a função</a:t>
            </a:r>
          </a:p>
          <a:p>
            <a:pPr lvl="1"/>
            <a:r>
              <a:rPr lang="pt-BR" dirty="0"/>
              <a:t>O parâmetro pode usar a notação de vetor ou de ponteiro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80 70 60 50 40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4437112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inverte(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tam-1; i &gt;= 0; i--)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1594275" y="6384471"/>
            <a:ext cx="617266" cy="495111"/>
            <a:chOff x="11582400" y="6381328"/>
            <a:chExt cx="617266" cy="495111"/>
          </a:xfrm>
        </p:grpSpPr>
        <p:sp>
          <p:nvSpPr>
            <p:cNvPr id="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8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fazer tais manipulações as linguagens de programação precisam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dirty="0"/>
              <a:t> para: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BA17FB-4314-4950-8E3F-03DF63EA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61497"/>
              </p:ext>
            </p:extLst>
          </p:nvPr>
        </p:nvGraphicFramePr>
        <p:xfrm>
          <a:off x="2027548" y="3212976"/>
          <a:ext cx="8136904" cy="27363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41817365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317721715"/>
                    </a:ext>
                  </a:extLst>
                </a:gridCol>
              </a:tblGrid>
              <a:tr h="1072335"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/>
                        <a:t>Tratar </a:t>
                      </a:r>
                      <a:br>
                        <a:rPr lang="pt-BR" sz="2600" b="0" dirty="0"/>
                      </a:br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Ações Repetitivas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/>
                        <a:t>Tomar </a:t>
                      </a:r>
                      <a:br>
                        <a:rPr lang="pt-BR" sz="2600" b="0" dirty="0"/>
                      </a:br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Decisões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0205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for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0670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while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r>
                        <a:rPr lang="pt-BR" sz="2400" dirty="0">
                          <a:latin typeface="+mj-lt"/>
                        </a:rPr>
                        <a:t> </a:t>
                      </a:r>
                      <a:r>
                        <a:rPr lang="pt-BR" sz="2400" dirty="0" err="1">
                          <a:latin typeface="+mj-lt"/>
                        </a:rPr>
                        <a:t>else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95916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do </a:t>
                      </a:r>
                      <a:r>
                        <a:rPr lang="pt-BR" sz="2400" dirty="0" err="1">
                          <a:latin typeface="+mj-lt"/>
                        </a:rPr>
                        <a:t>while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switch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912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é utilizado para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 </a:t>
            </a:r>
          </a:p>
          <a:p>
            <a:pPr lvl="1"/>
            <a:r>
              <a:rPr lang="pt-BR" dirty="0"/>
              <a:t>Ideal para quando se conhece o número de repetições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de suas principais aplicações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processamento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dos elementos de um vetor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1504" y="5019349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 = 0; i &lt; TamVet; i++)</a:t>
            </a:r>
          </a:p>
          <a:p>
            <a:r>
              <a:rPr lang="pt-BR" sz="2000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08E1B4-442D-4443-ACD4-6E20D8F31C47}"/>
              </a:ext>
            </a:extLst>
          </p:cNvPr>
          <p:cNvSpPr/>
          <p:nvPr/>
        </p:nvSpPr>
        <p:spPr>
          <a:xfrm>
            <a:off x="1991544" y="2924944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repetir?"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52191-7A34-497E-9128-FBF79AE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5FED9-76CE-49CE-9B2E-7474CB90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estruturas são chamadas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</a:t>
            </a:r>
          </a:p>
          <a:p>
            <a:pPr lvl="1"/>
            <a:r>
              <a:rPr lang="pt-BR" dirty="0"/>
              <a:t>Controlam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fluxo de execução</a:t>
            </a:r>
            <a:r>
              <a:rPr lang="pt-BR" dirty="0"/>
              <a:t> do programa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E01710C-D845-45C3-9122-1619F21BDDD7}"/>
              </a:ext>
            </a:extLst>
          </p:cNvPr>
          <p:cNvGrpSpPr/>
          <p:nvPr/>
        </p:nvGrpSpPr>
        <p:grpSpPr>
          <a:xfrm>
            <a:off x="2831406" y="3356992"/>
            <a:ext cx="1225015" cy="2448271"/>
            <a:chOff x="2831406" y="3356992"/>
            <a:chExt cx="1225015" cy="2448271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9573D49-B921-41A6-8311-D7A53D19803E}"/>
                </a:ext>
              </a:extLst>
            </p:cNvPr>
            <p:cNvSpPr txBox="1"/>
            <p:nvPr/>
          </p:nvSpPr>
          <p:spPr>
            <a:xfrm>
              <a:off x="2831406" y="543593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Sequencial</a:t>
              </a:r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2AEC3D2A-A5FC-4230-B62D-299C72E5F7CA}"/>
                </a:ext>
              </a:extLst>
            </p:cNvPr>
            <p:cNvGrpSpPr/>
            <p:nvPr/>
          </p:nvGrpSpPr>
          <p:grpSpPr>
            <a:xfrm>
              <a:off x="3119878" y="3356992"/>
              <a:ext cx="725170" cy="1944215"/>
              <a:chOff x="3114995" y="3362981"/>
              <a:chExt cx="725170" cy="1944215"/>
            </a:xfrm>
          </p:grpSpPr>
          <p:sp>
            <p:nvSpPr>
              <p:cNvPr id="58" name="Seta: para Baixo 57">
                <a:extLst>
                  <a:ext uri="{FF2B5EF4-FFF2-40B4-BE49-F238E27FC236}">
                    <a16:creationId xmlns:a16="http://schemas.microsoft.com/office/drawing/2014/main" id="{6A61F738-15A9-4CE4-B847-9041DDEB514B}"/>
                  </a:ext>
                </a:extLst>
              </p:cNvPr>
              <p:cNvSpPr/>
              <p:nvPr/>
            </p:nvSpPr>
            <p:spPr>
              <a:xfrm>
                <a:off x="3260078" y="3362981"/>
                <a:ext cx="292055" cy="1944215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05368307-B20E-4DFC-8408-44B6414BE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085" y="3867037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9072DB28-A6AE-4828-A813-08AE42051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085" y="4083061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ED317569-0639-444D-B826-3D451207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085" y="4299085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36208272-1421-45EE-BB4A-043A65108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085" y="4515109"/>
                <a:ext cx="72008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234D803C-9628-45A7-97D2-577ACB1D2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995" y="4731133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446CA9F2-DB43-415D-9DC6-D9199C9BDD6B}"/>
              </a:ext>
            </a:extLst>
          </p:cNvPr>
          <p:cNvGrpSpPr/>
          <p:nvPr/>
        </p:nvGrpSpPr>
        <p:grpSpPr>
          <a:xfrm>
            <a:off x="5522323" y="3356992"/>
            <a:ext cx="1204270" cy="2448271"/>
            <a:chOff x="5341846" y="3356992"/>
            <a:chExt cx="1204270" cy="2448271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EFB3729-2F76-42A7-A9D2-65E24C38CABA}"/>
                </a:ext>
              </a:extLst>
            </p:cNvPr>
            <p:cNvSpPr txBox="1"/>
            <p:nvPr/>
          </p:nvSpPr>
          <p:spPr>
            <a:xfrm>
              <a:off x="5373793" y="5435931"/>
              <a:ext cx="114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Repetição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E9530748-CD09-428E-9E2A-976F0CD94CAF}"/>
                </a:ext>
              </a:extLst>
            </p:cNvPr>
            <p:cNvGrpSpPr/>
            <p:nvPr/>
          </p:nvGrpSpPr>
          <p:grpSpPr>
            <a:xfrm>
              <a:off x="5341846" y="3356992"/>
              <a:ext cx="1204270" cy="1944215"/>
              <a:chOff x="5447928" y="3356992"/>
              <a:chExt cx="1204270" cy="1944215"/>
            </a:xfrm>
          </p:grpSpPr>
          <p:sp>
            <p:nvSpPr>
              <p:cNvPr id="55" name="Seta: Dobrada para Cima 54">
                <a:extLst>
                  <a:ext uri="{FF2B5EF4-FFF2-40B4-BE49-F238E27FC236}">
                    <a16:creationId xmlns:a16="http://schemas.microsoft.com/office/drawing/2014/main" id="{9657CCDA-3CFF-4F44-BBB4-983700C2629B}"/>
                  </a:ext>
                </a:extLst>
              </p:cNvPr>
              <p:cNvSpPr/>
              <p:nvPr/>
            </p:nvSpPr>
            <p:spPr>
              <a:xfrm rot="16200000">
                <a:off x="5647153" y="3634622"/>
                <a:ext cx="1041623" cy="707362"/>
              </a:xfrm>
              <a:prstGeom prst="bentUpArrow">
                <a:avLst>
                  <a:gd name="adj1" fmla="val 23012"/>
                  <a:gd name="adj2" fmla="val 25000"/>
                  <a:gd name="adj3" fmla="val 250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Seta: Dobrada para Cima 53">
                <a:extLst>
                  <a:ext uri="{FF2B5EF4-FFF2-40B4-BE49-F238E27FC236}">
                    <a16:creationId xmlns:a16="http://schemas.microsoft.com/office/drawing/2014/main" id="{9B8F1F7D-F70E-44AA-9DB9-8FB6121DD941}"/>
                  </a:ext>
                </a:extLst>
              </p:cNvPr>
              <p:cNvSpPr/>
              <p:nvPr/>
            </p:nvSpPr>
            <p:spPr>
              <a:xfrm>
                <a:off x="5805953" y="4149079"/>
                <a:ext cx="846245" cy="897455"/>
              </a:xfrm>
              <a:prstGeom prst="bentUpArrow">
                <a:avLst>
                  <a:gd name="adj1" fmla="val 19855"/>
                  <a:gd name="adj2" fmla="val 25000"/>
                  <a:gd name="adj3" fmla="val 250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Seta: para Baixo 56">
                <a:extLst>
                  <a:ext uri="{FF2B5EF4-FFF2-40B4-BE49-F238E27FC236}">
                    <a16:creationId xmlns:a16="http://schemas.microsoft.com/office/drawing/2014/main" id="{27C09766-0388-4C4E-93E4-037051E664A3}"/>
                  </a:ext>
                </a:extLst>
              </p:cNvPr>
              <p:cNvSpPr/>
              <p:nvPr/>
            </p:nvSpPr>
            <p:spPr>
              <a:xfrm>
                <a:off x="5593011" y="3356992"/>
                <a:ext cx="292055" cy="1944215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5CDA7A8-8F38-4F9A-9AFA-2C7716D4C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018" y="3861048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C4F70E5B-2C4C-4877-80E9-3B02B313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018" y="4077072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6E9BA90-96A6-4FC5-902D-58311164C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018" y="4293096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9B924E7-2E05-4E6C-A32F-3A7581A81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018" y="4509120"/>
                <a:ext cx="72008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B09EEFE-B6F0-414D-9E57-A0619C618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7928" y="4725144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7C325EE4-859C-41AE-9E48-9471A4D0F54B}"/>
                  </a:ext>
                </a:extLst>
              </p:cNvPr>
              <p:cNvSpPr/>
              <p:nvPr/>
            </p:nvSpPr>
            <p:spPr>
              <a:xfrm>
                <a:off x="5634863" y="4860759"/>
                <a:ext cx="216024" cy="213056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78ABB0C-6C31-4AB8-9F4C-136BC0874007}"/>
              </a:ext>
            </a:extLst>
          </p:cNvPr>
          <p:cNvGrpSpPr/>
          <p:nvPr/>
        </p:nvGrpSpPr>
        <p:grpSpPr>
          <a:xfrm>
            <a:off x="8192494" y="3356992"/>
            <a:ext cx="1193645" cy="2448271"/>
            <a:chOff x="8192494" y="3356992"/>
            <a:chExt cx="1193645" cy="2448271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4AC128C-CF39-4068-8A55-FFA566CFDA20}"/>
                </a:ext>
              </a:extLst>
            </p:cNvPr>
            <p:cNvSpPr txBox="1"/>
            <p:nvPr/>
          </p:nvSpPr>
          <p:spPr>
            <a:xfrm>
              <a:off x="8319476" y="5435931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Decisão</a:t>
              </a:r>
            </a:p>
          </p:txBody>
        </p: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DA30D23A-D4B1-4865-8F1B-82D4DD42E5CA}"/>
                </a:ext>
              </a:extLst>
            </p:cNvPr>
            <p:cNvGrpSpPr/>
            <p:nvPr/>
          </p:nvGrpSpPr>
          <p:grpSpPr>
            <a:xfrm>
              <a:off x="8192494" y="3356992"/>
              <a:ext cx="1193645" cy="1944216"/>
              <a:chOff x="8229680" y="3356992"/>
              <a:chExt cx="1193645" cy="1944216"/>
            </a:xfrm>
          </p:grpSpPr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33055E65-5482-44FA-B019-CB3B1725399B}"/>
                  </a:ext>
                </a:extLst>
              </p:cNvPr>
              <p:cNvGrpSpPr/>
              <p:nvPr/>
            </p:nvGrpSpPr>
            <p:grpSpPr>
              <a:xfrm flipV="1">
                <a:off x="8577080" y="3523137"/>
                <a:ext cx="846245" cy="1611924"/>
                <a:chOff x="9619169" y="3395484"/>
                <a:chExt cx="846245" cy="1579043"/>
              </a:xfrm>
            </p:grpSpPr>
            <p:sp>
              <p:nvSpPr>
                <p:cNvPr id="64" name="Seta: Dobrada para Cima 63">
                  <a:extLst>
                    <a:ext uri="{FF2B5EF4-FFF2-40B4-BE49-F238E27FC236}">
                      <a16:creationId xmlns:a16="http://schemas.microsoft.com/office/drawing/2014/main" id="{AB53518C-DF6E-47BF-A68B-9241A64C0B0A}"/>
                    </a:ext>
                  </a:extLst>
                </p:cNvPr>
                <p:cNvSpPr/>
                <p:nvPr/>
              </p:nvSpPr>
              <p:spPr>
                <a:xfrm rot="16200000">
                  <a:off x="9460369" y="3562615"/>
                  <a:ext cx="1041623" cy="707362"/>
                </a:xfrm>
                <a:prstGeom prst="bentUpArrow">
                  <a:avLst>
                    <a:gd name="adj1" fmla="val 23012"/>
                    <a:gd name="adj2" fmla="val 25000"/>
                    <a:gd name="adj3" fmla="val 25000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Seta: Dobrada para Cima 64">
                  <a:extLst>
                    <a:ext uri="{FF2B5EF4-FFF2-40B4-BE49-F238E27FC236}">
                      <a16:creationId xmlns:a16="http://schemas.microsoft.com/office/drawing/2014/main" id="{8492218F-74DF-4044-AA51-EA1FB772DE6C}"/>
                    </a:ext>
                  </a:extLst>
                </p:cNvPr>
                <p:cNvSpPr/>
                <p:nvPr/>
              </p:nvSpPr>
              <p:spPr>
                <a:xfrm>
                  <a:off x="9619169" y="4077072"/>
                  <a:ext cx="846245" cy="897455"/>
                </a:xfrm>
                <a:prstGeom prst="bentUpArrow">
                  <a:avLst>
                    <a:gd name="adj1" fmla="val 19855"/>
                    <a:gd name="adj2" fmla="val 25000"/>
                    <a:gd name="adj3" fmla="val 25000"/>
                  </a:avLst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ta: para Baixo 65">
                <a:extLst>
                  <a:ext uri="{FF2B5EF4-FFF2-40B4-BE49-F238E27FC236}">
                    <a16:creationId xmlns:a16="http://schemas.microsoft.com/office/drawing/2014/main" id="{2EF3E22E-890D-420C-8846-E3763C368CA7}"/>
                  </a:ext>
                </a:extLst>
              </p:cNvPr>
              <p:cNvSpPr/>
              <p:nvPr/>
            </p:nvSpPr>
            <p:spPr>
              <a:xfrm>
                <a:off x="8374763" y="3356992"/>
                <a:ext cx="292055" cy="1944216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7AE69D1E-96AA-40F7-805A-2523E8EF3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770" y="3861048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A791C605-F0A8-41C7-A7D6-FE2A52527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770" y="4077072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07540A0C-A441-4259-A3E2-4AE31089A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770" y="4293096"/>
                <a:ext cx="432048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5978D22E-D42B-4987-9E15-27A72F750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770" y="4509120"/>
                <a:ext cx="72008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9409A813-E210-4D05-85F9-FA7C364CB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80" y="4725144"/>
                <a:ext cx="64807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1F60D8D9-2EF8-4015-AB85-3659B9FC5F0F}"/>
                  </a:ext>
                </a:extLst>
              </p:cNvPr>
              <p:cNvSpPr/>
              <p:nvPr/>
            </p:nvSpPr>
            <p:spPr>
              <a:xfrm>
                <a:off x="8420712" y="3497365"/>
                <a:ext cx="216024" cy="213056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52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Estas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 </a:t>
            </a:r>
            <a:r>
              <a:rPr lang="pt-BR" dirty="0"/>
              <a:t>fazem uso frequente de: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pPr lvl="2"/>
            <a:r>
              <a:rPr lang="pt-BR" dirty="0"/>
              <a:t>&gt;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(maior)</a:t>
            </a:r>
            <a:r>
              <a:rPr lang="pt-BR" dirty="0"/>
              <a:t>, &lt;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(menor)</a:t>
            </a:r>
          </a:p>
          <a:p>
            <a:pPr lvl="2"/>
            <a:r>
              <a:rPr lang="pt-BR" dirty="0"/>
              <a:t>&gt;=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 ou igual)</a:t>
            </a:r>
            <a:r>
              <a:rPr lang="pt-BR" dirty="0"/>
              <a:t>,&lt;=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 ou igual)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==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(igual)</a:t>
            </a:r>
            <a:r>
              <a:rPr lang="pt-BR" dirty="0"/>
              <a:t>, !=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(diferente)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Lógicas</a:t>
            </a:r>
          </a:p>
          <a:p>
            <a:pPr lvl="2"/>
            <a:r>
              <a:rPr lang="pt-BR" dirty="0"/>
              <a:t>&amp;&amp;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/>
              <a:t>, |</a:t>
            </a:r>
            <a:r>
              <a:rPr lang="pt-BR" dirty="0" err="1"/>
              <a:t>|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pt-BR" dirty="0"/>
              <a:t>!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not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muitas circunstancias é preciso executar uma mesma tarefa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repetidas vezes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números para um vetor</a:t>
            </a:r>
          </a:p>
          <a:p>
            <a:pPr lvl="1"/>
            <a:r>
              <a:rPr lang="pt-BR" dirty="0"/>
              <a:t>Exibir uma linha de caracteres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permite executar um conjunto de instruções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fixo de vezes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50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elementos </a:t>
            </a:r>
            <a:r>
              <a:rPr lang="pt-BR" dirty="0"/>
              <a:t>para um vetor</a:t>
            </a:r>
          </a:p>
          <a:p>
            <a:pPr lvl="1"/>
            <a:r>
              <a:rPr lang="pt-BR" dirty="0"/>
              <a:t>Exibir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caracteres </a:t>
            </a:r>
            <a:r>
              <a:rPr lang="pt-BR" dirty="0"/>
              <a:t>iguais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773971"/>
            <a:ext cx="10310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um contador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inicializa; testa; atualiza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(i=0; i&lt;5; i++)</a:t>
            </a:r>
          </a:p>
          <a:p>
            <a:r>
              <a:rPr lang="pt-BR" dirty="0">
                <a:latin typeface="+mj-lt"/>
              </a:rPr>
              <a:t>     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quando parar."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34945E6-26D5-4CF5-9721-AE709CE24FA9}"/>
              </a:ext>
            </a:extLst>
          </p:cNvPr>
          <p:cNvSpPr/>
          <p:nvPr/>
        </p:nvSpPr>
        <p:spPr>
          <a:xfrm>
            <a:off x="7451041" y="2902878"/>
            <a:ext cx="792088" cy="3600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i=0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7EAD1E-5679-4495-B29F-198CF627609B}"/>
              </a:ext>
            </a:extLst>
          </p:cNvPr>
          <p:cNvSpPr/>
          <p:nvPr/>
        </p:nvSpPr>
        <p:spPr>
          <a:xfrm>
            <a:off x="8639173" y="2905510"/>
            <a:ext cx="792088" cy="3600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i&lt;5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89F30D-57E2-4E92-99CD-128D98EA244A}"/>
              </a:ext>
            </a:extLst>
          </p:cNvPr>
          <p:cNvSpPr/>
          <p:nvPr/>
        </p:nvSpPr>
        <p:spPr>
          <a:xfrm>
            <a:off x="8639172" y="3628222"/>
            <a:ext cx="1980222" cy="78945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C++ sabe repetir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C72609E-CA6A-482C-88BB-30476F53EF82}"/>
              </a:ext>
            </a:extLst>
          </p:cNvPr>
          <p:cNvSpPr/>
          <p:nvPr/>
        </p:nvSpPr>
        <p:spPr>
          <a:xfrm>
            <a:off x="8247025" y="2974886"/>
            <a:ext cx="392147" cy="216024"/>
          </a:xfrm>
          <a:prstGeom prst="rightArrow">
            <a:avLst/>
          </a:prstGeom>
          <a:solidFill>
            <a:schemeClr val="tx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12C2E9A-0CEF-445D-8675-257E40A67EA6}"/>
              </a:ext>
            </a:extLst>
          </p:cNvPr>
          <p:cNvSpPr/>
          <p:nvPr/>
        </p:nvSpPr>
        <p:spPr>
          <a:xfrm rot="5400000">
            <a:off x="8819063" y="3340190"/>
            <a:ext cx="360040" cy="216024"/>
          </a:xfrm>
          <a:prstGeom prst="rightArrow">
            <a:avLst/>
          </a:prstGeom>
          <a:solidFill>
            <a:schemeClr val="tx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BFC99F7-29F2-481E-9870-ACB1731217D2}"/>
              </a:ext>
            </a:extLst>
          </p:cNvPr>
          <p:cNvSpPr/>
          <p:nvPr/>
        </p:nvSpPr>
        <p:spPr>
          <a:xfrm rot="16200000">
            <a:off x="10037409" y="3334926"/>
            <a:ext cx="360040" cy="216024"/>
          </a:xfrm>
          <a:prstGeom prst="rightArrow">
            <a:avLst/>
          </a:prstGeom>
          <a:solidFill>
            <a:schemeClr val="tx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em Forma de U 11">
            <a:extLst>
              <a:ext uri="{FF2B5EF4-FFF2-40B4-BE49-F238E27FC236}">
                <a16:creationId xmlns:a16="http://schemas.microsoft.com/office/drawing/2014/main" id="{EAA5C621-0336-4BFF-B7F1-9D5B8C800AF6}"/>
              </a:ext>
            </a:extLst>
          </p:cNvPr>
          <p:cNvSpPr/>
          <p:nvPr/>
        </p:nvSpPr>
        <p:spPr>
          <a:xfrm flipH="1">
            <a:off x="8891071" y="2478726"/>
            <a:ext cx="1372179" cy="424152"/>
          </a:xfrm>
          <a:prstGeom prst="uturnArrow">
            <a:avLst>
              <a:gd name="adj1" fmla="val 25000"/>
              <a:gd name="adj2" fmla="val 25000"/>
              <a:gd name="adj3" fmla="val 29290"/>
              <a:gd name="adj4" fmla="val 43750"/>
              <a:gd name="adj5" fmla="val 100000"/>
            </a:avLst>
          </a:prstGeom>
          <a:solidFill>
            <a:schemeClr val="tx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E275A1C-0D9B-42F5-A833-3ABBC595128B}"/>
              </a:ext>
            </a:extLst>
          </p:cNvPr>
          <p:cNvSpPr/>
          <p:nvPr/>
        </p:nvSpPr>
        <p:spPr>
          <a:xfrm>
            <a:off x="9827305" y="2902878"/>
            <a:ext cx="792088" cy="3600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i++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A74D79-E2C0-4D94-BE25-8F5539FA8671}"/>
              </a:ext>
            </a:extLst>
          </p:cNvPr>
          <p:cNvSpPr txBox="1"/>
          <p:nvPr/>
        </p:nvSpPr>
        <p:spPr>
          <a:xfrm>
            <a:off x="8410039" y="5113405"/>
            <a:ext cx="243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Ciclo do Laço </a:t>
            </a:r>
            <a:r>
              <a:rPr lang="pt-BR" sz="2400" dirty="0">
                <a:latin typeface="+mj-lt"/>
              </a:rPr>
              <a:t>for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55D39F-140B-487C-9510-E8891461E2CC}"/>
              </a:ext>
            </a:extLst>
          </p:cNvPr>
          <p:cNvSpPr txBox="1"/>
          <p:nvPr/>
        </p:nvSpPr>
        <p:spPr>
          <a:xfrm>
            <a:off x="7345986" y="23946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inicializa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E5C795-332D-4617-8F84-316DCA959083}"/>
              </a:ext>
            </a:extLst>
          </p:cNvPr>
          <p:cNvSpPr txBox="1"/>
          <p:nvPr/>
        </p:nvSpPr>
        <p:spPr>
          <a:xfrm>
            <a:off x="8665498" y="19888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testa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96D20D-6574-41C4-8A17-FD9CBF2A1216}"/>
              </a:ext>
            </a:extLst>
          </p:cNvPr>
          <p:cNvSpPr txBox="1"/>
          <p:nvPr/>
        </p:nvSpPr>
        <p:spPr>
          <a:xfrm>
            <a:off x="9795814" y="19913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atualiza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46C1DC-A094-49FD-BE75-92FAAEBCF4DF}"/>
              </a:ext>
            </a:extLst>
          </p:cNvPr>
          <p:cNvSpPr txBox="1"/>
          <p:nvPr/>
        </p:nvSpPr>
        <p:spPr>
          <a:xfrm>
            <a:off x="9161045" y="44739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executa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D95E51-F00D-4E0B-8E83-175E0641FA8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Repetir.cpp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6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++ </a:t>
            </a:r>
            <a:r>
              <a:rPr lang="pt-BR" dirty="0"/>
              <a:t>incrementa seu operando em uma unidade: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3436"/>
            <a:ext cx="2653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quando parar.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i++;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= i + 1;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partes</a:t>
            </a:r>
            <a:r>
              <a:rPr lang="pt-BR" dirty="0"/>
              <a:t> de um laço for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DF36D8B-DDF5-4EB2-8177-1DFD84C9315B}"/>
              </a:ext>
            </a:extLst>
          </p:cNvPr>
          <p:cNvGrpSpPr/>
          <p:nvPr/>
        </p:nvGrpSpPr>
        <p:grpSpPr>
          <a:xfrm>
            <a:off x="1775520" y="2852936"/>
            <a:ext cx="6449287" cy="3233520"/>
            <a:chOff x="2738415" y="2571744"/>
            <a:chExt cx="6449287" cy="3233520"/>
          </a:xfrm>
        </p:grpSpPr>
        <p:sp>
          <p:nvSpPr>
            <p:cNvPr id="4" name="Retângulo 3"/>
            <p:cNvSpPr/>
            <p:nvPr/>
          </p:nvSpPr>
          <p:spPr>
            <a:xfrm>
              <a:off x="3595670" y="4143380"/>
              <a:ext cx="4643470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sz="1600" dirty="0">
                  <a:latin typeface="+mj-lt"/>
                </a:rPr>
                <a:t> (inicialização; teste; atualização)</a:t>
              </a:r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     corpo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38415" y="3345420"/>
              <a:ext cx="317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Inicializa uma variável contador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67306" y="2571744"/>
              <a:ext cx="402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Testa se o contador chegou a um limite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20480" y="3357562"/>
              <a:ext cx="2047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Atualiza o contador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24232" y="5435932"/>
              <a:ext cx="2456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a ser repetida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5400000">
              <a:off x="4309256" y="5232966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4595008" y="3928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7025488" y="3928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>
              <a:off x="5595934" y="3571876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/>
          <p:cNvSpPr/>
          <p:nvPr/>
        </p:nvSpPr>
        <p:spPr>
          <a:xfrm>
            <a:off x="8040216" y="4535491"/>
            <a:ext cx="3097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2658</TotalTime>
  <Words>2468</Words>
  <Application>Microsoft Office PowerPoint</Application>
  <PresentationFormat>Widescreen</PresentationFormat>
  <Paragraphs>480</Paragraphs>
  <Slides>30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Laço de REPETIÇÃO for</vt:lpstr>
      <vt:lpstr>Introdução</vt:lpstr>
      <vt:lpstr>Introdução</vt:lpstr>
      <vt:lpstr>Introdução</vt:lpstr>
      <vt:lpstr>Introdução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Laços com Vetores</vt:lpstr>
      <vt:lpstr>Laços com Vetores</vt:lpstr>
      <vt:lpstr>Laços em Funções</vt:lpstr>
      <vt:lpstr>Laços em Funções</vt:lpstr>
      <vt:lpstr>Laços em Funções</vt:lpstr>
      <vt:lpstr>Laços em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for;while;relacional</cp:keywords>
  <cp:lastModifiedBy>Judson Santiago</cp:lastModifiedBy>
  <cp:revision>320</cp:revision>
  <dcterms:created xsi:type="dcterms:W3CDTF">2009-05-25T17:46:50Z</dcterms:created>
  <dcterms:modified xsi:type="dcterms:W3CDTF">2021-04-26T23:52:29Z</dcterms:modified>
</cp:coreProperties>
</file>