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46" r:id="rId3"/>
    <p:sldId id="354" r:id="rId4"/>
    <p:sldId id="328" r:id="rId5"/>
    <p:sldId id="327" r:id="rId6"/>
    <p:sldId id="329" r:id="rId7"/>
    <p:sldId id="330" r:id="rId8"/>
    <p:sldId id="331" r:id="rId9"/>
    <p:sldId id="352" r:id="rId10"/>
    <p:sldId id="353" r:id="rId11"/>
    <p:sldId id="345" r:id="rId12"/>
    <p:sldId id="332" r:id="rId13"/>
    <p:sldId id="335" r:id="rId14"/>
    <p:sldId id="333" r:id="rId15"/>
    <p:sldId id="336" r:id="rId16"/>
    <p:sldId id="337" r:id="rId17"/>
    <p:sldId id="338" r:id="rId18"/>
    <p:sldId id="339" r:id="rId19"/>
    <p:sldId id="347" r:id="rId20"/>
    <p:sldId id="349" r:id="rId21"/>
    <p:sldId id="348" r:id="rId22"/>
    <p:sldId id="350" r:id="rId23"/>
    <p:sldId id="355" r:id="rId24"/>
    <p:sldId id="351" r:id="rId25"/>
    <p:sldId id="340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36D99A-5C3A-4859-BA0F-DF1932B41CC1}" v="6" dt="2021-05-06T22:36:01.257"/>
    <p1510:client id="{FDA202F6-1578-4F98-A368-5E901D5061C7}" v="14" dt="2021-05-07T02:30:46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65" autoAdjust="0"/>
  </p:normalViewPr>
  <p:slideViewPr>
    <p:cSldViewPr>
      <p:cViewPr varScale="1">
        <p:scale>
          <a:sx n="158" d="100"/>
          <a:sy n="158" d="100"/>
        </p:scale>
        <p:origin x="364" y="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-7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FDA202F6-1578-4F98-A368-5E901D5061C7}"/>
    <pc:docChg chg="undo custSel addSld modSld">
      <pc:chgData name="Judson Santiago" userId="ebb108da2f256286" providerId="LiveId" clId="{FDA202F6-1578-4F98-A368-5E901D5061C7}" dt="2021-05-07T02:31:46.757" v="433" actId="20577"/>
      <pc:docMkLst>
        <pc:docMk/>
      </pc:docMkLst>
      <pc:sldChg chg="modNotesTx">
        <pc:chgData name="Judson Santiago" userId="ebb108da2f256286" providerId="LiveId" clId="{FDA202F6-1578-4F98-A368-5E901D5061C7}" dt="2021-05-07T02:31:46.757" v="433" actId="20577"/>
        <pc:sldMkLst>
          <pc:docMk/>
          <pc:sldMk cId="0" sldId="256"/>
        </pc:sldMkLst>
      </pc:sldChg>
      <pc:sldChg chg="addSp modSp mod">
        <pc:chgData name="Judson Santiago" userId="ebb108da2f256286" providerId="LiveId" clId="{FDA202F6-1578-4F98-A368-5E901D5061C7}" dt="2021-05-07T02:02:34.626" v="146" actId="20577"/>
        <pc:sldMkLst>
          <pc:docMk/>
          <pc:sldMk cId="0" sldId="328"/>
        </pc:sldMkLst>
        <pc:spChg chg="add mod">
          <ac:chgData name="Judson Santiago" userId="ebb108da2f256286" providerId="LiveId" clId="{FDA202F6-1578-4F98-A368-5E901D5061C7}" dt="2021-05-07T02:02:34.626" v="146" actId="20577"/>
          <ac:spMkLst>
            <pc:docMk/>
            <pc:sldMk cId="0" sldId="328"/>
            <ac:spMk id="5" creationId="{85D68CB0-4C4C-480A-B258-A394E517EFF5}"/>
          </ac:spMkLst>
        </pc:spChg>
      </pc:sldChg>
      <pc:sldChg chg="addSp modSp mod">
        <pc:chgData name="Judson Santiago" userId="ebb108da2f256286" providerId="LiveId" clId="{FDA202F6-1578-4F98-A368-5E901D5061C7}" dt="2021-05-07T01:56:18.815" v="56" actId="20577"/>
        <pc:sldMkLst>
          <pc:docMk/>
          <pc:sldMk cId="0" sldId="330"/>
        </pc:sldMkLst>
        <pc:spChg chg="add mod">
          <ac:chgData name="Judson Santiago" userId="ebb108da2f256286" providerId="LiveId" clId="{FDA202F6-1578-4F98-A368-5E901D5061C7}" dt="2021-05-07T01:56:18.815" v="56" actId="20577"/>
          <ac:spMkLst>
            <pc:docMk/>
            <pc:sldMk cId="0" sldId="330"/>
            <ac:spMk id="5" creationId="{041B476C-6245-44E3-9688-1F6D8610FDDA}"/>
          </ac:spMkLst>
        </pc:spChg>
      </pc:sldChg>
      <pc:sldChg chg="addSp modSp mod">
        <pc:chgData name="Judson Santiago" userId="ebb108da2f256286" providerId="LiveId" clId="{FDA202F6-1578-4F98-A368-5E901D5061C7}" dt="2021-05-07T01:56:47.400" v="67" actId="20577"/>
        <pc:sldMkLst>
          <pc:docMk/>
          <pc:sldMk cId="0" sldId="337"/>
        </pc:sldMkLst>
        <pc:spChg chg="add mod">
          <ac:chgData name="Judson Santiago" userId="ebb108da2f256286" providerId="LiveId" clId="{FDA202F6-1578-4F98-A368-5E901D5061C7}" dt="2021-05-07T01:56:47.400" v="67" actId="20577"/>
          <ac:spMkLst>
            <pc:docMk/>
            <pc:sldMk cId="0" sldId="337"/>
            <ac:spMk id="6" creationId="{6FBF1AB0-2C05-4BA3-AF45-879B2509C19B}"/>
          </ac:spMkLst>
        </pc:spChg>
      </pc:sldChg>
      <pc:sldChg chg="addSp modSp">
        <pc:chgData name="Judson Santiago" userId="ebb108da2f256286" providerId="LiveId" clId="{FDA202F6-1578-4F98-A368-5E901D5061C7}" dt="2021-05-07T01:56:52.357" v="68"/>
        <pc:sldMkLst>
          <pc:docMk/>
          <pc:sldMk cId="0" sldId="338"/>
        </pc:sldMkLst>
        <pc:spChg chg="add mod">
          <ac:chgData name="Judson Santiago" userId="ebb108da2f256286" providerId="LiveId" clId="{FDA202F6-1578-4F98-A368-5E901D5061C7}" dt="2021-05-07T01:56:52.357" v="68"/>
          <ac:spMkLst>
            <pc:docMk/>
            <pc:sldMk cId="0" sldId="338"/>
            <ac:spMk id="5" creationId="{870B7C8E-6CD7-4080-B7D5-DC60DDEF11D7}"/>
          </ac:spMkLst>
        </pc:spChg>
      </pc:sldChg>
      <pc:sldChg chg="addSp modSp mod">
        <pc:chgData name="Judson Santiago" userId="ebb108da2f256286" providerId="LiveId" clId="{FDA202F6-1578-4F98-A368-5E901D5061C7}" dt="2021-05-07T02:01:40.337" v="142" actId="6549"/>
        <pc:sldMkLst>
          <pc:docMk/>
          <pc:sldMk cId="2818045906" sldId="348"/>
        </pc:sldMkLst>
        <pc:spChg chg="add mod">
          <ac:chgData name="Judson Santiago" userId="ebb108da2f256286" providerId="LiveId" clId="{FDA202F6-1578-4F98-A368-5E901D5061C7}" dt="2021-05-07T02:01:40.337" v="142" actId="6549"/>
          <ac:spMkLst>
            <pc:docMk/>
            <pc:sldMk cId="2818045906" sldId="348"/>
            <ac:spMk id="5" creationId="{7D6E395E-6328-44ED-BEAA-91181C780419}"/>
          </ac:spMkLst>
        </pc:spChg>
      </pc:sldChg>
      <pc:sldChg chg="addSp delSp modSp mod">
        <pc:chgData name="Judson Santiago" userId="ebb108da2f256286" providerId="LiveId" clId="{FDA202F6-1578-4F98-A368-5E901D5061C7}" dt="2021-05-07T02:24:59.644" v="404" actId="20577"/>
        <pc:sldMkLst>
          <pc:docMk/>
          <pc:sldMk cId="1559971395" sldId="350"/>
        </pc:sldMkLst>
        <pc:spChg chg="add mod">
          <ac:chgData name="Judson Santiago" userId="ebb108da2f256286" providerId="LiveId" clId="{FDA202F6-1578-4F98-A368-5E901D5061C7}" dt="2021-05-07T02:22:17.327" v="399" actId="207"/>
          <ac:spMkLst>
            <pc:docMk/>
            <pc:sldMk cId="1559971395" sldId="350"/>
            <ac:spMk id="7" creationId="{C9919A3A-5053-42BA-A2A3-1E4C91E97ED9}"/>
          </ac:spMkLst>
        </pc:spChg>
        <pc:spChg chg="add mod ord">
          <ac:chgData name="Judson Santiago" userId="ebb108da2f256286" providerId="LiveId" clId="{FDA202F6-1578-4F98-A368-5E901D5061C7}" dt="2021-05-07T02:18:47.130" v="368" actId="1076"/>
          <ac:spMkLst>
            <pc:docMk/>
            <pc:sldMk cId="1559971395" sldId="350"/>
            <ac:spMk id="10" creationId="{56862278-7CA6-46BD-B08B-9F6908F7DA7B}"/>
          </ac:spMkLst>
        </pc:spChg>
        <pc:spChg chg="del">
          <ac:chgData name="Judson Santiago" userId="ebb108da2f256286" providerId="LiveId" clId="{FDA202F6-1578-4F98-A368-5E901D5061C7}" dt="2021-05-07T02:05:41.688" v="149" actId="478"/>
          <ac:spMkLst>
            <pc:docMk/>
            <pc:sldMk cId="1559971395" sldId="350"/>
            <ac:spMk id="14" creationId="{00000000-0000-0000-0000-000000000000}"/>
          </ac:spMkLst>
        </pc:spChg>
        <pc:spChg chg="mod">
          <ac:chgData name="Judson Santiago" userId="ebb108da2f256286" providerId="LiveId" clId="{FDA202F6-1578-4F98-A368-5E901D5061C7}" dt="2021-05-07T02:18:58.506" v="372" actId="1036"/>
          <ac:spMkLst>
            <pc:docMk/>
            <pc:sldMk cId="1559971395" sldId="350"/>
            <ac:spMk id="46" creationId="{00000000-0000-0000-0000-000000000000}"/>
          </ac:spMkLst>
        </pc:spChg>
        <pc:spChg chg="add mod">
          <ac:chgData name="Judson Santiago" userId="ebb108da2f256286" providerId="LiveId" clId="{FDA202F6-1578-4F98-A368-5E901D5061C7}" dt="2021-05-07T02:24:59.644" v="404" actId="20577"/>
          <ac:spMkLst>
            <pc:docMk/>
            <pc:sldMk cId="1559971395" sldId="350"/>
            <ac:spMk id="79" creationId="{637D1E0B-F1EA-426E-ABD5-349C7AC12896}"/>
          </ac:spMkLst>
        </pc:spChg>
        <pc:spChg chg="add mod ord">
          <ac:chgData name="Judson Santiago" userId="ebb108da2f256286" providerId="LiveId" clId="{FDA202F6-1578-4F98-A368-5E901D5061C7}" dt="2021-05-07T02:18:47.130" v="368" actId="1076"/>
          <ac:spMkLst>
            <pc:docMk/>
            <pc:sldMk cId="1559971395" sldId="350"/>
            <ac:spMk id="84" creationId="{EDF20FBF-F689-4445-A3E9-115399EE7C7A}"/>
          </ac:spMkLst>
        </pc:spChg>
        <pc:spChg chg="add mod">
          <ac:chgData name="Judson Santiago" userId="ebb108da2f256286" providerId="LiveId" clId="{FDA202F6-1578-4F98-A368-5E901D5061C7}" dt="2021-05-07T02:24:59.378" v="403" actId="20577"/>
          <ac:spMkLst>
            <pc:docMk/>
            <pc:sldMk cId="1559971395" sldId="350"/>
            <ac:spMk id="85" creationId="{FA0F80CD-F567-4317-B6AF-E46E19AB0349}"/>
          </ac:spMkLst>
        </pc:spChg>
        <pc:spChg chg="add mod ord">
          <ac:chgData name="Judson Santiago" userId="ebb108da2f256286" providerId="LiveId" clId="{FDA202F6-1578-4F98-A368-5E901D5061C7}" dt="2021-05-07T02:18:47.130" v="368" actId="1076"/>
          <ac:spMkLst>
            <pc:docMk/>
            <pc:sldMk cId="1559971395" sldId="350"/>
            <ac:spMk id="87" creationId="{149E3FE7-E090-427F-99D9-4D4FA9BBB963}"/>
          </ac:spMkLst>
        </pc:spChg>
        <pc:spChg chg="mod">
          <ac:chgData name="Judson Santiago" userId="ebb108da2f256286" providerId="LiveId" clId="{FDA202F6-1578-4F98-A368-5E901D5061C7}" dt="2021-05-07T02:06:03.891" v="154" actId="207"/>
          <ac:spMkLst>
            <pc:docMk/>
            <pc:sldMk cId="1559971395" sldId="350"/>
            <ac:spMk id="88" creationId="{00000000-0000-0000-0000-000000000000}"/>
          </ac:spMkLst>
        </pc:spChg>
        <pc:spChg chg="mod">
          <ac:chgData name="Judson Santiago" userId="ebb108da2f256286" providerId="LiveId" clId="{FDA202F6-1578-4F98-A368-5E901D5061C7}" dt="2021-05-07T02:06:03.891" v="154" actId="207"/>
          <ac:spMkLst>
            <pc:docMk/>
            <pc:sldMk cId="1559971395" sldId="350"/>
            <ac:spMk id="89" creationId="{00000000-0000-0000-0000-000000000000}"/>
          </ac:spMkLst>
        </pc:spChg>
        <pc:spChg chg="mod">
          <ac:chgData name="Judson Santiago" userId="ebb108da2f256286" providerId="LiveId" clId="{FDA202F6-1578-4F98-A368-5E901D5061C7}" dt="2021-05-07T02:06:03.891" v="154" actId="207"/>
          <ac:spMkLst>
            <pc:docMk/>
            <pc:sldMk cId="1559971395" sldId="350"/>
            <ac:spMk id="90" creationId="{00000000-0000-0000-0000-000000000000}"/>
          </ac:spMkLst>
        </pc:spChg>
        <pc:spChg chg="mod">
          <ac:chgData name="Judson Santiago" userId="ebb108da2f256286" providerId="LiveId" clId="{FDA202F6-1578-4F98-A368-5E901D5061C7}" dt="2021-05-07T02:06:03.891" v="154" actId="207"/>
          <ac:spMkLst>
            <pc:docMk/>
            <pc:sldMk cId="1559971395" sldId="350"/>
            <ac:spMk id="91" creationId="{00000000-0000-0000-0000-000000000000}"/>
          </ac:spMkLst>
        </pc:spChg>
        <pc:spChg chg="del">
          <ac:chgData name="Judson Santiago" userId="ebb108da2f256286" providerId="LiveId" clId="{FDA202F6-1578-4F98-A368-5E901D5061C7}" dt="2021-05-07T02:05:47.468" v="150" actId="478"/>
          <ac:spMkLst>
            <pc:docMk/>
            <pc:sldMk cId="1559971395" sldId="350"/>
            <ac:spMk id="92" creationId="{00000000-0000-0000-0000-000000000000}"/>
          </ac:spMkLst>
        </pc:spChg>
        <pc:spChg chg="add mod ord">
          <ac:chgData name="Judson Santiago" userId="ebb108da2f256286" providerId="LiveId" clId="{FDA202F6-1578-4F98-A368-5E901D5061C7}" dt="2021-05-07T02:18:47.130" v="368" actId="1076"/>
          <ac:spMkLst>
            <pc:docMk/>
            <pc:sldMk cId="1559971395" sldId="350"/>
            <ac:spMk id="97" creationId="{E32B0C7A-ED08-465C-A212-4137E5711455}"/>
          </ac:spMkLst>
        </pc:spChg>
        <pc:spChg chg="add mod">
          <ac:chgData name="Judson Santiago" userId="ebb108da2f256286" providerId="LiveId" clId="{FDA202F6-1578-4F98-A368-5E901D5061C7}" dt="2021-05-07T02:22:20.449" v="400" actId="207"/>
          <ac:spMkLst>
            <pc:docMk/>
            <pc:sldMk cId="1559971395" sldId="350"/>
            <ac:spMk id="98" creationId="{CC9CEC4F-D605-4661-A7BA-17D74F17E448}"/>
          </ac:spMkLst>
        </pc:spChg>
        <pc:spChg chg="mod">
          <ac:chgData name="Judson Santiago" userId="ebb108da2f256286" providerId="LiveId" clId="{FDA202F6-1578-4F98-A368-5E901D5061C7}" dt="2021-05-07T02:06:03.891" v="154" actId="207"/>
          <ac:spMkLst>
            <pc:docMk/>
            <pc:sldMk cId="1559971395" sldId="350"/>
            <ac:spMk id="126" creationId="{00000000-0000-0000-0000-000000000000}"/>
          </ac:spMkLst>
        </pc:spChg>
        <pc:spChg chg="del">
          <ac:chgData name="Judson Santiago" userId="ebb108da2f256286" providerId="LiveId" clId="{FDA202F6-1578-4F98-A368-5E901D5061C7}" dt="2021-05-07T02:05:38.297" v="148" actId="478"/>
          <ac:spMkLst>
            <pc:docMk/>
            <pc:sldMk cId="1559971395" sldId="350"/>
            <ac:spMk id="131" creationId="{00000000-0000-0000-0000-000000000000}"/>
          </ac:spMkLst>
        </pc:spChg>
        <pc:spChg chg="del">
          <ac:chgData name="Judson Santiago" userId="ebb108da2f256286" providerId="LiveId" clId="{FDA202F6-1578-4F98-A368-5E901D5061C7}" dt="2021-05-07T02:05:38.297" v="148" actId="478"/>
          <ac:spMkLst>
            <pc:docMk/>
            <pc:sldMk cId="1559971395" sldId="350"/>
            <ac:spMk id="132" creationId="{00000000-0000-0000-0000-000000000000}"/>
          </ac:spMkLst>
        </pc:spChg>
        <pc:spChg chg="mod">
          <ac:chgData name="Judson Santiago" userId="ebb108da2f256286" providerId="LiveId" clId="{FDA202F6-1578-4F98-A368-5E901D5061C7}" dt="2021-05-07T02:05:51.334" v="152" actId="6549"/>
          <ac:spMkLst>
            <pc:docMk/>
            <pc:sldMk cId="1559971395" sldId="350"/>
            <ac:spMk id="143" creationId="{00000000-0000-0000-0000-000000000000}"/>
          </ac:spMkLst>
        </pc:spChg>
        <pc:spChg chg="mod">
          <ac:chgData name="Judson Santiago" userId="ebb108da2f256286" providerId="LiveId" clId="{FDA202F6-1578-4F98-A368-5E901D5061C7}" dt="2021-05-07T02:06:03.891" v="154" actId="207"/>
          <ac:spMkLst>
            <pc:docMk/>
            <pc:sldMk cId="1559971395" sldId="350"/>
            <ac:spMk id="147" creationId="{00000000-0000-0000-0000-000000000000}"/>
          </ac:spMkLst>
        </pc:spChg>
        <pc:spChg chg="mod">
          <ac:chgData name="Judson Santiago" userId="ebb108da2f256286" providerId="LiveId" clId="{FDA202F6-1578-4F98-A368-5E901D5061C7}" dt="2021-05-07T02:06:03.891" v="154" actId="207"/>
          <ac:spMkLst>
            <pc:docMk/>
            <pc:sldMk cId="1559971395" sldId="350"/>
            <ac:spMk id="148" creationId="{00000000-0000-0000-0000-000000000000}"/>
          </ac:spMkLst>
        </pc:spChg>
        <pc:spChg chg="mod">
          <ac:chgData name="Judson Santiago" userId="ebb108da2f256286" providerId="LiveId" clId="{FDA202F6-1578-4F98-A368-5E901D5061C7}" dt="2021-05-07T02:06:03.891" v="154" actId="207"/>
          <ac:spMkLst>
            <pc:docMk/>
            <pc:sldMk cId="1559971395" sldId="350"/>
            <ac:spMk id="149" creationId="{00000000-0000-0000-0000-000000000000}"/>
          </ac:spMkLst>
        </pc:spChg>
        <pc:spChg chg="mod">
          <ac:chgData name="Judson Santiago" userId="ebb108da2f256286" providerId="LiveId" clId="{FDA202F6-1578-4F98-A368-5E901D5061C7}" dt="2021-05-07T02:06:03.891" v="154" actId="207"/>
          <ac:spMkLst>
            <pc:docMk/>
            <pc:sldMk cId="1559971395" sldId="350"/>
            <ac:spMk id="150" creationId="{00000000-0000-0000-0000-000000000000}"/>
          </ac:spMkLst>
        </pc:spChg>
        <pc:spChg chg="mod">
          <ac:chgData name="Judson Santiago" userId="ebb108da2f256286" providerId="LiveId" clId="{FDA202F6-1578-4F98-A368-5E901D5061C7}" dt="2021-05-07T02:06:03.891" v="154" actId="207"/>
          <ac:spMkLst>
            <pc:docMk/>
            <pc:sldMk cId="1559971395" sldId="350"/>
            <ac:spMk id="151" creationId="{00000000-0000-0000-0000-000000000000}"/>
          </ac:spMkLst>
        </pc:spChg>
        <pc:spChg chg="mod">
          <ac:chgData name="Judson Santiago" userId="ebb108da2f256286" providerId="LiveId" clId="{FDA202F6-1578-4F98-A368-5E901D5061C7}" dt="2021-05-07T02:05:52.631" v="153" actId="6549"/>
          <ac:spMkLst>
            <pc:docMk/>
            <pc:sldMk cId="1559971395" sldId="350"/>
            <ac:spMk id="156" creationId="{00000000-0000-0000-0000-000000000000}"/>
          </ac:spMkLst>
        </pc:spChg>
        <pc:grpChg chg="mod">
          <ac:chgData name="Judson Santiago" userId="ebb108da2f256286" providerId="LiveId" clId="{FDA202F6-1578-4F98-A368-5E901D5061C7}" dt="2021-05-07T02:19:03.511" v="377" actId="1035"/>
          <ac:grpSpMkLst>
            <pc:docMk/>
            <pc:sldMk cId="1559971395" sldId="350"/>
            <ac:grpSpMk id="4" creationId="{AAE46541-60A4-4E24-A3C2-01D271706C98}"/>
          </ac:grpSpMkLst>
        </pc:grpChg>
        <pc:grpChg chg="del">
          <ac:chgData name="Judson Santiago" userId="ebb108da2f256286" providerId="LiveId" clId="{FDA202F6-1578-4F98-A368-5E901D5061C7}" dt="2021-05-07T02:05:38.297" v="148" actId="478"/>
          <ac:grpSpMkLst>
            <pc:docMk/>
            <pc:sldMk cId="1559971395" sldId="350"/>
            <ac:grpSpMk id="5" creationId="{A5EDBED3-B520-4FC8-9DC0-0ADA135F262A}"/>
          </ac:grpSpMkLst>
        </pc:grpChg>
        <pc:cxnChg chg="add mod">
          <ac:chgData name="Judson Santiago" userId="ebb108da2f256286" providerId="LiveId" clId="{FDA202F6-1578-4F98-A368-5E901D5061C7}" dt="2021-05-07T02:18:47.130" v="368" actId="1076"/>
          <ac:cxnSpMkLst>
            <pc:docMk/>
            <pc:sldMk cId="1559971395" sldId="350"/>
            <ac:cxnSpMk id="9" creationId="{90D79E66-2A36-4F1D-8750-37BDB8534EA2}"/>
          </ac:cxnSpMkLst>
        </pc:cxnChg>
        <pc:cxnChg chg="add mod">
          <ac:chgData name="Judson Santiago" userId="ebb108da2f256286" providerId="LiveId" clId="{FDA202F6-1578-4F98-A368-5E901D5061C7}" dt="2021-05-07T02:18:47.130" v="368" actId="1076"/>
          <ac:cxnSpMkLst>
            <pc:docMk/>
            <pc:sldMk cId="1559971395" sldId="350"/>
            <ac:cxnSpMk id="99" creationId="{5AD7E6B3-2ACD-47A6-8EAB-92FF996A74C7}"/>
          </ac:cxnSpMkLst>
        </pc:cxnChg>
      </pc:sldChg>
      <pc:sldChg chg="addSp modSp mod">
        <pc:chgData name="Judson Santiago" userId="ebb108da2f256286" providerId="LiveId" clId="{FDA202F6-1578-4F98-A368-5E901D5061C7}" dt="2021-05-07T02:01:48.108" v="145" actId="6549"/>
        <pc:sldMkLst>
          <pc:docMk/>
          <pc:sldMk cId="3180041610" sldId="351"/>
        </pc:sldMkLst>
        <pc:spChg chg="add mod">
          <ac:chgData name="Judson Santiago" userId="ebb108da2f256286" providerId="LiveId" clId="{FDA202F6-1578-4F98-A368-5E901D5061C7}" dt="2021-05-07T02:01:48.108" v="145" actId="6549"/>
          <ac:spMkLst>
            <pc:docMk/>
            <pc:sldMk cId="3180041610" sldId="351"/>
            <ac:spMk id="7" creationId="{1EF03072-9230-4EEE-A5FD-C8D57B6D4BB2}"/>
          </ac:spMkLst>
        </pc:spChg>
      </pc:sldChg>
      <pc:sldChg chg="addSp modSp mod">
        <pc:chgData name="Judson Santiago" userId="ebb108da2f256286" providerId="LiveId" clId="{FDA202F6-1578-4F98-A368-5E901D5061C7}" dt="2021-05-07T01:56:33.093" v="59" actId="20577"/>
        <pc:sldMkLst>
          <pc:docMk/>
          <pc:sldMk cId="648431256" sldId="352"/>
        </pc:sldMkLst>
        <pc:spChg chg="add mod">
          <ac:chgData name="Judson Santiago" userId="ebb108da2f256286" providerId="LiveId" clId="{FDA202F6-1578-4F98-A368-5E901D5061C7}" dt="2021-05-07T01:56:33.093" v="59" actId="20577"/>
          <ac:spMkLst>
            <pc:docMk/>
            <pc:sldMk cId="648431256" sldId="352"/>
            <ac:spMk id="5" creationId="{DAF4E85D-F095-4F6C-A090-815EFDCCDE35}"/>
          </ac:spMkLst>
        </pc:spChg>
      </pc:sldChg>
      <pc:sldChg chg="add">
        <pc:chgData name="Judson Santiago" userId="ebb108da2f256286" providerId="LiveId" clId="{FDA202F6-1578-4F98-A368-5E901D5061C7}" dt="2021-05-07T02:04:58.716" v="147" actId="2890"/>
        <pc:sldMkLst>
          <pc:docMk/>
          <pc:sldMk cId="4152736563" sldId="355"/>
        </pc:sldMkLst>
      </pc:sldChg>
    </pc:docChg>
  </pc:docChgLst>
  <pc:docChgLst>
    <pc:chgData name="Judson Santiago" userId="ebb108da2f256286" providerId="LiveId" clId="{5DB304C0-4EDE-4A70-AC2D-61B0F23789DD}"/>
    <pc:docChg chg="undo custSel modSld">
      <pc:chgData name="Judson Santiago" userId="ebb108da2f256286" providerId="LiveId" clId="{5DB304C0-4EDE-4A70-AC2D-61B0F23789DD}" dt="2019-02-01T17:32:52.831" v="704" actId="20577"/>
      <pc:docMkLst>
        <pc:docMk/>
      </pc:docMkLst>
      <pc:sldChg chg="modNotesTx">
        <pc:chgData name="Judson Santiago" userId="ebb108da2f256286" providerId="LiveId" clId="{5DB304C0-4EDE-4A70-AC2D-61B0F23789DD}" dt="2019-02-01T17:28:20.622" v="661" actId="6549"/>
        <pc:sldMkLst>
          <pc:docMk/>
          <pc:sldMk cId="0" sldId="256"/>
        </pc:sldMkLst>
      </pc:sldChg>
      <pc:sldChg chg="modSp">
        <pc:chgData name="Judson Santiago" userId="ebb108da2f256286" providerId="LiveId" clId="{5DB304C0-4EDE-4A70-AC2D-61B0F23789DD}" dt="2019-01-30T19:14:42.809" v="16" actId="20577"/>
        <pc:sldMkLst>
          <pc:docMk/>
          <pc:sldMk cId="0" sldId="330"/>
        </pc:sldMkLst>
        <pc:spChg chg="mod">
          <ac:chgData name="Judson Santiago" userId="ebb108da2f256286" providerId="LiveId" clId="{5DB304C0-4EDE-4A70-AC2D-61B0F23789DD}" dt="2019-01-30T19:14:42.809" v="16" actId="20577"/>
          <ac:spMkLst>
            <pc:docMk/>
            <pc:sldMk cId="0" sldId="330"/>
            <ac:spMk id="4" creationId="{00000000-0000-0000-0000-000000000000}"/>
          </ac:spMkLst>
        </pc:spChg>
      </pc:sldChg>
      <pc:sldChg chg="modSp">
        <pc:chgData name="Judson Santiago" userId="ebb108da2f256286" providerId="LiveId" clId="{5DB304C0-4EDE-4A70-AC2D-61B0F23789DD}" dt="2019-01-30T19:17:34.727" v="117" actId="207"/>
        <pc:sldMkLst>
          <pc:docMk/>
          <pc:sldMk cId="0" sldId="331"/>
        </pc:sldMkLst>
        <pc:spChg chg="mod">
          <ac:chgData name="Judson Santiago" userId="ebb108da2f256286" providerId="LiveId" clId="{5DB304C0-4EDE-4A70-AC2D-61B0F23789DD}" dt="2019-01-30T19:17:34.727" v="117" actId="207"/>
          <ac:spMkLst>
            <pc:docMk/>
            <pc:sldMk cId="0" sldId="331"/>
            <ac:spMk id="3" creationId="{00000000-0000-0000-0000-000000000000}"/>
          </ac:spMkLst>
        </pc:spChg>
      </pc:sldChg>
      <pc:sldChg chg="addSp modSp">
        <pc:chgData name="Judson Santiago" userId="ebb108da2f256286" providerId="LiveId" clId="{5DB304C0-4EDE-4A70-AC2D-61B0F23789DD}" dt="2019-01-30T19:46:04.646" v="130" actId="1037"/>
        <pc:sldMkLst>
          <pc:docMk/>
          <pc:sldMk cId="0" sldId="333"/>
        </pc:sldMkLst>
        <pc:spChg chg="mod">
          <ac:chgData name="Judson Santiago" userId="ebb108da2f256286" providerId="LiveId" clId="{5DB304C0-4EDE-4A70-AC2D-61B0F23789DD}" dt="2019-01-30T19:45:41.836" v="121" actId="164"/>
          <ac:spMkLst>
            <pc:docMk/>
            <pc:sldMk cId="0" sldId="333"/>
            <ac:spMk id="4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19:45:41.836" v="121" actId="164"/>
          <ac:spMkLst>
            <pc:docMk/>
            <pc:sldMk cId="0" sldId="333"/>
            <ac:spMk id="5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19:45:41.836" v="121" actId="164"/>
          <ac:spMkLst>
            <pc:docMk/>
            <pc:sldMk cId="0" sldId="333"/>
            <ac:spMk id="6" creationId="{00000000-0000-0000-0000-000000000000}"/>
          </ac:spMkLst>
        </pc:spChg>
        <pc:grpChg chg="add mod">
          <ac:chgData name="Judson Santiago" userId="ebb108da2f256286" providerId="LiveId" clId="{5DB304C0-4EDE-4A70-AC2D-61B0F23789DD}" dt="2019-01-30T19:46:04.646" v="130" actId="1037"/>
          <ac:grpSpMkLst>
            <pc:docMk/>
            <pc:sldMk cId="0" sldId="333"/>
            <ac:grpSpMk id="7" creationId="{D6B60C9F-1A5A-4AC1-9261-FF960AE460A3}"/>
          </ac:grpSpMkLst>
        </pc:grpChg>
        <pc:cxnChg chg="mod">
          <ac:chgData name="Judson Santiago" userId="ebb108da2f256286" providerId="LiveId" clId="{5DB304C0-4EDE-4A70-AC2D-61B0F23789DD}" dt="2019-01-30T19:45:41.836" v="121" actId="164"/>
          <ac:cxnSpMkLst>
            <pc:docMk/>
            <pc:sldMk cId="0" sldId="333"/>
            <ac:cxnSpMk id="8" creationId="{00000000-0000-0000-0000-000000000000}"/>
          </ac:cxnSpMkLst>
        </pc:cxnChg>
        <pc:cxnChg chg="mod">
          <ac:chgData name="Judson Santiago" userId="ebb108da2f256286" providerId="LiveId" clId="{5DB304C0-4EDE-4A70-AC2D-61B0F23789DD}" dt="2019-01-30T19:45:41.836" v="121" actId="164"/>
          <ac:cxnSpMkLst>
            <pc:docMk/>
            <pc:sldMk cId="0" sldId="333"/>
            <ac:cxnSpMk id="13" creationId="{00000000-0000-0000-0000-000000000000}"/>
          </ac:cxnSpMkLst>
        </pc:cxnChg>
      </pc:sldChg>
      <pc:sldChg chg="modSp">
        <pc:chgData name="Judson Santiago" userId="ebb108da2f256286" providerId="LiveId" clId="{5DB304C0-4EDE-4A70-AC2D-61B0F23789DD}" dt="2019-02-01T17:32:52.831" v="704" actId="20577"/>
        <pc:sldMkLst>
          <pc:docMk/>
          <pc:sldMk cId="0" sldId="340"/>
        </pc:sldMkLst>
        <pc:spChg chg="mod">
          <ac:chgData name="Judson Santiago" userId="ebb108da2f256286" providerId="LiveId" clId="{5DB304C0-4EDE-4A70-AC2D-61B0F23789DD}" dt="2019-02-01T17:32:52.831" v="704" actId="20577"/>
          <ac:spMkLst>
            <pc:docMk/>
            <pc:sldMk cId="0" sldId="340"/>
            <ac:spMk id="3" creationId="{00000000-0000-0000-0000-000000000000}"/>
          </ac:spMkLst>
        </pc:spChg>
      </pc:sldChg>
      <pc:sldChg chg="modSp">
        <pc:chgData name="Judson Santiago" userId="ebb108da2f256286" providerId="LiveId" clId="{5DB304C0-4EDE-4A70-AC2D-61B0F23789DD}" dt="2019-01-30T19:54:49.894" v="138" actId="20577"/>
        <pc:sldMkLst>
          <pc:docMk/>
          <pc:sldMk cId="507358674" sldId="347"/>
        </pc:sldMkLst>
        <pc:spChg chg="mod">
          <ac:chgData name="Judson Santiago" userId="ebb108da2f256286" providerId="LiveId" clId="{5DB304C0-4EDE-4A70-AC2D-61B0F23789DD}" dt="2019-01-30T19:54:49.894" v="138" actId="20577"/>
          <ac:spMkLst>
            <pc:docMk/>
            <pc:sldMk cId="507358674" sldId="347"/>
            <ac:spMk id="3" creationId="{00000000-0000-0000-0000-000000000000}"/>
          </ac:spMkLst>
        </pc:spChg>
      </pc:sldChg>
      <pc:sldChg chg="modSp">
        <pc:chgData name="Judson Santiago" userId="ebb108da2f256286" providerId="LiveId" clId="{5DB304C0-4EDE-4A70-AC2D-61B0F23789DD}" dt="2019-01-30T19:56:58.099" v="139" actId="20577"/>
        <pc:sldMkLst>
          <pc:docMk/>
          <pc:sldMk cId="2818045906" sldId="348"/>
        </pc:sldMkLst>
        <pc:spChg chg="mod">
          <ac:chgData name="Judson Santiago" userId="ebb108da2f256286" providerId="LiveId" clId="{5DB304C0-4EDE-4A70-AC2D-61B0F23789DD}" dt="2019-01-30T19:56:58.099" v="139" actId="20577"/>
          <ac:spMkLst>
            <pc:docMk/>
            <pc:sldMk cId="2818045906" sldId="348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5DB304C0-4EDE-4A70-AC2D-61B0F23789DD}" dt="2019-01-30T20:00:14.875" v="167" actId="164"/>
        <pc:sldMkLst>
          <pc:docMk/>
          <pc:sldMk cId="1559971395" sldId="350"/>
        </pc:sldMkLst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67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68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69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70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71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88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89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90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91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26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34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35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36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38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40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41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42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43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44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47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48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49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50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51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54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55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56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57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58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67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68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69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05.870" v="166" actId="164"/>
          <ac:spMkLst>
            <pc:docMk/>
            <pc:sldMk cId="1559971395" sldId="350"/>
            <ac:spMk id="170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14.875" v="167" actId="164"/>
          <ac:spMkLst>
            <pc:docMk/>
            <pc:sldMk cId="1559971395" sldId="350"/>
            <ac:spMk id="178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14.875" v="167" actId="164"/>
          <ac:spMkLst>
            <pc:docMk/>
            <pc:sldMk cId="1559971395" sldId="350"/>
            <ac:spMk id="179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14.875" v="167" actId="164"/>
          <ac:spMkLst>
            <pc:docMk/>
            <pc:sldMk cId="1559971395" sldId="350"/>
            <ac:spMk id="180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14.875" v="167" actId="164"/>
          <ac:spMkLst>
            <pc:docMk/>
            <pc:sldMk cId="1559971395" sldId="350"/>
            <ac:spMk id="181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14.875" v="167" actId="164"/>
          <ac:spMkLst>
            <pc:docMk/>
            <pc:sldMk cId="1559971395" sldId="350"/>
            <ac:spMk id="182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14.875" v="167" actId="164"/>
          <ac:spMkLst>
            <pc:docMk/>
            <pc:sldMk cId="1559971395" sldId="350"/>
            <ac:spMk id="183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14.875" v="167" actId="164"/>
          <ac:spMkLst>
            <pc:docMk/>
            <pc:sldMk cId="1559971395" sldId="350"/>
            <ac:spMk id="184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14.875" v="167" actId="164"/>
          <ac:spMkLst>
            <pc:docMk/>
            <pc:sldMk cId="1559971395" sldId="350"/>
            <ac:spMk id="185" creationId="{00000000-0000-0000-0000-000000000000}"/>
          </ac:spMkLst>
        </pc:spChg>
        <pc:spChg chg="mod">
          <ac:chgData name="Judson Santiago" userId="ebb108da2f256286" providerId="LiveId" clId="{5DB304C0-4EDE-4A70-AC2D-61B0F23789DD}" dt="2019-01-30T20:00:14.875" v="167" actId="164"/>
          <ac:spMkLst>
            <pc:docMk/>
            <pc:sldMk cId="1559971395" sldId="350"/>
            <ac:spMk id="186" creationId="{00000000-0000-0000-0000-000000000000}"/>
          </ac:spMkLst>
        </pc:spChg>
        <pc:grpChg chg="add mod">
          <ac:chgData name="Judson Santiago" userId="ebb108da2f256286" providerId="LiveId" clId="{5DB304C0-4EDE-4A70-AC2D-61B0F23789DD}" dt="2019-01-30T20:00:05.870" v="166" actId="164"/>
          <ac:grpSpMkLst>
            <pc:docMk/>
            <pc:sldMk cId="1559971395" sldId="350"/>
            <ac:grpSpMk id="4" creationId="{AAE46541-60A4-4E24-A3C2-01D271706C98}"/>
          </ac:grpSpMkLst>
        </pc:grpChg>
        <pc:grpChg chg="add mod">
          <ac:chgData name="Judson Santiago" userId="ebb108da2f256286" providerId="LiveId" clId="{5DB304C0-4EDE-4A70-AC2D-61B0F23789DD}" dt="2019-01-30T20:00:14.875" v="167" actId="164"/>
          <ac:grpSpMkLst>
            <pc:docMk/>
            <pc:sldMk cId="1559971395" sldId="350"/>
            <ac:grpSpMk id="5" creationId="{A5EDBED3-B520-4FC8-9DC0-0ADA135F262A}"/>
          </ac:grpSpMkLst>
        </pc:grpChg>
        <pc:grpChg chg="mod">
          <ac:chgData name="Judson Santiago" userId="ebb108da2f256286" providerId="LiveId" clId="{5DB304C0-4EDE-4A70-AC2D-61B0F23789DD}" dt="2019-01-30T20:00:14.875" v="167" actId="164"/>
          <ac:grpSpMkLst>
            <pc:docMk/>
            <pc:sldMk cId="1559971395" sldId="350"/>
            <ac:grpSpMk id="86" creationId="{00000000-0000-0000-0000-000000000000}"/>
          </ac:grpSpMkLst>
        </pc:grpChg>
        <pc:cxnChg chg="mod">
          <ac:chgData name="Judson Santiago" userId="ebb108da2f256286" providerId="LiveId" clId="{5DB304C0-4EDE-4A70-AC2D-61B0F23789DD}" dt="2019-01-30T20:00:05.870" v="166" actId="164"/>
          <ac:cxnSpMkLst>
            <pc:docMk/>
            <pc:sldMk cId="1559971395" sldId="350"/>
            <ac:cxnSpMk id="11" creationId="{00000000-0000-0000-0000-000000000000}"/>
          </ac:cxnSpMkLst>
        </pc:cxnChg>
        <pc:cxnChg chg="mod">
          <ac:chgData name="Judson Santiago" userId="ebb108da2f256286" providerId="LiveId" clId="{5DB304C0-4EDE-4A70-AC2D-61B0F23789DD}" dt="2019-01-30T20:00:05.870" v="166" actId="164"/>
          <ac:cxnSpMkLst>
            <pc:docMk/>
            <pc:sldMk cId="1559971395" sldId="350"/>
            <ac:cxnSpMk id="145" creationId="{00000000-0000-0000-0000-000000000000}"/>
          </ac:cxnSpMkLst>
        </pc:cxnChg>
        <pc:cxnChg chg="mod">
          <ac:chgData name="Judson Santiago" userId="ebb108da2f256286" providerId="LiveId" clId="{5DB304C0-4EDE-4A70-AC2D-61B0F23789DD}" dt="2019-01-30T20:00:05.870" v="166" actId="164"/>
          <ac:cxnSpMkLst>
            <pc:docMk/>
            <pc:sldMk cId="1559971395" sldId="350"/>
            <ac:cxnSpMk id="152" creationId="{00000000-0000-0000-0000-000000000000}"/>
          </ac:cxnSpMkLst>
        </pc:cxnChg>
        <pc:cxnChg chg="mod">
          <ac:chgData name="Judson Santiago" userId="ebb108da2f256286" providerId="LiveId" clId="{5DB304C0-4EDE-4A70-AC2D-61B0F23789DD}" dt="2019-01-30T20:00:05.870" v="166" actId="164"/>
          <ac:cxnSpMkLst>
            <pc:docMk/>
            <pc:sldMk cId="1559971395" sldId="350"/>
            <ac:cxnSpMk id="159" creationId="{00000000-0000-0000-0000-000000000000}"/>
          </ac:cxnSpMkLst>
        </pc:cxnChg>
      </pc:sldChg>
      <pc:sldChg chg="modSp">
        <pc:chgData name="Judson Santiago" userId="ebb108da2f256286" providerId="LiveId" clId="{5DB304C0-4EDE-4A70-AC2D-61B0F23789DD}" dt="2019-01-24T03:13:42.842" v="4" actId="14100"/>
        <pc:sldMkLst>
          <pc:docMk/>
          <pc:sldMk cId="3180041610" sldId="351"/>
        </pc:sldMkLst>
        <pc:cxnChg chg="mod">
          <ac:chgData name="Judson Santiago" userId="ebb108da2f256286" providerId="LiveId" clId="{5DB304C0-4EDE-4A70-AC2D-61B0F23789DD}" dt="2019-01-24T03:13:42.842" v="4" actId="14100"/>
          <ac:cxnSpMkLst>
            <pc:docMk/>
            <pc:sldMk cId="3180041610" sldId="351"/>
            <ac:cxnSpMk id="6" creationId="{00000000-0000-0000-0000-000000000000}"/>
          </ac:cxnSpMkLst>
        </pc:cxnChg>
      </pc:sldChg>
      <pc:sldChg chg="modSp">
        <pc:chgData name="Judson Santiago" userId="ebb108da2f256286" providerId="LiveId" clId="{5DB304C0-4EDE-4A70-AC2D-61B0F23789DD}" dt="2019-02-01T17:29:19.568" v="668" actId="20577"/>
        <pc:sldMkLst>
          <pc:docMk/>
          <pc:sldMk cId="648431256" sldId="352"/>
        </pc:sldMkLst>
        <pc:spChg chg="mod">
          <ac:chgData name="Judson Santiago" userId="ebb108da2f256286" providerId="LiveId" clId="{5DB304C0-4EDE-4A70-AC2D-61B0F23789DD}" dt="2019-02-01T17:29:19.568" v="668" actId="20577"/>
          <ac:spMkLst>
            <pc:docMk/>
            <pc:sldMk cId="648431256" sldId="352"/>
            <ac:spMk id="4" creationId="{00000000-0000-0000-0000-000000000000}"/>
          </ac:spMkLst>
        </pc:spChg>
      </pc:sldChg>
      <pc:sldChg chg="modSp">
        <pc:chgData name="Judson Santiago" userId="ebb108da2f256286" providerId="LiveId" clId="{5DB304C0-4EDE-4A70-AC2D-61B0F23789DD}" dt="2019-01-30T19:20:29.109" v="120" actId="113"/>
        <pc:sldMkLst>
          <pc:docMk/>
          <pc:sldMk cId="3822468625" sldId="353"/>
        </pc:sldMkLst>
        <pc:spChg chg="mod">
          <ac:chgData name="Judson Santiago" userId="ebb108da2f256286" providerId="LiveId" clId="{5DB304C0-4EDE-4A70-AC2D-61B0F23789DD}" dt="2019-01-30T19:20:29.109" v="120" actId="113"/>
          <ac:spMkLst>
            <pc:docMk/>
            <pc:sldMk cId="3822468625" sldId="353"/>
            <ac:spMk id="5" creationId="{00000000-0000-0000-0000-000000000000}"/>
          </ac:spMkLst>
        </pc:spChg>
      </pc:sldChg>
      <pc:sldChg chg="modSp">
        <pc:chgData name="Judson Santiago" userId="ebb108da2f256286" providerId="LiveId" clId="{5DB304C0-4EDE-4A70-AC2D-61B0F23789DD}" dt="2019-01-30T19:07:35.985" v="14" actId="207"/>
        <pc:sldMkLst>
          <pc:docMk/>
          <pc:sldMk cId="510951713" sldId="354"/>
        </pc:sldMkLst>
        <pc:spChg chg="mod">
          <ac:chgData name="Judson Santiago" userId="ebb108da2f256286" providerId="LiveId" clId="{5DB304C0-4EDE-4A70-AC2D-61B0F23789DD}" dt="2019-01-30T19:07:35.985" v="14" actId="207"/>
          <ac:spMkLst>
            <pc:docMk/>
            <pc:sldMk cId="510951713" sldId="354"/>
            <ac:spMk id="3" creationId="{9870C698-A9B5-42AD-BE67-23887CDD674D}"/>
          </ac:spMkLst>
        </pc:spChg>
      </pc:sldChg>
    </pc:docChg>
  </pc:docChgLst>
  <pc:docChgLst>
    <pc:chgData name="Judson Santiago" userId="ebb108da2f256286" providerId="LiveId" clId="{B2616224-441E-4548-8C0E-AC8433529740}"/>
    <pc:docChg chg="undo modSld">
      <pc:chgData name="Judson Santiago" userId="ebb108da2f256286" providerId="LiveId" clId="{B2616224-441E-4548-8C0E-AC8433529740}" dt="2019-09-13T17:36:42.745" v="112" actId="20577"/>
      <pc:docMkLst>
        <pc:docMk/>
      </pc:docMkLst>
      <pc:sldChg chg="modSp">
        <pc:chgData name="Judson Santiago" userId="ebb108da2f256286" providerId="LiveId" clId="{B2616224-441E-4548-8C0E-AC8433529740}" dt="2019-09-13T17:20:14.271" v="5" actId="207"/>
        <pc:sldMkLst>
          <pc:docMk/>
          <pc:sldMk cId="0" sldId="327"/>
        </pc:sldMkLst>
        <pc:spChg chg="mod">
          <ac:chgData name="Judson Santiago" userId="ebb108da2f256286" providerId="LiveId" clId="{B2616224-441E-4548-8C0E-AC8433529740}" dt="2019-09-13T17:20:14.271" v="5" actId="207"/>
          <ac:spMkLst>
            <pc:docMk/>
            <pc:sldMk cId="0" sldId="327"/>
            <ac:spMk id="5" creationId="{00000000-0000-0000-0000-000000000000}"/>
          </ac:spMkLst>
        </pc:spChg>
      </pc:sldChg>
      <pc:sldChg chg="modSp modNotesTx">
        <pc:chgData name="Judson Santiago" userId="ebb108da2f256286" providerId="LiveId" clId="{B2616224-441E-4548-8C0E-AC8433529740}" dt="2019-09-13T17:19:02.578" v="2" actId="6549"/>
        <pc:sldMkLst>
          <pc:docMk/>
          <pc:sldMk cId="0" sldId="329"/>
        </pc:sldMkLst>
        <pc:spChg chg="mod">
          <ac:chgData name="Judson Santiago" userId="ebb108da2f256286" providerId="LiveId" clId="{B2616224-441E-4548-8C0E-AC8433529740}" dt="2019-09-13T17:18:30.076" v="0" actId="20577"/>
          <ac:spMkLst>
            <pc:docMk/>
            <pc:sldMk cId="0" sldId="329"/>
            <ac:spMk id="3" creationId="{00000000-0000-0000-0000-000000000000}"/>
          </ac:spMkLst>
        </pc:spChg>
      </pc:sldChg>
      <pc:sldChg chg="modSp">
        <pc:chgData name="Judson Santiago" userId="ebb108da2f256286" providerId="LiveId" clId="{B2616224-441E-4548-8C0E-AC8433529740}" dt="2019-09-13T17:20:03.450" v="4" actId="207"/>
        <pc:sldMkLst>
          <pc:docMk/>
          <pc:sldMk cId="0" sldId="331"/>
        </pc:sldMkLst>
        <pc:spChg chg="mod">
          <ac:chgData name="Judson Santiago" userId="ebb108da2f256286" providerId="LiveId" clId="{B2616224-441E-4548-8C0E-AC8433529740}" dt="2019-09-13T17:20:03.450" v="4" actId="207"/>
          <ac:spMkLst>
            <pc:docMk/>
            <pc:sldMk cId="0" sldId="331"/>
            <ac:spMk id="5" creationId="{00000000-0000-0000-0000-000000000000}"/>
          </ac:spMkLst>
        </pc:spChg>
      </pc:sldChg>
      <pc:sldChg chg="modSp">
        <pc:chgData name="Judson Santiago" userId="ebb108da2f256286" providerId="LiveId" clId="{B2616224-441E-4548-8C0E-AC8433529740}" dt="2019-09-13T17:27:43.301" v="12" actId="1076"/>
        <pc:sldMkLst>
          <pc:docMk/>
          <pc:sldMk cId="0" sldId="337"/>
        </pc:sldMkLst>
        <pc:spChg chg="mod">
          <ac:chgData name="Judson Santiago" userId="ebb108da2f256286" providerId="LiveId" clId="{B2616224-441E-4548-8C0E-AC8433529740}" dt="2019-09-13T17:27:30.434" v="10" actId="20577"/>
          <ac:spMkLst>
            <pc:docMk/>
            <pc:sldMk cId="0" sldId="337"/>
            <ac:spMk id="4" creationId="{00000000-0000-0000-0000-000000000000}"/>
          </ac:spMkLst>
        </pc:spChg>
        <pc:spChg chg="mod">
          <ac:chgData name="Judson Santiago" userId="ebb108da2f256286" providerId="LiveId" clId="{B2616224-441E-4548-8C0E-AC8433529740}" dt="2019-09-13T17:27:43.301" v="12" actId="1076"/>
          <ac:spMkLst>
            <pc:docMk/>
            <pc:sldMk cId="0" sldId="337"/>
            <ac:spMk id="5" creationId="{00000000-0000-0000-0000-000000000000}"/>
          </ac:spMkLst>
        </pc:spChg>
      </pc:sldChg>
      <pc:sldChg chg="modSp">
        <pc:chgData name="Judson Santiago" userId="ebb108da2f256286" providerId="LiveId" clId="{B2616224-441E-4548-8C0E-AC8433529740}" dt="2019-09-13T17:27:52.277" v="13" actId="1076"/>
        <pc:sldMkLst>
          <pc:docMk/>
          <pc:sldMk cId="0" sldId="338"/>
        </pc:sldMkLst>
        <pc:spChg chg="mod">
          <ac:chgData name="Judson Santiago" userId="ebb108da2f256286" providerId="LiveId" clId="{B2616224-441E-4548-8C0E-AC8433529740}" dt="2019-09-13T17:27:52.277" v="13" actId="1076"/>
          <ac:spMkLst>
            <pc:docMk/>
            <pc:sldMk cId="0" sldId="338"/>
            <ac:spMk id="4" creationId="{00000000-0000-0000-0000-000000000000}"/>
          </ac:spMkLst>
        </pc:spChg>
      </pc:sldChg>
      <pc:sldChg chg="modSp">
        <pc:chgData name="Judson Santiago" userId="ebb108da2f256286" providerId="LiveId" clId="{B2616224-441E-4548-8C0E-AC8433529740}" dt="2019-09-13T17:36:42.745" v="112" actId="20577"/>
        <pc:sldMkLst>
          <pc:docMk/>
          <pc:sldMk cId="0" sldId="340"/>
        </pc:sldMkLst>
        <pc:spChg chg="mod">
          <ac:chgData name="Judson Santiago" userId="ebb108da2f256286" providerId="LiveId" clId="{B2616224-441E-4548-8C0E-AC8433529740}" dt="2019-09-13T17:36:42.745" v="112" actId="20577"/>
          <ac:spMkLst>
            <pc:docMk/>
            <pc:sldMk cId="0" sldId="340"/>
            <ac:spMk id="3" creationId="{00000000-0000-0000-0000-000000000000}"/>
          </ac:spMkLst>
        </pc:spChg>
      </pc:sldChg>
      <pc:sldChg chg="modSp">
        <pc:chgData name="Judson Santiago" userId="ebb108da2f256286" providerId="LiveId" clId="{B2616224-441E-4548-8C0E-AC8433529740}" dt="2019-09-13T17:29:29.496" v="33" actId="20577"/>
        <pc:sldMkLst>
          <pc:docMk/>
          <pc:sldMk cId="507358674" sldId="347"/>
        </pc:sldMkLst>
        <pc:spChg chg="mod">
          <ac:chgData name="Judson Santiago" userId="ebb108da2f256286" providerId="LiveId" clId="{B2616224-441E-4548-8C0E-AC8433529740}" dt="2019-09-13T17:29:29.496" v="33" actId="20577"/>
          <ac:spMkLst>
            <pc:docMk/>
            <pc:sldMk cId="507358674" sldId="347"/>
            <ac:spMk id="3" creationId="{00000000-0000-0000-0000-000000000000}"/>
          </ac:spMkLst>
        </pc:spChg>
      </pc:sldChg>
      <pc:sldChg chg="modSp">
        <pc:chgData name="Judson Santiago" userId="ebb108da2f256286" providerId="LiveId" clId="{B2616224-441E-4548-8C0E-AC8433529740}" dt="2019-09-13T17:34:08.584" v="70" actId="14100"/>
        <pc:sldMkLst>
          <pc:docMk/>
          <pc:sldMk cId="3180041610" sldId="351"/>
        </pc:sldMkLst>
        <pc:spChg chg="mod">
          <ac:chgData name="Judson Santiago" userId="ebb108da2f256286" providerId="LiveId" clId="{B2616224-441E-4548-8C0E-AC8433529740}" dt="2019-09-13T17:33:58.427" v="68" actId="1076"/>
          <ac:spMkLst>
            <pc:docMk/>
            <pc:sldMk cId="3180041610" sldId="351"/>
            <ac:spMk id="4" creationId="{00000000-0000-0000-0000-000000000000}"/>
          </ac:spMkLst>
        </pc:spChg>
        <pc:spChg chg="mod">
          <ac:chgData name="Judson Santiago" userId="ebb108da2f256286" providerId="LiveId" clId="{B2616224-441E-4548-8C0E-AC8433529740}" dt="2019-09-13T17:34:01.382" v="69" actId="1076"/>
          <ac:spMkLst>
            <pc:docMk/>
            <pc:sldMk cId="3180041610" sldId="351"/>
            <ac:spMk id="5" creationId="{00000000-0000-0000-0000-000000000000}"/>
          </ac:spMkLst>
        </pc:spChg>
        <pc:cxnChg chg="mod">
          <ac:chgData name="Judson Santiago" userId="ebb108da2f256286" providerId="LiveId" clId="{B2616224-441E-4548-8C0E-AC8433529740}" dt="2019-09-13T17:34:08.584" v="70" actId="14100"/>
          <ac:cxnSpMkLst>
            <pc:docMk/>
            <pc:sldMk cId="3180041610" sldId="351"/>
            <ac:cxnSpMk id="6" creationId="{00000000-0000-0000-0000-000000000000}"/>
          </ac:cxnSpMkLst>
        </pc:cxnChg>
      </pc:sldChg>
      <pc:sldChg chg="modSp">
        <pc:chgData name="Judson Santiago" userId="ebb108da2f256286" providerId="LiveId" clId="{B2616224-441E-4548-8C0E-AC8433529740}" dt="2019-09-13T17:24:46.514" v="6" actId="207"/>
        <pc:sldMkLst>
          <pc:docMk/>
          <pc:sldMk cId="3822468625" sldId="353"/>
        </pc:sldMkLst>
        <pc:spChg chg="mod">
          <ac:chgData name="Judson Santiago" userId="ebb108da2f256286" providerId="LiveId" clId="{B2616224-441E-4548-8C0E-AC8433529740}" dt="2019-09-13T17:24:46.514" v="6" actId="207"/>
          <ac:spMkLst>
            <pc:docMk/>
            <pc:sldMk cId="3822468625" sldId="353"/>
            <ac:spMk id="5" creationId="{00000000-0000-0000-0000-000000000000}"/>
          </ac:spMkLst>
        </pc:spChg>
      </pc:sldChg>
    </pc:docChg>
  </pc:docChgLst>
  <pc:docChgLst>
    <pc:chgData name="Judson Santiago" userId="ebb108da2f256286" providerId="LiveId" clId="{2D6E3642-E2A8-4642-A99C-1B7FDA88900A}"/>
    <pc:docChg chg="undo custSel modSld">
      <pc:chgData name="Judson Santiago" userId="ebb108da2f256286" providerId="LiveId" clId="{2D6E3642-E2A8-4642-A99C-1B7FDA88900A}" dt="2019-11-28T23:14:45.072" v="25" actId="14100"/>
      <pc:docMkLst>
        <pc:docMk/>
      </pc:docMkLst>
      <pc:sldChg chg="modSp">
        <pc:chgData name="Judson Santiago" userId="ebb108da2f256286" providerId="LiveId" clId="{2D6E3642-E2A8-4642-A99C-1B7FDA88900A}" dt="2019-11-28T22:45:36.839" v="16" actId="20577"/>
        <pc:sldMkLst>
          <pc:docMk/>
          <pc:sldMk cId="0" sldId="329"/>
        </pc:sldMkLst>
        <pc:spChg chg="mod">
          <ac:chgData name="Judson Santiago" userId="ebb108da2f256286" providerId="LiveId" clId="{2D6E3642-E2A8-4642-A99C-1B7FDA88900A}" dt="2019-11-28T22:45:36.839" v="16" actId="20577"/>
          <ac:spMkLst>
            <pc:docMk/>
            <pc:sldMk cId="0" sldId="329"/>
            <ac:spMk id="3" creationId="{00000000-0000-0000-0000-000000000000}"/>
          </ac:spMkLst>
        </pc:spChg>
      </pc:sldChg>
      <pc:sldChg chg="modSp">
        <pc:chgData name="Judson Santiago" userId="ebb108da2f256286" providerId="LiveId" clId="{2D6E3642-E2A8-4642-A99C-1B7FDA88900A}" dt="2019-11-28T22:42:13.262" v="3" actId="5793"/>
        <pc:sldMkLst>
          <pc:docMk/>
          <pc:sldMk cId="2028369523" sldId="346"/>
        </pc:sldMkLst>
        <pc:spChg chg="mod">
          <ac:chgData name="Judson Santiago" userId="ebb108da2f256286" providerId="LiveId" clId="{2D6E3642-E2A8-4642-A99C-1B7FDA88900A}" dt="2019-11-28T22:42:13.262" v="3" actId="5793"/>
          <ac:spMkLst>
            <pc:docMk/>
            <pc:sldMk cId="2028369523" sldId="346"/>
            <ac:spMk id="3" creationId="{00000000-0000-0000-0000-000000000000}"/>
          </ac:spMkLst>
        </pc:spChg>
      </pc:sldChg>
      <pc:sldChg chg="modSp">
        <pc:chgData name="Judson Santiago" userId="ebb108da2f256286" providerId="LiveId" clId="{2D6E3642-E2A8-4642-A99C-1B7FDA88900A}" dt="2019-11-28T23:09:27.627" v="24" actId="14100"/>
        <pc:sldMkLst>
          <pc:docMk/>
          <pc:sldMk cId="1559971395" sldId="350"/>
        </pc:sldMkLst>
        <pc:cxnChg chg="mod">
          <ac:chgData name="Judson Santiago" userId="ebb108da2f256286" providerId="LiveId" clId="{2D6E3642-E2A8-4642-A99C-1B7FDA88900A}" dt="2019-11-28T23:09:12.419" v="21" actId="14100"/>
          <ac:cxnSpMkLst>
            <pc:docMk/>
            <pc:sldMk cId="1559971395" sldId="350"/>
            <ac:cxnSpMk id="11" creationId="{00000000-0000-0000-0000-000000000000}"/>
          </ac:cxnSpMkLst>
        </pc:cxnChg>
        <pc:cxnChg chg="mod">
          <ac:chgData name="Judson Santiago" userId="ebb108da2f256286" providerId="LiveId" clId="{2D6E3642-E2A8-4642-A99C-1B7FDA88900A}" dt="2019-11-28T23:09:18.345" v="22" actId="14100"/>
          <ac:cxnSpMkLst>
            <pc:docMk/>
            <pc:sldMk cId="1559971395" sldId="350"/>
            <ac:cxnSpMk id="145" creationId="{00000000-0000-0000-0000-000000000000}"/>
          </ac:cxnSpMkLst>
        </pc:cxnChg>
        <pc:cxnChg chg="mod">
          <ac:chgData name="Judson Santiago" userId="ebb108da2f256286" providerId="LiveId" clId="{2D6E3642-E2A8-4642-A99C-1B7FDA88900A}" dt="2019-11-28T23:09:23.381" v="23" actId="14100"/>
          <ac:cxnSpMkLst>
            <pc:docMk/>
            <pc:sldMk cId="1559971395" sldId="350"/>
            <ac:cxnSpMk id="152" creationId="{00000000-0000-0000-0000-000000000000}"/>
          </ac:cxnSpMkLst>
        </pc:cxnChg>
        <pc:cxnChg chg="mod">
          <ac:chgData name="Judson Santiago" userId="ebb108da2f256286" providerId="LiveId" clId="{2D6E3642-E2A8-4642-A99C-1B7FDA88900A}" dt="2019-11-28T23:09:27.627" v="24" actId="14100"/>
          <ac:cxnSpMkLst>
            <pc:docMk/>
            <pc:sldMk cId="1559971395" sldId="350"/>
            <ac:cxnSpMk id="159" creationId="{00000000-0000-0000-0000-000000000000}"/>
          </ac:cxnSpMkLst>
        </pc:cxnChg>
      </pc:sldChg>
      <pc:sldChg chg="modSp">
        <pc:chgData name="Judson Santiago" userId="ebb108da2f256286" providerId="LiveId" clId="{2D6E3642-E2A8-4642-A99C-1B7FDA88900A}" dt="2019-11-28T23:14:45.072" v="25" actId="14100"/>
        <pc:sldMkLst>
          <pc:docMk/>
          <pc:sldMk cId="3180041610" sldId="351"/>
        </pc:sldMkLst>
        <pc:cxnChg chg="mod">
          <ac:chgData name="Judson Santiago" userId="ebb108da2f256286" providerId="LiveId" clId="{2D6E3642-E2A8-4642-A99C-1B7FDA88900A}" dt="2019-11-28T23:14:45.072" v="25" actId="14100"/>
          <ac:cxnSpMkLst>
            <pc:docMk/>
            <pc:sldMk cId="3180041610" sldId="351"/>
            <ac:cxnSpMk id="6" creationId="{00000000-0000-0000-0000-000000000000}"/>
          </ac:cxnSpMkLst>
        </pc:cxnChg>
      </pc:sldChg>
      <pc:sldChg chg="modSp">
        <pc:chgData name="Judson Santiago" userId="ebb108da2f256286" providerId="LiveId" clId="{2D6E3642-E2A8-4642-A99C-1B7FDA88900A}" dt="2019-11-28T22:43:12.573" v="15" actId="207"/>
        <pc:sldMkLst>
          <pc:docMk/>
          <pc:sldMk cId="510951713" sldId="354"/>
        </pc:sldMkLst>
        <pc:spChg chg="mod">
          <ac:chgData name="Judson Santiago" userId="ebb108da2f256286" providerId="LiveId" clId="{2D6E3642-E2A8-4642-A99C-1B7FDA88900A}" dt="2019-11-28T22:43:12.573" v="15" actId="207"/>
          <ac:spMkLst>
            <pc:docMk/>
            <pc:sldMk cId="510951713" sldId="354"/>
            <ac:spMk id="3" creationId="{9870C698-A9B5-42AD-BE67-23887CDD674D}"/>
          </ac:spMkLst>
        </pc:spChg>
      </pc:sldChg>
    </pc:docChg>
  </pc:docChgLst>
  <pc:docChgLst>
    <pc:chgData name="Judson Santiago" userId="ebb108da2f256286" providerId="LiveId" clId="{A936D99A-5C3A-4859-BA0F-DF1932B41CC1}"/>
    <pc:docChg chg="undo custSel modSld modMainMaster">
      <pc:chgData name="Judson Santiago" userId="ebb108da2f256286" providerId="LiveId" clId="{A936D99A-5C3A-4859-BA0F-DF1932B41CC1}" dt="2021-05-06T22:57:24.598" v="161" actId="1035"/>
      <pc:docMkLst>
        <pc:docMk/>
      </pc:docMkLst>
      <pc:sldChg chg="modNotesTx">
        <pc:chgData name="Judson Santiago" userId="ebb108da2f256286" providerId="LiveId" clId="{A936D99A-5C3A-4859-BA0F-DF1932B41CC1}" dt="2021-05-06T21:41:21.795" v="9" actId="6549"/>
        <pc:sldMkLst>
          <pc:docMk/>
          <pc:sldMk cId="0" sldId="256"/>
        </pc:sldMkLst>
      </pc:sldChg>
      <pc:sldChg chg="modSp mod">
        <pc:chgData name="Judson Santiago" userId="ebb108da2f256286" providerId="LiveId" clId="{A936D99A-5C3A-4859-BA0F-DF1932B41CC1}" dt="2021-05-06T21:59:56.076" v="114" actId="20577"/>
        <pc:sldMkLst>
          <pc:docMk/>
          <pc:sldMk cId="0" sldId="327"/>
        </pc:sldMkLst>
        <pc:spChg chg="mod">
          <ac:chgData name="Judson Santiago" userId="ebb108da2f256286" providerId="LiveId" clId="{A936D99A-5C3A-4859-BA0F-DF1932B41CC1}" dt="2021-05-06T21:59:56.076" v="114" actId="20577"/>
          <ac:spMkLst>
            <pc:docMk/>
            <pc:sldMk cId="0" sldId="327"/>
            <ac:spMk id="4" creationId="{00000000-0000-0000-0000-000000000000}"/>
          </ac:spMkLst>
        </pc:spChg>
      </pc:sldChg>
      <pc:sldChg chg="modSp mod">
        <pc:chgData name="Judson Santiago" userId="ebb108da2f256286" providerId="LiveId" clId="{A936D99A-5C3A-4859-BA0F-DF1932B41CC1}" dt="2021-05-06T22:05:21.974" v="147" actId="1076"/>
        <pc:sldMkLst>
          <pc:docMk/>
          <pc:sldMk cId="0" sldId="329"/>
        </pc:sldMkLst>
        <pc:spChg chg="mod">
          <ac:chgData name="Judson Santiago" userId="ebb108da2f256286" providerId="LiveId" clId="{A936D99A-5C3A-4859-BA0F-DF1932B41CC1}" dt="2021-05-06T22:05:08.551" v="146" actId="20577"/>
          <ac:spMkLst>
            <pc:docMk/>
            <pc:sldMk cId="0" sldId="329"/>
            <ac:spMk id="3" creationId="{00000000-0000-0000-0000-000000000000}"/>
          </ac:spMkLst>
        </pc:spChg>
        <pc:spChg chg="mod">
          <ac:chgData name="Judson Santiago" userId="ebb108da2f256286" providerId="LiveId" clId="{A936D99A-5C3A-4859-BA0F-DF1932B41CC1}" dt="2021-05-06T22:05:21.974" v="147" actId="1076"/>
          <ac:spMkLst>
            <pc:docMk/>
            <pc:sldMk cId="0" sldId="329"/>
            <ac:spMk id="4" creationId="{00000000-0000-0000-0000-000000000000}"/>
          </ac:spMkLst>
        </pc:spChg>
      </pc:sldChg>
      <pc:sldChg chg="addSp modSp mod">
        <pc:chgData name="Judson Santiago" userId="ebb108da2f256286" providerId="LiveId" clId="{A936D99A-5C3A-4859-BA0F-DF1932B41CC1}" dt="2021-05-06T22:36:06.572" v="157" actId="1035"/>
        <pc:sldMkLst>
          <pc:docMk/>
          <pc:sldMk cId="0" sldId="335"/>
        </pc:sldMkLst>
        <pc:spChg chg="mod">
          <ac:chgData name="Judson Santiago" userId="ebb108da2f256286" providerId="LiveId" clId="{A936D99A-5C3A-4859-BA0F-DF1932B41CC1}" dt="2021-05-06T22:36:01.257" v="150" actId="164"/>
          <ac:spMkLst>
            <pc:docMk/>
            <pc:sldMk cId="0" sldId="335"/>
            <ac:spMk id="4" creationId="{00000000-0000-0000-0000-000000000000}"/>
          </ac:spMkLst>
        </pc:spChg>
        <pc:spChg chg="mod">
          <ac:chgData name="Judson Santiago" userId="ebb108da2f256286" providerId="LiveId" clId="{A936D99A-5C3A-4859-BA0F-DF1932B41CC1}" dt="2021-05-06T22:36:01.257" v="150" actId="164"/>
          <ac:spMkLst>
            <pc:docMk/>
            <pc:sldMk cId="0" sldId="335"/>
            <ac:spMk id="7" creationId="{00000000-0000-0000-0000-000000000000}"/>
          </ac:spMkLst>
        </pc:spChg>
        <pc:spChg chg="mod">
          <ac:chgData name="Judson Santiago" userId="ebb108da2f256286" providerId="LiveId" clId="{A936D99A-5C3A-4859-BA0F-DF1932B41CC1}" dt="2021-05-06T22:36:01.257" v="150" actId="164"/>
          <ac:spMkLst>
            <pc:docMk/>
            <pc:sldMk cId="0" sldId="335"/>
            <ac:spMk id="28" creationId="{00000000-0000-0000-0000-000000000000}"/>
          </ac:spMkLst>
        </pc:spChg>
        <pc:spChg chg="mod">
          <ac:chgData name="Judson Santiago" userId="ebb108da2f256286" providerId="LiveId" clId="{A936D99A-5C3A-4859-BA0F-DF1932B41CC1}" dt="2021-05-06T22:36:01.257" v="150" actId="164"/>
          <ac:spMkLst>
            <pc:docMk/>
            <pc:sldMk cId="0" sldId="335"/>
            <ac:spMk id="29" creationId="{00000000-0000-0000-0000-000000000000}"/>
          </ac:spMkLst>
        </pc:spChg>
        <pc:spChg chg="mod">
          <ac:chgData name="Judson Santiago" userId="ebb108da2f256286" providerId="LiveId" clId="{A936D99A-5C3A-4859-BA0F-DF1932B41CC1}" dt="2021-05-06T22:36:01.257" v="150" actId="164"/>
          <ac:spMkLst>
            <pc:docMk/>
            <pc:sldMk cId="0" sldId="335"/>
            <ac:spMk id="30" creationId="{00000000-0000-0000-0000-000000000000}"/>
          </ac:spMkLst>
        </pc:spChg>
        <pc:spChg chg="mod">
          <ac:chgData name="Judson Santiago" userId="ebb108da2f256286" providerId="LiveId" clId="{A936D99A-5C3A-4859-BA0F-DF1932B41CC1}" dt="2021-05-06T22:36:01.257" v="150" actId="164"/>
          <ac:spMkLst>
            <pc:docMk/>
            <pc:sldMk cId="0" sldId="335"/>
            <ac:spMk id="31" creationId="{00000000-0000-0000-0000-000000000000}"/>
          </ac:spMkLst>
        </pc:spChg>
        <pc:spChg chg="mod">
          <ac:chgData name="Judson Santiago" userId="ebb108da2f256286" providerId="LiveId" clId="{A936D99A-5C3A-4859-BA0F-DF1932B41CC1}" dt="2021-05-06T22:36:01.257" v="150" actId="164"/>
          <ac:spMkLst>
            <pc:docMk/>
            <pc:sldMk cId="0" sldId="335"/>
            <ac:spMk id="32" creationId="{00000000-0000-0000-0000-000000000000}"/>
          </ac:spMkLst>
        </pc:spChg>
        <pc:spChg chg="mod">
          <ac:chgData name="Judson Santiago" userId="ebb108da2f256286" providerId="LiveId" clId="{A936D99A-5C3A-4859-BA0F-DF1932B41CC1}" dt="2021-05-06T22:36:01.257" v="150" actId="164"/>
          <ac:spMkLst>
            <pc:docMk/>
            <pc:sldMk cId="0" sldId="335"/>
            <ac:spMk id="33" creationId="{00000000-0000-0000-0000-000000000000}"/>
          </ac:spMkLst>
        </pc:spChg>
        <pc:spChg chg="mod">
          <ac:chgData name="Judson Santiago" userId="ebb108da2f256286" providerId="LiveId" clId="{A936D99A-5C3A-4859-BA0F-DF1932B41CC1}" dt="2021-05-06T22:36:01.257" v="150" actId="164"/>
          <ac:spMkLst>
            <pc:docMk/>
            <pc:sldMk cId="0" sldId="335"/>
            <ac:spMk id="34" creationId="{00000000-0000-0000-0000-000000000000}"/>
          </ac:spMkLst>
        </pc:spChg>
        <pc:spChg chg="mod">
          <ac:chgData name="Judson Santiago" userId="ebb108da2f256286" providerId="LiveId" clId="{A936D99A-5C3A-4859-BA0F-DF1932B41CC1}" dt="2021-05-06T22:36:01.257" v="150" actId="164"/>
          <ac:spMkLst>
            <pc:docMk/>
            <pc:sldMk cId="0" sldId="335"/>
            <ac:spMk id="35" creationId="{00000000-0000-0000-0000-000000000000}"/>
          </ac:spMkLst>
        </pc:spChg>
        <pc:spChg chg="mod">
          <ac:chgData name="Judson Santiago" userId="ebb108da2f256286" providerId="LiveId" clId="{A936D99A-5C3A-4859-BA0F-DF1932B41CC1}" dt="2021-05-06T22:36:01.257" v="150" actId="164"/>
          <ac:spMkLst>
            <pc:docMk/>
            <pc:sldMk cId="0" sldId="335"/>
            <ac:spMk id="36" creationId="{00000000-0000-0000-0000-000000000000}"/>
          </ac:spMkLst>
        </pc:spChg>
        <pc:spChg chg="mod">
          <ac:chgData name="Judson Santiago" userId="ebb108da2f256286" providerId="LiveId" clId="{A936D99A-5C3A-4859-BA0F-DF1932B41CC1}" dt="2021-05-06T22:36:01.257" v="150" actId="164"/>
          <ac:spMkLst>
            <pc:docMk/>
            <pc:sldMk cId="0" sldId="335"/>
            <ac:spMk id="37" creationId="{00000000-0000-0000-0000-000000000000}"/>
          </ac:spMkLst>
        </pc:spChg>
        <pc:spChg chg="mod">
          <ac:chgData name="Judson Santiago" userId="ebb108da2f256286" providerId="LiveId" clId="{A936D99A-5C3A-4859-BA0F-DF1932B41CC1}" dt="2021-05-06T22:36:01.257" v="150" actId="164"/>
          <ac:spMkLst>
            <pc:docMk/>
            <pc:sldMk cId="0" sldId="335"/>
            <ac:spMk id="38" creationId="{00000000-0000-0000-0000-000000000000}"/>
          </ac:spMkLst>
        </pc:spChg>
        <pc:spChg chg="mod">
          <ac:chgData name="Judson Santiago" userId="ebb108da2f256286" providerId="LiveId" clId="{A936D99A-5C3A-4859-BA0F-DF1932B41CC1}" dt="2021-05-06T22:36:01.257" v="150" actId="164"/>
          <ac:spMkLst>
            <pc:docMk/>
            <pc:sldMk cId="0" sldId="335"/>
            <ac:spMk id="39" creationId="{00000000-0000-0000-0000-000000000000}"/>
          </ac:spMkLst>
        </pc:spChg>
        <pc:spChg chg="mod">
          <ac:chgData name="Judson Santiago" userId="ebb108da2f256286" providerId="LiveId" clId="{A936D99A-5C3A-4859-BA0F-DF1932B41CC1}" dt="2021-05-06T22:36:01.257" v="150" actId="164"/>
          <ac:spMkLst>
            <pc:docMk/>
            <pc:sldMk cId="0" sldId="335"/>
            <ac:spMk id="40" creationId="{00000000-0000-0000-0000-000000000000}"/>
          </ac:spMkLst>
        </pc:spChg>
        <pc:spChg chg="mod">
          <ac:chgData name="Judson Santiago" userId="ebb108da2f256286" providerId="LiveId" clId="{A936D99A-5C3A-4859-BA0F-DF1932B41CC1}" dt="2021-05-06T22:36:01.257" v="150" actId="164"/>
          <ac:spMkLst>
            <pc:docMk/>
            <pc:sldMk cId="0" sldId="335"/>
            <ac:spMk id="41" creationId="{00000000-0000-0000-0000-000000000000}"/>
          </ac:spMkLst>
        </pc:spChg>
        <pc:spChg chg="mod">
          <ac:chgData name="Judson Santiago" userId="ebb108da2f256286" providerId="LiveId" clId="{A936D99A-5C3A-4859-BA0F-DF1932B41CC1}" dt="2021-05-06T22:36:01.257" v="150" actId="164"/>
          <ac:spMkLst>
            <pc:docMk/>
            <pc:sldMk cId="0" sldId="335"/>
            <ac:spMk id="42" creationId="{00000000-0000-0000-0000-000000000000}"/>
          </ac:spMkLst>
        </pc:spChg>
        <pc:spChg chg="mod">
          <ac:chgData name="Judson Santiago" userId="ebb108da2f256286" providerId="LiveId" clId="{A936D99A-5C3A-4859-BA0F-DF1932B41CC1}" dt="2021-05-06T22:36:01.257" v="150" actId="164"/>
          <ac:spMkLst>
            <pc:docMk/>
            <pc:sldMk cId="0" sldId="335"/>
            <ac:spMk id="43" creationId="{00000000-0000-0000-0000-000000000000}"/>
          </ac:spMkLst>
        </pc:spChg>
        <pc:spChg chg="mod">
          <ac:chgData name="Judson Santiago" userId="ebb108da2f256286" providerId="LiveId" clId="{A936D99A-5C3A-4859-BA0F-DF1932B41CC1}" dt="2021-05-06T22:36:01.257" v="150" actId="164"/>
          <ac:spMkLst>
            <pc:docMk/>
            <pc:sldMk cId="0" sldId="335"/>
            <ac:spMk id="44" creationId="{00000000-0000-0000-0000-000000000000}"/>
          </ac:spMkLst>
        </pc:spChg>
        <pc:spChg chg="mod">
          <ac:chgData name="Judson Santiago" userId="ebb108da2f256286" providerId="LiveId" clId="{A936D99A-5C3A-4859-BA0F-DF1932B41CC1}" dt="2021-05-06T22:36:01.257" v="150" actId="164"/>
          <ac:spMkLst>
            <pc:docMk/>
            <pc:sldMk cId="0" sldId="335"/>
            <ac:spMk id="45" creationId="{00000000-0000-0000-0000-000000000000}"/>
          </ac:spMkLst>
        </pc:spChg>
        <pc:spChg chg="mod">
          <ac:chgData name="Judson Santiago" userId="ebb108da2f256286" providerId="LiveId" clId="{A936D99A-5C3A-4859-BA0F-DF1932B41CC1}" dt="2021-05-06T22:36:01.257" v="150" actId="164"/>
          <ac:spMkLst>
            <pc:docMk/>
            <pc:sldMk cId="0" sldId="335"/>
            <ac:spMk id="46" creationId="{00000000-0000-0000-0000-000000000000}"/>
          </ac:spMkLst>
        </pc:spChg>
        <pc:spChg chg="mod">
          <ac:chgData name="Judson Santiago" userId="ebb108da2f256286" providerId="LiveId" clId="{A936D99A-5C3A-4859-BA0F-DF1932B41CC1}" dt="2021-05-06T22:36:01.257" v="150" actId="164"/>
          <ac:spMkLst>
            <pc:docMk/>
            <pc:sldMk cId="0" sldId="335"/>
            <ac:spMk id="47" creationId="{00000000-0000-0000-0000-000000000000}"/>
          </ac:spMkLst>
        </pc:spChg>
        <pc:spChg chg="mod">
          <ac:chgData name="Judson Santiago" userId="ebb108da2f256286" providerId="LiveId" clId="{A936D99A-5C3A-4859-BA0F-DF1932B41CC1}" dt="2021-05-06T22:36:01.257" v="150" actId="164"/>
          <ac:spMkLst>
            <pc:docMk/>
            <pc:sldMk cId="0" sldId="335"/>
            <ac:spMk id="48" creationId="{00000000-0000-0000-0000-000000000000}"/>
          </ac:spMkLst>
        </pc:spChg>
        <pc:spChg chg="mod">
          <ac:chgData name="Judson Santiago" userId="ebb108da2f256286" providerId="LiveId" clId="{A936D99A-5C3A-4859-BA0F-DF1932B41CC1}" dt="2021-05-06T22:36:01.257" v="150" actId="164"/>
          <ac:spMkLst>
            <pc:docMk/>
            <pc:sldMk cId="0" sldId="335"/>
            <ac:spMk id="49" creationId="{00000000-0000-0000-0000-000000000000}"/>
          </ac:spMkLst>
        </pc:spChg>
        <pc:spChg chg="mod">
          <ac:chgData name="Judson Santiago" userId="ebb108da2f256286" providerId="LiveId" clId="{A936D99A-5C3A-4859-BA0F-DF1932B41CC1}" dt="2021-05-06T22:36:01.257" v="150" actId="164"/>
          <ac:spMkLst>
            <pc:docMk/>
            <pc:sldMk cId="0" sldId="335"/>
            <ac:spMk id="50" creationId="{00000000-0000-0000-0000-000000000000}"/>
          </ac:spMkLst>
        </pc:spChg>
        <pc:spChg chg="mod">
          <ac:chgData name="Judson Santiago" userId="ebb108da2f256286" providerId="LiveId" clId="{A936D99A-5C3A-4859-BA0F-DF1932B41CC1}" dt="2021-05-06T22:36:01.257" v="150" actId="164"/>
          <ac:spMkLst>
            <pc:docMk/>
            <pc:sldMk cId="0" sldId="335"/>
            <ac:spMk id="51" creationId="{00000000-0000-0000-0000-000000000000}"/>
          </ac:spMkLst>
        </pc:spChg>
        <pc:spChg chg="mod">
          <ac:chgData name="Judson Santiago" userId="ebb108da2f256286" providerId="LiveId" clId="{A936D99A-5C3A-4859-BA0F-DF1932B41CC1}" dt="2021-05-06T22:36:01.257" v="150" actId="164"/>
          <ac:spMkLst>
            <pc:docMk/>
            <pc:sldMk cId="0" sldId="335"/>
            <ac:spMk id="52" creationId="{00000000-0000-0000-0000-000000000000}"/>
          </ac:spMkLst>
        </pc:spChg>
        <pc:spChg chg="mod">
          <ac:chgData name="Judson Santiago" userId="ebb108da2f256286" providerId="LiveId" clId="{A936D99A-5C3A-4859-BA0F-DF1932B41CC1}" dt="2021-05-06T22:36:01.257" v="150" actId="164"/>
          <ac:spMkLst>
            <pc:docMk/>
            <pc:sldMk cId="0" sldId="335"/>
            <ac:spMk id="53" creationId="{00000000-0000-0000-0000-000000000000}"/>
          </ac:spMkLst>
        </pc:spChg>
        <pc:spChg chg="mod">
          <ac:chgData name="Judson Santiago" userId="ebb108da2f256286" providerId="LiveId" clId="{A936D99A-5C3A-4859-BA0F-DF1932B41CC1}" dt="2021-05-06T22:36:01.257" v="150" actId="164"/>
          <ac:spMkLst>
            <pc:docMk/>
            <pc:sldMk cId="0" sldId="335"/>
            <ac:spMk id="54" creationId="{00000000-0000-0000-0000-000000000000}"/>
          </ac:spMkLst>
        </pc:spChg>
        <pc:spChg chg="mod">
          <ac:chgData name="Judson Santiago" userId="ebb108da2f256286" providerId="LiveId" clId="{A936D99A-5C3A-4859-BA0F-DF1932B41CC1}" dt="2021-05-06T22:36:01.257" v="150" actId="164"/>
          <ac:spMkLst>
            <pc:docMk/>
            <pc:sldMk cId="0" sldId="335"/>
            <ac:spMk id="55" creationId="{00000000-0000-0000-0000-000000000000}"/>
          </ac:spMkLst>
        </pc:spChg>
        <pc:spChg chg="mod">
          <ac:chgData name="Judson Santiago" userId="ebb108da2f256286" providerId="LiveId" clId="{A936D99A-5C3A-4859-BA0F-DF1932B41CC1}" dt="2021-05-06T22:36:01.257" v="150" actId="164"/>
          <ac:spMkLst>
            <pc:docMk/>
            <pc:sldMk cId="0" sldId="335"/>
            <ac:spMk id="58" creationId="{00000000-0000-0000-0000-000000000000}"/>
          </ac:spMkLst>
        </pc:spChg>
        <pc:grpChg chg="add mod">
          <ac:chgData name="Judson Santiago" userId="ebb108da2f256286" providerId="LiveId" clId="{A936D99A-5C3A-4859-BA0F-DF1932B41CC1}" dt="2021-05-06T22:36:06.572" v="157" actId="1035"/>
          <ac:grpSpMkLst>
            <pc:docMk/>
            <pc:sldMk cId="0" sldId="335"/>
            <ac:grpSpMk id="5" creationId="{1665AF90-14E7-4DF1-93A8-9491A021728C}"/>
          </ac:grpSpMkLst>
        </pc:grpChg>
        <pc:cxnChg chg="mod">
          <ac:chgData name="Judson Santiago" userId="ebb108da2f256286" providerId="LiveId" clId="{A936D99A-5C3A-4859-BA0F-DF1932B41CC1}" dt="2021-05-06T22:36:01.257" v="150" actId="164"/>
          <ac:cxnSpMkLst>
            <pc:docMk/>
            <pc:sldMk cId="0" sldId="335"/>
            <ac:cxnSpMk id="6" creationId="{00000000-0000-0000-0000-000000000000}"/>
          </ac:cxnSpMkLst>
        </pc:cxnChg>
        <pc:cxnChg chg="mod">
          <ac:chgData name="Judson Santiago" userId="ebb108da2f256286" providerId="LiveId" clId="{A936D99A-5C3A-4859-BA0F-DF1932B41CC1}" dt="2021-05-06T22:36:01.257" v="150" actId="164"/>
          <ac:cxnSpMkLst>
            <pc:docMk/>
            <pc:sldMk cId="0" sldId="335"/>
            <ac:cxnSpMk id="57" creationId="{00000000-0000-0000-0000-000000000000}"/>
          </ac:cxnSpMkLst>
        </pc:cxnChg>
      </pc:sldChg>
      <pc:sldChg chg="modSp mod">
        <pc:chgData name="Judson Santiago" userId="ebb108da2f256286" providerId="LiveId" clId="{A936D99A-5C3A-4859-BA0F-DF1932B41CC1}" dt="2021-05-06T22:57:24.598" v="161" actId="1035"/>
        <pc:sldMkLst>
          <pc:docMk/>
          <pc:sldMk cId="0" sldId="339"/>
        </pc:sldMkLst>
        <pc:spChg chg="mod">
          <ac:chgData name="Judson Santiago" userId="ebb108da2f256286" providerId="LiveId" clId="{A936D99A-5C3A-4859-BA0F-DF1932B41CC1}" dt="2021-05-06T22:57:18.700" v="159" actId="6549"/>
          <ac:spMkLst>
            <pc:docMk/>
            <pc:sldMk cId="0" sldId="339"/>
            <ac:spMk id="4" creationId="{00000000-0000-0000-0000-000000000000}"/>
          </ac:spMkLst>
        </pc:spChg>
        <pc:spChg chg="mod">
          <ac:chgData name="Judson Santiago" userId="ebb108da2f256286" providerId="LiveId" clId="{A936D99A-5C3A-4859-BA0F-DF1932B41CC1}" dt="2021-05-06T22:57:24.598" v="161" actId="1035"/>
          <ac:spMkLst>
            <pc:docMk/>
            <pc:sldMk cId="0" sldId="339"/>
            <ac:spMk id="6" creationId="{00000000-0000-0000-0000-000000000000}"/>
          </ac:spMkLst>
        </pc:spChg>
      </pc:sldChg>
      <pc:sldChg chg="modSp mod">
        <pc:chgData name="Judson Santiago" userId="ebb108da2f256286" providerId="LiveId" clId="{A936D99A-5C3A-4859-BA0F-DF1932B41CC1}" dt="2021-05-06T21:48:13.670" v="63" actId="20577"/>
        <pc:sldMkLst>
          <pc:docMk/>
          <pc:sldMk cId="2028369523" sldId="346"/>
        </pc:sldMkLst>
        <pc:spChg chg="mod">
          <ac:chgData name="Judson Santiago" userId="ebb108da2f256286" providerId="LiveId" clId="{A936D99A-5C3A-4859-BA0F-DF1932B41CC1}" dt="2021-05-06T21:48:13.670" v="63" actId="20577"/>
          <ac:spMkLst>
            <pc:docMk/>
            <pc:sldMk cId="2028369523" sldId="346"/>
            <ac:spMk id="3" creationId="{00000000-0000-0000-0000-000000000000}"/>
          </ac:spMkLst>
        </pc:spChg>
      </pc:sldChg>
      <pc:sldChg chg="modSp mod">
        <pc:chgData name="Judson Santiago" userId="ebb108da2f256286" providerId="LiveId" clId="{A936D99A-5C3A-4859-BA0F-DF1932B41CC1}" dt="2021-05-06T22:25:39.582" v="148" actId="20577"/>
        <pc:sldMkLst>
          <pc:docMk/>
          <pc:sldMk cId="3822468625" sldId="353"/>
        </pc:sldMkLst>
        <pc:spChg chg="mod">
          <ac:chgData name="Judson Santiago" userId="ebb108da2f256286" providerId="LiveId" clId="{A936D99A-5C3A-4859-BA0F-DF1932B41CC1}" dt="2021-05-06T22:25:39.582" v="148" actId="20577"/>
          <ac:spMkLst>
            <pc:docMk/>
            <pc:sldMk cId="3822468625" sldId="353"/>
            <ac:spMk id="4" creationId="{00000000-0000-0000-0000-000000000000}"/>
          </ac:spMkLst>
        </pc:spChg>
      </pc:sldChg>
      <pc:sldChg chg="modSp mod">
        <pc:chgData name="Judson Santiago" userId="ebb108da2f256286" providerId="LiveId" clId="{A936D99A-5C3A-4859-BA0F-DF1932B41CC1}" dt="2021-05-06T21:52:13.189" v="112" actId="20577"/>
        <pc:sldMkLst>
          <pc:docMk/>
          <pc:sldMk cId="510951713" sldId="354"/>
        </pc:sldMkLst>
        <pc:spChg chg="mod">
          <ac:chgData name="Judson Santiago" userId="ebb108da2f256286" providerId="LiveId" clId="{A936D99A-5C3A-4859-BA0F-DF1932B41CC1}" dt="2021-05-06T21:52:13.189" v="112" actId="20577"/>
          <ac:spMkLst>
            <pc:docMk/>
            <pc:sldMk cId="510951713" sldId="354"/>
            <ac:spMk id="3" creationId="{9870C698-A9B5-42AD-BE67-23887CDD674D}"/>
          </ac:spMkLst>
        </pc:spChg>
      </pc:sldChg>
      <pc:sldMasterChg chg="setBg modSldLayout">
        <pc:chgData name="Judson Santiago" userId="ebb108da2f256286" providerId="LiveId" clId="{A936D99A-5C3A-4859-BA0F-DF1932B41CC1}" dt="2021-05-06T21:43:37.466" v="14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A936D99A-5C3A-4859-BA0F-DF1932B41CC1}" dt="2021-05-06T21:42:46.510" v="11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A936D99A-5C3A-4859-BA0F-DF1932B41CC1}" dt="2021-05-06T21:42:46.510" v="11" actId="167"/>
            <ac:picMkLst>
              <pc:docMk/>
              <pc:sldMasterMk cId="0" sldId="2147483660"/>
              <pc:sldLayoutMk cId="0" sldId="2147483661"/>
              <ac:picMk id="13" creationId="{7608BF1A-4B86-440B-A3A8-2C1E53FD890B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4E469-1D52-4F9A-B782-CF632BA3CAE2}" type="datetimeFigureOut">
              <a:rPr lang="pt-BR" smtClean="0"/>
              <a:pPr/>
              <a:t>06/05/2021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9F41A-761E-4773-B4F3-7239F80A8CB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98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Entrada de dados com </a:t>
            </a:r>
            <a:r>
              <a:rPr lang="pt-BR" dirty="0" err="1"/>
              <a:t>cin.get</a:t>
            </a:r>
            <a:r>
              <a:rPr lang="pt-BR" dirty="0"/>
              <a:t>( )</a:t>
            </a:r>
          </a:p>
          <a:p>
            <a:pPr marL="171450" indent="-171450">
              <a:buFontTx/>
              <a:buChar char="-"/>
            </a:pPr>
            <a:r>
              <a:rPr lang="pt-BR" dirty="0"/>
              <a:t>Uso dos laços </a:t>
            </a:r>
            <a:r>
              <a:rPr lang="pt-BR" dirty="0" err="1"/>
              <a:t>while</a:t>
            </a:r>
            <a:r>
              <a:rPr lang="pt-BR" dirty="0"/>
              <a:t> e do-</a:t>
            </a:r>
            <a:r>
              <a:rPr lang="pt-BR" dirty="0" err="1"/>
              <a:t>while</a:t>
            </a:r>
            <a:endParaRPr lang="pt-BR" dirty="0"/>
          </a:p>
          <a:p>
            <a:pPr marL="171450" indent="-171450">
              <a:buFontTx/>
              <a:buChar char="-"/>
            </a:pPr>
            <a:r>
              <a:rPr lang="pt-BR" dirty="0"/>
              <a:t>Laços aninhados</a:t>
            </a:r>
          </a:p>
          <a:p>
            <a:pPr marL="171450" indent="-171450">
              <a:buFontTx/>
              <a:buChar char="-"/>
            </a:pPr>
            <a:r>
              <a:rPr lang="pt-BR" dirty="0"/>
              <a:t>Matrizes estáticas</a:t>
            </a:r>
          </a:p>
          <a:p>
            <a:pPr marL="171450" indent="-171450">
              <a:buFontTx/>
              <a:buChar char="-"/>
            </a:pPr>
            <a:r>
              <a:rPr lang="pt-BR"/>
              <a:t>Matrizes dinâmicas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351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 GPS</a:t>
            </a:r>
            <a:r>
              <a:rPr lang="pt-BR" baseline="0" dirty="0"/>
              <a:t> lê um arquivo com informações das cidades (matriz de adjacência)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648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nos concentrar em outras duas aplicações dos laços: tratamento da entrada e processamento de matrizes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42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Laços</a:t>
            </a:r>
            <a:r>
              <a:rPr lang="pt-BR" baseline="0" dirty="0"/>
              <a:t> são muito usados para fazer entrada de dados.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58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funções </a:t>
            </a:r>
            <a:r>
              <a:rPr lang="pt-BR" dirty="0" err="1"/>
              <a:t>getch</a:t>
            </a:r>
            <a:r>
              <a:rPr lang="pt-BR" dirty="0"/>
              <a:t>() e </a:t>
            </a:r>
            <a:r>
              <a:rPr lang="pt-BR" dirty="0" err="1"/>
              <a:t>getche</a:t>
            </a:r>
            <a:r>
              <a:rPr lang="pt-BR" dirty="0"/>
              <a:t>() disponíveis</a:t>
            </a:r>
            <a:r>
              <a:rPr lang="pt-BR" baseline="0" dirty="0"/>
              <a:t> através de </a:t>
            </a:r>
            <a:r>
              <a:rPr lang="pt-BR" baseline="0" dirty="0" err="1"/>
              <a:t>conio.h</a:t>
            </a:r>
            <a:r>
              <a:rPr lang="pt-BR" baseline="0" dirty="0"/>
              <a:t>, fazem a leitura instantânea (sem usar buffer) de um caractere. Mas a entrada via buffer é mais eficiente.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745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mesmo exemplo de antes, trocando </a:t>
            </a:r>
            <a:r>
              <a:rPr lang="pt-BR" dirty="0" err="1"/>
              <a:t>cin</a:t>
            </a:r>
            <a:r>
              <a:rPr lang="pt-BR" dirty="0"/>
              <a:t> &lt;&lt; por </a:t>
            </a:r>
            <a:r>
              <a:rPr lang="pt-BR" dirty="0" err="1"/>
              <a:t>cin.get</a:t>
            </a:r>
            <a:r>
              <a:rPr lang="pt-BR" dirty="0"/>
              <a:t>() e ilustrando</a:t>
            </a:r>
            <a:r>
              <a:rPr lang="pt-BR" baseline="0" dirty="0"/>
              <a:t> o uso de </a:t>
            </a:r>
            <a:r>
              <a:rPr lang="pt-BR" baseline="0" dirty="0" err="1"/>
              <a:t>while</a:t>
            </a:r>
            <a:r>
              <a:rPr lang="pt-BR" baseline="0" dirty="0"/>
              <a:t> no lugar de do </a:t>
            </a:r>
            <a:r>
              <a:rPr lang="pt-BR" baseline="0" dirty="0" err="1"/>
              <a:t>while</a:t>
            </a:r>
            <a:r>
              <a:rPr lang="pt-BR" baseline="0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121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mesmo exemplo de antes, usando a outra versão de </a:t>
            </a:r>
            <a:r>
              <a:rPr lang="pt-BR" dirty="0" err="1"/>
              <a:t>cin.get</a:t>
            </a:r>
            <a:r>
              <a:rPr lang="pt-BR" dirty="0"/>
              <a:t>() e fazendo a</a:t>
            </a:r>
            <a:r>
              <a:rPr lang="pt-BR" baseline="0" dirty="0"/>
              <a:t> leitura junto com o teste.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507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Outra</a:t>
            </a:r>
            <a:r>
              <a:rPr lang="pt-BR" baseline="0" dirty="0"/>
              <a:t> aplicação em que o emprego de laços é muito comum.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184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C++ não possui um tipo especial para matrizes. Uma matriz é um vetor de vetores.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821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Inicialização</a:t>
            </a:r>
            <a:r>
              <a:rPr lang="pt-BR" baseline="0" dirty="0"/>
              <a:t> da matriz foi repetida para facilitar o acompanhamento do programa.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17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7608BF1A-4B86-440B-A3A8-2C1E53FD89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06/05/2021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06/05/2021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06/05/2021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06/05/2021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06/05/2021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06/05/2021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06/05/2021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06/05/2021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06/05/2021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06/05/2021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809BAF9C-B8D8-46D5-A346-6170F2D232B6}" type="datetimeFigureOut">
              <a:rPr lang="pt-BR" smtClean="0"/>
              <a:pPr/>
              <a:t>06/05/2021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09BAF9C-B8D8-46D5-A346-6170F2D232B6}" type="datetimeFigureOut">
              <a:rPr lang="pt-BR" smtClean="0"/>
              <a:pPr/>
              <a:t>06/05/2021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Aplicações dos Laços </a:t>
            </a:r>
            <a:br>
              <a:rPr lang="pt-BR" dirty="0"/>
            </a:br>
            <a:r>
              <a:rPr lang="pt-BR" dirty="0"/>
              <a:t>de repetição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da Entrada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É possível eliminar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leitura dupla </a:t>
            </a:r>
            <a:r>
              <a:rPr lang="pt-BR" dirty="0"/>
              <a:t>no </a:t>
            </a:r>
            <a:r>
              <a:rPr lang="pt-BR" dirty="0" err="1"/>
              <a:t>while</a:t>
            </a:r>
            <a:r>
              <a:rPr lang="pt-BR" dirty="0"/>
              <a:t> usando a versão </a:t>
            </a:r>
            <a:br>
              <a:rPr lang="pt-BR" dirty="0"/>
            </a:br>
            <a:r>
              <a:rPr lang="pt-BR" dirty="0"/>
              <a:t>de </a:t>
            </a:r>
            <a:r>
              <a:rPr lang="pt-BR" dirty="0" err="1"/>
              <a:t>cin.get</a:t>
            </a:r>
            <a:r>
              <a:rPr lang="pt-BR" dirty="0"/>
              <a:t>()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retorna o caractere lido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31504" y="2420888"/>
            <a:ext cx="42242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Digite caracteres, use # para sair: </a:t>
            </a:r>
          </a:p>
          <a:p>
            <a:r>
              <a:rPr lang="pt-BR" sz="1600" b="1" dirty="0">
                <a:solidFill>
                  <a:schemeClr val="accent3"/>
                </a:solidFill>
                <a:latin typeface="+mj-lt"/>
              </a:rPr>
              <a:t>Ele pode correr#muito rápido</a:t>
            </a:r>
          </a:p>
          <a:p>
            <a:r>
              <a:rPr lang="pt-BR" sz="1600" dirty="0">
                <a:latin typeface="+mj-lt"/>
              </a:rPr>
              <a:t>Ele pode correr</a:t>
            </a:r>
          </a:p>
          <a:p>
            <a:r>
              <a:rPr lang="pt-BR" sz="1600" dirty="0">
                <a:latin typeface="+mj-lt"/>
              </a:rPr>
              <a:t>15 caracteres lidos.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31504" y="5157192"/>
            <a:ext cx="7656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cin.get</a:t>
            </a:r>
            <a:r>
              <a:rPr lang="pt-BR" dirty="0">
                <a:latin typeface="+mj-lt"/>
              </a:rPr>
              <a:t>()) !=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'#'</a:t>
            </a:r>
            <a:r>
              <a:rPr lang="pt-BR" dirty="0">
                <a:latin typeface="+mj-lt"/>
              </a:rPr>
              <a:t>)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e testa o caractere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246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</a:t>
            </a:r>
            <a:r>
              <a:rPr lang="pt-BR" dirty="0"/>
              <a:t> é uma sequência de elementos do mesmo tipo</a:t>
            </a:r>
            <a:br>
              <a:rPr lang="pt-BR" dirty="0"/>
            </a:br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Uma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matriz </a:t>
            </a:r>
            <a:r>
              <a:rPr lang="pt-BR" dirty="0"/>
              <a:t>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bidimensional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495647" y="2719198"/>
            <a:ext cx="285752" cy="3579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</a:t>
            </a:r>
          </a:p>
        </p:txBody>
      </p:sp>
      <p:sp>
        <p:nvSpPr>
          <p:cNvPr id="5" name="Retângulo 4"/>
          <p:cNvSpPr/>
          <p:nvPr/>
        </p:nvSpPr>
        <p:spPr>
          <a:xfrm>
            <a:off x="4781399" y="2719198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4</a:t>
            </a:r>
          </a:p>
        </p:txBody>
      </p:sp>
      <p:sp>
        <p:nvSpPr>
          <p:cNvPr id="6" name="Retângulo 5"/>
          <p:cNvSpPr/>
          <p:nvPr/>
        </p:nvSpPr>
        <p:spPr>
          <a:xfrm>
            <a:off x="5067151" y="2719198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</a:t>
            </a:r>
          </a:p>
        </p:txBody>
      </p:sp>
      <p:sp>
        <p:nvSpPr>
          <p:cNvPr id="7" name="Retângulo 6"/>
          <p:cNvSpPr/>
          <p:nvPr/>
        </p:nvSpPr>
        <p:spPr>
          <a:xfrm>
            <a:off x="5352903" y="2719198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</a:t>
            </a:r>
          </a:p>
        </p:txBody>
      </p:sp>
      <p:sp>
        <p:nvSpPr>
          <p:cNvPr id="8" name="Retângulo 7"/>
          <p:cNvSpPr/>
          <p:nvPr/>
        </p:nvSpPr>
        <p:spPr>
          <a:xfrm>
            <a:off x="5638655" y="2719198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</a:t>
            </a:r>
          </a:p>
        </p:txBody>
      </p:sp>
      <p:sp>
        <p:nvSpPr>
          <p:cNvPr id="9" name="Retângulo 8"/>
          <p:cNvSpPr/>
          <p:nvPr/>
        </p:nvSpPr>
        <p:spPr>
          <a:xfrm>
            <a:off x="5924407" y="2719198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210159" y="2719198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6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495911" y="2719198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7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781663" y="2719198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7067415" y="2719198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2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678626" y="2636912"/>
            <a:ext cx="23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visitas[10];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1678626" y="481306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maxtemp</a:t>
            </a:r>
            <a:r>
              <a:rPr lang="pt-BR" dirty="0">
                <a:latin typeface="+mj-lt"/>
              </a:rPr>
              <a:t>[4][5];</a:t>
            </a:r>
          </a:p>
        </p:txBody>
      </p:sp>
      <p:grpSp>
        <p:nvGrpSpPr>
          <p:cNvPr id="36" name="Grupo 35"/>
          <p:cNvGrpSpPr/>
          <p:nvPr/>
        </p:nvGrpSpPr>
        <p:grpSpPr>
          <a:xfrm>
            <a:off x="5169513" y="4825210"/>
            <a:ext cx="1428781" cy="1430348"/>
            <a:chOff x="5112506" y="5006591"/>
            <a:chExt cx="1428781" cy="1430348"/>
          </a:xfrm>
        </p:grpSpPr>
        <p:sp>
          <p:nvSpPr>
            <p:cNvPr id="15" name="Retângulo 14"/>
            <p:cNvSpPr/>
            <p:nvPr/>
          </p:nvSpPr>
          <p:spPr>
            <a:xfrm>
              <a:off x="5112527" y="5006591"/>
              <a:ext cx="285752" cy="3579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5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398279" y="5006591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684031" y="5006591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5969783" y="5006591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8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6255535" y="5006591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0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5112527" y="5364575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9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98279" y="5364575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684031" y="5364575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7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969783" y="5364575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255535" y="5364575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112506" y="5721765"/>
              <a:ext cx="285752" cy="3579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2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398258" y="5721765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684010" y="5721765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0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969762" y="5721765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7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6255514" y="5721765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8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112506" y="6079749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398258" y="6079749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6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684010" y="6079749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969762" y="6079749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255514" y="6079749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83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tângulo 55"/>
          <p:cNvSpPr/>
          <p:nvPr/>
        </p:nvSpPr>
        <p:spPr>
          <a:xfrm>
            <a:off x="2567608" y="5360931"/>
            <a:ext cx="1724452" cy="5162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matriz</a:t>
            </a:r>
            <a:r>
              <a:rPr lang="pt-BR" dirty="0"/>
              <a:t> é um vetor em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cada elemento é um vetor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2710484" y="5444052"/>
            <a:ext cx="285752" cy="3579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2996236" y="5444052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3281988" y="5444052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3567740" y="5444052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3853492" y="5444052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4291644" y="5360930"/>
            <a:ext cx="1724452" cy="5162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4434520" y="5444051"/>
            <a:ext cx="285752" cy="3579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/>
          <p:cNvSpPr/>
          <p:nvPr/>
        </p:nvSpPr>
        <p:spPr>
          <a:xfrm>
            <a:off x="4720272" y="5444051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5006024" y="5444051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/>
          <p:cNvSpPr/>
          <p:nvPr/>
        </p:nvSpPr>
        <p:spPr>
          <a:xfrm>
            <a:off x="5291776" y="5444051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/>
          <p:cNvSpPr/>
          <p:nvPr/>
        </p:nvSpPr>
        <p:spPr>
          <a:xfrm>
            <a:off x="5577528" y="5444051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6016096" y="5360929"/>
            <a:ext cx="1724452" cy="5162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6158972" y="5444050"/>
            <a:ext cx="285752" cy="3579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6444724" y="54440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/>
          <p:cNvSpPr/>
          <p:nvPr/>
        </p:nvSpPr>
        <p:spPr>
          <a:xfrm>
            <a:off x="6730476" y="54440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7016228" y="54440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/>
          <p:cNvSpPr/>
          <p:nvPr/>
        </p:nvSpPr>
        <p:spPr>
          <a:xfrm>
            <a:off x="7301980" y="5444050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7740548" y="5360928"/>
            <a:ext cx="1724452" cy="5162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/>
          <p:cNvSpPr/>
          <p:nvPr/>
        </p:nvSpPr>
        <p:spPr>
          <a:xfrm>
            <a:off x="7883424" y="5444049"/>
            <a:ext cx="285752" cy="3579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/>
          <p:cNvSpPr/>
          <p:nvPr/>
        </p:nvSpPr>
        <p:spPr>
          <a:xfrm>
            <a:off x="8169176" y="5444049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/>
          <p:cNvSpPr/>
          <p:nvPr/>
        </p:nvSpPr>
        <p:spPr>
          <a:xfrm>
            <a:off x="8454928" y="5444049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/>
          <p:cNvSpPr/>
          <p:nvPr/>
        </p:nvSpPr>
        <p:spPr>
          <a:xfrm>
            <a:off x="8740680" y="5444049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/>
          <p:cNvSpPr/>
          <p:nvPr/>
        </p:nvSpPr>
        <p:spPr>
          <a:xfrm>
            <a:off x="9026432" y="5444049"/>
            <a:ext cx="28575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CaixaDeTexto 74"/>
          <p:cNvSpPr txBox="1"/>
          <p:nvPr/>
        </p:nvSpPr>
        <p:spPr>
          <a:xfrm>
            <a:off x="3423672" y="3151741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+mj-lt"/>
              </a:rPr>
              <a:t>maxtemp</a:t>
            </a:r>
            <a:r>
              <a:rPr lang="pt-BR" dirty="0">
                <a:latin typeface="+mj-lt"/>
              </a:rPr>
              <a:t> é um vetor de 4 elementos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cada elemento é um vetor de 5 inteiros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4690044" y="2564904"/>
            <a:ext cx="2464136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maxtemp</a:t>
            </a:r>
            <a:r>
              <a:rPr lang="pt-BR" dirty="0">
                <a:latin typeface="+mj-lt"/>
              </a:rPr>
              <a:t>[4][5];</a:t>
            </a:r>
          </a:p>
        </p:txBody>
      </p:sp>
      <p:sp>
        <p:nvSpPr>
          <p:cNvPr id="78" name="Chave direita 77"/>
          <p:cNvSpPr/>
          <p:nvPr/>
        </p:nvSpPr>
        <p:spPr>
          <a:xfrm rot="16200000">
            <a:off x="3313855" y="4317510"/>
            <a:ext cx="215108" cy="160974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/>
          <p:cNvSpPr txBox="1"/>
          <p:nvPr/>
        </p:nvSpPr>
        <p:spPr>
          <a:xfrm>
            <a:off x="2776450" y="459969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+mj-lt"/>
              </a:rPr>
              <a:t>maxtemp</a:t>
            </a:r>
            <a:r>
              <a:rPr lang="pt-BR" sz="1600" dirty="0">
                <a:latin typeface="+mj-lt"/>
              </a:rPr>
              <a:t>[0]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4495516" y="4586201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+mj-lt"/>
              </a:rPr>
              <a:t>maxtemp</a:t>
            </a:r>
            <a:r>
              <a:rPr lang="pt-BR" sz="1600" dirty="0">
                <a:latin typeface="+mj-lt"/>
              </a:rPr>
              <a:t>[1]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6219968" y="4586201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+mj-lt"/>
              </a:rPr>
              <a:t>maxtemp</a:t>
            </a:r>
            <a:r>
              <a:rPr lang="pt-BR" sz="1600" dirty="0">
                <a:latin typeface="+mj-lt"/>
              </a:rPr>
              <a:t>[2]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7944420" y="4586201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+mj-lt"/>
              </a:rPr>
              <a:t>maxtemp</a:t>
            </a:r>
            <a:r>
              <a:rPr lang="pt-BR" sz="1600" dirty="0">
                <a:latin typeface="+mj-lt"/>
              </a:rPr>
              <a:t>[3]</a:t>
            </a:r>
          </a:p>
        </p:txBody>
      </p:sp>
      <p:sp>
        <p:nvSpPr>
          <p:cNvPr id="83" name="Chave direita 82"/>
          <p:cNvSpPr/>
          <p:nvPr/>
        </p:nvSpPr>
        <p:spPr>
          <a:xfrm rot="16200000">
            <a:off x="5866685" y="1001374"/>
            <a:ext cx="299241" cy="689739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5480533" y="393111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maxtemp</a:t>
            </a:r>
          </a:p>
        </p:txBody>
      </p:sp>
      <p:sp>
        <p:nvSpPr>
          <p:cNvPr id="85" name="Chave direita 84"/>
          <p:cNvSpPr/>
          <p:nvPr/>
        </p:nvSpPr>
        <p:spPr>
          <a:xfrm rot="16200000">
            <a:off x="5052153" y="4312758"/>
            <a:ext cx="215108" cy="16192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have direita 85"/>
          <p:cNvSpPr/>
          <p:nvPr/>
        </p:nvSpPr>
        <p:spPr>
          <a:xfrm rot="16200000">
            <a:off x="6761893" y="4317519"/>
            <a:ext cx="224633" cy="161925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have direita 86"/>
          <p:cNvSpPr/>
          <p:nvPr/>
        </p:nvSpPr>
        <p:spPr>
          <a:xfrm rot="16200000">
            <a:off x="8470039" y="4320693"/>
            <a:ext cx="256386" cy="16192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CaixaDeTexto 87"/>
          <p:cNvSpPr txBox="1"/>
          <p:nvPr/>
        </p:nvSpPr>
        <p:spPr>
          <a:xfrm>
            <a:off x="2714114" y="6029421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+mj-lt"/>
              </a:rPr>
              <a:t>maxtemp</a:t>
            </a:r>
            <a:r>
              <a:rPr lang="pt-BR" sz="1400" dirty="0">
                <a:latin typeface="+mj-lt"/>
              </a:rPr>
              <a:t>[0][0]</a:t>
            </a:r>
          </a:p>
        </p:txBody>
      </p:sp>
      <p:cxnSp>
        <p:nvCxnSpPr>
          <p:cNvPr id="89" name="Conector de seta reta 88"/>
          <p:cNvCxnSpPr/>
          <p:nvPr/>
        </p:nvCxnSpPr>
        <p:spPr>
          <a:xfrm flipV="1">
            <a:off x="2845769" y="5812091"/>
            <a:ext cx="794" cy="250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4445426" y="6029420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+mj-lt"/>
              </a:rPr>
              <a:t>maxtemp</a:t>
            </a:r>
            <a:r>
              <a:rPr lang="pt-BR" sz="1400" dirty="0">
                <a:latin typeface="+mj-lt"/>
              </a:rPr>
              <a:t>[1][0]</a:t>
            </a:r>
          </a:p>
        </p:txBody>
      </p:sp>
      <p:cxnSp>
        <p:nvCxnSpPr>
          <p:cNvPr id="91" name="Conector de seta reta 90"/>
          <p:cNvCxnSpPr/>
          <p:nvPr/>
        </p:nvCxnSpPr>
        <p:spPr>
          <a:xfrm flipV="1">
            <a:off x="4575926" y="5835760"/>
            <a:ext cx="0" cy="250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/>
          <p:cNvSpPr txBox="1"/>
          <p:nvPr/>
        </p:nvSpPr>
        <p:spPr>
          <a:xfrm>
            <a:off x="6139979" y="6029419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+mj-lt"/>
              </a:rPr>
              <a:t>maxtemp</a:t>
            </a:r>
            <a:r>
              <a:rPr lang="pt-BR" sz="1400" dirty="0">
                <a:latin typeface="+mj-lt"/>
              </a:rPr>
              <a:t>[2][0]</a:t>
            </a:r>
          </a:p>
        </p:txBody>
      </p:sp>
      <p:sp>
        <p:nvSpPr>
          <p:cNvPr id="94" name="CaixaDeTexto 93"/>
          <p:cNvSpPr txBox="1"/>
          <p:nvPr/>
        </p:nvSpPr>
        <p:spPr>
          <a:xfrm>
            <a:off x="7883424" y="6029418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+mj-lt"/>
              </a:rPr>
              <a:t>maxtemp</a:t>
            </a:r>
            <a:r>
              <a:rPr lang="pt-BR" sz="1400" dirty="0">
                <a:latin typeface="+mj-lt"/>
              </a:rPr>
              <a:t>[3][0]</a:t>
            </a:r>
          </a:p>
        </p:txBody>
      </p:sp>
      <p:cxnSp>
        <p:nvCxnSpPr>
          <p:cNvPr id="98" name="Conector de seta reta 97"/>
          <p:cNvCxnSpPr/>
          <p:nvPr/>
        </p:nvCxnSpPr>
        <p:spPr>
          <a:xfrm flipV="1">
            <a:off x="6281139" y="5812091"/>
            <a:ext cx="794" cy="250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 flipV="1">
            <a:off x="8026300" y="5807985"/>
            <a:ext cx="794" cy="250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elemento da matriz</a:t>
            </a:r>
            <a:r>
              <a:rPr lang="pt-BR" dirty="0"/>
              <a:t> é acessado através de dois índices:</a:t>
            </a:r>
          </a:p>
          <a:p>
            <a:pPr lvl="2"/>
            <a:r>
              <a:rPr lang="pt-BR" dirty="0"/>
              <a:t>O primeiro é a linha da matriz</a:t>
            </a:r>
          </a:p>
          <a:p>
            <a:pPr lvl="2"/>
            <a:r>
              <a:rPr lang="pt-BR" dirty="0"/>
              <a:t>O segundo é a coluna da matriz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665AF90-14E7-4DF1-93A8-9491A021728C}"/>
              </a:ext>
            </a:extLst>
          </p:cNvPr>
          <p:cNvGrpSpPr/>
          <p:nvPr/>
        </p:nvGrpSpPr>
        <p:grpSpPr>
          <a:xfrm>
            <a:off x="2207568" y="3501008"/>
            <a:ext cx="7954054" cy="2457564"/>
            <a:chOff x="2206661" y="3933056"/>
            <a:chExt cx="7954054" cy="2457564"/>
          </a:xfrm>
        </p:grpSpPr>
        <p:sp>
          <p:nvSpPr>
            <p:cNvPr id="4" name="Retângulo 3"/>
            <p:cNvSpPr/>
            <p:nvPr/>
          </p:nvSpPr>
          <p:spPr>
            <a:xfrm>
              <a:off x="3271349" y="4961860"/>
              <a:ext cx="135732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maxtemp[0][0]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3771415" y="453323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5128737" y="453323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6487759" y="453323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7843381" y="453323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200703" y="453323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844421" y="493983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842721" y="529702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842721" y="565421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844421" y="601140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628671" y="4961860"/>
              <a:ext cx="135732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maxtemp[0][1]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985993" y="4961860"/>
              <a:ext cx="135732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maxtemp[0][2]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7343315" y="4961860"/>
              <a:ext cx="135732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maxtemp[0][3]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8700637" y="4961860"/>
              <a:ext cx="135732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maxtemp[0][4]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271349" y="5319050"/>
              <a:ext cx="135732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maxtemp[1][0]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4628671" y="5319050"/>
              <a:ext cx="135732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maxtemp[1][1]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5985993" y="5319050"/>
              <a:ext cx="135732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maxtemp[1][2]</a:t>
              </a: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7343315" y="5319050"/>
              <a:ext cx="135732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maxtemp[1][3]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8700637" y="5319050"/>
              <a:ext cx="135732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maxtemp[1][4]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3271349" y="5676240"/>
              <a:ext cx="135732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maxtemp[2][0]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628671" y="5676240"/>
              <a:ext cx="135732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maxtemp[2][1]</a:t>
              </a: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985993" y="5676240"/>
              <a:ext cx="135732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maxtemp[2][2]</a:t>
              </a: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7343315" y="5676240"/>
              <a:ext cx="135732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maxtemp[2][3]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8700637" y="5676240"/>
              <a:ext cx="135732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maxtemp[2][4]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3271349" y="6033430"/>
              <a:ext cx="135732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maxtemp[3][0]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4628671" y="6033430"/>
              <a:ext cx="135732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maxtemp[3][1]</a:t>
              </a: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5985993" y="6033430"/>
              <a:ext cx="135732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maxtemp[3][2]</a:t>
              </a: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7343315" y="6033430"/>
              <a:ext cx="135732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maxtemp[3][3]</a:t>
              </a: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8700637" y="6033430"/>
              <a:ext cx="135732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maxtemp[3][4]</a:t>
              </a:r>
            </a:p>
          </p:txBody>
        </p:sp>
        <p:cxnSp>
          <p:nvCxnSpPr>
            <p:cNvPr id="6" name="Conector de seta reta 5"/>
            <p:cNvCxnSpPr/>
            <p:nvPr/>
          </p:nvCxnSpPr>
          <p:spPr>
            <a:xfrm flipH="1">
              <a:off x="2569128" y="4158372"/>
              <a:ext cx="6865" cy="223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 rot="16200000">
              <a:off x="2020071" y="5266246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linhas</a:t>
              </a:r>
            </a:p>
          </p:txBody>
        </p:sp>
        <p:cxnSp>
          <p:nvCxnSpPr>
            <p:cNvPr id="57" name="Conector de seta reta 56"/>
            <p:cNvCxnSpPr/>
            <p:nvPr/>
          </p:nvCxnSpPr>
          <p:spPr>
            <a:xfrm>
              <a:off x="2423592" y="4302388"/>
              <a:ext cx="77371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/>
            <p:cNvSpPr txBox="1"/>
            <p:nvPr/>
          </p:nvSpPr>
          <p:spPr>
            <a:xfrm>
              <a:off x="5804473" y="3933056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colunas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Laços for aninhados</a:t>
            </a:r>
            <a:r>
              <a:rPr lang="pt-BR" dirty="0"/>
              <a:t> são ideais para processar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matrizes</a:t>
            </a:r>
            <a:endParaRPr lang="pt-BR" dirty="0"/>
          </a:p>
          <a:p>
            <a:pPr lvl="1"/>
            <a:r>
              <a:rPr lang="pt-BR" dirty="0"/>
              <a:t>Um laço muda a linha e o outro muda a coluna</a:t>
            </a:r>
          </a:p>
          <a:p>
            <a:endParaRPr lang="pt-BR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D6B60C9F-1A5A-4AC1-9261-FF960AE460A3}"/>
              </a:ext>
            </a:extLst>
          </p:cNvPr>
          <p:cNvGrpSpPr/>
          <p:nvPr/>
        </p:nvGrpSpPr>
        <p:grpSpPr>
          <a:xfrm>
            <a:off x="2495600" y="3167030"/>
            <a:ext cx="6215106" cy="3178906"/>
            <a:chOff x="2041134" y="3456659"/>
            <a:chExt cx="6215106" cy="3178906"/>
          </a:xfrm>
        </p:grpSpPr>
        <p:sp>
          <p:nvSpPr>
            <p:cNvPr id="4" name="Retângulo 3"/>
            <p:cNvSpPr/>
            <p:nvPr/>
          </p:nvSpPr>
          <p:spPr>
            <a:xfrm>
              <a:off x="2041134" y="4050242"/>
              <a:ext cx="6215106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for</a:t>
              </a:r>
              <a:r>
                <a:rPr lang="pt-BR" dirty="0">
                  <a:latin typeface="+mj-lt"/>
                </a:rPr>
                <a:t> (</a:t>
              </a: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dirty="0">
                  <a:latin typeface="+mj-lt"/>
                </a:rPr>
                <a:t> i = 0; i &lt; </a:t>
              </a:r>
              <a:r>
                <a:rPr lang="pt-BR" dirty="0" err="1">
                  <a:latin typeface="+mj-lt"/>
                </a:rPr>
                <a:t>MaxLinha</a:t>
              </a:r>
              <a:r>
                <a:rPr lang="pt-BR" dirty="0">
                  <a:latin typeface="+mj-lt"/>
                </a:rPr>
                <a:t>; i++)</a:t>
              </a:r>
            </a:p>
            <a:p>
              <a:r>
                <a:rPr lang="pt-BR" dirty="0">
                  <a:latin typeface="+mj-lt"/>
                </a:rPr>
                <a:t>{</a:t>
              </a:r>
            </a:p>
            <a:p>
              <a:endParaRPr lang="pt-BR" dirty="0">
                <a:latin typeface="+mj-lt"/>
              </a:endParaRPr>
            </a:p>
            <a:p>
              <a:endParaRPr lang="pt-BR" dirty="0">
                <a:latin typeface="+mj-lt"/>
              </a:endParaRPr>
            </a:p>
            <a:p>
              <a:r>
                <a:rPr lang="pt-BR" dirty="0">
                  <a:latin typeface="+mj-lt"/>
                </a:rPr>
                <a:t>    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for</a:t>
              </a:r>
              <a:r>
                <a:rPr lang="pt-BR" dirty="0">
                  <a:latin typeface="+mj-lt"/>
                </a:rPr>
                <a:t> (</a:t>
              </a: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dirty="0">
                  <a:latin typeface="+mj-lt"/>
                </a:rPr>
                <a:t> j = 0; j &lt; </a:t>
              </a:r>
              <a:r>
                <a:rPr lang="pt-BR" dirty="0" err="1">
                  <a:latin typeface="+mj-lt"/>
                </a:rPr>
                <a:t>MaxColuna</a:t>
              </a:r>
              <a:r>
                <a:rPr lang="pt-BR" dirty="0">
                  <a:latin typeface="+mj-lt"/>
                </a:rPr>
                <a:t>; j++)</a:t>
              </a:r>
            </a:p>
            <a:p>
              <a:r>
                <a:rPr lang="pt-BR" dirty="0">
                  <a:latin typeface="+mj-lt"/>
                </a:rPr>
                <a:t>	</a:t>
              </a:r>
              <a:r>
                <a:rPr lang="pt-BR" dirty="0" err="1">
                  <a:latin typeface="+mj-lt"/>
                </a:rPr>
                <a:t>cout</a:t>
              </a:r>
              <a:r>
                <a:rPr lang="pt-BR" dirty="0">
                  <a:latin typeface="+mj-lt"/>
                </a:rPr>
                <a:t> &lt;&lt; maxtemp[i][j] &lt;&lt; </a:t>
              </a:r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"\t"</a:t>
              </a:r>
              <a:r>
                <a:rPr lang="pt-BR" dirty="0">
                  <a:latin typeface="+mj-lt"/>
                </a:rPr>
                <a:t>;</a:t>
              </a:r>
            </a:p>
            <a:p>
              <a:r>
                <a:rPr lang="pt-BR" dirty="0">
                  <a:latin typeface="+mj-lt"/>
                </a:rPr>
                <a:t>    </a:t>
              </a:r>
              <a:r>
                <a:rPr lang="pt-BR" dirty="0" err="1">
                  <a:latin typeface="+mj-lt"/>
                </a:rPr>
                <a:t>cout</a:t>
              </a:r>
              <a:r>
                <a:rPr lang="pt-BR" dirty="0">
                  <a:latin typeface="+mj-lt"/>
                </a:rPr>
                <a:t> &lt;&lt; </a:t>
              </a:r>
              <a:r>
                <a:rPr lang="pt-BR" dirty="0" err="1">
                  <a:latin typeface="+mj-lt"/>
                </a:rPr>
                <a:t>endl</a:t>
              </a:r>
              <a:r>
                <a:rPr lang="pt-BR" dirty="0">
                  <a:latin typeface="+mj-lt"/>
                </a:rPr>
                <a:t>;</a:t>
              </a:r>
            </a:p>
            <a:p>
              <a:endParaRPr lang="pt-BR" dirty="0">
                <a:latin typeface="+mj-lt"/>
              </a:endParaRPr>
            </a:p>
            <a:p>
              <a:r>
                <a:rPr lang="pt-BR" dirty="0">
                  <a:latin typeface="+mj-lt"/>
                </a:rPr>
                <a:t>}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871864" y="3456659"/>
              <a:ext cx="1800200" cy="37455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controla linha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408275" y="4581128"/>
              <a:ext cx="1800200" cy="34456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</a:rPr>
                <a:t>controla coluna</a:t>
              </a:r>
            </a:p>
          </p:txBody>
        </p:sp>
        <p:cxnSp>
          <p:nvCxnSpPr>
            <p:cNvPr id="8" name="Conector angulado 7"/>
            <p:cNvCxnSpPr/>
            <p:nvPr/>
          </p:nvCxnSpPr>
          <p:spPr>
            <a:xfrm rot="10800000" flipV="1">
              <a:off x="4176579" y="3645024"/>
              <a:ext cx="695285" cy="34812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angulado 12"/>
            <p:cNvCxnSpPr/>
            <p:nvPr/>
          </p:nvCxnSpPr>
          <p:spPr>
            <a:xfrm rot="10800000" flipV="1">
              <a:off x="4706761" y="4751270"/>
              <a:ext cx="695285" cy="34812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Vetores podem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inicializados na sua declaração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Matrizes também podem ser inicializadas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96544" y="2492896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btus[4] = {7500, 9000, 12000, 15000};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96544" y="4293096"/>
            <a:ext cx="77838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maxtemp[4][5] = 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{35, 28, 25, 20, 24},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valores para maxtemp[0]</a:t>
            </a:r>
          </a:p>
          <a:p>
            <a:r>
              <a:rPr lang="pt-BR" dirty="0">
                <a:latin typeface="+mj-lt"/>
              </a:rPr>
              <a:t>   {15, 19, 23, 35, 32},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valores para maxtemp[1]</a:t>
            </a:r>
          </a:p>
          <a:p>
            <a:r>
              <a:rPr lang="pt-BR" dirty="0">
                <a:latin typeface="+mj-lt"/>
              </a:rPr>
              <a:t>   {34, 36, 30, 31, 30},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valores para maxtemp[2]</a:t>
            </a:r>
          </a:p>
          <a:p>
            <a:r>
              <a:rPr lang="pt-BR" dirty="0">
                <a:latin typeface="+mj-lt"/>
              </a:rPr>
              <a:t>   {31, 36, 38, 32, 26}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valores para maxtemp[3]</a:t>
            </a:r>
          </a:p>
          <a:p>
            <a:r>
              <a:rPr lang="pt-BR" dirty="0">
                <a:latin typeface="+mj-lt"/>
              </a:rPr>
              <a:t>};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27838" y="1556792"/>
            <a:ext cx="800105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const int </a:t>
            </a:r>
            <a:r>
              <a:rPr lang="pt-BR" sz="1600" dirty="0">
                <a:latin typeface="+mj-lt"/>
              </a:rPr>
              <a:t>Cids = 4;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Anos = 5;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* cidades[</a:t>
            </a:r>
            <a:r>
              <a:rPr lang="pt-BR" sz="1600" dirty="0" err="1">
                <a:latin typeface="+mj-lt"/>
              </a:rPr>
              <a:t>Cids</a:t>
            </a:r>
            <a:r>
              <a:rPr lang="pt-BR" sz="1600" dirty="0">
                <a:latin typeface="+mj-lt"/>
              </a:rPr>
              <a:t>] =</a:t>
            </a:r>
          </a:p>
          <a:p>
            <a:r>
              <a:rPr lang="pt-BR" sz="1600" dirty="0">
                <a:latin typeface="+mj-lt"/>
              </a:rPr>
              <a:t>     {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"Mossoró"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"Caraúbas"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"Angicos"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"Pau dos Ferros"</a:t>
            </a:r>
            <a:r>
              <a:rPr lang="pt-BR" sz="1600" dirty="0">
                <a:latin typeface="+mj-lt"/>
              </a:rPr>
              <a:t>};</a:t>
            </a:r>
          </a:p>
          <a:p>
            <a:r>
              <a:rPr lang="pt-BR" sz="1600" dirty="0">
                <a:latin typeface="+mj-lt"/>
              </a:rPr>
              <a:t>     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maxtemp</a:t>
            </a:r>
            <a:r>
              <a:rPr lang="pt-BR" sz="1600" dirty="0">
                <a:latin typeface="+mj-lt"/>
              </a:rPr>
              <a:t>[</a:t>
            </a:r>
            <a:r>
              <a:rPr lang="pt-BR" sz="1600" dirty="0" err="1">
                <a:latin typeface="+mj-lt"/>
              </a:rPr>
              <a:t>Cids</a:t>
            </a:r>
            <a:r>
              <a:rPr lang="pt-BR" sz="1600" dirty="0">
                <a:latin typeface="+mj-lt"/>
              </a:rPr>
              <a:t>][Anos] =</a:t>
            </a: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{35, 28, 25, 20, 24},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valores para maxtemp[0]</a:t>
            </a:r>
          </a:p>
          <a:p>
            <a:r>
              <a:rPr lang="pt-BR" sz="1600" dirty="0">
                <a:latin typeface="+mj-lt"/>
              </a:rPr>
              <a:t>        {15, 19, 23, 35, 32},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valores para maxtemp[1]</a:t>
            </a:r>
          </a:p>
          <a:p>
            <a:r>
              <a:rPr lang="pt-BR" sz="1600" dirty="0">
                <a:latin typeface="+mj-lt"/>
              </a:rPr>
              <a:t>        {34, 36, 30, 31, 30},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valores para maxtemp[2]</a:t>
            </a:r>
          </a:p>
          <a:p>
            <a:r>
              <a:rPr lang="pt-BR" sz="1600" dirty="0">
                <a:latin typeface="+mj-lt"/>
              </a:rPr>
              <a:t>        {31, 36, 38, 32, 26}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valores para maxtemp[3]</a:t>
            </a:r>
          </a:p>
          <a:p>
            <a:r>
              <a:rPr lang="pt-BR" sz="1600" dirty="0">
                <a:latin typeface="+mj-lt"/>
              </a:rPr>
              <a:t>     };</a:t>
            </a:r>
          </a:p>
          <a:p>
            <a:r>
              <a:rPr lang="pt-BR" sz="1600" dirty="0">
                <a:latin typeface="+mj-lt"/>
              </a:rPr>
              <a:t>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75520" y="6088325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Continua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t-BR" sz="1200" dirty="0">
                <a:solidFill>
                  <a:schemeClr val="tx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pt-BR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BF1AB0-2C05-4BA3-AF45-879B2509C19B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MaxTemp.cpp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00808"/>
            <a:ext cx="92345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maxtemp</a:t>
            </a:r>
            <a:r>
              <a:rPr lang="pt-BR" sz="1600" dirty="0">
                <a:latin typeface="+mj-lt"/>
              </a:rPr>
              <a:t>[</a:t>
            </a:r>
            <a:r>
              <a:rPr lang="pt-BR" sz="1600" dirty="0" err="1">
                <a:latin typeface="+mj-lt"/>
              </a:rPr>
              <a:t>Cids</a:t>
            </a:r>
            <a:r>
              <a:rPr lang="pt-BR" sz="1600" dirty="0">
                <a:latin typeface="+mj-lt"/>
              </a:rPr>
              <a:t>][Anos] =</a:t>
            </a: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{35, 28, 25, 20, 24},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valores para Mossoró</a:t>
            </a:r>
          </a:p>
          <a:p>
            <a:r>
              <a:rPr lang="pt-BR" sz="1600" dirty="0">
                <a:latin typeface="+mj-lt"/>
              </a:rPr>
              <a:t>        {15, 19, 23, 35, 32},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valores para Caraúbas</a:t>
            </a:r>
          </a:p>
          <a:p>
            <a:r>
              <a:rPr lang="pt-BR" sz="1600" dirty="0">
                <a:latin typeface="+mj-lt"/>
              </a:rPr>
              <a:t>        {34, 36, 30, 31, 30},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valores para Angicos</a:t>
            </a:r>
          </a:p>
          <a:p>
            <a:r>
              <a:rPr lang="pt-BR" sz="1600" dirty="0">
                <a:latin typeface="+mj-lt"/>
              </a:rPr>
              <a:t>        {31, 36, 38, 32, 26}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valores para Pau dos Ferros</a:t>
            </a:r>
          </a:p>
          <a:p>
            <a:r>
              <a:rPr lang="pt-BR" sz="1600" dirty="0">
                <a:latin typeface="+mj-lt"/>
              </a:rPr>
              <a:t>     };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"Temperaturas máximas dos últimos anos:\n\n"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i=0; i &lt; </a:t>
            </a:r>
            <a:r>
              <a:rPr lang="pt-BR" sz="1600" dirty="0" err="1">
                <a:latin typeface="+mj-lt"/>
              </a:rPr>
              <a:t>Cids</a:t>
            </a:r>
            <a:r>
              <a:rPr lang="pt-BR" sz="1600" dirty="0">
                <a:latin typeface="+mj-lt"/>
              </a:rPr>
              <a:t>; ++i)</a:t>
            </a: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cidades[i]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":\t"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j=0; j &lt; Anos; ++j)</a:t>
            </a:r>
          </a:p>
          <a:p>
            <a:r>
              <a:rPr lang="pt-BR" sz="1600" dirty="0">
                <a:latin typeface="+mj-lt"/>
              </a:rPr>
              <a:t>    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maxtemp</a:t>
            </a:r>
            <a:r>
              <a:rPr lang="pt-BR" sz="1600" dirty="0">
                <a:latin typeface="+mj-lt"/>
              </a:rPr>
              <a:t>[i][j]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"\t"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0B7C8E-6CD7-4080-B7D5-DC60DDEF11D7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MaxTemp.cpp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8991600" cy="45720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programa cria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constante</a:t>
            </a:r>
            <a:r>
              <a:rPr lang="pt-BR" dirty="0"/>
              <a:t>, seus elementos não podem ser modificados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31504" y="2499900"/>
            <a:ext cx="60612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Temperaturas máximas dos últimos anos: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Mossoró:  	35	28	25	20	24 </a:t>
            </a:r>
          </a:p>
          <a:p>
            <a:r>
              <a:rPr lang="pt-BR" sz="1600" dirty="0">
                <a:latin typeface="+mj-lt"/>
              </a:rPr>
              <a:t>Caraúbas: 	15	19	23	35	32</a:t>
            </a:r>
          </a:p>
          <a:p>
            <a:r>
              <a:rPr lang="pt-BR" sz="1600" dirty="0">
                <a:latin typeface="+mj-lt"/>
              </a:rPr>
              <a:t>Angicos:  	34	36 	30	31	30</a:t>
            </a:r>
          </a:p>
          <a:p>
            <a:r>
              <a:rPr lang="pt-BR" sz="1600" dirty="0">
                <a:latin typeface="+mj-lt"/>
              </a:rPr>
              <a:t>Pau dos Ferros: 	31	36	38	32	26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44207" y="5373216"/>
            <a:ext cx="71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 cidades[</a:t>
            </a:r>
            <a:r>
              <a:rPr lang="pt-BR" dirty="0" err="1">
                <a:latin typeface="+mj-lt"/>
              </a:rPr>
              <a:t>Cids</a:t>
            </a:r>
            <a:r>
              <a:rPr lang="pt-BR" dirty="0">
                <a:latin typeface="+mj-lt"/>
              </a:rPr>
              <a:t>] =</a:t>
            </a:r>
          </a:p>
          <a:p>
            <a:r>
              <a:rPr lang="pt-BR" dirty="0">
                <a:latin typeface="+mj-lt"/>
              </a:rPr>
              <a:t>{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"Mossoró"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"Caraúbas"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"Angicos"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"Pau dos Ferros"</a:t>
            </a:r>
            <a:r>
              <a:rPr lang="pt-BR" dirty="0">
                <a:latin typeface="+mj-lt"/>
              </a:rPr>
              <a:t>};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Dinâmica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muitas aplicações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da matriz é conhecido apenas durante a execução</a:t>
            </a:r>
            <a:r>
              <a:rPr lang="pt-BR" dirty="0"/>
              <a:t> do programa</a:t>
            </a:r>
          </a:p>
          <a:p>
            <a:pPr lvl="1"/>
            <a:r>
              <a:rPr lang="pt-BR" dirty="0"/>
              <a:t>Se faz necessário a criação de uma matriz dinâmica</a:t>
            </a:r>
          </a:p>
          <a:p>
            <a:pPr lvl="1"/>
            <a:endParaRPr lang="pt-BR" dirty="0"/>
          </a:p>
          <a:p>
            <a:r>
              <a:rPr lang="pt-BR" dirty="0"/>
              <a:t>Existem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duas soluções</a:t>
            </a:r>
          </a:p>
          <a:p>
            <a:pPr lvl="1"/>
            <a:r>
              <a:rPr lang="pt-BR" dirty="0"/>
              <a:t>Simular uma matriz com um vetor dinâmico</a:t>
            </a:r>
          </a:p>
          <a:p>
            <a:pPr lvl="1"/>
            <a:r>
              <a:rPr lang="pt-BR" dirty="0"/>
              <a:t>Criar um vetor de vetores dinâmicos</a:t>
            </a:r>
            <a:br>
              <a:rPr lang="pt-BR" dirty="0"/>
            </a:br>
            <a:r>
              <a:rPr lang="pt-BR" dirty="0"/>
              <a:t>(matriz dinâmica)</a:t>
            </a:r>
          </a:p>
        </p:txBody>
      </p:sp>
    </p:spTree>
    <p:extLst>
      <p:ext uri="{BB962C8B-B14F-4D97-AF65-F5344CB8AC3E}">
        <p14:creationId xmlns:p14="http://schemas.microsoft.com/office/powerpoint/2010/main" val="50735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linguagem C++ oferece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três tipos de laços de repetição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</a:t>
            </a:r>
            <a:br>
              <a:rPr lang="pt-BR" dirty="0"/>
            </a:br>
            <a:r>
              <a:rPr lang="pt-BR" dirty="0"/>
              <a:t>Fornece uma maneira prática de controlar contadores </a:t>
            </a:r>
            <a:br>
              <a:rPr lang="pt-BR" dirty="0"/>
            </a:br>
            <a:r>
              <a:rPr lang="pt-BR" dirty="0"/>
              <a:t>através da inicialização-teste-atualização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while</a:t>
            </a:r>
            <a:br>
              <a:rPr lang="pt-BR" dirty="0"/>
            </a:br>
            <a:r>
              <a:rPr lang="pt-BR" dirty="0"/>
              <a:t>Indicado para repetir instruções um </a:t>
            </a:r>
            <a:br>
              <a:rPr lang="pt-BR" dirty="0"/>
            </a:br>
            <a:r>
              <a:rPr lang="pt-BR" dirty="0"/>
              <a:t>número desconhecido de vezes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do-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while</a:t>
            </a:r>
            <a:br>
              <a:rPr lang="pt-BR" dirty="0"/>
            </a:br>
            <a:r>
              <a:rPr lang="pt-BR" dirty="0"/>
              <a:t>Ideal para executar a repetição </a:t>
            </a:r>
            <a:br>
              <a:rPr lang="pt-BR" dirty="0"/>
            </a:br>
            <a:r>
              <a:rPr lang="pt-BR" dirty="0"/>
              <a:t>pelo menos uma vez</a:t>
            </a:r>
          </a:p>
        </p:txBody>
      </p:sp>
    </p:spTree>
    <p:extLst>
      <p:ext uri="{BB962C8B-B14F-4D97-AF65-F5344CB8AC3E}">
        <p14:creationId xmlns:p14="http://schemas.microsoft.com/office/powerpoint/2010/main" val="2028369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Dinâmica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Simulando uma matriz </a:t>
            </a:r>
            <a:r>
              <a:rPr lang="pt-BR" dirty="0"/>
              <a:t>com um vetor dinâmico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1834325" y="2765512"/>
            <a:ext cx="47436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linhas = 4;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colunas = 5;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mat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[linhas*colunas];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834316" y="4741843"/>
            <a:ext cx="5709692" cy="357984"/>
            <a:chOff x="1834316" y="4741843"/>
            <a:chExt cx="5709692" cy="357984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5" name="Retângulo 4"/>
            <p:cNvSpPr/>
            <p:nvPr/>
          </p:nvSpPr>
          <p:spPr>
            <a:xfrm>
              <a:off x="1834316" y="4741843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20068" y="4741843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8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405820" y="4741843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691572" y="4741843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2977324" y="4741843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257245" y="4741843"/>
              <a:ext cx="285752" cy="3579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542997" y="4741843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3828749" y="4741843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4114501" y="4741843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  <a:endParaRPr lang="pt-BR" dirty="0">
                <a:latin typeface="+mj-lt"/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400253" y="4741843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4686488" y="4741843"/>
              <a:ext cx="285752" cy="35798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4972240" y="4741843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5257992" y="4741843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543744" y="4741843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5829496" y="4741843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6115248" y="4741843"/>
              <a:ext cx="285752" cy="3579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6401000" y="4741843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6686752" y="4741843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</a:t>
              </a:r>
              <a:endParaRPr lang="pt-BR" dirty="0">
                <a:latin typeface="+mj-lt"/>
              </a:endParaRP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6972504" y="4741843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7258256" y="4741843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7" name="CaixaDeTexto 66"/>
          <p:cNvSpPr txBox="1"/>
          <p:nvPr/>
        </p:nvSpPr>
        <p:spPr>
          <a:xfrm>
            <a:off x="1834316" y="44132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2120068" y="44132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2425614" y="44132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2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2691572" y="44132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3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2972929" y="44132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4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3259670" y="44132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5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3561827" y="44132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6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3847579" y="44132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7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4153125" y="44132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8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4419083" y="44132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9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4642000" y="441326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10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4928741" y="441326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11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5217899" y="441326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12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5480097" y="4413268"/>
            <a:ext cx="354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+mj-lt"/>
              </a:rPr>
              <a:t>13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5785813" y="441326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14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6079628" y="441326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15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6366615" y="441326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16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6643815" y="441326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17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6934872" y="441326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18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7220624" y="441326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19</a:t>
            </a:r>
          </a:p>
        </p:txBody>
      </p:sp>
      <p:sp>
        <p:nvSpPr>
          <p:cNvPr id="92" name="Retângulo 91"/>
          <p:cNvSpPr/>
          <p:nvPr/>
        </p:nvSpPr>
        <p:spPr>
          <a:xfrm>
            <a:off x="3259670" y="5469548"/>
            <a:ext cx="2615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+mj-lt"/>
              </a:rPr>
              <a:t>mat</a:t>
            </a:r>
            <a:r>
              <a:rPr lang="pt-BR" dirty="0">
                <a:latin typeface="+mj-lt"/>
              </a:rPr>
              <a:t>[i*colunas + j]</a:t>
            </a:r>
          </a:p>
        </p:txBody>
      </p:sp>
      <p:grpSp>
        <p:nvGrpSpPr>
          <p:cNvPr id="10" name="Agrupar 9"/>
          <p:cNvGrpSpPr/>
          <p:nvPr/>
        </p:nvGrpSpPr>
        <p:grpSpPr>
          <a:xfrm>
            <a:off x="9506106" y="3679276"/>
            <a:ext cx="1429483" cy="1544190"/>
            <a:chOff x="9506106" y="3679276"/>
            <a:chExt cx="1429483" cy="1544190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98" name="Retângulo 97"/>
            <p:cNvSpPr/>
            <p:nvPr/>
          </p:nvSpPr>
          <p:spPr>
            <a:xfrm>
              <a:off x="9506106" y="3679276"/>
              <a:ext cx="285752" cy="35798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9791858" y="3679276"/>
              <a:ext cx="285752" cy="35798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8</a:t>
              </a:r>
              <a:endParaRPr lang="pt-BR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10077610" y="3679276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10363362" y="3679276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10649114" y="3679276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4" name="Retângulo 103"/>
            <p:cNvSpPr/>
            <p:nvPr/>
          </p:nvSpPr>
          <p:spPr>
            <a:xfrm>
              <a:off x="9506106" y="4077488"/>
              <a:ext cx="285752" cy="3579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9791858" y="4077488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 105"/>
            <p:cNvSpPr/>
            <p:nvPr/>
          </p:nvSpPr>
          <p:spPr>
            <a:xfrm>
              <a:off x="10077610" y="4077488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10363362" y="4077488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  <a:endParaRPr lang="pt-BR" dirty="0">
                <a:latin typeface="+mj-lt"/>
              </a:endParaRPr>
            </a:p>
          </p:txBody>
        </p:sp>
        <p:sp>
          <p:nvSpPr>
            <p:cNvPr id="108" name="Retângulo 107"/>
            <p:cNvSpPr/>
            <p:nvPr/>
          </p:nvSpPr>
          <p:spPr>
            <a:xfrm>
              <a:off x="10649114" y="4077488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 109"/>
            <p:cNvSpPr/>
            <p:nvPr/>
          </p:nvSpPr>
          <p:spPr>
            <a:xfrm>
              <a:off x="9506829" y="4468064"/>
              <a:ext cx="285752" cy="35798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tângulo 110"/>
            <p:cNvSpPr/>
            <p:nvPr/>
          </p:nvSpPr>
          <p:spPr>
            <a:xfrm>
              <a:off x="9792581" y="4468064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10078333" y="4468064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/>
            <p:cNvSpPr/>
            <p:nvPr/>
          </p:nvSpPr>
          <p:spPr>
            <a:xfrm>
              <a:off x="10364085" y="4468064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 113"/>
            <p:cNvSpPr/>
            <p:nvPr/>
          </p:nvSpPr>
          <p:spPr>
            <a:xfrm>
              <a:off x="10649837" y="4468064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115"/>
            <p:cNvSpPr/>
            <p:nvPr/>
          </p:nvSpPr>
          <p:spPr>
            <a:xfrm>
              <a:off x="9506106" y="4865482"/>
              <a:ext cx="285752" cy="3579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9791858" y="4865482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10077610" y="4865482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4</a:t>
              </a:r>
              <a:endParaRPr lang="pt-BR" dirty="0">
                <a:latin typeface="+mj-lt"/>
              </a:endParaRPr>
            </a:p>
          </p:txBody>
        </p:sp>
        <p:sp>
          <p:nvSpPr>
            <p:cNvPr id="119" name="Retângulo 118"/>
            <p:cNvSpPr/>
            <p:nvPr/>
          </p:nvSpPr>
          <p:spPr>
            <a:xfrm>
              <a:off x="10363362" y="4865482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10649114" y="4865482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1" name="CaixaDeTexto 120"/>
          <p:cNvSpPr txBox="1"/>
          <p:nvPr/>
        </p:nvSpPr>
        <p:spPr>
          <a:xfrm>
            <a:off x="9509382" y="33130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22" name="CaixaDeTexto 121"/>
          <p:cNvSpPr txBox="1"/>
          <p:nvPr/>
        </p:nvSpPr>
        <p:spPr>
          <a:xfrm>
            <a:off x="9795134" y="33130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123" name="CaixaDeTexto 122"/>
          <p:cNvSpPr txBox="1"/>
          <p:nvPr/>
        </p:nvSpPr>
        <p:spPr>
          <a:xfrm>
            <a:off x="10100680" y="33130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2</a:t>
            </a:r>
          </a:p>
        </p:txBody>
      </p:sp>
      <p:sp>
        <p:nvSpPr>
          <p:cNvPr id="124" name="CaixaDeTexto 123"/>
          <p:cNvSpPr txBox="1"/>
          <p:nvPr/>
        </p:nvSpPr>
        <p:spPr>
          <a:xfrm>
            <a:off x="10366638" y="33130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3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10647995" y="33130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4</a:t>
            </a:r>
          </a:p>
        </p:txBody>
      </p:sp>
      <p:sp>
        <p:nvSpPr>
          <p:cNvPr id="127" name="CaixaDeTexto 126"/>
          <p:cNvSpPr txBox="1"/>
          <p:nvPr/>
        </p:nvSpPr>
        <p:spPr>
          <a:xfrm>
            <a:off x="9160994" y="371216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28" name="CaixaDeTexto 127"/>
          <p:cNvSpPr txBox="1"/>
          <p:nvPr/>
        </p:nvSpPr>
        <p:spPr>
          <a:xfrm>
            <a:off x="9167579" y="411334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129" name="CaixaDeTexto 128"/>
          <p:cNvSpPr txBox="1"/>
          <p:nvPr/>
        </p:nvSpPr>
        <p:spPr>
          <a:xfrm>
            <a:off x="9170705" y="45081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2</a:t>
            </a:r>
          </a:p>
        </p:txBody>
      </p:sp>
      <p:sp>
        <p:nvSpPr>
          <p:cNvPr id="130" name="CaixaDeTexto 129"/>
          <p:cNvSpPr txBox="1"/>
          <p:nvPr/>
        </p:nvSpPr>
        <p:spPr>
          <a:xfrm>
            <a:off x="9167579" y="491401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3</a:t>
            </a:r>
          </a:p>
        </p:txBody>
      </p:sp>
      <p:sp>
        <p:nvSpPr>
          <p:cNvPr id="131" name="Retângulo 130"/>
          <p:cNvSpPr/>
          <p:nvPr/>
        </p:nvSpPr>
        <p:spPr>
          <a:xfrm>
            <a:off x="9558285" y="5462191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+mj-lt"/>
              </a:rPr>
              <a:t>mat</a:t>
            </a:r>
            <a:r>
              <a:rPr lang="pt-BR" dirty="0">
                <a:latin typeface="+mj-lt"/>
              </a:rPr>
              <a:t>[i][j]</a:t>
            </a:r>
          </a:p>
        </p:txBody>
      </p:sp>
      <p:sp>
        <p:nvSpPr>
          <p:cNvPr id="132" name="Retângulo 131"/>
          <p:cNvSpPr/>
          <p:nvPr/>
        </p:nvSpPr>
        <p:spPr>
          <a:xfrm>
            <a:off x="9269421" y="2765005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mat</a:t>
            </a:r>
            <a:r>
              <a:rPr lang="pt-BR" dirty="0">
                <a:latin typeface="+mj-lt"/>
              </a:rPr>
              <a:t>[4][5];</a:t>
            </a:r>
          </a:p>
        </p:txBody>
      </p:sp>
    </p:spTree>
    <p:extLst>
      <p:ext uri="{BB962C8B-B14F-4D97-AF65-F5344CB8AC3E}">
        <p14:creationId xmlns:p14="http://schemas.microsoft.com/office/powerpoint/2010/main" val="2791598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Dinâmica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56792"/>
            <a:ext cx="800105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quantidade de linhas e colunas da matriz:"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linhas, colunas;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linhas &gt;&gt; colunas;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usando um vetor para representar uma matriz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mat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[linhas*colunas];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lendo elementos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i = 0; i &lt; linhas; ++i)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j = 0; j &lt; colunas; ++j)</a:t>
            </a:r>
          </a:p>
          <a:p>
            <a:r>
              <a:rPr lang="pt-BR" sz="1600" dirty="0">
                <a:latin typeface="+mj-lt"/>
              </a:rPr>
              <a:t>		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</a:t>
            </a:r>
            <a:r>
              <a:rPr lang="pt-BR" sz="1600" dirty="0" err="1">
                <a:latin typeface="+mj-lt"/>
              </a:rPr>
              <a:t>mat</a:t>
            </a:r>
            <a:r>
              <a:rPr lang="pt-BR" sz="1600" dirty="0">
                <a:latin typeface="+mj-lt"/>
              </a:rPr>
              <a:t>[i*colunas + j];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 </a:t>
            </a:r>
            <a:r>
              <a:rPr lang="pt-BR" sz="1600" dirty="0">
                <a:latin typeface="+mj-lt"/>
              </a:rPr>
              <a:t>[] </a:t>
            </a:r>
            <a:r>
              <a:rPr lang="pt-BR" sz="1600" dirty="0" err="1">
                <a:latin typeface="+mj-lt"/>
              </a:rPr>
              <a:t>mat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6E395E-6328-44ED-BEAA-91181C780419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Vetor2D.cpp</a:t>
            </a:r>
          </a:p>
        </p:txBody>
      </p:sp>
    </p:spTree>
    <p:extLst>
      <p:ext uri="{BB962C8B-B14F-4D97-AF65-F5344CB8AC3E}">
        <p14:creationId xmlns:p14="http://schemas.microsoft.com/office/powerpoint/2010/main" val="2818045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149E3FE7-E090-427F-99D9-4D4FA9BBB963}"/>
              </a:ext>
            </a:extLst>
          </p:cNvPr>
          <p:cNvSpPr/>
          <p:nvPr/>
        </p:nvSpPr>
        <p:spPr>
          <a:xfrm>
            <a:off x="7597211" y="5116331"/>
            <a:ext cx="616314" cy="36933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E32B0C7A-ED08-465C-A212-4137E5711455}"/>
              </a:ext>
            </a:extLst>
          </p:cNvPr>
          <p:cNvSpPr/>
          <p:nvPr/>
        </p:nvSpPr>
        <p:spPr>
          <a:xfrm>
            <a:off x="5310752" y="5116331"/>
            <a:ext cx="640483" cy="36933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EDF20FBF-F689-4445-A3E9-115399EE7C7A}"/>
              </a:ext>
            </a:extLst>
          </p:cNvPr>
          <p:cNvSpPr/>
          <p:nvPr/>
        </p:nvSpPr>
        <p:spPr>
          <a:xfrm>
            <a:off x="7597211" y="4569174"/>
            <a:ext cx="616314" cy="36933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6862278-7CA6-46BD-B08B-9F6908F7DA7B}"/>
              </a:ext>
            </a:extLst>
          </p:cNvPr>
          <p:cNvSpPr/>
          <p:nvPr/>
        </p:nvSpPr>
        <p:spPr>
          <a:xfrm>
            <a:off x="5310752" y="4569174"/>
            <a:ext cx="640483" cy="36933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Dinâmica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8535" y="1827340"/>
            <a:ext cx="10363200" cy="4572000"/>
          </a:xfrm>
        </p:spPr>
        <p:txBody>
          <a:bodyPr/>
          <a:lstStyle/>
          <a:p>
            <a:r>
              <a:rPr lang="pt-BR" dirty="0"/>
              <a:t>Criando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de vetores dinâmicos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1834325" y="2577678"/>
            <a:ext cx="41104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linhas = 4;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colunas = 5;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** </a:t>
            </a:r>
            <a:r>
              <a:rPr lang="pt-BR" dirty="0" err="1">
                <a:latin typeface="+mj-lt"/>
              </a:rPr>
              <a:t>mat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* [linhas];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AE46541-60A4-4E24-A3C2-01D271706C98}"/>
              </a:ext>
            </a:extLst>
          </p:cNvPr>
          <p:cNvGrpSpPr/>
          <p:nvPr/>
        </p:nvGrpSpPr>
        <p:grpSpPr>
          <a:xfrm>
            <a:off x="1705223" y="3933056"/>
            <a:ext cx="2404387" cy="2034192"/>
            <a:chOff x="1705223" y="4251209"/>
            <a:chExt cx="2404387" cy="2034192"/>
          </a:xfrm>
        </p:grpSpPr>
        <p:sp>
          <p:nvSpPr>
            <p:cNvPr id="67" name="CaixaDeTexto 66"/>
            <p:cNvSpPr txBox="1"/>
            <p:nvPr/>
          </p:nvSpPr>
          <p:spPr>
            <a:xfrm>
              <a:off x="2679004" y="42512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2953249" y="42512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3235807" y="42512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2</a:t>
              </a: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3549613" y="42512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3</a:t>
              </a: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3823858" y="426093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4</a:t>
              </a: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2680850" y="4608929"/>
              <a:ext cx="285752" cy="3579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2966602" y="4608929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3252354" y="4608929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3538106" y="4608929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3823858" y="4608929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1979819" y="5429779"/>
              <a:ext cx="285752" cy="4266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5" name="Retângulo 134"/>
            <p:cNvSpPr/>
            <p:nvPr/>
          </p:nvSpPr>
          <p:spPr>
            <a:xfrm>
              <a:off x="1979819" y="4989464"/>
              <a:ext cx="285752" cy="4266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6" name="Retângulo 135"/>
            <p:cNvSpPr/>
            <p:nvPr/>
          </p:nvSpPr>
          <p:spPr>
            <a:xfrm>
              <a:off x="1979819" y="5858733"/>
              <a:ext cx="285752" cy="4266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8" name="Retângulo 137"/>
            <p:cNvSpPr/>
            <p:nvPr/>
          </p:nvSpPr>
          <p:spPr>
            <a:xfrm>
              <a:off x="1979819" y="4571824"/>
              <a:ext cx="285752" cy="4266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1" name="Conector de Seta Reta 10"/>
            <p:cNvCxnSpPr>
              <a:cxnSpLocks/>
              <a:endCxn id="88" idx="1"/>
            </p:cNvCxnSpPr>
            <p:nvPr/>
          </p:nvCxnSpPr>
          <p:spPr>
            <a:xfrm flipV="1">
              <a:off x="2134950" y="4787921"/>
              <a:ext cx="545900" cy="943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tângulo 139"/>
            <p:cNvSpPr/>
            <p:nvPr/>
          </p:nvSpPr>
          <p:spPr>
            <a:xfrm>
              <a:off x="2680850" y="5025602"/>
              <a:ext cx="285752" cy="3579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1" name="Retângulo 140"/>
            <p:cNvSpPr/>
            <p:nvPr/>
          </p:nvSpPr>
          <p:spPr>
            <a:xfrm>
              <a:off x="2966602" y="5025602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2" name="Retângulo 141"/>
            <p:cNvSpPr/>
            <p:nvPr/>
          </p:nvSpPr>
          <p:spPr>
            <a:xfrm>
              <a:off x="3252354" y="5025602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3" name="Retângulo 142"/>
            <p:cNvSpPr/>
            <p:nvPr/>
          </p:nvSpPr>
          <p:spPr>
            <a:xfrm>
              <a:off x="3538106" y="5025602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3823858" y="5025602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45" name="Conector de Seta Reta 144"/>
            <p:cNvCxnSpPr>
              <a:cxnSpLocks/>
              <a:endCxn id="140" idx="1"/>
            </p:cNvCxnSpPr>
            <p:nvPr/>
          </p:nvCxnSpPr>
          <p:spPr>
            <a:xfrm>
              <a:off x="2134950" y="5204594"/>
              <a:ext cx="5459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tângulo 146"/>
            <p:cNvSpPr/>
            <p:nvPr/>
          </p:nvSpPr>
          <p:spPr>
            <a:xfrm>
              <a:off x="2680850" y="5453784"/>
              <a:ext cx="285752" cy="3579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8" name="Retângulo 147"/>
            <p:cNvSpPr/>
            <p:nvPr/>
          </p:nvSpPr>
          <p:spPr>
            <a:xfrm>
              <a:off x="2966602" y="5453784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9" name="Retângulo 148"/>
            <p:cNvSpPr/>
            <p:nvPr/>
          </p:nvSpPr>
          <p:spPr>
            <a:xfrm>
              <a:off x="3252354" y="5453784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0" name="Retângulo 149"/>
            <p:cNvSpPr/>
            <p:nvPr/>
          </p:nvSpPr>
          <p:spPr>
            <a:xfrm>
              <a:off x="3538106" y="5453784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1" name="Retângulo 150"/>
            <p:cNvSpPr/>
            <p:nvPr/>
          </p:nvSpPr>
          <p:spPr>
            <a:xfrm>
              <a:off x="3823858" y="5453784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52" name="Conector de Seta Reta 151"/>
            <p:cNvCxnSpPr>
              <a:cxnSpLocks/>
              <a:endCxn id="147" idx="1"/>
            </p:cNvCxnSpPr>
            <p:nvPr/>
          </p:nvCxnSpPr>
          <p:spPr>
            <a:xfrm flipV="1">
              <a:off x="2134950" y="5632776"/>
              <a:ext cx="545900" cy="757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tângulo 153"/>
            <p:cNvSpPr/>
            <p:nvPr/>
          </p:nvSpPr>
          <p:spPr>
            <a:xfrm>
              <a:off x="2680850" y="5879328"/>
              <a:ext cx="285752" cy="3579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5" name="Retângulo 154"/>
            <p:cNvSpPr/>
            <p:nvPr/>
          </p:nvSpPr>
          <p:spPr>
            <a:xfrm>
              <a:off x="2966602" y="5879328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6" name="Retângulo 155"/>
            <p:cNvSpPr/>
            <p:nvPr/>
          </p:nvSpPr>
          <p:spPr>
            <a:xfrm>
              <a:off x="3252354" y="5879328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7" name="Retângulo 156"/>
            <p:cNvSpPr/>
            <p:nvPr/>
          </p:nvSpPr>
          <p:spPr>
            <a:xfrm>
              <a:off x="3538106" y="5879328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8" name="Retângulo 157"/>
            <p:cNvSpPr/>
            <p:nvPr/>
          </p:nvSpPr>
          <p:spPr>
            <a:xfrm>
              <a:off x="3823858" y="5879328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59" name="Conector de Seta Reta 158"/>
            <p:cNvCxnSpPr>
              <a:cxnSpLocks/>
              <a:endCxn id="154" idx="1"/>
            </p:cNvCxnSpPr>
            <p:nvPr/>
          </p:nvCxnSpPr>
          <p:spPr>
            <a:xfrm>
              <a:off x="2134950" y="6058320"/>
              <a:ext cx="5459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aixaDeTexto 166"/>
            <p:cNvSpPr txBox="1"/>
            <p:nvPr/>
          </p:nvSpPr>
          <p:spPr>
            <a:xfrm>
              <a:off x="1705223" y="466628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168" name="CaixaDeTexto 167"/>
            <p:cNvSpPr txBox="1"/>
            <p:nvPr/>
          </p:nvSpPr>
          <p:spPr>
            <a:xfrm>
              <a:off x="1705223" y="510285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169" name="CaixaDeTexto 168"/>
            <p:cNvSpPr txBox="1"/>
            <p:nvPr/>
          </p:nvSpPr>
          <p:spPr>
            <a:xfrm>
              <a:off x="1705223" y="550973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2</a:t>
              </a:r>
            </a:p>
          </p:txBody>
        </p:sp>
        <p:sp>
          <p:nvSpPr>
            <p:cNvPr id="170" name="CaixaDeTexto 169"/>
            <p:cNvSpPr txBox="1"/>
            <p:nvPr/>
          </p:nvSpPr>
          <p:spPr>
            <a:xfrm>
              <a:off x="1706511" y="590716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3</a:t>
              </a:r>
            </a:p>
          </p:txBody>
        </p:sp>
      </p:grp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637D1E0B-F1EA-426E-ABD5-349C7AC12896}"/>
              </a:ext>
            </a:extLst>
          </p:cNvPr>
          <p:cNvSpPr txBox="1"/>
          <p:nvPr/>
        </p:nvSpPr>
        <p:spPr>
          <a:xfrm>
            <a:off x="5303912" y="4571824"/>
            <a:ext cx="4208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*  * </a:t>
            </a:r>
            <a:r>
              <a:rPr lang="pt-BR" dirty="0" err="1">
                <a:latin typeface="+mj-lt"/>
              </a:rPr>
              <a:t>mat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* [linhas];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919A3A-5053-42BA-A2A3-1E4C91E97ED9}"/>
              </a:ext>
            </a:extLst>
          </p:cNvPr>
          <p:cNvSpPr txBox="1"/>
          <p:nvPr/>
        </p:nvSpPr>
        <p:spPr>
          <a:xfrm>
            <a:off x="6097593" y="3763624"/>
            <a:ext cx="493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Matriz Dinâmica</a:t>
            </a:r>
            <a:r>
              <a:rPr lang="pt-BR" dirty="0"/>
              <a:t> é um vetor dinâmico de ponteiros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0D79E66-2A36-4F1D-8750-37BDB8534EA2}"/>
              </a:ext>
            </a:extLst>
          </p:cNvPr>
          <p:cNvCxnSpPr/>
          <p:nvPr/>
        </p:nvCxnSpPr>
        <p:spPr>
          <a:xfrm>
            <a:off x="6529641" y="4127332"/>
            <a:ext cx="0" cy="444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FA0F80CD-F567-4317-B6AF-E46E19AB0349}"/>
              </a:ext>
            </a:extLst>
          </p:cNvPr>
          <p:cNvSpPr txBox="1"/>
          <p:nvPr/>
        </p:nvSpPr>
        <p:spPr>
          <a:xfrm>
            <a:off x="5303912" y="5116496"/>
            <a:ext cx="4682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dirty="0">
                <a:latin typeface="+mj-lt"/>
              </a:rPr>
              <a:t>* 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 [linhas];</a:t>
            </a:r>
            <a:endParaRPr lang="pt-BR" dirty="0"/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CC9CEC4F-D605-4661-A7BA-17D74F17E448}"/>
              </a:ext>
            </a:extLst>
          </p:cNvPr>
          <p:cNvSpPr txBox="1"/>
          <p:nvPr/>
        </p:nvSpPr>
        <p:spPr>
          <a:xfrm>
            <a:off x="6238217" y="5988814"/>
            <a:ext cx="271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Vetor Dinâmico </a:t>
            </a:r>
            <a:r>
              <a:rPr lang="pt-BR" dirty="0"/>
              <a:t>de inteiros</a:t>
            </a:r>
          </a:p>
        </p:txBody>
      </p: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5AD7E6B3-2ACD-47A6-8EAB-92FF996A74C7}"/>
              </a:ext>
            </a:extLst>
          </p:cNvPr>
          <p:cNvCxnSpPr/>
          <p:nvPr/>
        </p:nvCxnSpPr>
        <p:spPr>
          <a:xfrm>
            <a:off x="6601649" y="5509970"/>
            <a:ext cx="0" cy="444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71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Dinâmica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8535" y="1827340"/>
            <a:ext cx="10363200" cy="4572000"/>
          </a:xfrm>
        </p:spPr>
        <p:txBody>
          <a:bodyPr/>
          <a:lstStyle/>
          <a:p>
            <a:r>
              <a:rPr lang="pt-BR" dirty="0"/>
              <a:t>Criando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de vetores dinâmicos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1834325" y="2765512"/>
            <a:ext cx="39837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linhas = 4;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colunas = 5;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** </a:t>
            </a:r>
            <a:r>
              <a:rPr lang="pt-BR" dirty="0" err="1">
                <a:latin typeface="+mj-lt"/>
              </a:rPr>
              <a:t>mat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*[linhas];</a:t>
            </a:r>
          </a:p>
        </p:txBody>
      </p:sp>
      <p:sp>
        <p:nvSpPr>
          <p:cNvPr id="92" name="Retângulo 91"/>
          <p:cNvSpPr/>
          <p:nvPr/>
        </p:nvSpPr>
        <p:spPr>
          <a:xfrm>
            <a:off x="4426814" y="5419397"/>
            <a:ext cx="21375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+mj-lt"/>
              </a:rPr>
              <a:t>mat</a:t>
            </a:r>
            <a:r>
              <a:rPr lang="pt-BR" dirty="0">
                <a:latin typeface="+mj-lt"/>
              </a:rPr>
              <a:t>[0][1] = 8;</a:t>
            </a:r>
          </a:p>
          <a:p>
            <a:r>
              <a:rPr lang="pt-BR" dirty="0" err="1">
                <a:latin typeface="+mj-lt"/>
              </a:rPr>
              <a:t>mat</a:t>
            </a:r>
            <a:r>
              <a:rPr lang="pt-BR" dirty="0">
                <a:latin typeface="+mj-lt"/>
              </a:rPr>
              <a:t>[1][3] = 1;</a:t>
            </a:r>
          </a:p>
          <a:p>
            <a:r>
              <a:rPr lang="pt-BR" dirty="0" err="1">
                <a:latin typeface="+mj-lt"/>
              </a:rPr>
              <a:t>mat</a:t>
            </a:r>
            <a:r>
              <a:rPr lang="pt-BR" dirty="0">
                <a:latin typeface="+mj-lt"/>
              </a:rPr>
              <a:t>[3][2] = 4;</a:t>
            </a:r>
          </a:p>
        </p:txBody>
      </p:sp>
      <p:sp>
        <p:nvSpPr>
          <p:cNvPr id="131" name="Retângulo 130"/>
          <p:cNvSpPr/>
          <p:nvPr/>
        </p:nvSpPr>
        <p:spPr>
          <a:xfrm>
            <a:off x="9558284" y="5571383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+mj-lt"/>
              </a:rPr>
              <a:t>mat</a:t>
            </a:r>
            <a:r>
              <a:rPr lang="pt-BR" dirty="0">
                <a:latin typeface="+mj-lt"/>
              </a:rPr>
              <a:t>[i][j]</a:t>
            </a:r>
          </a:p>
        </p:txBody>
      </p:sp>
      <p:sp>
        <p:nvSpPr>
          <p:cNvPr id="132" name="Retângulo 131"/>
          <p:cNvSpPr/>
          <p:nvPr/>
        </p:nvSpPr>
        <p:spPr>
          <a:xfrm>
            <a:off x="9241692" y="2806170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mat</a:t>
            </a:r>
            <a:r>
              <a:rPr lang="pt-BR" dirty="0">
                <a:latin typeface="+mj-lt"/>
              </a:rPr>
              <a:t>[4][5];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AE46541-60A4-4E24-A3C2-01D271706C98}"/>
              </a:ext>
            </a:extLst>
          </p:cNvPr>
          <p:cNvGrpSpPr/>
          <p:nvPr/>
        </p:nvGrpSpPr>
        <p:grpSpPr>
          <a:xfrm>
            <a:off x="1705223" y="4251209"/>
            <a:ext cx="2404387" cy="2034192"/>
            <a:chOff x="1705223" y="4251209"/>
            <a:chExt cx="2404387" cy="2034192"/>
          </a:xfrm>
        </p:grpSpPr>
        <p:sp>
          <p:nvSpPr>
            <p:cNvPr id="67" name="CaixaDeTexto 66"/>
            <p:cNvSpPr txBox="1"/>
            <p:nvPr/>
          </p:nvSpPr>
          <p:spPr>
            <a:xfrm>
              <a:off x="2679004" y="42512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2953249" y="42512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3235807" y="42512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2</a:t>
              </a: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3549613" y="42512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3</a:t>
              </a: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3823858" y="426093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4</a:t>
              </a: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2680850" y="4608929"/>
              <a:ext cx="285752" cy="35798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2966602" y="4608929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8</a:t>
              </a: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3252354" y="4608929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3538106" y="4608929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3823858" y="4608929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1979819" y="5429779"/>
              <a:ext cx="285752" cy="4266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5" name="Retângulo 134"/>
            <p:cNvSpPr/>
            <p:nvPr/>
          </p:nvSpPr>
          <p:spPr>
            <a:xfrm>
              <a:off x="1979819" y="4989464"/>
              <a:ext cx="285752" cy="4266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6" name="Retângulo 135"/>
            <p:cNvSpPr/>
            <p:nvPr/>
          </p:nvSpPr>
          <p:spPr>
            <a:xfrm>
              <a:off x="1979819" y="5858733"/>
              <a:ext cx="285752" cy="4266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8" name="Retângulo 137"/>
            <p:cNvSpPr/>
            <p:nvPr/>
          </p:nvSpPr>
          <p:spPr>
            <a:xfrm>
              <a:off x="1979819" y="4571824"/>
              <a:ext cx="285752" cy="4266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1" name="Conector de Seta Reta 10"/>
            <p:cNvCxnSpPr>
              <a:cxnSpLocks/>
              <a:endCxn id="88" idx="1"/>
            </p:cNvCxnSpPr>
            <p:nvPr/>
          </p:nvCxnSpPr>
          <p:spPr>
            <a:xfrm flipV="1">
              <a:off x="2134950" y="4787921"/>
              <a:ext cx="545900" cy="943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tângulo 139"/>
            <p:cNvSpPr/>
            <p:nvPr/>
          </p:nvSpPr>
          <p:spPr>
            <a:xfrm>
              <a:off x="2680850" y="5025602"/>
              <a:ext cx="285752" cy="3579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1" name="Retângulo 140"/>
            <p:cNvSpPr/>
            <p:nvPr/>
          </p:nvSpPr>
          <p:spPr>
            <a:xfrm>
              <a:off x="2966602" y="5025602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2" name="Retângulo 141"/>
            <p:cNvSpPr/>
            <p:nvPr/>
          </p:nvSpPr>
          <p:spPr>
            <a:xfrm>
              <a:off x="3252354" y="5025602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3" name="Retângulo 142"/>
            <p:cNvSpPr/>
            <p:nvPr/>
          </p:nvSpPr>
          <p:spPr>
            <a:xfrm>
              <a:off x="3538106" y="5025602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1</a:t>
              </a:r>
              <a:endParaRPr lang="pt-BR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3823858" y="5025602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45" name="Conector de Seta Reta 144"/>
            <p:cNvCxnSpPr>
              <a:cxnSpLocks/>
              <a:endCxn id="140" idx="1"/>
            </p:cNvCxnSpPr>
            <p:nvPr/>
          </p:nvCxnSpPr>
          <p:spPr>
            <a:xfrm>
              <a:off x="2134950" y="5204594"/>
              <a:ext cx="5459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tângulo 146"/>
            <p:cNvSpPr/>
            <p:nvPr/>
          </p:nvSpPr>
          <p:spPr>
            <a:xfrm>
              <a:off x="2680850" y="5453784"/>
              <a:ext cx="285752" cy="35798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8" name="Retângulo 147"/>
            <p:cNvSpPr/>
            <p:nvPr/>
          </p:nvSpPr>
          <p:spPr>
            <a:xfrm>
              <a:off x="2966602" y="5453784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9" name="Retângulo 148"/>
            <p:cNvSpPr/>
            <p:nvPr/>
          </p:nvSpPr>
          <p:spPr>
            <a:xfrm>
              <a:off x="3252354" y="5453784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0" name="Retângulo 149"/>
            <p:cNvSpPr/>
            <p:nvPr/>
          </p:nvSpPr>
          <p:spPr>
            <a:xfrm>
              <a:off x="3538106" y="5453784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1" name="Retângulo 150"/>
            <p:cNvSpPr/>
            <p:nvPr/>
          </p:nvSpPr>
          <p:spPr>
            <a:xfrm>
              <a:off x="3823858" y="5453784"/>
              <a:ext cx="285752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52" name="Conector de Seta Reta 151"/>
            <p:cNvCxnSpPr>
              <a:cxnSpLocks/>
              <a:endCxn id="147" idx="1"/>
            </p:cNvCxnSpPr>
            <p:nvPr/>
          </p:nvCxnSpPr>
          <p:spPr>
            <a:xfrm flipV="1">
              <a:off x="2134950" y="5632776"/>
              <a:ext cx="545900" cy="757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tângulo 153"/>
            <p:cNvSpPr/>
            <p:nvPr/>
          </p:nvSpPr>
          <p:spPr>
            <a:xfrm>
              <a:off x="2680850" y="5879328"/>
              <a:ext cx="285752" cy="3579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5" name="Retângulo 154"/>
            <p:cNvSpPr/>
            <p:nvPr/>
          </p:nvSpPr>
          <p:spPr>
            <a:xfrm>
              <a:off x="2966602" y="5879328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6" name="Retângulo 155"/>
            <p:cNvSpPr/>
            <p:nvPr/>
          </p:nvSpPr>
          <p:spPr>
            <a:xfrm>
              <a:off x="3252354" y="5879328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+mj-lt"/>
                </a:rPr>
                <a:t>4</a:t>
              </a:r>
              <a:endParaRPr lang="pt-BR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7" name="Retângulo 156"/>
            <p:cNvSpPr/>
            <p:nvPr/>
          </p:nvSpPr>
          <p:spPr>
            <a:xfrm>
              <a:off x="3538106" y="5879328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8" name="Retângulo 157"/>
            <p:cNvSpPr/>
            <p:nvPr/>
          </p:nvSpPr>
          <p:spPr>
            <a:xfrm>
              <a:off x="3823858" y="5879328"/>
              <a:ext cx="28575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59" name="Conector de Seta Reta 158"/>
            <p:cNvCxnSpPr>
              <a:cxnSpLocks/>
              <a:endCxn id="154" idx="1"/>
            </p:cNvCxnSpPr>
            <p:nvPr/>
          </p:nvCxnSpPr>
          <p:spPr>
            <a:xfrm>
              <a:off x="2134950" y="6058320"/>
              <a:ext cx="5459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aixaDeTexto 166"/>
            <p:cNvSpPr txBox="1"/>
            <p:nvPr/>
          </p:nvSpPr>
          <p:spPr>
            <a:xfrm>
              <a:off x="1705223" y="466628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168" name="CaixaDeTexto 167"/>
            <p:cNvSpPr txBox="1"/>
            <p:nvPr/>
          </p:nvSpPr>
          <p:spPr>
            <a:xfrm>
              <a:off x="1705223" y="510285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169" name="CaixaDeTexto 168"/>
            <p:cNvSpPr txBox="1"/>
            <p:nvPr/>
          </p:nvSpPr>
          <p:spPr>
            <a:xfrm>
              <a:off x="1705223" y="550973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2</a:t>
              </a:r>
            </a:p>
          </p:txBody>
        </p:sp>
        <p:sp>
          <p:nvSpPr>
            <p:cNvPr id="170" name="CaixaDeTexto 169"/>
            <p:cNvSpPr txBox="1"/>
            <p:nvPr/>
          </p:nvSpPr>
          <p:spPr>
            <a:xfrm>
              <a:off x="1706511" y="590716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3</a:t>
              </a:r>
            </a:p>
          </p:txBody>
        </p:sp>
      </p:grpSp>
      <p:sp>
        <p:nvSpPr>
          <p:cNvPr id="14" name="Retângulo 13"/>
          <p:cNvSpPr/>
          <p:nvPr/>
        </p:nvSpPr>
        <p:spPr>
          <a:xfrm>
            <a:off x="4426814" y="4554816"/>
            <a:ext cx="4416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0; i &lt; linhas; i++)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mat</a:t>
            </a:r>
            <a:r>
              <a:rPr lang="pt-BR" dirty="0">
                <a:latin typeface="+mj-lt"/>
              </a:rPr>
              <a:t>[i]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[colunas];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5EDBED3-B520-4FC8-9DC0-0ADA135F262A}"/>
              </a:ext>
            </a:extLst>
          </p:cNvPr>
          <p:cNvGrpSpPr/>
          <p:nvPr/>
        </p:nvGrpSpPr>
        <p:grpSpPr>
          <a:xfrm>
            <a:off x="9160994" y="3313094"/>
            <a:ext cx="1774595" cy="1910372"/>
            <a:chOff x="9160994" y="3313094"/>
            <a:chExt cx="1774595" cy="1910372"/>
          </a:xfrm>
        </p:grpSpPr>
        <p:grpSp>
          <p:nvGrpSpPr>
            <p:cNvPr id="86" name="Agrupar 85"/>
            <p:cNvGrpSpPr/>
            <p:nvPr/>
          </p:nvGrpSpPr>
          <p:grpSpPr>
            <a:xfrm>
              <a:off x="9506106" y="3679276"/>
              <a:ext cx="1429483" cy="1544190"/>
              <a:chOff x="9506106" y="3679276"/>
              <a:chExt cx="1429483" cy="1544190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93" name="Retângulo 92"/>
              <p:cNvSpPr/>
              <p:nvPr/>
            </p:nvSpPr>
            <p:spPr>
              <a:xfrm>
                <a:off x="9506106" y="3679276"/>
                <a:ext cx="285752" cy="35798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tângulo 93"/>
              <p:cNvSpPr/>
              <p:nvPr/>
            </p:nvSpPr>
            <p:spPr>
              <a:xfrm>
                <a:off x="9791858" y="3679276"/>
                <a:ext cx="285752" cy="35798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>
                    <a:solidFill>
                      <a:schemeClr val="tx1"/>
                    </a:solidFill>
                    <a:latin typeface="+mj-lt"/>
                  </a:rPr>
                  <a:t>8</a:t>
                </a:r>
                <a:endParaRPr lang="pt-BR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95" name="Retângulo 94"/>
              <p:cNvSpPr/>
              <p:nvPr/>
            </p:nvSpPr>
            <p:spPr>
              <a:xfrm>
                <a:off x="10077610" y="3679276"/>
                <a:ext cx="285752" cy="35719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10363362" y="3679276"/>
                <a:ext cx="285752" cy="35719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Retângulo 132"/>
              <p:cNvSpPr/>
              <p:nvPr/>
            </p:nvSpPr>
            <p:spPr>
              <a:xfrm>
                <a:off x="10649114" y="3679276"/>
                <a:ext cx="285752" cy="35719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tângulo 136"/>
              <p:cNvSpPr/>
              <p:nvPr/>
            </p:nvSpPr>
            <p:spPr>
              <a:xfrm>
                <a:off x="9506106" y="4077488"/>
                <a:ext cx="285752" cy="35798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Retângulo 159"/>
              <p:cNvSpPr/>
              <p:nvPr/>
            </p:nvSpPr>
            <p:spPr>
              <a:xfrm>
                <a:off x="9791858" y="4077488"/>
                <a:ext cx="285752" cy="35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160"/>
              <p:cNvSpPr/>
              <p:nvPr/>
            </p:nvSpPr>
            <p:spPr>
              <a:xfrm>
                <a:off x="10077610" y="4077488"/>
                <a:ext cx="285752" cy="35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Retângulo 161"/>
              <p:cNvSpPr/>
              <p:nvPr/>
            </p:nvSpPr>
            <p:spPr>
              <a:xfrm>
                <a:off x="10363362" y="4077488"/>
                <a:ext cx="285752" cy="35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>
                    <a:latin typeface="+mj-lt"/>
                  </a:rPr>
                  <a:t>1</a:t>
                </a:r>
                <a:endParaRPr lang="pt-BR" dirty="0">
                  <a:latin typeface="+mj-lt"/>
                </a:endParaRPr>
              </a:p>
            </p:txBody>
          </p:sp>
          <p:sp>
            <p:nvSpPr>
              <p:cNvPr id="163" name="Retângulo 162"/>
              <p:cNvSpPr/>
              <p:nvPr/>
            </p:nvSpPr>
            <p:spPr>
              <a:xfrm>
                <a:off x="10649114" y="4077488"/>
                <a:ext cx="285752" cy="35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Retângulo 163"/>
              <p:cNvSpPr/>
              <p:nvPr/>
            </p:nvSpPr>
            <p:spPr>
              <a:xfrm>
                <a:off x="9506829" y="4468064"/>
                <a:ext cx="285752" cy="35798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Retângulo 164"/>
              <p:cNvSpPr/>
              <p:nvPr/>
            </p:nvSpPr>
            <p:spPr>
              <a:xfrm>
                <a:off x="9792581" y="4468064"/>
                <a:ext cx="285752" cy="35719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Retângulo 165"/>
              <p:cNvSpPr/>
              <p:nvPr/>
            </p:nvSpPr>
            <p:spPr>
              <a:xfrm>
                <a:off x="10078333" y="4468064"/>
                <a:ext cx="285752" cy="35719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Retângulo 170"/>
              <p:cNvSpPr/>
              <p:nvPr/>
            </p:nvSpPr>
            <p:spPr>
              <a:xfrm>
                <a:off x="10364085" y="4468064"/>
                <a:ext cx="285752" cy="35719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Retângulo 171"/>
              <p:cNvSpPr/>
              <p:nvPr/>
            </p:nvSpPr>
            <p:spPr>
              <a:xfrm>
                <a:off x="10649837" y="4468064"/>
                <a:ext cx="285752" cy="35719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Retângulo 172"/>
              <p:cNvSpPr/>
              <p:nvPr/>
            </p:nvSpPr>
            <p:spPr>
              <a:xfrm>
                <a:off x="9506106" y="4865482"/>
                <a:ext cx="285752" cy="35798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Retângulo 173"/>
              <p:cNvSpPr/>
              <p:nvPr/>
            </p:nvSpPr>
            <p:spPr>
              <a:xfrm>
                <a:off x="9791858" y="4865482"/>
                <a:ext cx="285752" cy="35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Retângulo 174"/>
              <p:cNvSpPr/>
              <p:nvPr/>
            </p:nvSpPr>
            <p:spPr>
              <a:xfrm>
                <a:off x="10077610" y="4865482"/>
                <a:ext cx="285752" cy="35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>
                    <a:latin typeface="+mj-lt"/>
                  </a:rPr>
                  <a:t>4</a:t>
                </a:r>
                <a:endParaRPr lang="pt-BR" dirty="0">
                  <a:latin typeface="+mj-lt"/>
                </a:endParaRPr>
              </a:p>
            </p:txBody>
          </p:sp>
          <p:sp>
            <p:nvSpPr>
              <p:cNvPr id="176" name="Retângulo 175"/>
              <p:cNvSpPr/>
              <p:nvPr/>
            </p:nvSpPr>
            <p:spPr>
              <a:xfrm>
                <a:off x="10363362" y="4865482"/>
                <a:ext cx="285752" cy="35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 176"/>
              <p:cNvSpPr/>
              <p:nvPr/>
            </p:nvSpPr>
            <p:spPr>
              <a:xfrm>
                <a:off x="10649114" y="4865482"/>
                <a:ext cx="285752" cy="3571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78" name="CaixaDeTexto 177"/>
            <p:cNvSpPr txBox="1"/>
            <p:nvPr/>
          </p:nvSpPr>
          <p:spPr>
            <a:xfrm>
              <a:off x="9509382" y="331309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179" name="CaixaDeTexto 178"/>
            <p:cNvSpPr txBox="1"/>
            <p:nvPr/>
          </p:nvSpPr>
          <p:spPr>
            <a:xfrm>
              <a:off x="9795134" y="331309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180" name="CaixaDeTexto 179"/>
            <p:cNvSpPr txBox="1"/>
            <p:nvPr/>
          </p:nvSpPr>
          <p:spPr>
            <a:xfrm>
              <a:off x="10100680" y="331309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2</a:t>
              </a:r>
            </a:p>
          </p:txBody>
        </p:sp>
        <p:sp>
          <p:nvSpPr>
            <p:cNvPr id="181" name="CaixaDeTexto 180"/>
            <p:cNvSpPr txBox="1"/>
            <p:nvPr/>
          </p:nvSpPr>
          <p:spPr>
            <a:xfrm>
              <a:off x="10366638" y="331309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3</a:t>
              </a:r>
            </a:p>
          </p:txBody>
        </p:sp>
        <p:sp>
          <p:nvSpPr>
            <p:cNvPr id="182" name="CaixaDeTexto 181"/>
            <p:cNvSpPr txBox="1"/>
            <p:nvPr/>
          </p:nvSpPr>
          <p:spPr>
            <a:xfrm>
              <a:off x="10647995" y="331309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4</a:t>
              </a:r>
            </a:p>
          </p:txBody>
        </p:sp>
        <p:sp>
          <p:nvSpPr>
            <p:cNvPr id="183" name="CaixaDeTexto 182"/>
            <p:cNvSpPr txBox="1"/>
            <p:nvPr/>
          </p:nvSpPr>
          <p:spPr>
            <a:xfrm>
              <a:off x="9160994" y="371216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184" name="CaixaDeTexto 183"/>
            <p:cNvSpPr txBox="1"/>
            <p:nvPr/>
          </p:nvSpPr>
          <p:spPr>
            <a:xfrm>
              <a:off x="9167579" y="4113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185" name="CaixaDeTexto 184"/>
            <p:cNvSpPr txBox="1"/>
            <p:nvPr/>
          </p:nvSpPr>
          <p:spPr>
            <a:xfrm>
              <a:off x="9170705" y="450815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2</a:t>
              </a:r>
            </a:p>
          </p:txBody>
        </p:sp>
        <p:sp>
          <p:nvSpPr>
            <p:cNvPr id="186" name="CaixaDeTexto 185"/>
            <p:cNvSpPr txBox="1"/>
            <p:nvPr/>
          </p:nvSpPr>
          <p:spPr>
            <a:xfrm>
              <a:off x="9167579" y="491401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736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Dinâmica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685997"/>
            <a:ext cx="800105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linhas, colunas;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linhas &gt;&gt; colunas;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criando a matriz dinâmica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** </a:t>
            </a:r>
            <a:r>
              <a:rPr lang="pt-BR" sz="1600" dirty="0" err="1">
                <a:latin typeface="+mj-lt"/>
              </a:rPr>
              <a:t>mat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*[linhas];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i = 0; i &lt; linhas; ++i)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mat</a:t>
            </a:r>
            <a:r>
              <a:rPr lang="pt-BR" sz="1600" dirty="0">
                <a:latin typeface="+mj-lt"/>
              </a:rPr>
              <a:t>[i]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[colunas];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lendo elementos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i = 0; i &lt; linhas; ++i)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j = 0; j &lt; colunas; ++j)</a:t>
            </a:r>
          </a:p>
          <a:p>
            <a:r>
              <a:rPr lang="pt-BR" sz="1600" dirty="0">
                <a:latin typeface="+mj-lt"/>
              </a:rPr>
              <a:t>		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</a:t>
            </a:r>
            <a:r>
              <a:rPr lang="pt-BR" sz="1600" dirty="0" err="1">
                <a:latin typeface="+mj-lt"/>
              </a:rPr>
              <a:t>mat</a:t>
            </a:r>
            <a:r>
              <a:rPr lang="pt-BR" sz="1600" dirty="0">
                <a:latin typeface="+mj-lt"/>
              </a:rPr>
              <a:t>[i][j];  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528048" y="2670882"/>
            <a:ext cx="518457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// exibindo elementos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i = 0; i &lt; linhas; ++i)</a:t>
            </a: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j = 0; j &lt; colunas; ++j)</a:t>
            </a:r>
          </a:p>
          <a:p>
            <a:r>
              <a:rPr lang="pt-BR" sz="1600" dirty="0">
                <a:latin typeface="+mj-lt"/>
              </a:rPr>
              <a:t> 	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mat</a:t>
            </a:r>
            <a:r>
              <a:rPr lang="pt-BR" sz="1600" dirty="0">
                <a:latin typeface="+mj-lt"/>
              </a:rPr>
              <a:t>[i][j]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removendo matriz da memória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i = 0; i &lt; linhas; ++i)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 </a:t>
            </a:r>
            <a:r>
              <a:rPr lang="pt-BR" sz="1600" dirty="0">
                <a:latin typeface="+mj-lt"/>
              </a:rPr>
              <a:t>[] </a:t>
            </a:r>
            <a:r>
              <a:rPr lang="pt-BR" sz="1600" dirty="0" err="1">
                <a:latin typeface="+mj-lt"/>
              </a:rPr>
              <a:t>mat</a:t>
            </a:r>
            <a:r>
              <a:rPr lang="pt-BR" sz="1600" dirty="0">
                <a:latin typeface="+mj-lt"/>
              </a:rPr>
              <a:t>[i];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 </a:t>
            </a:r>
            <a:r>
              <a:rPr lang="pt-BR" sz="1600" dirty="0">
                <a:latin typeface="+mj-lt"/>
              </a:rPr>
              <a:t>[] </a:t>
            </a:r>
            <a:r>
              <a:rPr lang="pt-BR" sz="1600" dirty="0" err="1">
                <a:latin typeface="+mj-lt"/>
              </a:rPr>
              <a:t>mat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}</a:t>
            </a: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6312024" y="2492896"/>
            <a:ext cx="0" cy="347119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1EF03072-9230-4EEE-A5FD-C8D57B6D4BB2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Matriz.cpp</a:t>
            </a:r>
          </a:p>
        </p:txBody>
      </p:sp>
    </p:spTree>
    <p:extLst>
      <p:ext uri="{BB962C8B-B14F-4D97-AF65-F5344CB8AC3E}">
        <p14:creationId xmlns:p14="http://schemas.microsoft.com/office/powerpoint/2010/main" val="3180041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laços permitem a repetição de instruções</a:t>
            </a:r>
          </a:p>
          <a:p>
            <a:pPr lvl="1"/>
            <a:r>
              <a:rPr lang="pt-BR" dirty="0"/>
              <a:t>C++ oferece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três variações de laços de repetição</a:t>
            </a:r>
            <a:r>
              <a:rPr lang="pt-BR" dirty="0"/>
              <a:t>:</a:t>
            </a:r>
          </a:p>
          <a:p>
            <a:pPr lvl="2"/>
            <a:r>
              <a:rPr lang="pt-BR" sz="2200" dirty="0">
                <a:latin typeface="+mj-lt"/>
              </a:rPr>
              <a:t>for</a:t>
            </a:r>
            <a:r>
              <a:rPr lang="pt-BR" sz="2200" dirty="0"/>
              <a:t>, </a:t>
            </a:r>
            <a:r>
              <a:rPr lang="pt-BR" sz="2200" dirty="0" err="1">
                <a:latin typeface="+mj-lt"/>
              </a:rPr>
              <a:t>while</a:t>
            </a:r>
            <a:r>
              <a:rPr lang="pt-BR" sz="2200" dirty="0"/>
              <a:t>, </a:t>
            </a:r>
            <a:r>
              <a:rPr lang="pt-BR" sz="2200" dirty="0">
                <a:latin typeface="+mj-lt"/>
              </a:rPr>
              <a:t>do-</a:t>
            </a:r>
            <a:r>
              <a:rPr lang="pt-BR" sz="2200" dirty="0" err="1">
                <a:latin typeface="+mj-lt"/>
              </a:rPr>
              <a:t>while</a:t>
            </a:r>
            <a:endParaRPr lang="pt-BR" sz="2200" dirty="0">
              <a:latin typeface="+mj-lt"/>
            </a:endParaRPr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entrada</a:t>
            </a:r>
            <a:r>
              <a:rPr lang="pt-BR" dirty="0"/>
              <a:t> do usuário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lida caractere a caractere </a:t>
            </a:r>
            <a:r>
              <a:rPr lang="pt-BR" dirty="0"/>
              <a:t>usando uma das versões da função </a:t>
            </a:r>
            <a:r>
              <a:rPr lang="pt-BR" dirty="0" err="1"/>
              <a:t>cin.get</a:t>
            </a:r>
            <a:r>
              <a:rPr lang="pt-BR" dirty="0"/>
              <a:t>( )</a:t>
            </a:r>
          </a:p>
          <a:p>
            <a:pPr lvl="2"/>
            <a:r>
              <a:rPr lang="pt-BR" sz="2200" dirty="0" err="1">
                <a:latin typeface="+mj-lt"/>
              </a:rPr>
              <a:t>ch</a:t>
            </a:r>
            <a:r>
              <a:rPr lang="pt-BR" sz="2200" dirty="0">
                <a:latin typeface="+mj-lt"/>
              </a:rPr>
              <a:t> = </a:t>
            </a:r>
            <a:r>
              <a:rPr lang="pt-BR" sz="2200" dirty="0" err="1">
                <a:latin typeface="+mj-lt"/>
              </a:rPr>
              <a:t>cin.get</a:t>
            </a:r>
            <a:r>
              <a:rPr lang="pt-BR" sz="2200" dirty="0">
                <a:latin typeface="+mj-lt"/>
              </a:rPr>
              <a:t>()</a:t>
            </a:r>
          </a:p>
          <a:p>
            <a:pPr lvl="2"/>
            <a:r>
              <a:rPr lang="pt-BR" sz="2200" dirty="0" err="1">
                <a:latin typeface="+mj-lt"/>
              </a:rPr>
              <a:t>cin.get</a:t>
            </a:r>
            <a:r>
              <a:rPr lang="pt-BR" sz="2200" dirty="0">
                <a:latin typeface="+mj-lt"/>
              </a:rPr>
              <a:t>(</a:t>
            </a:r>
            <a:r>
              <a:rPr lang="pt-BR" sz="2200" dirty="0" err="1">
                <a:latin typeface="+mj-lt"/>
              </a:rPr>
              <a:t>ch</a:t>
            </a:r>
            <a:r>
              <a:rPr lang="pt-BR" sz="2200" dirty="0">
                <a:latin typeface="+mj-lt"/>
              </a:rPr>
              <a:t>)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Laços aninhados </a:t>
            </a:r>
            <a:r>
              <a:rPr lang="pt-BR" dirty="0"/>
              <a:t>fornecem um método fácil para percorrer vetores bidimensionais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48C90-82EF-435E-9DE9-9CC0C4FD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70C698-A9B5-42AD-BE67-23887CDD6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laços são usados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realizar tarefas repetitivas</a:t>
            </a:r>
          </a:p>
          <a:p>
            <a:pPr lvl="1"/>
            <a:r>
              <a:rPr lang="pt-BR" dirty="0"/>
              <a:t>Como por exemplo:</a:t>
            </a:r>
          </a:p>
          <a:p>
            <a:pPr lvl="2"/>
            <a:r>
              <a:rPr lang="pt-BR" dirty="0"/>
              <a:t>Leitura e exibição de vetores</a:t>
            </a:r>
          </a:p>
          <a:p>
            <a:pPr lvl="2"/>
            <a:r>
              <a:rPr lang="pt-BR" dirty="0"/>
              <a:t>Tratamento de strings</a:t>
            </a:r>
          </a:p>
          <a:p>
            <a:pPr lvl="2"/>
            <a:r>
              <a:rPr lang="pt-BR" dirty="0"/>
              <a:t>Acúmulo e soma de valores</a:t>
            </a:r>
          </a:p>
          <a:p>
            <a:pPr lvl="2"/>
            <a:endParaRPr lang="pt-BR" dirty="0"/>
          </a:p>
          <a:p>
            <a:pPr lvl="1"/>
            <a:r>
              <a:rPr lang="pt-BR" dirty="0"/>
              <a:t>Outras aplicações:</a:t>
            </a:r>
          </a:p>
          <a:p>
            <a:pPr lvl="2"/>
            <a:r>
              <a:rPr lang="pt-BR" dirty="0"/>
              <a:t>Tratamento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entrada do usuário</a:t>
            </a:r>
          </a:p>
          <a:p>
            <a:pPr lvl="2"/>
            <a:r>
              <a:rPr lang="pt-BR" dirty="0"/>
              <a:t>Processamento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matrizes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95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da Entrada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35304" y="1571612"/>
            <a:ext cx="1024709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 = 0;   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caracteres, use # para sair:\n"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</a:t>
            </a: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um caractere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exibe o caractere</a:t>
            </a:r>
          </a:p>
          <a:p>
            <a:r>
              <a:rPr lang="pt-BR" sz="1600" dirty="0">
                <a:latin typeface="+mj-lt"/>
              </a:rPr>
              <a:t>         ++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;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conta o número de caracteres</a:t>
            </a:r>
          </a:p>
          <a:p>
            <a:r>
              <a:rPr lang="pt-BR" sz="1600" dirty="0">
                <a:latin typeface="+mj-lt"/>
              </a:rPr>
              <a:t>     }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!=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'#'</a:t>
            </a:r>
            <a:r>
              <a:rPr lang="pt-BR" sz="1600" dirty="0">
                <a:latin typeface="+mj-lt"/>
              </a:rPr>
              <a:t>);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testa o caractere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 &lt;&lt; --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caracteres lidos.\n"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D68CB0-4C4C-480A-B258-A394E517EFF5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Repete1.cpp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da Entrada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pPr marL="68580" indent="0">
              <a:buNone/>
            </a:pPr>
            <a:endParaRPr lang="pt-BR" dirty="0"/>
          </a:p>
          <a:p>
            <a:r>
              <a:rPr lang="pt-BR" dirty="0"/>
              <a:t>A entrada com </a:t>
            </a:r>
            <a:r>
              <a:rPr lang="pt-BR" dirty="0" err="1"/>
              <a:t>cin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ignora os caractere de espaço e tabulação</a:t>
            </a:r>
          </a:p>
          <a:p>
            <a:r>
              <a:rPr lang="pt-BR" dirty="0"/>
              <a:t>Ela é armazenada em um buffer</a:t>
            </a:r>
          </a:p>
          <a:p>
            <a:pPr lvl="1"/>
            <a:r>
              <a:rPr lang="pt-BR" dirty="0"/>
              <a:t>Por isso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é possível digitar após #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2420888"/>
            <a:ext cx="42242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Digite caracteres, use # para sair: </a:t>
            </a:r>
          </a:p>
          <a:p>
            <a:r>
              <a:rPr lang="pt-BR" sz="1600" b="1" dirty="0">
                <a:solidFill>
                  <a:schemeClr val="accent3"/>
                </a:solidFill>
                <a:latin typeface="+mj-lt"/>
              </a:rPr>
              <a:t>Ele pode correr#muito rápido</a:t>
            </a:r>
          </a:p>
          <a:p>
            <a:r>
              <a:rPr lang="pt-BR" sz="1600" dirty="0" err="1">
                <a:latin typeface="+mj-lt"/>
              </a:rPr>
              <a:t>Elepodecorrer</a:t>
            </a:r>
            <a:r>
              <a:rPr lang="pt-BR" sz="1600" dirty="0">
                <a:latin typeface="+mj-lt"/>
              </a:rPr>
              <a:t>#</a:t>
            </a:r>
          </a:p>
          <a:p>
            <a:r>
              <a:rPr lang="pt-BR" sz="1600" dirty="0">
                <a:latin typeface="+mj-lt"/>
              </a:rPr>
              <a:t>13 caracteres lidos.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da Entrada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Normalmente, programas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lêem a entrada </a:t>
            </a:r>
            <a:r>
              <a:rPr lang="pt-BR" dirty="0"/>
              <a:t>caractere </a:t>
            </a:r>
            <a:br>
              <a:rPr lang="pt-BR" dirty="0"/>
            </a:br>
            <a:r>
              <a:rPr lang="pt-BR" dirty="0"/>
              <a:t>a caractere precisam examinar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todos os caracteres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(incluindo espaços, tabulações e novas linhas):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A função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cin.get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ch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pt-BR" dirty="0"/>
              <a:t> lê o próximo caractere </a:t>
            </a:r>
            <a:br>
              <a:rPr lang="pt-BR" dirty="0"/>
            </a:br>
            <a:r>
              <a:rPr lang="pt-BR" dirty="0"/>
              <a:t>da entrada e o atribui a variável </a:t>
            </a:r>
            <a:r>
              <a:rPr lang="pt-BR" dirty="0" err="1"/>
              <a:t>ch</a:t>
            </a:r>
            <a:endParaRPr lang="pt-BR" dirty="0"/>
          </a:p>
          <a:p>
            <a:pPr lvl="1"/>
            <a:r>
              <a:rPr lang="pt-BR" dirty="0"/>
              <a:t>A entrada com </a:t>
            </a:r>
            <a:r>
              <a:rPr lang="pt-BR" dirty="0" err="1"/>
              <a:t>cin.get</a:t>
            </a:r>
            <a:r>
              <a:rPr lang="pt-BR" dirty="0"/>
              <a:t>() também usa um buffer, </a:t>
            </a:r>
            <a:br>
              <a:rPr lang="pt-BR" dirty="0"/>
            </a:br>
            <a:r>
              <a:rPr lang="pt-BR" dirty="0"/>
              <a:t>ainda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é possível digitar além do #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5445224"/>
            <a:ext cx="17043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 </a:t>
            </a:r>
          </a:p>
          <a:p>
            <a:r>
              <a:rPr lang="pt-BR" dirty="0" err="1">
                <a:latin typeface="+mj-lt"/>
              </a:rPr>
              <a:t>cin.get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da Entrada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56792"/>
            <a:ext cx="800105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 = 0;   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caracteres, use # para sair:\n"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cin.get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);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um caractere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!=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'#'</a:t>
            </a:r>
            <a:r>
              <a:rPr lang="pt-BR" sz="1600" dirty="0">
                <a:latin typeface="+mj-lt"/>
              </a:rPr>
              <a:t>)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testa o caractere</a:t>
            </a: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exibe o caractere</a:t>
            </a:r>
          </a:p>
          <a:p>
            <a:r>
              <a:rPr lang="pt-BR" sz="1600" dirty="0">
                <a:latin typeface="+mj-lt"/>
              </a:rPr>
              <a:t>         ++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;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conta o número de caracteres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cin.get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);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o próximo caractere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caracteres lidos.\n"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41B476C-6245-44E3-9688-1F6D8610FDDA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Repete2.cpp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da Entrada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C++ suporta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funções com o mesmo nome</a:t>
            </a:r>
            <a:r>
              <a:rPr lang="pt-BR" dirty="0"/>
              <a:t>, contanto que os argumentos sejam de tipos (ou em quantidades) diferentes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31504" y="2420888"/>
            <a:ext cx="42242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Digite caracteres, use # para sair: </a:t>
            </a:r>
          </a:p>
          <a:p>
            <a:r>
              <a:rPr lang="pt-BR" sz="1600" b="1" dirty="0">
                <a:solidFill>
                  <a:schemeClr val="accent3"/>
                </a:solidFill>
                <a:latin typeface="+mj-lt"/>
              </a:rPr>
              <a:t>Ele pode correr#muito rápido</a:t>
            </a:r>
          </a:p>
          <a:p>
            <a:r>
              <a:rPr lang="pt-BR" sz="1600" dirty="0">
                <a:latin typeface="+mj-lt"/>
              </a:rPr>
              <a:t>Ele pode correr</a:t>
            </a:r>
          </a:p>
          <a:p>
            <a:r>
              <a:rPr lang="pt-BR" sz="1600" dirty="0">
                <a:latin typeface="+mj-lt"/>
              </a:rPr>
              <a:t>15 caracteres lidos.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59395" y="5085184"/>
            <a:ext cx="71497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latin typeface="+mj-lt"/>
              </a:rPr>
              <a:t>cin.get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);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versão que recebe um argumento char</a:t>
            </a:r>
            <a:br>
              <a:rPr lang="pt-BR" dirty="0">
                <a:latin typeface="+mj-lt"/>
              </a:rPr>
            </a:b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cin.get</a:t>
            </a:r>
            <a:r>
              <a:rPr lang="pt-BR" dirty="0">
                <a:latin typeface="+mj-lt"/>
              </a:rPr>
              <a:t>();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versão que retorna o caractere lido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da Entrada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56792"/>
            <a:ext cx="8001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 = 0;   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caracteres, use # para sair:\n"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// lê e testa o caractere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 err="1">
                <a:latin typeface="+mj-lt"/>
              </a:rPr>
              <a:t>cin.get</a:t>
            </a:r>
            <a:r>
              <a:rPr lang="pt-BR" sz="1600" dirty="0">
                <a:latin typeface="+mj-lt"/>
              </a:rPr>
              <a:t>()) !=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'#'</a:t>
            </a:r>
            <a:r>
              <a:rPr lang="pt-BR" sz="1600" dirty="0">
                <a:latin typeface="+mj-lt"/>
              </a:rPr>
              <a:t>)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exibe o caractere</a:t>
            </a:r>
          </a:p>
          <a:p>
            <a:r>
              <a:rPr lang="pt-BR" sz="1600" dirty="0">
                <a:latin typeface="+mj-lt"/>
              </a:rPr>
              <a:t>         ++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;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conta o número de caracteres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}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cont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caracteres lidos.\n"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AF4E85D-F095-4F6C-A090-815EFDCCDE35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Repete3.cpp</a:t>
            </a:r>
          </a:p>
        </p:txBody>
      </p:sp>
    </p:spTree>
    <p:extLst>
      <p:ext uri="{BB962C8B-B14F-4D97-AF65-F5344CB8AC3E}">
        <p14:creationId xmlns:p14="http://schemas.microsoft.com/office/powerpoint/2010/main" val="648431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3139</TotalTime>
  <Words>2490</Words>
  <Application>Microsoft Office PowerPoint</Application>
  <PresentationFormat>Widescreen</PresentationFormat>
  <Paragraphs>476</Paragraphs>
  <Slides>25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Aplicações dos Laços  de repetição</vt:lpstr>
      <vt:lpstr>Introdução</vt:lpstr>
      <vt:lpstr>Introdução</vt:lpstr>
      <vt:lpstr>Tratamento da Entrada</vt:lpstr>
      <vt:lpstr>Tratamento da Entrada</vt:lpstr>
      <vt:lpstr>Tratamento da Entrada</vt:lpstr>
      <vt:lpstr>Tratamento da Entrada</vt:lpstr>
      <vt:lpstr>Tratamento da Entrada</vt:lpstr>
      <vt:lpstr>Tratamento da Entrada</vt:lpstr>
      <vt:lpstr>Tratamento da Entrada</vt:lpstr>
      <vt:lpstr>Matrizes</vt:lpstr>
      <vt:lpstr>Matrizes</vt:lpstr>
      <vt:lpstr>Matrizes</vt:lpstr>
      <vt:lpstr>Matrizes</vt:lpstr>
      <vt:lpstr>Matrizes</vt:lpstr>
      <vt:lpstr>Matrizes</vt:lpstr>
      <vt:lpstr>Matrizes</vt:lpstr>
      <vt:lpstr>Matrizes</vt:lpstr>
      <vt:lpstr>Matriz Dinâmica</vt:lpstr>
      <vt:lpstr>Matriz Dinâmica</vt:lpstr>
      <vt:lpstr>Matriz Dinâmica</vt:lpstr>
      <vt:lpstr>Matriz Dinâmica</vt:lpstr>
      <vt:lpstr>Matriz Dinâmica</vt:lpstr>
      <vt:lpstr>Matriz Dinâmica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e Expressões relacionais</dc:title>
  <dc:creator>Judson Santiago</dc:creator>
  <cp:keywords>while;relacional</cp:keywords>
  <cp:lastModifiedBy>Judson Santiago</cp:lastModifiedBy>
  <cp:revision>328</cp:revision>
  <dcterms:created xsi:type="dcterms:W3CDTF">2009-05-25T17:46:50Z</dcterms:created>
  <dcterms:modified xsi:type="dcterms:W3CDTF">2021-05-07T02:32:04Z</dcterms:modified>
</cp:coreProperties>
</file>