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C8B27-2495-4A2E-BA90-87DF516A6E4C}" v="29" dt="2021-05-21T03:36:41.051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1436" autoAdjust="0"/>
  </p:normalViewPr>
  <p:slideViewPr>
    <p:cSldViewPr>
      <p:cViewPr>
        <p:scale>
          <a:sx n="150" d="100"/>
          <a:sy n="150" d="100"/>
        </p:scale>
        <p:origin x="648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CBC8B27-2495-4A2E-BA90-87DF516A6E4C}"/>
    <pc:docChg chg="undo redo custSel modSld modMainMaster">
      <pc:chgData name="Judson Santiago" userId="ebb108da2f256286" providerId="LiveId" clId="{FCBC8B27-2495-4A2E-BA90-87DF516A6E4C}" dt="2021-05-21T04:11:22.474" v="1503" actId="20577"/>
      <pc:docMkLst>
        <pc:docMk/>
      </pc:docMkLst>
      <pc:sldChg chg="modSp mod">
        <pc:chgData name="Judson Santiago" userId="ebb108da2f256286" providerId="LiveId" clId="{FCBC8B27-2495-4A2E-BA90-87DF516A6E4C}" dt="2021-05-20T23:58:06.464" v="235" actId="948"/>
        <pc:sldMkLst>
          <pc:docMk/>
          <pc:sldMk cId="1452014738" sldId="257"/>
        </pc:sldMkLst>
        <pc:spChg chg="mod">
          <ac:chgData name="Judson Santiago" userId="ebb108da2f256286" providerId="LiveId" clId="{FCBC8B27-2495-4A2E-BA90-87DF516A6E4C}" dt="2021-05-20T23:58:06.464" v="235" actId="948"/>
          <ac:spMkLst>
            <pc:docMk/>
            <pc:sldMk cId="1452014738" sldId="257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FCBC8B27-2495-4A2E-BA90-87DF516A6E4C}" dt="2021-05-21T00:09:36.336" v="367" actId="20577"/>
        <pc:sldMkLst>
          <pc:docMk/>
          <pc:sldMk cId="2380078324" sldId="258"/>
        </pc:sldMkLst>
        <pc:graphicFrameChg chg="mod modGraphic">
          <ac:chgData name="Judson Santiago" userId="ebb108da2f256286" providerId="LiveId" clId="{FCBC8B27-2495-4A2E-BA90-87DF516A6E4C}" dt="2021-05-21T00:09:36.336" v="367" actId="20577"/>
          <ac:graphicFrameMkLst>
            <pc:docMk/>
            <pc:sldMk cId="2380078324" sldId="258"/>
            <ac:graphicFrameMk id="4" creationId="{00000000-0000-0000-0000-000000000000}"/>
          </ac:graphicFrameMkLst>
        </pc:graphicFrameChg>
      </pc:sldChg>
      <pc:sldChg chg="modSp mod">
        <pc:chgData name="Judson Santiago" userId="ebb108da2f256286" providerId="LiveId" clId="{FCBC8B27-2495-4A2E-BA90-87DF516A6E4C}" dt="2021-05-21T00:10:43.064" v="391" actId="20577"/>
        <pc:sldMkLst>
          <pc:docMk/>
          <pc:sldMk cId="988326336" sldId="259"/>
        </pc:sldMkLst>
        <pc:spChg chg="mod">
          <ac:chgData name="Judson Santiago" userId="ebb108da2f256286" providerId="LiveId" clId="{FCBC8B27-2495-4A2E-BA90-87DF516A6E4C}" dt="2021-05-21T00:10:43.064" v="391" actId="20577"/>
          <ac:spMkLst>
            <pc:docMk/>
            <pc:sldMk cId="988326336" sldId="259"/>
            <ac:spMk id="3" creationId="{00000000-0000-0000-0000-000000000000}"/>
          </ac:spMkLst>
        </pc:spChg>
      </pc:sldChg>
      <pc:sldChg chg="addSp modSp mod">
        <pc:chgData name="Judson Santiago" userId="ebb108da2f256286" providerId="LiveId" clId="{FCBC8B27-2495-4A2E-BA90-87DF516A6E4C}" dt="2021-05-21T00:20:21.838" v="433" actId="20577"/>
        <pc:sldMkLst>
          <pc:docMk/>
          <pc:sldMk cId="2314483002" sldId="260"/>
        </pc:sldMkLst>
        <pc:spChg chg="mod">
          <ac:chgData name="Judson Santiago" userId="ebb108da2f256286" providerId="LiveId" clId="{FCBC8B27-2495-4A2E-BA90-87DF516A6E4C}" dt="2021-05-21T00:15:33.630" v="396" actId="1036"/>
          <ac:spMkLst>
            <pc:docMk/>
            <pc:sldMk cId="2314483002" sldId="260"/>
            <ac:spMk id="4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0:20:21.838" v="433" actId="20577"/>
          <ac:spMkLst>
            <pc:docMk/>
            <pc:sldMk cId="2314483002" sldId="260"/>
            <ac:spMk id="5" creationId="{570F18E6-E894-4235-B407-960AA90A6FD8}"/>
          </ac:spMkLst>
        </pc:spChg>
      </pc:sldChg>
      <pc:sldChg chg="modSp mod">
        <pc:chgData name="Judson Santiago" userId="ebb108da2f256286" providerId="LiveId" clId="{FCBC8B27-2495-4A2E-BA90-87DF516A6E4C}" dt="2021-05-21T00:25:04.464" v="442" actId="207"/>
        <pc:sldMkLst>
          <pc:docMk/>
          <pc:sldMk cId="3977790067" sldId="261"/>
        </pc:sldMkLst>
        <pc:spChg chg="mod">
          <ac:chgData name="Judson Santiago" userId="ebb108da2f256286" providerId="LiveId" clId="{FCBC8B27-2495-4A2E-BA90-87DF516A6E4C}" dt="2021-05-21T00:25:04.464" v="442" actId="207"/>
          <ac:spMkLst>
            <pc:docMk/>
            <pc:sldMk cId="3977790067" sldId="261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FCBC8B27-2495-4A2E-BA90-87DF516A6E4C}" dt="2021-05-21T00:31:07.622" v="487" actId="113"/>
        <pc:sldMkLst>
          <pc:docMk/>
          <pc:sldMk cId="976745214" sldId="262"/>
        </pc:sldMkLst>
        <pc:spChg chg="mod">
          <ac:chgData name="Judson Santiago" userId="ebb108da2f256286" providerId="LiveId" clId="{FCBC8B27-2495-4A2E-BA90-87DF516A6E4C}" dt="2021-05-21T00:30:54.269" v="485" actId="113"/>
          <ac:spMkLst>
            <pc:docMk/>
            <pc:sldMk cId="976745214" sldId="262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0:31:07.622" v="487" actId="113"/>
          <ac:spMkLst>
            <pc:docMk/>
            <pc:sldMk cId="976745214" sldId="262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0:30:25.216" v="483" actId="1076"/>
          <ac:spMkLst>
            <pc:docMk/>
            <pc:sldMk cId="976745214" sldId="262"/>
            <ac:spMk id="5" creationId="{00000000-0000-0000-0000-000000000000}"/>
          </ac:spMkLst>
        </pc:spChg>
        <pc:spChg chg="add mod ord">
          <ac:chgData name="Judson Santiago" userId="ebb108da2f256286" providerId="LiveId" clId="{FCBC8B27-2495-4A2E-BA90-87DF516A6E4C}" dt="2021-05-21T00:27:20.847" v="459" actId="164"/>
          <ac:spMkLst>
            <pc:docMk/>
            <pc:sldMk cId="976745214" sldId="262"/>
            <ac:spMk id="6" creationId="{1F5DE35C-CE13-45F3-8E2E-4E28BE579C12}"/>
          </ac:spMkLst>
        </pc:spChg>
        <pc:spChg chg="add mod ord">
          <ac:chgData name="Judson Santiago" userId="ebb108da2f256286" providerId="LiveId" clId="{FCBC8B27-2495-4A2E-BA90-87DF516A6E4C}" dt="2021-05-21T00:27:20.847" v="459" actId="164"/>
          <ac:spMkLst>
            <pc:docMk/>
            <pc:sldMk cId="976745214" sldId="262"/>
            <ac:spMk id="7" creationId="{6ACE9AB3-5BD7-4917-8D14-6C03821738FE}"/>
          </ac:spMkLst>
        </pc:spChg>
        <pc:spChg chg="add mod ord">
          <ac:chgData name="Judson Santiago" userId="ebb108da2f256286" providerId="LiveId" clId="{FCBC8B27-2495-4A2E-BA90-87DF516A6E4C}" dt="2021-05-21T00:27:20.847" v="459" actId="164"/>
          <ac:spMkLst>
            <pc:docMk/>
            <pc:sldMk cId="976745214" sldId="262"/>
            <ac:spMk id="8" creationId="{E746D758-B927-4AE6-8DBC-50DE7D267F0A}"/>
          </ac:spMkLst>
        </pc:spChg>
        <pc:grpChg chg="add mod">
          <ac:chgData name="Judson Santiago" userId="ebb108da2f256286" providerId="LiveId" clId="{FCBC8B27-2495-4A2E-BA90-87DF516A6E4C}" dt="2021-05-21T00:28:27.752" v="469" actId="12788"/>
          <ac:grpSpMkLst>
            <pc:docMk/>
            <pc:sldMk cId="976745214" sldId="262"/>
            <ac:grpSpMk id="9" creationId="{B87E1514-046F-4FC1-93E2-0BCAA11B6715}"/>
          </ac:grpSpMkLst>
        </pc:grpChg>
      </pc:sldChg>
      <pc:sldChg chg="addSp modSp mod">
        <pc:chgData name="Judson Santiago" userId="ebb108da2f256286" providerId="LiveId" clId="{FCBC8B27-2495-4A2E-BA90-87DF516A6E4C}" dt="2021-05-21T00:32:45.882" v="503" actId="20577"/>
        <pc:sldMkLst>
          <pc:docMk/>
          <pc:sldMk cId="1450617092" sldId="263"/>
        </pc:sldMkLst>
        <pc:spChg chg="mod">
          <ac:chgData name="Judson Santiago" userId="ebb108da2f256286" providerId="LiveId" clId="{FCBC8B27-2495-4A2E-BA90-87DF516A6E4C}" dt="2021-05-21T00:32:45.882" v="503" actId="20577"/>
          <ac:spMkLst>
            <pc:docMk/>
            <pc:sldMk cId="1450617092" sldId="263"/>
            <ac:spMk id="4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0:31:52.777" v="493" actId="20577"/>
          <ac:spMkLst>
            <pc:docMk/>
            <pc:sldMk cId="1450617092" sldId="263"/>
            <ac:spMk id="5" creationId="{16879BDD-841A-4333-8E7A-C08E633E3ABE}"/>
          </ac:spMkLst>
        </pc:spChg>
      </pc:sldChg>
      <pc:sldChg chg="modSp mod">
        <pc:chgData name="Judson Santiago" userId="ebb108da2f256286" providerId="LiveId" clId="{FCBC8B27-2495-4A2E-BA90-87DF516A6E4C}" dt="2021-05-21T00:34:24.105" v="535" actId="20577"/>
        <pc:sldMkLst>
          <pc:docMk/>
          <pc:sldMk cId="1605269325" sldId="264"/>
        </pc:sldMkLst>
        <pc:spChg chg="mod">
          <ac:chgData name="Judson Santiago" userId="ebb108da2f256286" providerId="LiveId" clId="{FCBC8B27-2495-4A2E-BA90-87DF516A6E4C}" dt="2021-05-21T00:33:39.743" v="504" actId="207"/>
          <ac:spMkLst>
            <pc:docMk/>
            <pc:sldMk cId="1605269325" sldId="264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0:33:49.913" v="509" actId="20577"/>
          <ac:spMkLst>
            <pc:docMk/>
            <pc:sldMk cId="1605269325" sldId="264"/>
            <ac:spMk id="5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0:34:24.105" v="535" actId="20577"/>
          <ac:spMkLst>
            <pc:docMk/>
            <pc:sldMk cId="1605269325" sldId="264"/>
            <ac:spMk id="6" creationId="{00000000-0000-0000-0000-000000000000}"/>
          </ac:spMkLst>
        </pc:spChg>
      </pc:sldChg>
      <pc:sldChg chg="modSp mod">
        <pc:chgData name="Judson Santiago" userId="ebb108da2f256286" providerId="LiveId" clId="{FCBC8B27-2495-4A2E-BA90-87DF516A6E4C}" dt="2021-05-21T01:27:29.944" v="609" actId="167"/>
        <pc:sldMkLst>
          <pc:docMk/>
          <pc:sldMk cId="964835016" sldId="265"/>
        </pc:sldMkLst>
        <pc:spChg chg="mod">
          <ac:chgData name="Judson Santiago" userId="ebb108da2f256286" providerId="LiveId" clId="{FCBC8B27-2495-4A2E-BA90-87DF516A6E4C}" dt="2021-05-21T01:24:36.036" v="593" actId="948"/>
          <ac:spMkLst>
            <pc:docMk/>
            <pc:sldMk cId="964835016" sldId="265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1:25:40.744" v="603" actId="20577"/>
          <ac:spMkLst>
            <pc:docMk/>
            <pc:sldMk cId="964835016" sldId="265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1:24:43.292" v="594" actId="1076"/>
          <ac:spMkLst>
            <pc:docMk/>
            <pc:sldMk cId="964835016" sldId="265"/>
            <ac:spMk id="5" creationId="{00000000-0000-0000-0000-000000000000}"/>
          </ac:spMkLst>
        </pc:spChg>
        <pc:spChg chg="mod ord">
          <ac:chgData name="Judson Santiago" userId="ebb108da2f256286" providerId="LiveId" clId="{FCBC8B27-2495-4A2E-BA90-87DF516A6E4C}" dt="2021-05-21T01:27:29.944" v="609" actId="167"/>
          <ac:spMkLst>
            <pc:docMk/>
            <pc:sldMk cId="964835016" sldId="265"/>
            <ac:spMk id="7" creationId="{00000000-0000-0000-0000-000000000000}"/>
          </ac:spMkLst>
        </pc:spChg>
        <pc:spChg chg="mod ord">
          <ac:chgData name="Judson Santiago" userId="ebb108da2f256286" providerId="LiveId" clId="{FCBC8B27-2495-4A2E-BA90-87DF516A6E4C}" dt="2021-05-21T01:27:29.944" v="609" actId="167"/>
          <ac:spMkLst>
            <pc:docMk/>
            <pc:sldMk cId="964835016" sldId="265"/>
            <ac:spMk id="8" creationId="{00000000-0000-0000-0000-000000000000}"/>
          </ac:spMkLst>
        </pc:spChg>
        <pc:spChg chg="mod ord">
          <ac:chgData name="Judson Santiago" userId="ebb108da2f256286" providerId="LiveId" clId="{FCBC8B27-2495-4A2E-BA90-87DF516A6E4C}" dt="2021-05-21T01:27:29.944" v="609" actId="167"/>
          <ac:spMkLst>
            <pc:docMk/>
            <pc:sldMk cId="964835016" sldId="265"/>
            <ac:spMk id="9" creationId="{00000000-0000-0000-0000-000000000000}"/>
          </ac:spMkLst>
        </pc:spChg>
      </pc:sldChg>
      <pc:sldChg chg="modNotesTx">
        <pc:chgData name="Judson Santiago" userId="ebb108da2f256286" providerId="LiveId" clId="{FCBC8B27-2495-4A2E-BA90-87DF516A6E4C}" dt="2021-05-21T02:01:49.589" v="674" actId="20577"/>
        <pc:sldMkLst>
          <pc:docMk/>
          <pc:sldMk cId="3937259445" sldId="266"/>
        </pc:sldMkLst>
      </pc:sldChg>
      <pc:sldChg chg="modSp mod">
        <pc:chgData name="Judson Santiago" userId="ebb108da2f256286" providerId="LiveId" clId="{FCBC8B27-2495-4A2E-BA90-87DF516A6E4C}" dt="2021-05-21T02:04:41.032" v="694"/>
        <pc:sldMkLst>
          <pc:docMk/>
          <pc:sldMk cId="70956655" sldId="267"/>
        </pc:sldMkLst>
        <pc:spChg chg="mod">
          <ac:chgData name="Judson Santiago" userId="ebb108da2f256286" providerId="LiveId" clId="{FCBC8B27-2495-4A2E-BA90-87DF516A6E4C}" dt="2021-05-21T02:04:41.032" v="694"/>
          <ac:spMkLst>
            <pc:docMk/>
            <pc:sldMk cId="70956655" sldId="26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FCBC8B27-2495-4A2E-BA90-87DF516A6E4C}" dt="2021-05-21T02:10:48.310" v="725" actId="20577"/>
        <pc:sldMkLst>
          <pc:docMk/>
          <pc:sldMk cId="645230521" sldId="268"/>
        </pc:sldMkLst>
        <pc:spChg chg="mod">
          <ac:chgData name="Judson Santiago" userId="ebb108da2f256286" providerId="LiveId" clId="{FCBC8B27-2495-4A2E-BA90-87DF516A6E4C}" dt="2021-05-21T02:06:22.683" v="704" actId="20577"/>
          <ac:spMkLst>
            <pc:docMk/>
            <pc:sldMk cId="645230521" sldId="268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10:48.310" v="725" actId="20577"/>
          <ac:spMkLst>
            <pc:docMk/>
            <pc:sldMk cId="645230521" sldId="268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FCBC8B27-2495-4A2E-BA90-87DF516A6E4C}" dt="2021-05-21T02:17:16.442" v="770" actId="1076"/>
        <pc:sldMkLst>
          <pc:docMk/>
          <pc:sldMk cId="210123187" sldId="272"/>
        </pc:sldMkLst>
        <pc:spChg chg="mod">
          <ac:chgData name="Judson Santiago" userId="ebb108da2f256286" providerId="LiveId" clId="{FCBC8B27-2495-4A2E-BA90-87DF516A6E4C}" dt="2021-05-21T02:17:16.442" v="770" actId="1076"/>
          <ac:spMkLst>
            <pc:docMk/>
            <pc:sldMk cId="210123187" sldId="272"/>
            <ac:spMk id="3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2:12:20.441" v="730" actId="20577"/>
          <ac:spMkLst>
            <pc:docMk/>
            <pc:sldMk cId="210123187" sldId="272"/>
            <ac:spMk id="8" creationId="{7D384D5A-12AE-4183-BC2C-830612B12B77}"/>
          </ac:spMkLst>
        </pc:spChg>
        <pc:spChg chg="mod">
          <ac:chgData name="Judson Santiago" userId="ebb108da2f256286" providerId="LiveId" clId="{FCBC8B27-2495-4A2E-BA90-87DF516A6E4C}" dt="2021-05-21T02:13:29.519" v="733" actId="14100"/>
          <ac:spMkLst>
            <pc:docMk/>
            <pc:sldMk cId="210123187" sldId="272"/>
            <ac:spMk id="10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16:44.112" v="767" actId="1036"/>
          <ac:spMkLst>
            <pc:docMk/>
            <pc:sldMk cId="210123187" sldId="272"/>
            <ac:spMk id="11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16:30.983" v="757" actId="1076"/>
          <ac:spMkLst>
            <pc:docMk/>
            <pc:sldMk cId="210123187" sldId="272"/>
            <ac:spMk id="12" creationId="{00000000-0000-0000-0000-000000000000}"/>
          </ac:spMkLst>
        </pc:spChg>
        <pc:cxnChg chg="mod">
          <ac:chgData name="Judson Santiago" userId="ebb108da2f256286" providerId="LiveId" clId="{FCBC8B27-2495-4A2E-BA90-87DF516A6E4C}" dt="2021-05-21T02:16:50.257" v="768" actId="14100"/>
          <ac:cxnSpMkLst>
            <pc:docMk/>
            <pc:sldMk cId="210123187" sldId="272"/>
            <ac:cxnSpMk id="13" creationId="{00000000-0000-0000-0000-000000000000}"/>
          </ac:cxnSpMkLst>
        </pc:cxnChg>
      </pc:sldChg>
      <pc:sldChg chg="addSp modSp mod">
        <pc:chgData name="Judson Santiago" userId="ebb108da2f256286" providerId="LiveId" clId="{FCBC8B27-2495-4A2E-BA90-87DF516A6E4C}" dt="2021-05-21T02:13:01.083" v="732" actId="6549"/>
        <pc:sldMkLst>
          <pc:docMk/>
          <pc:sldMk cId="790260944" sldId="273"/>
        </pc:sldMkLst>
        <pc:spChg chg="mod">
          <ac:chgData name="Judson Santiago" userId="ebb108da2f256286" providerId="LiveId" clId="{FCBC8B27-2495-4A2E-BA90-87DF516A6E4C}" dt="2021-05-21T02:13:01.083" v="732" actId="6549"/>
          <ac:spMkLst>
            <pc:docMk/>
            <pc:sldMk cId="790260944" sldId="273"/>
            <ac:spMk id="4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2:12:27.359" v="731"/>
          <ac:spMkLst>
            <pc:docMk/>
            <pc:sldMk cId="790260944" sldId="273"/>
            <ac:spMk id="5" creationId="{F61E51CB-3172-451A-82A2-4813D93EACD7}"/>
          </ac:spMkLst>
        </pc:spChg>
      </pc:sldChg>
      <pc:sldChg chg="modSp mod">
        <pc:chgData name="Judson Santiago" userId="ebb108da2f256286" providerId="LiveId" clId="{FCBC8B27-2495-4A2E-BA90-87DF516A6E4C}" dt="2021-05-21T02:20:46.712" v="773" actId="207"/>
        <pc:sldMkLst>
          <pc:docMk/>
          <pc:sldMk cId="2706791456" sldId="274"/>
        </pc:sldMkLst>
        <pc:spChg chg="mod">
          <ac:chgData name="Judson Santiago" userId="ebb108da2f256286" providerId="LiveId" clId="{FCBC8B27-2495-4A2E-BA90-87DF516A6E4C}" dt="2021-05-21T02:20:46.712" v="773" actId="207"/>
          <ac:spMkLst>
            <pc:docMk/>
            <pc:sldMk cId="2706791456" sldId="274"/>
            <ac:spMk id="4" creationId="{00000000-0000-0000-0000-000000000000}"/>
          </ac:spMkLst>
        </pc:spChg>
      </pc:sldChg>
      <pc:sldChg chg="modSp mod">
        <pc:chgData name="Judson Santiago" userId="ebb108da2f256286" providerId="LiveId" clId="{FCBC8B27-2495-4A2E-BA90-87DF516A6E4C}" dt="2021-05-21T02:24:07.301" v="778" actId="1036"/>
        <pc:sldMkLst>
          <pc:docMk/>
          <pc:sldMk cId="4257058154" sldId="275"/>
        </pc:sldMkLst>
        <pc:spChg chg="mod">
          <ac:chgData name="Judson Santiago" userId="ebb108da2f256286" providerId="LiveId" clId="{FCBC8B27-2495-4A2E-BA90-87DF516A6E4C}" dt="2021-05-21T02:21:56.016" v="775" actId="207"/>
          <ac:spMkLst>
            <pc:docMk/>
            <pc:sldMk cId="4257058154" sldId="275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24:07.301" v="778" actId="1036"/>
          <ac:spMkLst>
            <pc:docMk/>
            <pc:sldMk cId="4257058154" sldId="275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24:07.301" v="778" actId="1036"/>
          <ac:spMkLst>
            <pc:docMk/>
            <pc:sldMk cId="4257058154" sldId="275"/>
            <ac:spMk id="5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24:07.301" v="778" actId="1036"/>
          <ac:spMkLst>
            <pc:docMk/>
            <pc:sldMk cId="4257058154" sldId="275"/>
            <ac:spMk id="6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24:07.301" v="778" actId="1036"/>
          <ac:spMkLst>
            <pc:docMk/>
            <pc:sldMk cId="4257058154" sldId="275"/>
            <ac:spMk id="1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24:07.301" v="778" actId="1036"/>
          <ac:spMkLst>
            <pc:docMk/>
            <pc:sldMk cId="4257058154" sldId="275"/>
            <ac:spMk id="14" creationId="{00000000-0000-0000-0000-000000000000}"/>
          </ac:spMkLst>
        </pc:spChg>
        <pc:cxnChg chg="mod">
          <ac:chgData name="Judson Santiago" userId="ebb108da2f256286" providerId="LiveId" clId="{FCBC8B27-2495-4A2E-BA90-87DF516A6E4C}" dt="2021-05-21T02:24:07.301" v="778" actId="1036"/>
          <ac:cxnSpMkLst>
            <pc:docMk/>
            <pc:sldMk cId="4257058154" sldId="275"/>
            <ac:cxnSpMk id="7" creationId="{00000000-0000-0000-0000-000000000000}"/>
          </ac:cxnSpMkLst>
        </pc:cxnChg>
      </pc:sldChg>
      <pc:sldChg chg="modSp mod">
        <pc:chgData name="Judson Santiago" userId="ebb108da2f256286" providerId="LiveId" clId="{FCBC8B27-2495-4A2E-BA90-87DF516A6E4C}" dt="2021-05-21T02:24:57.054" v="780" actId="1076"/>
        <pc:sldMkLst>
          <pc:docMk/>
          <pc:sldMk cId="1617512909" sldId="276"/>
        </pc:sldMkLst>
        <pc:spChg chg="mod">
          <ac:chgData name="Judson Santiago" userId="ebb108da2f256286" providerId="LiveId" clId="{FCBC8B27-2495-4A2E-BA90-87DF516A6E4C}" dt="2021-05-21T02:24:57.054" v="780" actId="1076"/>
          <ac:spMkLst>
            <pc:docMk/>
            <pc:sldMk cId="1617512909" sldId="276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FCBC8B27-2495-4A2E-BA90-87DF516A6E4C}" dt="2021-05-21T02:25:59.237" v="788" actId="20577"/>
        <pc:sldMkLst>
          <pc:docMk/>
          <pc:sldMk cId="1222425737" sldId="277"/>
        </pc:sldMkLst>
        <pc:spChg chg="mod">
          <ac:chgData name="Judson Santiago" userId="ebb108da2f256286" providerId="LiveId" clId="{FCBC8B27-2495-4A2E-BA90-87DF516A6E4C}" dt="2021-05-21T02:25:32.850" v="782" actId="1076"/>
          <ac:spMkLst>
            <pc:docMk/>
            <pc:sldMk cId="1222425737" sldId="277"/>
            <ac:spMk id="4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2:25:59.237" v="788" actId="20577"/>
          <ac:spMkLst>
            <pc:docMk/>
            <pc:sldMk cId="1222425737" sldId="277"/>
            <ac:spMk id="5" creationId="{447849DD-479B-473F-B747-89F0852FAF42}"/>
          </ac:spMkLst>
        </pc:spChg>
      </pc:sldChg>
      <pc:sldChg chg="modSp mod">
        <pc:chgData name="Judson Santiago" userId="ebb108da2f256286" providerId="LiveId" clId="{FCBC8B27-2495-4A2E-BA90-87DF516A6E4C}" dt="2021-05-21T02:33:53.828" v="798" actId="404"/>
        <pc:sldMkLst>
          <pc:docMk/>
          <pc:sldMk cId="1586584231" sldId="278"/>
        </pc:sldMkLst>
        <pc:spChg chg="mod">
          <ac:chgData name="Judson Santiago" userId="ebb108da2f256286" providerId="LiveId" clId="{FCBC8B27-2495-4A2E-BA90-87DF516A6E4C}" dt="2021-05-21T02:33:53.828" v="798" actId="404"/>
          <ac:spMkLst>
            <pc:docMk/>
            <pc:sldMk cId="1586584231" sldId="278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2:30:31.303" v="791" actId="207"/>
          <ac:spMkLst>
            <pc:docMk/>
            <pc:sldMk cId="1586584231" sldId="278"/>
            <ac:spMk id="4" creationId="{00000000-0000-0000-0000-000000000000}"/>
          </ac:spMkLst>
        </pc:spChg>
      </pc:sldChg>
      <pc:sldChg chg="modSp mod modNotesTx">
        <pc:chgData name="Judson Santiago" userId="ebb108da2f256286" providerId="LiveId" clId="{FCBC8B27-2495-4A2E-BA90-87DF516A6E4C}" dt="2021-05-21T02:52:33.425" v="837" actId="6549"/>
        <pc:sldMkLst>
          <pc:docMk/>
          <pc:sldMk cId="1014088812" sldId="279"/>
        </pc:sldMkLst>
        <pc:spChg chg="mod">
          <ac:chgData name="Judson Santiago" userId="ebb108da2f256286" providerId="LiveId" clId="{FCBC8B27-2495-4A2E-BA90-87DF516A6E4C}" dt="2021-05-21T02:52:33.425" v="837" actId="6549"/>
          <ac:spMkLst>
            <pc:docMk/>
            <pc:sldMk cId="1014088812" sldId="279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CBC8B27-2495-4A2E-BA90-87DF516A6E4C}" dt="2021-05-21T03:28:26.176" v="855" actId="6549"/>
        <pc:sldMkLst>
          <pc:docMk/>
          <pc:sldMk cId="2907319501" sldId="280"/>
        </pc:sldMkLst>
        <pc:spChg chg="mod">
          <ac:chgData name="Judson Santiago" userId="ebb108da2f256286" providerId="LiveId" clId="{FCBC8B27-2495-4A2E-BA90-87DF516A6E4C}" dt="2021-05-21T03:28:26.176" v="855" actId="6549"/>
          <ac:spMkLst>
            <pc:docMk/>
            <pc:sldMk cId="2907319501" sldId="280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FCBC8B27-2495-4A2E-BA90-87DF516A6E4C}" dt="2021-05-21T03:33:36.942" v="897" actId="1035"/>
        <pc:sldMkLst>
          <pc:docMk/>
          <pc:sldMk cId="3625504430" sldId="281"/>
        </pc:sldMkLst>
        <pc:spChg chg="mod">
          <ac:chgData name="Judson Santiago" userId="ebb108da2f256286" providerId="LiveId" clId="{FCBC8B27-2495-4A2E-BA90-87DF516A6E4C}" dt="2021-05-21T03:31:07.692" v="877" actId="164"/>
          <ac:spMkLst>
            <pc:docMk/>
            <pc:sldMk cId="3625504430" sldId="281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33:14.959" v="889" actId="1035"/>
          <ac:spMkLst>
            <pc:docMk/>
            <pc:sldMk cId="3625504430" sldId="281"/>
            <ac:spMk id="5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31:07.692" v="877" actId="164"/>
          <ac:spMkLst>
            <pc:docMk/>
            <pc:sldMk cId="3625504430" sldId="281"/>
            <ac:spMk id="8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31:14.127" v="878" actId="164"/>
          <ac:spMkLst>
            <pc:docMk/>
            <pc:sldMk cId="3625504430" sldId="281"/>
            <ac:spMk id="11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33:36.942" v="897" actId="1035"/>
          <ac:spMkLst>
            <pc:docMk/>
            <pc:sldMk cId="3625504430" sldId="281"/>
            <ac:spMk id="12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31:14.127" v="878" actId="164"/>
          <ac:spMkLst>
            <pc:docMk/>
            <pc:sldMk cId="3625504430" sldId="281"/>
            <ac:spMk id="14" creationId="{00000000-0000-0000-0000-000000000000}"/>
          </ac:spMkLst>
        </pc:spChg>
        <pc:spChg chg="add del">
          <ac:chgData name="Judson Santiago" userId="ebb108da2f256286" providerId="LiveId" clId="{FCBC8B27-2495-4A2E-BA90-87DF516A6E4C}" dt="2021-05-21T03:30:02.888" v="871" actId="478"/>
          <ac:spMkLst>
            <pc:docMk/>
            <pc:sldMk cId="3625504430" sldId="281"/>
            <ac:spMk id="16" creationId="{F5851A90-FE31-4082-BCB8-87A7325A3603}"/>
          </ac:spMkLst>
        </pc:spChg>
        <pc:grpChg chg="add mod">
          <ac:chgData name="Judson Santiago" userId="ebb108da2f256286" providerId="LiveId" clId="{FCBC8B27-2495-4A2E-BA90-87DF516A6E4C}" dt="2021-05-21T03:31:20.733" v="879" actId="555"/>
          <ac:grpSpMkLst>
            <pc:docMk/>
            <pc:sldMk cId="3625504430" sldId="281"/>
            <ac:grpSpMk id="20" creationId="{166313A1-8101-437A-AE7A-A25A91DB52F1}"/>
          </ac:grpSpMkLst>
        </pc:grpChg>
        <pc:grpChg chg="add mod">
          <ac:chgData name="Judson Santiago" userId="ebb108da2f256286" providerId="LiveId" clId="{FCBC8B27-2495-4A2E-BA90-87DF516A6E4C}" dt="2021-05-21T03:31:20.733" v="879" actId="555"/>
          <ac:grpSpMkLst>
            <pc:docMk/>
            <pc:sldMk cId="3625504430" sldId="281"/>
            <ac:grpSpMk id="21" creationId="{612E903B-6ECB-46E6-85A9-829BAF39FA64}"/>
          </ac:grpSpMkLst>
        </pc:grpChg>
        <pc:cxnChg chg="mod">
          <ac:chgData name="Judson Santiago" userId="ebb108da2f256286" providerId="LiveId" clId="{FCBC8B27-2495-4A2E-BA90-87DF516A6E4C}" dt="2021-05-21T03:33:25.080" v="892" actId="14100"/>
          <ac:cxnSpMkLst>
            <pc:docMk/>
            <pc:sldMk cId="3625504430" sldId="281"/>
            <ac:cxnSpMk id="7" creationId="{00000000-0000-0000-0000-000000000000}"/>
          </ac:cxnSpMkLst>
        </pc:cxnChg>
        <pc:cxnChg chg="mod">
          <ac:chgData name="Judson Santiago" userId="ebb108da2f256286" providerId="LiveId" clId="{FCBC8B27-2495-4A2E-BA90-87DF516A6E4C}" dt="2021-05-21T03:33:36.942" v="897" actId="1035"/>
          <ac:cxnSpMkLst>
            <pc:docMk/>
            <pc:sldMk cId="3625504430" sldId="281"/>
            <ac:cxnSpMk id="13" creationId="{00000000-0000-0000-0000-000000000000}"/>
          </ac:cxnSpMkLst>
        </pc:cxnChg>
      </pc:sldChg>
      <pc:sldChg chg="addSp modSp mod">
        <pc:chgData name="Judson Santiago" userId="ebb108da2f256286" providerId="LiveId" clId="{FCBC8B27-2495-4A2E-BA90-87DF516A6E4C}" dt="2021-05-21T03:40:05.636" v="922" actId="20577"/>
        <pc:sldMkLst>
          <pc:docMk/>
          <pc:sldMk cId="2587662967" sldId="282"/>
        </pc:sldMkLst>
        <pc:spChg chg="mod">
          <ac:chgData name="Judson Santiago" userId="ebb108da2f256286" providerId="LiveId" clId="{FCBC8B27-2495-4A2E-BA90-87DF516A6E4C}" dt="2021-05-21T03:40:05.636" v="922" actId="20577"/>
          <ac:spMkLst>
            <pc:docMk/>
            <pc:sldMk cId="2587662967" sldId="282"/>
            <ac:spMk id="4" creationId="{00000000-0000-0000-0000-000000000000}"/>
          </ac:spMkLst>
        </pc:spChg>
        <pc:spChg chg="add mod">
          <ac:chgData name="Judson Santiago" userId="ebb108da2f256286" providerId="LiveId" clId="{FCBC8B27-2495-4A2E-BA90-87DF516A6E4C}" dt="2021-05-21T03:36:44.413" v="910" actId="20577"/>
          <ac:spMkLst>
            <pc:docMk/>
            <pc:sldMk cId="2587662967" sldId="282"/>
            <ac:spMk id="8" creationId="{9320FC0B-3CFF-4FA5-871A-D46AD7323808}"/>
          </ac:spMkLst>
        </pc:spChg>
      </pc:sldChg>
      <pc:sldChg chg="addSp modSp mod">
        <pc:chgData name="Judson Santiago" userId="ebb108da2f256286" providerId="LiveId" clId="{FCBC8B27-2495-4A2E-BA90-87DF516A6E4C}" dt="2021-05-21T03:43:37.829" v="965" actId="167"/>
        <pc:sldMkLst>
          <pc:docMk/>
          <pc:sldMk cId="445697322" sldId="283"/>
        </pc:sldMkLst>
        <pc:spChg chg="mod">
          <ac:chgData name="Judson Santiago" userId="ebb108da2f256286" providerId="LiveId" clId="{FCBC8B27-2495-4A2E-BA90-87DF516A6E4C}" dt="2021-05-21T03:40:24.974" v="927" actId="6549"/>
          <ac:spMkLst>
            <pc:docMk/>
            <pc:sldMk cId="445697322" sldId="283"/>
            <ac:spMk id="3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40:12.909" v="926" actId="20577"/>
          <ac:spMkLst>
            <pc:docMk/>
            <pc:sldMk cId="445697322" sldId="283"/>
            <ac:spMk id="4" creationId="{00000000-0000-0000-0000-000000000000}"/>
          </ac:spMkLst>
        </pc:spChg>
        <pc:spChg chg="mod">
          <ac:chgData name="Judson Santiago" userId="ebb108da2f256286" providerId="LiveId" clId="{FCBC8B27-2495-4A2E-BA90-87DF516A6E4C}" dt="2021-05-21T03:40:35.805" v="929" actId="20577"/>
          <ac:spMkLst>
            <pc:docMk/>
            <pc:sldMk cId="445697322" sldId="283"/>
            <ac:spMk id="5" creationId="{00000000-0000-0000-0000-000000000000}"/>
          </ac:spMkLst>
        </pc:spChg>
        <pc:spChg chg="add mod ord">
          <ac:chgData name="Judson Santiago" userId="ebb108da2f256286" providerId="LiveId" clId="{FCBC8B27-2495-4A2E-BA90-87DF516A6E4C}" dt="2021-05-21T03:43:37.829" v="965" actId="167"/>
          <ac:spMkLst>
            <pc:docMk/>
            <pc:sldMk cId="445697322" sldId="283"/>
            <ac:spMk id="6" creationId="{D332C3DA-9605-4530-9728-E15BF5DBDF92}"/>
          </ac:spMkLst>
        </pc:spChg>
      </pc:sldChg>
      <pc:sldChg chg="delSp modSp mod">
        <pc:chgData name="Judson Santiago" userId="ebb108da2f256286" providerId="LiveId" clId="{FCBC8B27-2495-4A2E-BA90-87DF516A6E4C}" dt="2021-05-21T04:11:22.474" v="1503" actId="20577"/>
        <pc:sldMkLst>
          <pc:docMk/>
          <pc:sldMk cId="1800287421" sldId="284"/>
        </pc:sldMkLst>
        <pc:spChg chg="mod">
          <ac:chgData name="Judson Santiago" userId="ebb108da2f256286" providerId="LiveId" clId="{FCBC8B27-2495-4A2E-BA90-87DF516A6E4C}" dt="2021-05-21T04:11:22.474" v="1503" actId="20577"/>
          <ac:spMkLst>
            <pc:docMk/>
            <pc:sldMk cId="1800287421" sldId="284"/>
            <ac:spMk id="3" creationId="{00000000-0000-0000-0000-000000000000}"/>
          </ac:spMkLst>
        </pc:spChg>
        <pc:spChg chg="del mod">
          <ac:chgData name="Judson Santiago" userId="ebb108da2f256286" providerId="LiveId" clId="{FCBC8B27-2495-4A2E-BA90-87DF516A6E4C}" dt="2021-05-21T04:10:15.378" v="1436" actId="478"/>
          <ac:spMkLst>
            <pc:docMk/>
            <pc:sldMk cId="1800287421" sldId="284"/>
            <ac:spMk id="4" creationId="{21899620-60AE-4896-9D43-72B9FF61E178}"/>
          </ac:spMkLst>
        </pc:spChg>
      </pc:sldChg>
      <pc:sldChg chg="modSp mod modNotesTx">
        <pc:chgData name="Judson Santiago" userId="ebb108da2f256286" providerId="LiveId" clId="{FCBC8B27-2495-4A2E-BA90-87DF516A6E4C}" dt="2021-05-20T23:51:34.895" v="175" actId="20577"/>
        <pc:sldMkLst>
          <pc:docMk/>
          <pc:sldMk cId="541546051" sldId="286"/>
        </pc:sldMkLst>
        <pc:spChg chg="mod">
          <ac:chgData name="Judson Santiago" userId="ebb108da2f256286" providerId="LiveId" clId="{FCBC8B27-2495-4A2E-BA90-87DF516A6E4C}" dt="2021-05-20T23:51:05.447" v="102" actId="20577"/>
          <ac:spMkLst>
            <pc:docMk/>
            <pc:sldMk cId="541546051" sldId="286"/>
            <ac:spMk id="3" creationId="{00000000-0000-0000-0000-000000000000}"/>
          </ac:spMkLst>
        </pc:spChg>
      </pc:sldChg>
      <pc:sldMasterChg chg="modSp mod setBg modSldLayout">
        <pc:chgData name="Judson Santiago" userId="ebb108da2f256286" providerId="LiveId" clId="{FCBC8B27-2495-4A2E-BA90-87DF516A6E4C}" dt="2021-05-20T22:19:04.362" v="20" actId="1035"/>
        <pc:sldMasterMkLst>
          <pc:docMk/>
          <pc:sldMasterMk cId="0" sldId="2147483660"/>
        </pc:sldMasterMkLst>
        <pc:spChg chg="mod">
          <ac:chgData name="Judson Santiago" userId="ebb108da2f256286" providerId="LiveId" clId="{FCBC8B27-2495-4A2E-BA90-87DF516A6E4C}" dt="2021-05-20T22:17:45.527" v="6" actId="207"/>
          <ac:spMkLst>
            <pc:docMk/>
            <pc:sldMasterMk cId="0" sldId="2147483660"/>
            <ac:spMk id="7" creationId="{00000000-0000-0000-0000-000000000000}"/>
          </ac:spMkLst>
        </pc:spChg>
        <pc:sldLayoutChg chg="addSp modSp mod">
          <pc:chgData name="Judson Santiago" userId="ebb108da2f256286" providerId="LiveId" clId="{FCBC8B27-2495-4A2E-BA90-87DF516A6E4C}" dt="2021-05-20T22:19:04.362" v="20" actId="1035"/>
          <pc:sldLayoutMkLst>
            <pc:docMk/>
            <pc:sldMasterMk cId="0" sldId="2147483660"/>
            <pc:sldLayoutMk cId="0" sldId="2147483661"/>
          </pc:sldLayoutMkLst>
          <pc:spChg chg="mod">
            <ac:chgData name="Judson Santiago" userId="ebb108da2f256286" providerId="LiveId" clId="{FCBC8B27-2495-4A2E-BA90-87DF516A6E4C}" dt="2021-05-20T22:19:04.362" v="20" actId="1035"/>
            <ac:spMkLst>
              <pc:docMk/>
              <pc:sldMasterMk cId="0" sldId="2147483660"/>
              <pc:sldLayoutMk cId="0" sldId="2147483661"/>
              <ac:spMk id="21" creationId="{00000000-0000-0000-0000-000000000000}"/>
            </ac:spMkLst>
          </pc:spChg>
          <pc:picChg chg="add mod ord">
            <ac:chgData name="Judson Santiago" userId="ebb108da2f256286" providerId="LiveId" clId="{FCBC8B27-2495-4A2E-BA90-87DF516A6E4C}" dt="2021-05-20T22:15:47.894" v="1" actId="167"/>
            <ac:picMkLst>
              <pc:docMk/>
              <pc:sldMasterMk cId="0" sldId="2147483660"/>
              <pc:sldLayoutMk cId="0" sldId="2147483661"/>
              <ac:picMk id="13" creationId="{0FD9B6A6-E975-4683-8710-423E51A9946C}"/>
            </ac:picMkLst>
          </pc:picChg>
        </pc:sldLayoutChg>
      </pc:sldMasterChg>
    </pc:docChg>
  </pc:docChgLst>
  <pc:docChgLst>
    <pc:chgData name="Judson Santiago" userId="ebb108da2f256286" providerId="LiveId" clId="{37AE2626-672C-4A6B-9DC8-DFBBF41CD730}"/>
    <pc:docChg chg="undo modSld">
      <pc:chgData name="Judson Santiago" userId="ebb108da2f256286" providerId="LiveId" clId="{37AE2626-672C-4A6B-9DC8-DFBBF41CD730}" dt="2019-09-20T20:03:00.256" v="63" actId="207"/>
      <pc:docMkLst>
        <pc:docMk/>
      </pc:docMkLst>
      <pc:sldChg chg="addSp modSp modNotesTx">
        <pc:chgData name="Judson Santiago" userId="ebb108da2f256286" providerId="LiveId" clId="{37AE2626-672C-4A6B-9DC8-DFBBF41CD730}" dt="2019-09-20T19:34:22.856" v="3" actId="20577"/>
        <pc:sldMkLst>
          <pc:docMk/>
          <pc:sldMk cId="3977790067" sldId="261"/>
        </pc:sldMkLst>
        <pc:spChg chg="mod">
          <ac:chgData name="Judson Santiago" userId="ebb108da2f256286" providerId="LiveId" clId="{37AE2626-672C-4A6B-9DC8-DFBBF41CD730}" dt="2019-09-20T19:30:47.664" v="0" actId="207"/>
          <ac:spMkLst>
            <pc:docMk/>
            <pc:sldMk cId="3977790067" sldId="261"/>
            <ac:spMk id="4" creationId="{00000000-0000-0000-0000-000000000000}"/>
          </ac:spMkLst>
        </pc:spChg>
        <pc:grpChg chg="add">
          <ac:chgData name="Judson Santiago" userId="ebb108da2f256286" providerId="LiveId" clId="{37AE2626-672C-4A6B-9DC8-DFBBF41CD730}" dt="2019-09-20T19:34:09.283" v="1"/>
          <ac:grpSpMkLst>
            <pc:docMk/>
            <pc:sldMk cId="3977790067" sldId="261"/>
            <ac:grpSpMk id="5" creationId="{79E6A7DC-BDF0-4AE9-9A0A-A90F9E519550}"/>
          </ac:grpSpMkLst>
        </pc:grpChg>
      </pc:sldChg>
      <pc:sldChg chg="modSp">
        <pc:chgData name="Judson Santiago" userId="ebb108da2f256286" providerId="LiveId" clId="{37AE2626-672C-4A6B-9DC8-DFBBF41CD730}" dt="2019-09-20T19:45:56.623" v="9" actId="20577"/>
        <pc:sldMkLst>
          <pc:docMk/>
          <pc:sldMk cId="1450617092" sldId="263"/>
        </pc:sldMkLst>
        <pc:spChg chg="mod">
          <ac:chgData name="Judson Santiago" userId="ebb108da2f256286" providerId="LiveId" clId="{37AE2626-672C-4A6B-9DC8-DFBBF41CD730}" dt="2019-09-20T19:45:56.623" v="9" actId="20577"/>
          <ac:spMkLst>
            <pc:docMk/>
            <pc:sldMk cId="1450617092" sldId="263"/>
            <ac:spMk id="4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19:52:44.209" v="47" actId="1076"/>
        <pc:sldMkLst>
          <pc:docMk/>
          <pc:sldMk cId="1605269325" sldId="264"/>
        </pc:sldMkLst>
        <pc:spChg chg="mod">
          <ac:chgData name="Judson Santiago" userId="ebb108da2f256286" providerId="LiveId" clId="{37AE2626-672C-4A6B-9DC8-DFBBF41CD730}" dt="2019-09-20T19:52:37.532" v="46" actId="20577"/>
          <ac:spMkLst>
            <pc:docMk/>
            <pc:sldMk cId="1605269325" sldId="264"/>
            <ac:spMk id="3" creationId="{00000000-0000-0000-0000-000000000000}"/>
          </ac:spMkLst>
        </pc:spChg>
        <pc:spChg chg="mod">
          <ac:chgData name="Judson Santiago" userId="ebb108da2f256286" providerId="LiveId" clId="{37AE2626-672C-4A6B-9DC8-DFBBF41CD730}" dt="2019-09-20T19:52:44.209" v="47" actId="1076"/>
          <ac:spMkLst>
            <pc:docMk/>
            <pc:sldMk cId="1605269325" sldId="264"/>
            <ac:spMk id="6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19:58:57.530" v="52" actId="1035"/>
        <pc:sldMkLst>
          <pc:docMk/>
          <pc:sldMk cId="210123187" sldId="272"/>
        </pc:sldMkLst>
        <pc:spChg chg="mod">
          <ac:chgData name="Judson Santiago" userId="ebb108da2f256286" providerId="LiveId" clId="{37AE2626-672C-4A6B-9DC8-DFBBF41CD730}" dt="2019-09-20T19:58:57.530" v="52" actId="1035"/>
          <ac:spMkLst>
            <pc:docMk/>
            <pc:sldMk cId="210123187" sldId="272"/>
            <ac:spMk id="11" creationId="{00000000-0000-0000-0000-000000000000}"/>
          </ac:spMkLst>
        </pc:spChg>
        <pc:cxnChg chg="mod">
          <ac:chgData name="Judson Santiago" userId="ebb108da2f256286" providerId="LiveId" clId="{37AE2626-672C-4A6B-9DC8-DFBBF41CD730}" dt="2019-09-20T19:58:57.530" v="52" actId="1035"/>
          <ac:cxnSpMkLst>
            <pc:docMk/>
            <pc:sldMk cId="210123187" sldId="272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37AE2626-672C-4A6B-9DC8-DFBBF41CD730}" dt="2019-09-20T19:59:47.869" v="60" actId="207"/>
        <pc:sldMkLst>
          <pc:docMk/>
          <pc:sldMk cId="2706791456" sldId="274"/>
        </pc:sldMkLst>
        <pc:spChg chg="mod">
          <ac:chgData name="Judson Santiago" userId="ebb108da2f256286" providerId="LiveId" clId="{37AE2626-672C-4A6B-9DC8-DFBBF41CD730}" dt="2019-09-20T19:59:47.869" v="60" actId="207"/>
          <ac:spMkLst>
            <pc:docMk/>
            <pc:sldMk cId="2706791456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37AE2626-672C-4A6B-9DC8-DFBBF41CD730}" dt="2019-09-20T20:03:00.256" v="63" actId="207"/>
        <pc:sldMkLst>
          <pc:docMk/>
          <pc:sldMk cId="445697322" sldId="283"/>
        </pc:sldMkLst>
        <pc:spChg chg="mod">
          <ac:chgData name="Judson Santiago" userId="ebb108da2f256286" providerId="LiveId" clId="{37AE2626-672C-4A6B-9DC8-DFBBF41CD730}" dt="2019-09-20T20:03:00.256" v="63" actId="207"/>
          <ac:spMkLst>
            <pc:docMk/>
            <pc:sldMk cId="445697322" sldId="28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AE1A0C67-9AA2-4C1A-BEFC-90443C897640}"/>
    <pc:docChg chg="modSld">
      <pc:chgData name="Judson Santiago" userId="ebb108da2f256286" providerId="LiveId" clId="{AE1A0C67-9AA2-4C1A-BEFC-90443C897640}" dt="2019-12-19T17:39:47.881" v="3" actId="207"/>
      <pc:docMkLst>
        <pc:docMk/>
      </pc:docMkLst>
      <pc:sldChg chg="modSp">
        <pc:chgData name="Judson Santiago" userId="ebb108da2f256286" providerId="LiveId" clId="{AE1A0C67-9AA2-4C1A-BEFC-90443C897640}" dt="2019-12-19T17:27:48.787" v="0" actId="207"/>
        <pc:sldMkLst>
          <pc:docMk/>
          <pc:sldMk cId="1605269325" sldId="264"/>
        </pc:sldMkLst>
        <pc:spChg chg="mod">
          <ac:chgData name="Judson Santiago" userId="ebb108da2f256286" providerId="LiveId" clId="{AE1A0C67-9AA2-4C1A-BEFC-90443C897640}" dt="2019-12-19T17:27:48.787" v="0" actId="207"/>
          <ac:spMkLst>
            <pc:docMk/>
            <pc:sldMk cId="1605269325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AE1A0C67-9AA2-4C1A-BEFC-90443C897640}" dt="2019-12-19T17:39:47.881" v="3" actId="207"/>
        <pc:sldMkLst>
          <pc:docMk/>
          <pc:sldMk cId="1586584231" sldId="278"/>
        </pc:sldMkLst>
        <pc:spChg chg="mod">
          <ac:chgData name="Judson Santiago" userId="ebb108da2f256286" providerId="LiveId" clId="{AE1A0C67-9AA2-4C1A-BEFC-90443C897640}" dt="2019-12-19T17:39:47.881" v="3" actId="207"/>
          <ac:spMkLst>
            <pc:docMk/>
            <pc:sldMk cId="1586584231" sldId="278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092597EE-4DE9-4D2D-9C34-EF8BF4F58EF2}"/>
    <pc:docChg chg="undo redo custSel modSld">
      <pc:chgData name="Judson Santiago" userId="ebb108da2f256286" providerId="LiveId" clId="{092597EE-4DE9-4D2D-9C34-EF8BF4F58EF2}" dt="2019-02-18T21:31:01.767" v="271" actId="20577"/>
      <pc:docMkLst>
        <pc:docMk/>
      </pc:docMkLst>
      <pc:sldChg chg="modSp">
        <pc:chgData name="Judson Santiago" userId="ebb108da2f256286" providerId="LiveId" clId="{092597EE-4DE9-4D2D-9C34-EF8BF4F58EF2}" dt="2019-02-18T20:58:32.481" v="40" actId="14734"/>
        <pc:sldMkLst>
          <pc:docMk/>
          <pc:sldMk cId="2380078324" sldId="258"/>
        </pc:sldMkLst>
        <pc:graphicFrameChg chg="mod modGraphic">
          <ac:chgData name="Judson Santiago" userId="ebb108da2f256286" providerId="LiveId" clId="{092597EE-4DE9-4D2D-9C34-EF8BF4F58EF2}" dt="2019-02-18T20:58:32.481" v="40" actId="14734"/>
          <ac:graphicFrameMkLst>
            <pc:docMk/>
            <pc:sldMk cId="2380078324" sldId="258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092597EE-4DE9-4D2D-9C34-EF8BF4F58EF2}" dt="2019-02-18T20:59:35.211" v="41" actId="20577"/>
        <pc:sldMkLst>
          <pc:docMk/>
          <pc:sldMk cId="988326336" sldId="259"/>
        </pc:sldMkLst>
        <pc:spChg chg="mod">
          <ac:chgData name="Judson Santiago" userId="ebb108da2f256286" providerId="LiveId" clId="{092597EE-4DE9-4D2D-9C34-EF8BF4F58EF2}" dt="2019-02-18T20:59:35.211" v="41" actId="20577"/>
          <ac:spMkLst>
            <pc:docMk/>
            <pc:sldMk cId="988326336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1:35.743" v="43" actId="20577"/>
        <pc:sldMkLst>
          <pc:docMk/>
          <pc:sldMk cId="3977790067" sldId="261"/>
        </pc:sldMkLst>
        <pc:spChg chg="mod">
          <ac:chgData name="Judson Santiago" userId="ebb108da2f256286" providerId="LiveId" clId="{092597EE-4DE9-4D2D-9C34-EF8BF4F58EF2}" dt="2019-02-18T21:01:35.743" v="43" actId="20577"/>
          <ac:spMkLst>
            <pc:docMk/>
            <pc:sldMk cId="3977790067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3:18.195" v="54" actId="20577"/>
        <pc:sldMkLst>
          <pc:docMk/>
          <pc:sldMk cId="976745214" sldId="262"/>
        </pc:sldMkLst>
        <pc:spChg chg="mod">
          <ac:chgData name="Judson Santiago" userId="ebb108da2f256286" providerId="LiveId" clId="{092597EE-4DE9-4D2D-9C34-EF8BF4F58EF2}" dt="2019-02-18T21:02:29.078" v="46" actId="20577"/>
          <ac:spMkLst>
            <pc:docMk/>
            <pc:sldMk cId="976745214" sldId="262"/>
            <ac:spMk id="4" creationId="{00000000-0000-0000-0000-000000000000}"/>
          </ac:spMkLst>
        </pc:spChg>
        <pc:spChg chg="mod">
          <ac:chgData name="Judson Santiago" userId="ebb108da2f256286" providerId="LiveId" clId="{092597EE-4DE9-4D2D-9C34-EF8BF4F58EF2}" dt="2019-02-18T21:03:18.195" v="54" actId="20577"/>
          <ac:spMkLst>
            <pc:docMk/>
            <pc:sldMk cId="976745214" sldId="262"/>
            <ac:spMk id="5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3:39.868" v="55" actId="207"/>
        <pc:sldMkLst>
          <pc:docMk/>
          <pc:sldMk cId="1605269325" sldId="264"/>
        </pc:sldMkLst>
        <pc:spChg chg="mod">
          <ac:chgData name="Judson Santiago" userId="ebb108da2f256286" providerId="LiveId" clId="{092597EE-4DE9-4D2D-9C34-EF8BF4F58EF2}" dt="2019-02-18T21:03:39.868" v="55" actId="207"/>
          <ac:spMkLst>
            <pc:docMk/>
            <pc:sldMk cId="1605269325" sldId="264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07:21.201" v="60" actId="20577"/>
        <pc:sldMkLst>
          <pc:docMk/>
          <pc:sldMk cId="645230521" sldId="268"/>
        </pc:sldMkLst>
        <pc:spChg chg="mod">
          <ac:chgData name="Judson Santiago" userId="ebb108da2f256286" providerId="LiveId" clId="{092597EE-4DE9-4D2D-9C34-EF8BF4F58EF2}" dt="2019-02-18T21:07:21.201" v="60" actId="20577"/>
          <ac:spMkLst>
            <pc:docMk/>
            <pc:sldMk cId="645230521" sldId="268"/>
            <ac:spMk id="3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6:52.394" v="61" actId="20577"/>
        <pc:sldMkLst>
          <pc:docMk/>
          <pc:sldMk cId="210123187" sldId="272"/>
        </pc:sldMkLst>
        <pc:spChg chg="mod">
          <ac:chgData name="Judson Santiago" userId="ebb108da2f256286" providerId="LiveId" clId="{092597EE-4DE9-4D2D-9C34-EF8BF4F58EF2}" dt="2019-02-18T21:16:52.394" v="61" actId="20577"/>
          <ac:spMkLst>
            <pc:docMk/>
            <pc:sldMk cId="210123187" sldId="272"/>
            <ac:spMk id="10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9:22.356" v="201" actId="6549"/>
        <pc:sldMkLst>
          <pc:docMk/>
          <pc:sldMk cId="790260944" sldId="273"/>
        </pc:sldMkLst>
        <pc:spChg chg="mod">
          <ac:chgData name="Judson Santiago" userId="ebb108da2f256286" providerId="LiveId" clId="{092597EE-4DE9-4D2D-9C34-EF8BF4F58EF2}" dt="2019-02-18T21:19:22.356" v="201" actId="6549"/>
          <ac:spMkLst>
            <pc:docMk/>
            <pc:sldMk cId="790260944" sldId="273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18:50.610" v="159" actId="20577"/>
        <pc:sldMkLst>
          <pc:docMk/>
          <pc:sldMk cId="2706791456" sldId="274"/>
        </pc:sldMkLst>
        <pc:spChg chg="mod">
          <ac:chgData name="Judson Santiago" userId="ebb108da2f256286" providerId="LiveId" clId="{092597EE-4DE9-4D2D-9C34-EF8BF4F58EF2}" dt="2019-02-18T21:18:50.610" v="159" actId="20577"/>
          <ac:spMkLst>
            <pc:docMk/>
            <pc:sldMk cId="2706791456" sldId="274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1:18.326" v="211" actId="207"/>
        <pc:sldMkLst>
          <pc:docMk/>
          <pc:sldMk cId="1222425737" sldId="277"/>
        </pc:sldMkLst>
        <pc:spChg chg="mod">
          <ac:chgData name="Judson Santiago" userId="ebb108da2f256286" providerId="LiveId" clId="{092597EE-4DE9-4D2D-9C34-EF8BF4F58EF2}" dt="2019-02-18T21:21:18.326" v="211" actId="207"/>
          <ac:spMkLst>
            <pc:docMk/>
            <pc:sldMk cId="1222425737" sldId="277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2:50.645" v="219" actId="404"/>
        <pc:sldMkLst>
          <pc:docMk/>
          <pc:sldMk cId="1586584231" sldId="278"/>
        </pc:sldMkLst>
        <pc:spChg chg="mod">
          <ac:chgData name="Judson Santiago" userId="ebb108da2f256286" providerId="LiveId" clId="{092597EE-4DE9-4D2D-9C34-EF8BF4F58EF2}" dt="2019-02-18T21:22:50.645" v="219" actId="404"/>
          <ac:spMkLst>
            <pc:docMk/>
            <pc:sldMk cId="1586584231" sldId="278"/>
            <ac:spMk id="3" creationId="{00000000-0000-0000-0000-000000000000}"/>
          </ac:spMkLst>
        </pc:spChg>
        <pc:spChg chg="mod">
          <ac:chgData name="Judson Santiago" userId="ebb108da2f256286" providerId="LiveId" clId="{092597EE-4DE9-4D2D-9C34-EF8BF4F58EF2}" dt="2019-02-18T21:22:17.152" v="217" actId="207"/>
          <ac:spMkLst>
            <pc:docMk/>
            <pc:sldMk cId="1586584231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6:22.012" v="220" actId="20577"/>
        <pc:sldMkLst>
          <pc:docMk/>
          <pc:sldMk cId="2587662967" sldId="282"/>
        </pc:sldMkLst>
        <pc:spChg chg="mod">
          <ac:chgData name="Judson Santiago" userId="ebb108da2f256286" providerId="LiveId" clId="{092597EE-4DE9-4D2D-9C34-EF8BF4F58EF2}" dt="2019-02-18T21:26:22.012" v="220" actId="20577"/>
          <ac:spMkLst>
            <pc:docMk/>
            <pc:sldMk cId="2587662967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092597EE-4DE9-4D2D-9C34-EF8BF4F58EF2}" dt="2019-02-18T21:27:23.990" v="221" actId="207"/>
        <pc:sldMkLst>
          <pc:docMk/>
          <pc:sldMk cId="445697322" sldId="283"/>
        </pc:sldMkLst>
        <pc:spChg chg="mod">
          <ac:chgData name="Judson Santiago" userId="ebb108da2f256286" providerId="LiveId" clId="{092597EE-4DE9-4D2D-9C34-EF8BF4F58EF2}" dt="2019-02-18T21:27:23.990" v="221" actId="207"/>
          <ac:spMkLst>
            <pc:docMk/>
            <pc:sldMk cId="445697322" sldId="283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092597EE-4DE9-4D2D-9C34-EF8BF4F58EF2}" dt="2019-02-18T21:31:01.767" v="271" actId="20577"/>
        <pc:sldMkLst>
          <pc:docMk/>
          <pc:sldMk cId="1800287421" sldId="284"/>
        </pc:sldMkLst>
        <pc:spChg chg="mod">
          <ac:chgData name="Judson Santiago" userId="ebb108da2f256286" providerId="LiveId" clId="{092597EE-4DE9-4D2D-9C34-EF8BF4F58EF2}" dt="2019-02-18T21:31:01.767" v="271" actId="20577"/>
          <ac:spMkLst>
            <pc:docMk/>
            <pc:sldMk cId="1800287421" sldId="284"/>
            <ac:spMk id="3" creationId="{00000000-0000-0000-0000-000000000000}"/>
          </ac:spMkLst>
        </pc:spChg>
        <pc:spChg chg="add mod">
          <ac:chgData name="Judson Santiago" userId="ebb108da2f256286" providerId="LiveId" clId="{092597EE-4DE9-4D2D-9C34-EF8BF4F58EF2}" dt="2019-02-18T21:30:45.022" v="269" actId="1076"/>
          <ac:spMkLst>
            <pc:docMk/>
            <pc:sldMk cId="1800287421" sldId="284"/>
            <ac:spMk id="4" creationId="{21899620-60AE-4896-9D43-72B9FF61E178}"/>
          </ac:spMkLst>
        </pc:spChg>
      </pc:sldChg>
      <pc:sldChg chg="modSp">
        <pc:chgData name="Judson Santiago" userId="ebb108da2f256286" providerId="LiveId" clId="{092597EE-4DE9-4D2D-9C34-EF8BF4F58EF2}" dt="2019-02-18T20:56:44.698" v="35" actId="20577"/>
        <pc:sldMkLst>
          <pc:docMk/>
          <pc:sldMk cId="541546051" sldId="286"/>
        </pc:sldMkLst>
        <pc:spChg chg="mod">
          <ac:chgData name="Judson Santiago" userId="ebb108da2f256286" providerId="LiveId" clId="{092597EE-4DE9-4D2D-9C34-EF8BF4F58EF2}" dt="2019-02-18T20:56:44.698" v="35" actId="20577"/>
          <ac:spMkLst>
            <pc:docMk/>
            <pc:sldMk cId="541546051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4CD6E-69C1-4050-9F88-81A89F642623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41F00-BCF0-4BC5-8528-FC66E64CA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Objetivos: </a:t>
            </a:r>
          </a:p>
          <a:p>
            <a:r>
              <a:rPr lang="pt-BR" dirty="0"/>
              <a:t>Aprender a usar instruções de desvio sozinhas e combinadas com instruções de repetição</a:t>
            </a:r>
          </a:p>
          <a:p>
            <a:endParaRPr lang="pt-BR" dirty="0"/>
          </a:p>
          <a:p>
            <a:r>
              <a:rPr lang="pt-BR" dirty="0"/>
              <a:t>Conteúdo</a:t>
            </a:r>
          </a:p>
          <a:p>
            <a:r>
              <a:rPr lang="pt-BR" dirty="0"/>
              <a:t>- A biblioteca </a:t>
            </a:r>
            <a:r>
              <a:rPr lang="pt-BR" dirty="0" err="1"/>
              <a:t>cctype</a:t>
            </a:r>
            <a:endParaRPr lang="pt-BR" dirty="0"/>
          </a:p>
          <a:p>
            <a:r>
              <a:rPr lang="pt-BR" dirty="0"/>
              <a:t>- O operador ?:</a:t>
            </a:r>
          </a:p>
          <a:p>
            <a:r>
              <a:rPr lang="pt-BR" dirty="0"/>
              <a:t>- A instrução switch</a:t>
            </a:r>
          </a:p>
          <a:p>
            <a:r>
              <a:rPr lang="pt-BR" dirty="0"/>
              <a:t>- Switch versus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- Break e continue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19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Mas, outra coisa que ela vai precisar é da biblioteca </a:t>
            </a:r>
            <a:r>
              <a:rPr lang="pt-BR" dirty="0" err="1"/>
              <a:t>cctype</a:t>
            </a:r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5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tabela acima, as principais funções de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22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como eliminar a leitura dupla, usando</a:t>
            </a:r>
            <a:r>
              <a:rPr lang="pt-BR" baseline="0" dirty="0"/>
              <a:t> </a:t>
            </a:r>
            <a:r>
              <a:rPr lang="pt-BR" baseline="0" dirty="0" err="1"/>
              <a:t>while</a:t>
            </a:r>
            <a:r>
              <a:rPr lang="pt-BR" baseline="0" dirty="0"/>
              <a:t>((</a:t>
            </a:r>
            <a:r>
              <a:rPr lang="pt-BR" baseline="0" dirty="0" err="1"/>
              <a:t>ch</a:t>
            </a:r>
            <a:r>
              <a:rPr lang="pt-BR" baseline="0" dirty="0"/>
              <a:t>=</a:t>
            </a:r>
            <a:r>
              <a:rPr lang="pt-BR" baseline="0" dirty="0" err="1"/>
              <a:t>cin.get</a:t>
            </a:r>
            <a:r>
              <a:rPr lang="pt-BR" baseline="0" dirty="0"/>
              <a:t>()) != ‘@’)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28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switch é importante por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9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Extensa quanto? 10+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Rodar exemplo no depurador com a frase</a:t>
            </a:r>
            <a:r>
              <a:rPr lang="pt-BR" sz="1200" baseline="0" dirty="0">
                <a:solidFill>
                  <a:schemeClr val="bg1"/>
                </a:solidFill>
              </a:rPr>
              <a:t> “</a:t>
            </a:r>
            <a:r>
              <a:rPr lang="pt-BR" sz="12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Vamos lanchar agora. Você paga!</a:t>
            </a:r>
            <a:r>
              <a:rPr lang="pt-BR" sz="1200" baseline="0" dirty="0">
                <a:solidFill>
                  <a:schemeClr val="bg1"/>
                </a:solidFill>
              </a:rPr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41F00-BCF0-4BC5-8528-FC66E64CA51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0FD9B6A6-E975-4683-8710-423E51A99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60334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AD3D95-A529-46E1-ACF6-D162A38B07AB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1DD09BC-2C8A-4F19-84D5-63CDEE056DF2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Instrução de desvio SWITCH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792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principal parte do programa é a instrução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2272" y="2420888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dois inteiros: 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25 28</a:t>
            </a:r>
          </a:p>
          <a:p>
            <a:r>
              <a:rPr lang="pt-BR" dirty="0">
                <a:latin typeface="+mj-lt"/>
              </a:rPr>
              <a:t>O maior entre 25 e 28 é 28.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72432" y="3994985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maior = a &gt; b ? a : b;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65518" y="4517551"/>
            <a:ext cx="49968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else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produz o mesmo resultado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maior;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(a &gt; b)</a:t>
            </a:r>
          </a:p>
          <a:p>
            <a:r>
              <a:rPr lang="pt-BR" dirty="0">
                <a:latin typeface="+mj-lt"/>
              </a:rPr>
              <a:t>  maior = a;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maior = b;</a:t>
            </a:r>
          </a:p>
        </p:txBody>
      </p:sp>
    </p:spTree>
    <p:extLst>
      <p:ext uri="{BB962C8B-B14F-4D97-AF65-F5344CB8AC3E}">
        <p14:creationId xmlns:p14="http://schemas.microsoft.com/office/powerpoint/2010/main" val="160526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/>
          <p:cNvSpPr/>
          <p:nvPr/>
        </p:nvSpPr>
        <p:spPr>
          <a:xfrm>
            <a:off x="5031403" y="4016408"/>
            <a:ext cx="1768399" cy="34136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/>
          <p:cNvSpPr/>
          <p:nvPr/>
        </p:nvSpPr>
        <p:spPr>
          <a:xfrm>
            <a:off x="7050707" y="4016408"/>
            <a:ext cx="648073" cy="34136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/>
          <p:cNvSpPr/>
          <p:nvPr/>
        </p:nvSpPr>
        <p:spPr>
          <a:xfrm>
            <a:off x="3802958" y="4016409"/>
            <a:ext cx="961185" cy="34136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uso do operador ?: deve ser feito com cautela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Pode gerar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expressões completamente ilegíveis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Ele é mais adequado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simples</a:t>
            </a:r>
          </a:p>
          <a:p>
            <a:endParaRPr lang="pt-BR" dirty="0"/>
          </a:p>
          <a:p>
            <a:pPr lvl="1"/>
            <a:r>
              <a:rPr lang="pt-BR" dirty="0"/>
              <a:t>Para expressões complexas use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2924944"/>
            <a:ext cx="6643165" cy="1432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x[2][20] = {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"Pedro "</a:t>
            </a:r>
            <a:r>
              <a:rPr lang="pt-BR" dirty="0">
                <a:latin typeface="+mj-lt"/>
              </a:rPr>
              <a:t>,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 a seu serviço"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dirty="0">
                <a:latin typeface="+mj-lt"/>
              </a:rPr>
              <a:t>* y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"Orlando "</a:t>
            </a:r>
            <a:r>
              <a:rPr lang="pt-BR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3; i++)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+mj-lt"/>
              </a:rPr>
              <a:t>    cout &lt;&lt; ( (i &lt; 2) ? !i ? x[i] : y : x[1] 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5229200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isupper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?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: </a:t>
            </a:r>
            <a:r>
              <a:rPr lang="pt-BR" dirty="0" err="1">
                <a:latin typeface="+mj-lt"/>
              </a:rPr>
              <a:t>toupper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648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muitas aplicações se faz necessário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escolher uma opção entre uma lista de opções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068960"/>
            <a:ext cx="5429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pt-BR" dirty="0">
                <a:latin typeface="+mj-lt"/>
              </a:rPr>
              <a:t>Como você qualifica os preços dessa loja?</a:t>
            </a:r>
          </a:p>
          <a:p>
            <a:pPr marL="342900" indent="-342900"/>
            <a:endParaRPr lang="pt-BR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Barato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Moderado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Caro</a:t>
            </a:r>
          </a:p>
          <a:p>
            <a:pPr marL="342900" indent="-342900">
              <a:buAutoNum type="arabicPeriod"/>
            </a:pPr>
            <a:r>
              <a:rPr lang="pt-BR" dirty="0">
                <a:latin typeface="+mj-lt"/>
              </a:rPr>
              <a:t>Abusivo</a:t>
            </a:r>
          </a:p>
          <a:p>
            <a:endParaRPr lang="pt-BR" dirty="0">
              <a:latin typeface="+mj-lt"/>
            </a:endParaRPr>
          </a:p>
          <a:p>
            <a:pPr marL="342900" indent="-342900"/>
            <a:r>
              <a:rPr lang="pt-BR" dirty="0">
                <a:latin typeface="+mj-lt"/>
              </a:rPr>
              <a:t>Digite o número correspondente: [ ]</a:t>
            </a:r>
          </a:p>
        </p:txBody>
      </p:sp>
    </p:spTree>
    <p:extLst>
      <p:ext uri="{BB962C8B-B14F-4D97-AF65-F5344CB8AC3E}">
        <p14:creationId xmlns:p14="http://schemas.microsoft.com/office/powerpoint/2010/main" val="39372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da seleção pode ser resolvido usando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sequência de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else's</a:t>
            </a:r>
            <a:r>
              <a:rPr lang="pt-BR" dirty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7528" y="3057341"/>
            <a:ext cx="70723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+mj-lt"/>
              </a:rPr>
              <a:t>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número correspondente: [ ]\b\b"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escolha;</a:t>
            </a:r>
          </a:p>
          <a:p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escolha;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(escolha == 1) </a:t>
            </a:r>
          </a:p>
          <a:p>
            <a:r>
              <a:rPr lang="pt-BR" sz="1400" dirty="0">
                <a:latin typeface="+mj-lt"/>
              </a:rPr>
              <a:t>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baratos!"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(escolha == 2)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moderados!"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(escolha == 3)</a:t>
            </a:r>
          </a:p>
          <a:p>
            <a:r>
              <a:rPr lang="pt-BR" sz="1400" dirty="0">
                <a:latin typeface="+mj-lt"/>
              </a:rPr>
              <a:t>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caros!"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(escolha == 4)</a:t>
            </a: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abusivos!"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inválida!"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5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instrução switch permite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selecionar mais facilmente </a:t>
            </a:r>
            <a:r>
              <a:rPr lang="pt-BR" dirty="0"/>
              <a:t>uma opção 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lista extensa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3068960"/>
            <a:ext cx="7072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(escolha)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1: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baratos!"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2: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moderados!"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3: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caros!"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4: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"Os preços são abusivos!"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default</a:t>
            </a:r>
            <a:r>
              <a:rPr lang="pt-BR" sz="1600" dirty="0">
                <a:latin typeface="+mj-lt"/>
              </a:rPr>
              <a:t>: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inválida!"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3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geral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switch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38546" y="3286124"/>
            <a:ext cx="3357586" cy="25717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(expressão-inteira)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val1: instruções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val2: instruções</a:t>
            </a:r>
          </a:p>
          <a:p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   ...</a:t>
            </a:r>
          </a:p>
          <a:p>
            <a:r>
              <a:rPr lang="pt-BR" sz="1600" dirty="0">
                <a:latin typeface="+mj-lt"/>
              </a:rPr>
              <a:t>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default</a:t>
            </a:r>
            <a:r>
              <a:rPr lang="pt-BR" sz="1600" dirty="0">
                <a:latin typeface="+mj-lt"/>
              </a:rPr>
              <a:t>: instruções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81290" y="2571744"/>
            <a:ext cx="457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expressão deve se reduzir a um valor inteiro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09852" y="6072206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nenhum caso for válido, o caso default é selecionado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382282" y="585709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5400000">
            <a:off x="5274463" y="310752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462096" y="3417846"/>
            <a:ext cx="260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rótulos</a:t>
            </a:r>
            <a:r>
              <a:rPr lang="pt-BR" dirty="0"/>
              <a:t> val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val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etc. devem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 inteiras</a:t>
            </a:r>
            <a:r>
              <a:rPr lang="pt-BR" dirty="0"/>
              <a:t>.</a:t>
            </a:r>
          </a:p>
          <a:p>
            <a:pPr algn="ctr"/>
            <a:br>
              <a:rPr lang="pt-BR" dirty="0"/>
            </a:br>
            <a:r>
              <a:rPr lang="pt-BR" dirty="0"/>
              <a:t>Tipicamente são </a:t>
            </a:r>
            <a:br>
              <a:rPr lang="pt-BR" dirty="0"/>
            </a:br>
            <a:r>
              <a:rPr lang="pt-BR" dirty="0"/>
              <a:t>valores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ou </a:t>
            </a:r>
            <a:br>
              <a:rPr lang="pt-BR" dirty="0"/>
            </a:br>
            <a:r>
              <a:rPr lang="pt-BR" dirty="0"/>
              <a:t>constantes de uma enumeração</a:t>
            </a:r>
          </a:p>
        </p:txBody>
      </p:sp>
    </p:spTree>
    <p:extLst>
      <p:ext uri="{BB962C8B-B14F-4D97-AF65-F5344CB8AC3E}">
        <p14:creationId xmlns:p14="http://schemas.microsoft.com/office/powerpoint/2010/main" val="22763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expressão-inteira é igual a um rótulo,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do programa pula</a:t>
            </a:r>
            <a:r>
              <a:rPr lang="pt-BR" dirty="0"/>
              <a:t> para o rótulo selecionado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52992" y="3643314"/>
            <a:ext cx="5143536" cy="2677656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:  instruções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52728" y="3429000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2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5238744" y="4500570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Forma 7"/>
          <p:cNvCxnSpPr>
            <a:stCxn id="5" idx="2"/>
            <a:endCxn id="6" idx="1"/>
          </p:cNvCxnSpPr>
          <p:nvPr/>
        </p:nvCxnSpPr>
        <p:spPr>
          <a:xfrm rot="16200000" flipH="1">
            <a:off x="3957166" y="3397586"/>
            <a:ext cx="880833" cy="168232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6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expressão-inteira não é igual a nenhum dos rótulos,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do programa pula</a:t>
            </a:r>
            <a:r>
              <a:rPr lang="pt-BR" dirty="0"/>
              <a:t> para o rótulo default (opcional)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52992" y="3643314"/>
            <a:ext cx="5143536" cy="2677656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:  instruções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952728" y="4857760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5</a:t>
            </a:r>
          </a:p>
        </p:txBody>
      </p:sp>
      <p:sp>
        <p:nvSpPr>
          <p:cNvPr id="10" name="Chave esquerda 9"/>
          <p:cNvSpPr/>
          <p:nvPr/>
        </p:nvSpPr>
        <p:spPr>
          <a:xfrm>
            <a:off x="5238744" y="5774313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Forma 10"/>
          <p:cNvCxnSpPr>
            <a:stCxn id="9" idx="2"/>
            <a:endCxn id="10" idx="1"/>
          </p:cNvCxnSpPr>
          <p:nvPr/>
        </p:nvCxnSpPr>
        <p:spPr>
          <a:xfrm rot="16200000" flipH="1">
            <a:off x="4034673" y="4748838"/>
            <a:ext cx="725816" cy="168232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4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271464" y="1556792"/>
            <a:ext cx="33843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bajular();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escolha;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(escolha != 5)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escolha;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cxnSp>
        <p:nvCxnSpPr>
          <p:cNvPr id="13" name="Forma 12"/>
          <p:cNvCxnSpPr>
            <a:cxnSpLocks/>
            <a:stCxn id="12" idx="3"/>
            <a:endCxn id="11" idx="1"/>
          </p:cNvCxnSpPr>
          <p:nvPr/>
        </p:nvCxnSpPr>
        <p:spPr>
          <a:xfrm flipV="1">
            <a:off x="2691271" y="3975680"/>
            <a:ext cx="2324609" cy="1144653"/>
          </a:xfrm>
          <a:prstGeom prst="bentConnector3">
            <a:avLst>
              <a:gd name="adj1" fmla="val 81505"/>
            </a:avLst>
          </a:prstGeom>
          <a:ln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015880" y="2290112"/>
            <a:ext cx="5760640" cy="337113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txBody>
          <a:bodyPr wrap="square" lIns="108000" tIns="0" rIns="0" bIns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600" dirty="0">
                <a:latin typeface="+mj-lt"/>
              </a:rPr>
              <a:t> (escolha)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1 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"\a\n\n"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2  : 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3  :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"Eu estava doente.\n\n"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600" dirty="0">
                <a:latin typeface="+mj-lt"/>
              </a:rPr>
              <a:t> 4  :  bajular(); </a:t>
            </a:r>
          </a:p>
          <a:p>
            <a:r>
              <a:rPr lang="pt-BR" sz="1600" dirty="0">
                <a:latin typeface="+mj-lt"/>
              </a:rPr>
              <a:t>      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600" dirty="0">
                <a:latin typeface="+mj-lt"/>
              </a:rPr>
              <a:t> :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"opção inválida.\n\n"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2262643" y="5013176"/>
            <a:ext cx="428628" cy="21431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0848528" y="6381328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</a:schemeClr>
                </a:solidFill>
              </a:rPr>
              <a:t>Continua </a:t>
            </a:r>
            <a:r>
              <a:rPr lang="pt-BR" sz="1600" dirty="0">
                <a:solidFill>
                  <a:schemeClr val="tx1">
                    <a:lumMod val="65000"/>
                  </a:schemeClr>
                </a:solidFill>
                <a:sym typeface="Wingdings" pitchFamily="2" charset="2"/>
              </a:rPr>
              <a:t></a:t>
            </a:r>
            <a:endParaRPr lang="pt-BR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384D5A-12AE-4183-BC2C-830612B12B7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Menu.cpp</a:t>
            </a:r>
          </a:p>
        </p:txBody>
      </p:sp>
    </p:spTree>
    <p:extLst>
      <p:ext uri="{BB962C8B-B14F-4D97-AF65-F5344CB8AC3E}">
        <p14:creationId xmlns:p14="http://schemas.microsoft.com/office/powerpoint/2010/main" val="21012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26344" y="1700808"/>
            <a:ext cx="10356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mostramenu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"1) Alarme        2) Relatório\n"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"3) Desculpa      4) Bajulação\n"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"5) Sair\n"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"Por favor, entre com uma opção: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relatorio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"Tem sido uma excelente semana para negócios.\n"</a:t>
            </a:r>
          </a:p>
          <a:p>
            <a:r>
              <a:rPr lang="pt-BR" sz="1600" dirty="0">
                <a:latin typeface="+mj-lt"/>
              </a:rPr>
              <a:t>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"As vendas subiram 120%. Os gastos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cairam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35%.\n\n"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bajular()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empregados acham você o melhor chefe da indústria.\n"</a:t>
            </a:r>
            <a:b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 "Os seus sócios o consideram o melhor empresário do mercado.\n\n"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1E51CB-3172-451A-82A2-4813D93EACD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Menu.cpp</a:t>
            </a:r>
          </a:p>
        </p:txBody>
      </p:sp>
    </p:spTree>
    <p:extLst>
      <p:ext uri="{BB962C8B-B14F-4D97-AF65-F5344CB8AC3E}">
        <p14:creationId xmlns:p14="http://schemas.microsoft.com/office/powerpoint/2010/main" val="7902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tarefa muito comum em um programa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verificação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entrada</a:t>
            </a:r>
            <a:r>
              <a:rPr lang="pt-BR" dirty="0"/>
              <a:t> do usuário</a:t>
            </a:r>
          </a:p>
          <a:p>
            <a:pPr lvl="1"/>
            <a:r>
              <a:rPr lang="pt-BR" dirty="0"/>
              <a:t>Para isso é preciso identificar o que foi digitado:</a:t>
            </a:r>
          </a:p>
          <a:p>
            <a:pPr lvl="2"/>
            <a:r>
              <a:rPr lang="pt-BR" dirty="0"/>
              <a:t>Letras</a:t>
            </a:r>
          </a:p>
          <a:p>
            <a:pPr lvl="2"/>
            <a:r>
              <a:rPr lang="pt-BR" dirty="0"/>
              <a:t>Números</a:t>
            </a:r>
          </a:p>
          <a:p>
            <a:pPr lvl="2"/>
            <a:r>
              <a:rPr lang="pt-BR" dirty="0"/>
              <a:t>Pontuação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Etc.</a:t>
            </a:r>
          </a:p>
          <a:p>
            <a:r>
              <a:rPr lang="pt-BR" dirty="0"/>
              <a:t>Esta verificação vai precisar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instruções de desvio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corrigir uma entrada errada</a:t>
            </a:r>
          </a:p>
        </p:txBody>
      </p:sp>
    </p:spTree>
    <p:extLst>
      <p:ext uri="{BB962C8B-B14F-4D97-AF65-F5344CB8AC3E}">
        <p14:creationId xmlns:p14="http://schemas.microsoft.com/office/powerpoint/2010/main" val="54154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10022"/>
            <a:ext cx="604845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Bajulação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4</a:t>
            </a:r>
          </a:p>
          <a:p>
            <a:r>
              <a:rPr lang="pt-BR" sz="1400" dirty="0">
                <a:latin typeface="+mj-lt"/>
              </a:rPr>
              <a:t>Seus empregados acham você o melhor chefe da indústria.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Os seus sócios o consideram o melhor empresário do mercado.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Bajulação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 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6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Opção inválida.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1) Alarme        2) Relatório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3) Desculpa      4) Babação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5) Sair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Por favor, entre com uma opção : </a:t>
            </a:r>
            <a:r>
              <a:rPr lang="pt-BR" sz="1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679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fazer a execução parar ao final de um caso é preciso </a:t>
            </a:r>
            <a:br>
              <a:rPr lang="pt-BR" dirty="0"/>
            </a:br>
            <a:r>
              <a:rPr lang="pt-BR" dirty="0"/>
              <a:t>usar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break</a:t>
            </a:r>
          </a:p>
          <a:p>
            <a:pPr lvl="1"/>
            <a:r>
              <a:rPr lang="pt-BR" dirty="0"/>
              <a:t>A instrução break faz com 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execução pule para </a:t>
            </a:r>
            <a:r>
              <a:rPr lang="pt-BR" dirty="0"/>
              <a:t>a primeira instrução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fora do switch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82690" y="3990543"/>
            <a:ext cx="5143536" cy="2246769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(num)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1  :  instruções</a:t>
            </a:r>
          </a:p>
          <a:p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2  :  instruções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3  :  instruções </a:t>
            </a:r>
          </a:p>
          <a:p>
            <a:r>
              <a:rPr lang="pt-BR" sz="1400" dirty="0">
                <a:latin typeface="+mj-lt"/>
              </a:rPr>
              <a:t>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4  :  instruções 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39616" y="4955795"/>
            <a:ext cx="12073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se num é </a:t>
            </a:r>
            <a:r>
              <a:rPr lang="pt-BR" dirty="0">
                <a:latin typeface="+mj-lt"/>
              </a:rPr>
              <a:t>1</a:t>
            </a:r>
          </a:p>
        </p:txBody>
      </p:sp>
      <p:sp>
        <p:nvSpPr>
          <p:cNvPr id="6" name="Chave esquerda 5"/>
          <p:cNvSpPr/>
          <p:nvPr/>
        </p:nvSpPr>
        <p:spPr>
          <a:xfrm>
            <a:off x="4568442" y="4389023"/>
            <a:ext cx="142876" cy="3571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Forma 6"/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3711786" y="4099140"/>
            <a:ext cx="388177" cy="1325135"/>
          </a:xfrm>
          <a:prstGeom prst="bentConnector2">
            <a:avLst/>
          </a:prstGeom>
          <a:ln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esquerda 12"/>
          <p:cNvSpPr/>
          <p:nvPr/>
        </p:nvSpPr>
        <p:spPr>
          <a:xfrm flipH="1">
            <a:off x="7210625" y="4389023"/>
            <a:ext cx="142876" cy="12790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42376" y="4567618"/>
            <a:ext cx="1883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As instruções dos </a:t>
            </a:r>
          </a:p>
          <a:p>
            <a:pPr algn="ctr"/>
            <a:r>
              <a:rPr lang="pt-BR" dirty="0"/>
              <a:t>casos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são </a:t>
            </a:r>
          </a:p>
          <a:p>
            <a:pPr algn="ctr"/>
            <a:r>
              <a:rPr lang="pt-BR" dirty="0"/>
              <a:t>executadas</a:t>
            </a:r>
          </a:p>
        </p:txBody>
      </p:sp>
    </p:spTree>
    <p:extLst>
      <p:ext uri="{BB962C8B-B14F-4D97-AF65-F5344CB8AC3E}">
        <p14:creationId xmlns:p14="http://schemas.microsoft.com/office/powerpoint/2010/main" val="425705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Instrução switch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exige a presença do break para encerrar a execução de um caso porque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omitir um break pode ser útil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068960"/>
            <a:ext cx="6500858" cy="310854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escolha;</a:t>
            </a:r>
          </a:p>
          <a:p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escolha;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(escolha)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400" dirty="0">
                <a:latin typeface="+mj-lt"/>
              </a:rPr>
              <a:t> :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400" dirty="0">
                <a:latin typeface="+mj-lt"/>
              </a:rPr>
              <a:t> :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escolheu a letra A\n"</a:t>
            </a:r>
            <a:r>
              <a:rPr lang="pt-BR" sz="1400" dirty="0">
                <a:latin typeface="+mj-lt"/>
              </a:rPr>
              <a:t>; </a:t>
            </a:r>
          </a:p>
          <a:p>
            <a:r>
              <a:rPr lang="pt-BR" sz="1400" dirty="0">
                <a:latin typeface="+mj-lt"/>
              </a:rPr>
              <a:t> 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400" dirty="0">
                <a:latin typeface="+mj-lt"/>
              </a:rPr>
              <a:t> :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'B'</a:t>
            </a:r>
            <a:r>
              <a:rPr lang="pt-BR" sz="1400" dirty="0">
                <a:latin typeface="+mj-lt"/>
              </a:rPr>
              <a:t> :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escolheu a letra B\n"</a:t>
            </a:r>
            <a:r>
              <a:rPr lang="pt-BR" sz="1400" dirty="0">
                <a:latin typeface="+mj-lt"/>
              </a:rPr>
              <a:t>; </a:t>
            </a:r>
          </a:p>
          <a:p>
            <a:r>
              <a:rPr lang="pt-BR" sz="1400" dirty="0">
                <a:latin typeface="+mj-lt"/>
              </a:rPr>
              <a:t>    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default</a:t>
            </a:r>
            <a:r>
              <a:rPr lang="pt-BR" sz="1400" dirty="0">
                <a:latin typeface="+mj-lt"/>
              </a:rPr>
              <a:t>  :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"Letra inválida.\n"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51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Enumerações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628800"/>
            <a:ext cx="10238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std;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400" dirty="0">
                <a:latin typeface="+mj-lt"/>
              </a:rPr>
              <a:t> {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laranja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400" dirty="0">
                <a:latin typeface="+mj-lt"/>
              </a:rPr>
              <a:t>};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código da cor: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cor;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cor;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(cor &gt;=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400" dirty="0">
                <a:latin typeface="+mj-lt"/>
              </a:rPr>
              <a:t> &amp;&amp; cor &lt;=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400" dirty="0">
                <a:latin typeface="+mj-lt"/>
              </a:rPr>
              <a:t>) 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switch</a:t>
            </a:r>
            <a:r>
              <a:rPr lang="pt-BR" sz="1400" dirty="0">
                <a:latin typeface="+mj-lt"/>
              </a:rPr>
              <a:t> (cor) </a:t>
            </a:r>
          </a:p>
          <a:p>
            <a:r>
              <a:rPr lang="pt-BR" sz="1400" dirty="0">
                <a:latin typeface="+mj-lt"/>
              </a:rPr>
              <a:t>         {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400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 batom era vermelho.\n"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laranja</a:t>
            </a:r>
            <a:r>
              <a:rPr lang="pt-BR" sz="1400" dirty="0">
                <a:latin typeface="+mj-lt"/>
              </a:rPr>
              <a:t>: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roupa era laranja.\n"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400" dirty="0">
                <a:latin typeface="+mj-lt"/>
              </a:rPr>
              <a:t>: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sapatos eram amarelos.\n"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400" dirty="0">
                <a:latin typeface="+mj-lt"/>
              </a:rPr>
              <a:t> :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"Seus olhos eram verdes.\n"</a:t>
            </a:r>
            <a:r>
              <a:rPr lang="pt-BR" sz="1400" dirty="0">
                <a:latin typeface="+mj-lt"/>
              </a:rPr>
              <a:t>;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}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código da cor: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cor;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7849DD-479B-473F-B747-89F0852FAF42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Cores.cpp</a:t>
            </a:r>
          </a:p>
        </p:txBody>
      </p:sp>
    </p:spTree>
    <p:extLst>
      <p:ext uri="{BB962C8B-B14F-4D97-AF65-F5344CB8AC3E}">
        <p14:creationId xmlns:p14="http://schemas.microsoft.com/office/powerpoint/2010/main" val="1222425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não reconhece tipos criados pelo programador </a:t>
            </a:r>
            <a:r>
              <a:rPr lang="pt-BR" dirty="0"/>
              <a:t>por </a:t>
            </a:r>
            <a:br>
              <a:rPr lang="pt-BR" dirty="0"/>
            </a:br>
            <a:r>
              <a:rPr lang="pt-BR" dirty="0"/>
              <a:t>isso o programa precisa ler a cor como um valor inteiro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ou sobrescrever </a:t>
            </a:r>
            <a:r>
              <a:rPr lang="pt-BR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operator&gt;&gt;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</a:t>
            </a:r>
          </a:p>
          <a:p>
            <a:r>
              <a:rPr lang="pt-BR" sz="1600" dirty="0">
                <a:latin typeface="+mj-lt"/>
              </a:rPr>
              <a:t>Seus olhos eram verdes.</a:t>
            </a:r>
          </a:p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Seu batom era vermelho.</a:t>
            </a:r>
          </a:p>
          <a:p>
            <a:r>
              <a:rPr lang="pt-BR" sz="1600" dirty="0">
                <a:latin typeface="+mj-lt"/>
              </a:rPr>
              <a:t>Entre com o código da cor: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8</a:t>
            </a:r>
          </a:p>
          <a:p>
            <a:r>
              <a:rPr lang="pt-BR" sz="1600" dirty="0">
                <a:latin typeface="+mj-lt"/>
              </a:rPr>
              <a:t>Tchau!</a:t>
            </a:r>
            <a:endParaRPr lang="pt-B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5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</a:t>
            </a:r>
            <a:r>
              <a:rPr lang="pt-BR" i="1" dirty="0"/>
              <a:t>versus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Ambos permitem fazer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seleção</a:t>
            </a:r>
            <a:r>
              <a:rPr lang="pt-BR" dirty="0"/>
              <a:t> a partir de uma </a:t>
            </a:r>
            <a:br>
              <a:rPr lang="pt-BR" dirty="0"/>
            </a:br>
            <a:r>
              <a:rPr lang="pt-BR" dirty="0"/>
              <a:t>lista de alternativas, porém:</a:t>
            </a:r>
          </a:p>
          <a:p>
            <a:pPr lvl="1"/>
            <a:r>
              <a:rPr lang="pt-BR" dirty="0"/>
              <a:t>Faixas de valores </a:t>
            </a:r>
          </a:p>
          <a:p>
            <a:pPr lvl="2"/>
            <a:r>
              <a:rPr lang="pt-BR" dirty="0"/>
              <a:t>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trata faixas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ou pontos-flutuantes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Os casos 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r>
              <a:rPr lang="pt-BR" dirty="0"/>
              <a:t> não podem ser valores ponto-flutuante</a:t>
            </a:r>
          </a:p>
          <a:p>
            <a:pPr lvl="1"/>
            <a:r>
              <a:rPr lang="pt-BR" dirty="0"/>
              <a:t>Lista extensa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r>
              <a:rPr lang="pt-BR" dirty="0"/>
              <a:t> produz código menor e de execução mais rápida </a:t>
            </a:r>
            <a:br>
              <a:rPr lang="pt-BR" dirty="0"/>
            </a:br>
            <a:r>
              <a:rPr lang="pt-BR" dirty="0"/>
              <a:t>quando a lista de alternativas é extensa</a:t>
            </a:r>
          </a:p>
          <a:p>
            <a:pPr lvl="1"/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8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As instruções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continue</a:t>
            </a:r>
            <a:r>
              <a:rPr lang="pt-BR" dirty="0"/>
              <a:t> permitem ao programa pular partes de código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Pode ser usado no switch ou em laços de repetição</a:t>
            </a:r>
          </a:p>
          <a:p>
            <a:pPr lvl="2">
              <a:spcAft>
                <a:spcPts val="1800"/>
              </a:spcAft>
            </a:pPr>
            <a:r>
              <a:rPr lang="pt-BR" dirty="0"/>
              <a:t>Faz com que o programa saia do switch ou do laço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É usado em laços: faz o programa pular o resto do </a:t>
            </a:r>
            <a:br>
              <a:rPr lang="pt-BR" dirty="0"/>
            </a:br>
            <a:r>
              <a:rPr lang="pt-BR" dirty="0"/>
              <a:t>corpo e iniciar um novo ciclo do laço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31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da instrução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 e continue</a:t>
            </a:r>
            <a:r>
              <a:rPr lang="pt-BR" dirty="0"/>
              <a:t>: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66313A1-8101-437A-AE7A-A25A91DB52F1}"/>
              </a:ext>
            </a:extLst>
          </p:cNvPr>
          <p:cNvGrpSpPr/>
          <p:nvPr/>
        </p:nvGrpSpPr>
        <p:grpSpPr>
          <a:xfrm>
            <a:off x="2351584" y="2796143"/>
            <a:ext cx="2808312" cy="2954655"/>
            <a:chOff x="2351584" y="2780928"/>
            <a:chExt cx="2808312" cy="2954655"/>
          </a:xfrm>
        </p:grpSpPr>
        <p:sp>
          <p:nvSpPr>
            <p:cNvPr id="4" name="CaixaDeTexto 3"/>
            <p:cNvSpPr txBox="1"/>
            <p:nvPr/>
          </p:nvSpPr>
          <p:spPr>
            <a:xfrm>
              <a:off x="2351584" y="2780928"/>
              <a:ext cx="28083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while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(condição)</a:t>
              </a:r>
            </a:p>
            <a:p>
              <a:r>
                <a:rPr lang="pt-BR" dirty="0">
                  <a:latin typeface="+mj-lt"/>
                </a:rPr>
                <a:t>{ </a:t>
              </a:r>
            </a:p>
            <a:p>
              <a:r>
                <a:rPr lang="pt-BR" dirty="0">
                  <a:latin typeface="+mj-lt"/>
                </a:rPr>
                <a:t>    instrução1;</a:t>
              </a: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       </a:t>
              </a:r>
            </a:p>
            <a:p>
              <a:r>
                <a:rPr lang="pt-BR" dirty="0">
                  <a:latin typeface="+mj-lt"/>
                </a:rPr>
                <a:t>    instrução2;</a:t>
              </a: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3197573" y="4023100"/>
              <a:ext cx="981027" cy="408623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break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cxnSp>
          <p:nvCxnSpPr>
            <p:cNvPr id="7" name="Conector angulado 6"/>
            <p:cNvCxnSpPr>
              <a:cxnSpLocks/>
              <a:stCxn id="5" idx="3"/>
              <a:endCxn id="8" idx="1"/>
            </p:cNvCxnSpPr>
            <p:nvPr/>
          </p:nvCxnSpPr>
          <p:spPr>
            <a:xfrm flipH="1">
              <a:off x="2464910" y="4227412"/>
              <a:ext cx="1713690" cy="1323505"/>
            </a:xfrm>
            <a:prstGeom prst="bentConnector5">
              <a:avLst>
                <a:gd name="adj1" fmla="val -31373"/>
                <a:gd name="adj2" fmla="val 72492"/>
                <a:gd name="adj3" fmla="val 113340"/>
              </a:avLst>
            </a:prstGeom>
            <a:ln>
              <a:solidFill>
                <a:schemeClr val="accent3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2464910" y="5366251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instrução3;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12E903B-6ECB-46E6-85A9-829BAF39FA64}"/>
              </a:ext>
            </a:extLst>
          </p:cNvPr>
          <p:cNvGrpSpPr/>
          <p:nvPr/>
        </p:nvGrpSpPr>
        <p:grpSpPr>
          <a:xfrm>
            <a:off x="6524628" y="3029759"/>
            <a:ext cx="3531812" cy="2721039"/>
            <a:chOff x="6524628" y="3029759"/>
            <a:chExt cx="3531812" cy="2721039"/>
          </a:xfrm>
        </p:grpSpPr>
        <p:sp>
          <p:nvSpPr>
            <p:cNvPr id="11" name="CaixaDeTexto 10"/>
            <p:cNvSpPr txBox="1"/>
            <p:nvPr/>
          </p:nvSpPr>
          <p:spPr>
            <a:xfrm>
              <a:off x="6524628" y="3071810"/>
              <a:ext cx="35318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while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dirty="0">
                  <a:latin typeface="+mj-lt"/>
                </a:rPr>
                <a:t>(condição)</a:t>
              </a:r>
            </a:p>
            <a:p>
              <a:r>
                <a:rPr lang="pt-BR" dirty="0">
                  <a:latin typeface="+mj-lt"/>
                </a:rPr>
                <a:t>{ </a:t>
              </a:r>
            </a:p>
            <a:p>
              <a:r>
                <a:rPr lang="pt-BR" dirty="0">
                  <a:latin typeface="+mj-lt"/>
                </a:rPr>
                <a:t>    instrução1;</a:t>
              </a:r>
            </a:p>
            <a:p>
              <a:r>
                <a:rPr lang="pt-BR" dirty="0">
                  <a:latin typeface="+mj-lt"/>
                </a:rPr>
                <a:t>   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if</a:t>
              </a:r>
              <a:r>
                <a:rPr lang="pt-BR" dirty="0">
                  <a:latin typeface="+mj-lt"/>
                </a:rPr>
                <a:t> (teste)</a:t>
              </a:r>
              <a:br>
                <a:rPr lang="pt-BR" dirty="0">
                  <a:latin typeface="+mj-lt"/>
                </a:rPr>
              </a:br>
              <a:endParaRPr lang="pt-BR" dirty="0">
                <a:latin typeface="+mj-lt"/>
              </a:endParaRPr>
            </a:p>
            <a:p>
              <a:r>
                <a:rPr lang="pt-BR" dirty="0">
                  <a:latin typeface="+mj-lt"/>
                </a:rPr>
                <a:t>       </a:t>
              </a:r>
            </a:p>
            <a:p>
              <a:r>
                <a:rPr lang="pt-BR" dirty="0">
                  <a:latin typeface="+mj-lt"/>
                </a:rPr>
                <a:t>    instrução2;</a:t>
              </a:r>
            </a:p>
            <a:p>
              <a:r>
                <a:rPr lang="pt-BR" dirty="0">
                  <a:latin typeface="+mj-lt"/>
                </a:rPr>
                <a:t>}</a:t>
              </a:r>
            </a:p>
          </p:txBody>
        </p:sp>
        <p:sp>
          <p:nvSpPr>
            <p:cNvPr id="12" name="Retângulo: Cantos Arredondados 11"/>
            <p:cNvSpPr/>
            <p:nvPr/>
          </p:nvSpPr>
          <p:spPr>
            <a:xfrm>
              <a:off x="7392144" y="4301562"/>
              <a:ext cx="1362827" cy="408623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continue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cxnSp>
          <p:nvCxnSpPr>
            <p:cNvPr id="13" name="Conector angulado 6"/>
            <p:cNvCxnSpPr>
              <a:cxnSpLocks/>
              <a:stCxn id="12" idx="3"/>
            </p:cNvCxnSpPr>
            <p:nvPr/>
          </p:nvCxnSpPr>
          <p:spPr>
            <a:xfrm flipH="1" flipV="1">
              <a:off x="8040216" y="3029759"/>
              <a:ext cx="714755" cy="1476115"/>
            </a:xfrm>
            <a:prstGeom prst="bentConnector4">
              <a:avLst>
                <a:gd name="adj1" fmla="val -65151"/>
                <a:gd name="adj2" fmla="val 115487"/>
              </a:avLst>
            </a:prstGeom>
            <a:ln>
              <a:solidFill>
                <a:schemeClr val="accent3">
                  <a:lumMod val="7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6524628" y="5381466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instrução3;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50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96554"/>
            <a:ext cx="91450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char</a:t>
            </a:r>
            <a:r>
              <a:rPr lang="pt-BR" sz="1400" dirty="0">
                <a:latin typeface="+mj-lt"/>
              </a:rPr>
              <a:t> linha[80];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espacos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linha de texto:\n"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cin.getline</a:t>
            </a:r>
            <a:r>
              <a:rPr lang="pt-BR" sz="1400" dirty="0">
                <a:latin typeface="+mj-lt"/>
              </a:rPr>
              <a:t>(linha, 80);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"Linha completa: " </a:t>
            </a:r>
            <a:r>
              <a:rPr lang="pt-BR" sz="1400" dirty="0">
                <a:latin typeface="+mj-lt"/>
              </a:rPr>
              <a:t>&lt;&lt; linha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"Linha até o primeiro ponto: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0; linha[i]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400" dirty="0">
                <a:latin typeface="+mj-lt"/>
              </a:rPr>
              <a:t>; ++i) 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linha[i];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caractere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(linha[i] ==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break</a:t>
            </a:r>
            <a:r>
              <a:rPr lang="pt-BR" sz="1400" dirty="0">
                <a:latin typeface="+mj-lt"/>
              </a:rPr>
              <a:t>;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laço se for um ponto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(linha[i]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continue</a:t>
            </a:r>
            <a:r>
              <a:rPr lang="pt-BR" sz="1400" dirty="0">
                <a:latin typeface="+mj-lt"/>
              </a:rPr>
              <a:t>;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pula o resto do laço se não for um espaço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latin typeface="+mj-lt"/>
              </a:rPr>
              <a:t>espacos</a:t>
            </a:r>
            <a:r>
              <a:rPr lang="pt-BR" sz="1400" dirty="0">
                <a:latin typeface="+mj-lt"/>
              </a:rPr>
              <a:t>++;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espacos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0FC0B-3CFF-4FA5-871A-D46AD732380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Lanche.cpp</a:t>
            </a:r>
          </a:p>
        </p:txBody>
      </p:sp>
    </p:spTree>
    <p:extLst>
      <p:ext uri="{BB962C8B-B14F-4D97-AF65-F5344CB8AC3E}">
        <p14:creationId xmlns:p14="http://schemas.microsoft.com/office/powerpoint/2010/main" val="258766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332C3DA-9605-4530-9728-E15BF5DBDF92}"/>
              </a:ext>
            </a:extLst>
          </p:cNvPr>
          <p:cNvSpPr/>
          <p:nvPr/>
        </p:nvSpPr>
        <p:spPr>
          <a:xfrm>
            <a:off x="3526366" y="4483100"/>
            <a:ext cx="4538133" cy="41631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9525">
            <a:solidFill>
              <a:schemeClr val="accent3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precisava usar break ou continue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5570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uma linha de texto:</a:t>
            </a:r>
          </a:p>
          <a:p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Vamos lanchar agora. Você paga!</a:t>
            </a:r>
          </a:p>
          <a:p>
            <a:r>
              <a:rPr lang="pt-BR" sz="1600" dirty="0">
                <a:latin typeface="+mj-lt"/>
              </a:rPr>
              <a:t>Linha Completa: Vamos lanchar agora. Você paga!</a:t>
            </a:r>
          </a:p>
          <a:p>
            <a:r>
              <a:rPr lang="pt-BR" sz="1600" dirty="0">
                <a:latin typeface="+mj-lt"/>
              </a:rPr>
              <a:t>Linha até o primeiro ponto: Vamos lanchar agora.</a:t>
            </a:r>
          </a:p>
          <a:p>
            <a:r>
              <a:rPr lang="pt-BR" sz="1600" dirty="0">
                <a:latin typeface="+mj-lt"/>
              </a:rPr>
              <a:t>2 espaços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4509120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0; (linha[i]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'\0'</a:t>
            </a:r>
            <a:r>
              <a:rPr lang="pt-BR" sz="1600" dirty="0">
                <a:latin typeface="+mj-lt"/>
              </a:rPr>
              <a:t>) &amp;&amp; (linha[i] !=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'.'</a:t>
            </a:r>
            <a:r>
              <a:rPr lang="pt-BR" sz="1600" dirty="0">
                <a:latin typeface="+mj-lt"/>
              </a:rPr>
              <a:t>); ++i)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linha[i];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(linha[i]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 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</a:t>
            </a:r>
            <a:r>
              <a:rPr lang="pt-BR" sz="1600" dirty="0" err="1">
                <a:latin typeface="+mj-lt"/>
              </a:rPr>
              <a:t>espacos</a:t>
            </a:r>
            <a:r>
              <a:rPr lang="pt-BR" sz="1600" dirty="0">
                <a:latin typeface="+mj-lt"/>
              </a:rPr>
              <a:t>++;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6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C++ herdou de C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pacote de funções</a:t>
            </a:r>
            <a:r>
              <a:rPr lang="pt-BR" dirty="0"/>
              <a:t> que facilita a tarefa </a:t>
            </a:r>
            <a:br>
              <a:rPr lang="pt-BR" dirty="0"/>
            </a:br>
            <a:r>
              <a:rPr lang="pt-BR" dirty="0"/>
              <a:t>de saber se um caractere é uma letra, dígito ou pontuação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isalpha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retorna </a:t>
            </a:r>
            <a:r>
              <a:rPr lang="pt-BR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true</a:t>
            </a:r>
            <a:r>
              <a:rPr lang="pt-BR" dirty="0"/>
              <a:t> se </a:t>
            </a:r>
            <a:r>
              <a:rPr lang="pt-BR" dirty="0" err="1"/>
              <a:t>ch</a:t>
            </a:r>
            <a:r>
              <a:rPr lang="pt-BR" dirty="0"/>
              <a:t> é uma letra e </a:t>
            </a:r>
            <a:r>
              <a:rPr lang="pt-BR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false</a:t>
            </a:r>
            <a:r>
              <a:rPr lang="pt-BR" dirty="0"/>
              <a:t> caso contrário</a:t>
            </a:r>
          </a:p>
          <a:p>
            <a:pPr lvl="1">
              <a:spcAft>
                <a:spcPts val="1800"/>
              </a:spcAft>
            </a:pP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ispunct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retorna </a:t>
            </a:r>
            <a:r>
              <a:rPr lang="pt-BR" i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true</a:t>
            </a:r>
            <a:r>
              <a:rPr lang="pt-BR" dirty="0"/>
              <a:t> apenas se </a:t>
            </a:r>
            <a:r>
              <a:rPr lang="pt-BR" dirty="0" err="1"/>
              <a:t>ch</a:t>
            </a:r>
            <a:r>
              <a:rPr lang="pt-BR" dirty="0"/>
              <a:t> é um caractere de pontuação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Estas funções retornam um  valor inteiro</a:t>
            </a:r>
            <a:r>
              <a:rPr lang="pt-BR" dirty="0"/>
              <a:t>, mas a conversão para booleano é automática</a:t>
            </a:r>
          </a:p>
        </p:txBody>
      </p:sp>
    </p:spTree>
    <p:extLst>
      <p:ext uri="{BB962C8B-B14F-4D97-AF65-F5344CB8AC3E}">
        <p14:creationId xmlns:p14="http://schemas.microsoft.com/office/powerpoint/2010/main" val="145201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fazer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 </a:t>
            </a:r>
            <a:r>
              <a:rPr lang="pt-BR" dirty="0"/>
              <a:t>com as instruções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</a:p>
          <a:p>
            <a:pPr lvl="1"/>
            <a:r>
              <a:rPr lang="pt-BR" dirty="0"/>
              <a:t>O switch é ideal para longas listas de opções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 err="1"/>
              <a:t>if</a:t>
            </a:r>
            <a:r>
              <a:rPr lang="pt-BR" dirty="0"/>
              <a:t> para as demais situações</a:t>
            </a:r>
          </a:p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?: </a:t>
            </a:r>
            <a:r>
              <a:rPr lang="pt-BR" dirty="0"/>
              <a:t>pode substituir o if 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Ideal para expressões pequenas e simples</a:t>
            </a:r>
          </a:p>
          <a:p>
            <a:r>
              <a:rPr lang="pt-BR" dirty="0"/>
              <a:t>As instruções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break e continue </a:t>
            </a:r>
            <a:r>
              <a:rPr lang="pt-BR" dirty="0"/>
              <a:t>fazem desvios dentro de laços</a:t>
            </a:r>
          </a:p>
          <a:p>
            <a:pPr lvl="1"/>
            <a:r>
              <a:rPr lang="pt-BR" dirty="0"/>
              <a:t>Quebram a  lógica da programação estruturada</a:t>
            </a:r>
          </a:p>
          <a:p>
            <a:pPr lvl="1"/>
            <a:r>
              <a:rPr lang="pt-BR" dirty="0"/>
              <a:t>É sempre possível reescrever o código para eliminá-las</a:t>
            </a:r>
          </a:p>
        </p:txBody>
      </p:sp>
    </p:spTree>
    <p:extLst>
      <p:ext uri="{BB962C8B-B14F-4D97-AF65-F5344CB8AC3E}">
        <p14:creationId xmlns:p14="http://schemas.microsoft.com/office/powerpoint/2010/main" val="18002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391321"/>
              </p:ext>
            </p:extLst>
          </p:nvPr>
        </p:nvGraphicFramePr>
        <p:xfrm>
          <a:off x="1713384" y="1844824"/>
          <a:ext cx="8765232" cy="4389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4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62"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de retorno é verdadeiro se o argumento 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alfanumérico (letra ou dígito)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</a:t>
                      </a:r>
                      <a:r>
                        <a:rPr lang="pt-BR" baseline="0" dirty="0"/>
                        <a:t> letra do alfabeto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isblank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espaço ou tabulação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kern="1200" dirty="0" err="1">
                          <a:solidFill>
                            <a:schemeClr val="dk1"/>
                          </a:solidFill>
                        </a:rPr>
                        <a:t>isspace</a:t>
                      </a:r>
                      <a:r>
                        <a:rPr kumimoji="0" lang="pt-BR" kern="1200" dirty="0">
                          <a:solidFill>
                            <a:schemeClr val="dk1"/>
                          </a:solidFill>
                        </a:rPr>
                        <a:t>( )</a:t>
                      </a:r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kern="1200" dirty="0">
                          <a:solidFill>
                            <a:schemeClr val="dk1"/>
                          </a:solidFill>
                        </a:rPr>
                        <a:t>um espaço, tabulação ou nova linha</a:t>
                      </a:r>
                      <a:endParaRPr kumimoji="0" lang="pt-B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92998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iscntrl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caractere de controle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isdigit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dígito decimal (0-9)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ispunct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um caractere de pontuação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44278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islower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letra minúscula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isupper</a:t>
                      </a:r>
                      <a:r>
                        <a:rPr lang="pt-BR" dirty="0"/>
                        <a:t>( 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letra maiúscula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tolower</a:t>
                      </a:r>
                      <a:r>
                        <a:rPr lang="pt-BR" dirty="0"/>
                        <a:t>( 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 o argumento é maiúsculo,</a:t>
                      </a:r>
                      <a:r>
                        <a:rPr lang="pt-BR" baseline="0" dirty="0"/>
                        <a:t> retorna o  caractere minúsculo correspondente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462">
                <a:tc>
                  <a:txBody>
                    <a:bodyPr/>
                    <a:lstStyle/>
                    <a:p>
                      <a:r>
                        <a:rPr lang="pt-BR" dirty="0" err="1"/>
                        <a:t>toupper</a:t>
                      </a:r>
                      <a:r>
                        <a:rPr lang="pt-BR" dirty="0"/>
                        <a:t>( 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</a:t>
                      </a:r>
                      <a:r>
                        <a:rPr lang="pt-BR" baseline="0" dirty="0"/>
                        <a:t> o argumento é minúsculo, retorna o </a:t>
                      </a:r>
                      <a:r>
                        <a:rPr lang="pt-BR" dirty="0"/>
                        <a:t>caractere</a:t>
                      </a:r>
                      <a:r>
                        <a:rPr lang="pt-BR" baseline="0" dirty="0"/>
                        <a:t> maiúsculo correspondente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  <a:alpha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7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Usar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da biblioteca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cctype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mais conveniente </a:t>
            </a:r>
            <a:br>
              <a:rPr lang="pt-BR" dirty="0"/>
            </a:br>
            <a:r>
              <a:rPr lang="pt-BR" dirty="0"/>
              <a:t>e mais seguro do que usar os operadores lógicos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uso da cctype torna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código mais geral </a:t>
            </a:r>
            <a:r>
              <a:rPr lang="pt-BR" dirty="0"/>
              <a:t>porque os operadores lógicos assumem que as letras têm códigos sequenciais (ASCII)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068960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&gt;=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 &amp;&amp;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&lt;=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dirty="0">
                <a:latin typeface="+mj-lt"/>
              </a:rPr>
              <a:t>) || 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&gt;=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 &amp;&amp;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&lt;=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dirty="0">
                <a:latin typeface="+mj-lt"/>
              </a:rPr>
              <a:t>))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latin typeface="+mj-lt"/>
              </a:rPr>
              <a:t>isalpha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883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19200" y="1477228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&lt;cctype&gt;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o texto para análise (@ para sair):\n"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400" dirty="0">
                <a:latin typeface="+mj-lt"/>
              </a:rPr>
              <a:t> brancos = 0, digitos = 0, chars = 0, pont = 0, outros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ch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cin.get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latin typeface="+mj-lt"/>
              </a:rPr>
              <a:t>ch</a:t>
            </a:r>
            <a:r>
              <a:rPr lang="pt-BR" sz="1400" dirty="0">
                <a:latin typeface="+mj-lt"/>
              </a:rPr>
              <a:t>);    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primeiro caractere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ch</a:t>
            </a:r>
            <a:r>
              <a:rPr lang="pt-BR" sz="1400" dirty="0">
                <a:latin typeface="+mj-lt"/>
              </a:rPr>
              <a:t> !=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'@'</a:t>
            </a:r>
            <a:r>
              <a:rPr lang="pt-BR" sz="1400" dirty="0">
                <a:latin typeface="+mj-lt"/>
              </a:rPr>
              <a:t>)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testa o caractere sentinela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(isalpha(ch)) chars++;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uma letra do alfabeto?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(isspace(ch)) brancos++;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 caractere de espaço?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 if </a:t>
            </a:r>
            <a:r>
              <a:rPr lang="pt-BR" sz="1400" dirty="0">
                <a:latin typeface="+mj-lt"/>
              </a:rPr>
              <a:t>(isdigit(ch)) digitos++;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 dígito?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 if </a:t>
            </a:r>
            <a:r>
              <a:rPr lang="pt-BR" sz="1400" dirty="0">
                <a:latin typeface="+mj-lt"/>
              </a:rPr>
              <a:t>(ispunct(ch)) pont++;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é uma pontuação?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latin typeface="+mj-lt"/>
              </a:rPr>
              <a:t> outros++;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cin.get</a:t>
            </a:r>
            <a:r>
              <a:rPr lang="pt-BR" sz="1400" dirty="0">
                <a:latin typeface="+mj-lt"/>
              </a:rPr>
              <a:t>(</a:t>
            </a:r>
            <a:r>
              <a:rPr lang="pt-BR" sz="1400" dirty="0" err="1">
                <a:latin typeface="+mj-lt"/>
              </a:rPr>
              <a:t>ch</a:t>
            </a:r>
            <a:r>
              <a:rPr lang="pt-BR" sz="1400" dirty="0">
                <a:latin typeface="+mj-lt"/>
              </a:rPr>
              <a:t>);                 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próximo caractere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chars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letras, "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digitos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digitos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</a:t>
            </a:r>
            <a:r>
              <a:rPr lang="pt-BR" sz="1400" dirty="0">
                <a:latin typeface="+mj-lt"/>
              </a:rPr>
              <a:t> &lt;&lt; brancos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espaços, "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sz="1400" dirty="0">
                <a:latin typeface="+mj-lt"/>
              </a:rPr>
              <a:t>&lt;&lt; </a:t>
            </a:r>
            <a:r>
              <a:rPr lang="pt-BR" sz="1400" dirty="0" err="1">
                <a:latin typeface="+mj-lt"/>
              </a:rPr>
              <a:t>pont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pontuações e "</a:t>
            </a:r>
            <a:r>
              <a:rPr lang="pt-BR" sz="1400" dirty="0">
                <a:latin typeface="+mj-lt"/>
              </a:rPr>
              <a:t> &lt;&lt; outros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outros.\n"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0F18E6-E894-4235-B407-960AA90A6FD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Classifica.cpp</a:t>
            </a:r>
          </a:p>
        </p:txBody>
      </p:sp>
    </p:spTree>
    <p:extLst>
      <p:ext uri="{BB962C8B-B14F-4D97-AF65-F5344CB8AC3E}">
        <p14:creationId xmlns:p14="http://schemas.microsoft.com/office/powerpoint/2010/main" val="231448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cctype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contagem de espaços inclui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de  nova linha</a:t>
            </a:r>
          </a:p>
          <a:p>
            <a:r>
              <a:rPr lang="pt-BR" dirty="0"/>
              <a:t>Hífens, aspas, vírgulas e pontos contam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de pontuação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7529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o texto para análise (@ para sair):</a:t>
            </a:r>
            <a:endParaRPr lang="pt-BR" b="1" dirty="0">
              <a:latin typeface="+mj-lt"/>
            </a:endParaRPr>
          </a:p>
          <a:p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João "ex-aluno" </a:t>
            </a:r>
            <a:r>
              <a:rPr lang="pt-BR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zinho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, renomado programador,</a:t>
            </a:r>
          </a:p>
          <a:p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escreveu seu primeiro programa em 2012.@</a:t>
            </a:r>
          </a:p>
          <a:p>
            <a:r>
              <a:rPr lang="pt-BR" b="1" dirty="0">
                <a:latin typeface="+mj-lt"/>
              </a:rPr>
              <a:t>64</a:t>
            </a:r>
            <a:r>
              <a:rPr lang="pt-BR" dirty="0">
                <a:latin typeface="+mj-lt"/>
              </a:rPr>
              <a:t> letras, </a:t>
            </a:r>
            <a:r>
              <a:rPr lang="pt-BR" b="1" dirty="0">
                <a:latin typeface="+mj-lt"/>
              </a:rPr>
              <a:t>4</a:t>
            </a:r>
            <a:r>
              <a:rPr lang="pt-BR" dirty="0">
                <a:latin typeface="+mj-lt"/>
              </a:rPr>
              <a:t> dígitos, </a:t>
            </a:r>
            <a:r>
              <a:rPr lang="pt-BR" b="1" dirty="0">
                <a:latin typeface="+mj-lt"/>
              </a:rPr>
              <a:t>10</a:t>
            </a:r>
            <a:r>
              <a:rPr lang="pt-BR" dirty="0">
                <a:latin typeface="+mj-lt"/>
              </a:rPr>
              <a:t> espaços, </a:t>
            </a:r>
            <a:r>
              <a:rPr lang="pt-BR" b="1" dirty="0">
                <a:latin typeface="+mj-lt"/>
              </a:rPr>
              <a:t>6</a:t>
            </a:r>
            <a:r>
              <a:rPr lang="pt-BR" dirty="0">
                <a:latin typeface="+mj-lt"/>
              </a:rPr>
              <a:t> pontuações e </a:t>
            </a:r>
            <a:r>
              <a:rPr lang="pt-BR" b="1" dirty="0">
                <a:latin typeface="+mj-lt"/>
              </a:rPr>
              <a:t>0</a:t>
            </a:r>
            <a:r>
              <a:rPr lang="pt-BR" dirty="0">
                <a:latin typeface="+mj-lt"/>
              </a:rPr>
              <a:t> outros.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9E6A7DC-BDF0-4AE9-9A0A-A90F9E519550}"/>
              </a:ext>
            </a:extLst>
          </p:cNvPr>
          <p:cNvGrpSpPr/>
          <p:nvPr/>
        </p:nvGrpSpPr>
        <p:grpSpPr>
          <a:xfrm>
            <a:off x="11585454" y="638329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EF6B5061-B4ED-4417-B8E6-5F17F887553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1761A6F-2203-4698-92FF-38FBFC251B3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condicional ternário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?:</a:t>
            </a:r>
            <a:r>
              <a:rPr lang="pt-BR" dirty="0"/>
              <a:t> pode substituir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else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spcAft>
                <a:spcPts val="1800"/>
              </a:spcAft>
            </a:pPr>
            <a:r>
              <a:rPr lang="pt-BR" dirty="0"/>
              <a:t>Se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/>
              <a:t> é verdadeira, toda a expressão condicional tem o valor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r>
              <a:rPr lang="pt-BR" dirty="0"/>
              <a:t>, caso contrário ela tem o valor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87E1514-046F-4FC1-93E2-0BCAA11B6715}"/>
              </a:ext>
            </a:extLst>
          </p:cNvPr>
          <p:cNvGrpSpPr/>
          <p:nvPr/>
        </p:nvGrpSpPr>
        <p:grpSpPr>
          <a:xfrm>
            <a:off x="3470923" y="2708920"/>
            <a:ext cx="5250155" cy="439560"/>
            <a:chOff x="1998483" y="3853536"/>
            <a:chExt cx="5250155" cy="43956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1F5DE35C-CE13-45F3-8E2E-4E28BE579C12}"/>
                </a:ext>
              </a:extLst>
            </p:cNvPr>
            <p:cNvSpPr/>
            <p:nvPr/>
          </p:nvSpPr>
          <p:spPr>
            <a:xfrm>
              <a:off x="1998483" y="3861048"/>
              <a:ext cx="1433221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ACE9AB3-5BD7-4917-8D14-6C03821738FE}"/>
                </a:ext>
              </a:extLst>
            </p:cNvPr>
            <p:cNvSpPr/>
            <p:nvPr/>
          </p:nvSpPr>
          <p:spPr>
            <a:xfrm>
              <a:off x="3885784" y="3861048"/>
              <a:ext cx="1433221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746D758-B927-4AE6-8DBC-50DE7D267F0A}"/>
                </a:ext>
              </a:extLst>
            </p:cNvPr>
            <p:cNvSpPr/>
            <p:nvPr/>
          </p:nvSpPr>
          <p:spPr>
            <a:xfrm>
              <a:off x="5773085" y="3853536"/>
              <a:ext cx="1433221" cy="43204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98483" y="3884894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expressão1  </a:t>
              </a:r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?</a:t>
              </a:r>
              <a:r>
                <a:rPr lang="pt-BR" dirty="0">
                  <a:latin typeface="+mj-lt"/>
                </a:rPr>
                <a:t>  expressão2  </a:t>
              </a:r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:</a:t>
              </a:r>
              <a:r>
                <a:rPr lang="pt-BR" dirty="0">
                  <a:latin typeface="+mj-lt"/>
                </a:rPr>
                <a:t>  expressão3</a:t>
              </a:r>
            </a:p>
          </p:txBody>
        </p:sp>
      </p:grpSp>
      <p:sp>
        <p:nvSpPr>
          <p:cNvPr id="5" name="Retângulo 4"/>
          <p:cNvSpPr/>
          <p:nvPr/>
        </p:nvSpPr>
        <p:spPr>
          <a:xfrm>
            <a:off x="2197802" y="5013176"/>
            <a:ext cx="77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5 &gt; 3 ? 10 : 12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5 &gt; 3, a expressão tem valor 10</a:t>
            </a:r>
          </a:p>
          <a:p>
            <a:r>
              <a:rPr lang="pt-BR" dirty="0">
                <a:latin typeface="+mj-lt"/>
              </a:rPr>
              <a:t>3 == 9 ? 25 : 18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3 != 9, a expressão tem valor 18</a:t>
            </a:r>
          </a:p>
        </p:txBody>
      </p:sp>
    </p:spTree>
    <p:extLst>
      <p:ext uri="{BB962C8B-B14F-4D97-AF65-F5344CB8AC3E}">
        <p14:creationId xmlns:p14="http://schemas.microsoft.com/office/powerpoint/2010/main" val="97674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Operador ?: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76438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dois inteiros: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b;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a &gt;&gt; b;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maior entre "</a:t>
            </a:r>
            <a:r>
              <a:rPr lang="pt-BR" dirty="0">
                <a:latin typeface="+mj-lt"/>
              </a:rPr>
              <a:t> &lt;&lt; 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 " </a:t>
            </a:r>
            <a:r>
              <a:rPr lang="pt-BR" dirty="0">
                <a:latin typeface="+mj-lt"/>
              </a:rPr>
              <a:t>&lt;&lt; b;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maior = a &gt; b ? a : b;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é " </a:t>
            </a:r>
            <a:r>
              <a:rPr lang="pt-BR" dirty="0">
                <a:latin typeface="+mj-lt"/>
              </a:rPr>
              <a:t>&lt;&lt; maior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879BDD-841A-4333-8E7A-C08E633E3AB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Maior.cpp</a:t>
            </a:r>
          </a:p>
        </p:txBody>
      </p:sp>
    </p:spTree>
    <p:extLst>
      <p:ext uri="{BB962C8B-B14F-4D97-AF65-F5344CB8AC3E}">
        <p14:creationId xmlns:p14="http://schemas.microsoft.com/office/powerpoint/2010/main" val="14506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1095</TotalTime>
  <Words>2808</Words>
  <Application>Microsoft Office PowerPoint</Application>
  <PresentationFormat>Widescreen</PresentationFormat>
  <Paragraphs>474</Paragraphs>
  <Slides>30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Instrução de desvio SWITCH</vt:lpstr>
      <vt:lpstr>Introdução</vt:lpstr>
      <vt:lpstr>A Biblioteca cctype</vt:lpstr>
      <vt:lpstr>A Biblioteca cctype</vt:lpstr>
      <vt:lpstr>A Biblioteca cctype</vt:lpstr>
      <vt:lpstr>A Biblioteca cctype</vt:lpstr>
      <vt:lpstr>A Biblioteca cctype</vt:lpstr>
      <vt:lpstr>O Operador ?:</vt:lpstr>
      <vt:lpstr>O Operador ?:</vt:lpstr>
      <vt:lpstr>O Operador ?:</vt:lpstr>
      <vt:lpstr>O Operador ?: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A Instrução switch</vt:lpstr>
      <vt:lpstr>Usando Enumerações</vt:lpstr>
      <vt:lpstr>Usando Enumerações</vt:lpstr>
      <vt:lpstr>switch versus if else</vt:lpstr>
      <vt:lpstr>break e continue</vt:lpstr>
      <vt:lpstr>break e continue</vt:lpstr>
      <vt:lpstr>break e continue</vt:lpstr>
      <vt:lpstr>break e continue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 Santiago</dc:creator>
  <cp:keywords>switch</cp:keywords>
  <cp:lastModifiedBy>Judson Santiago</cp:lastModifiedBy>
  <cp:revision>108</cp:revision>
  <dcterms:created xsi:type="dcterms:W3CDTF">2010-06-15T17:50:37Z</dcterms:created>
  <dcterms:modified xsi:type="dcterms:W3CDTF">2021-05-21T04:11:47Z</dcterms:modified>
</cp:coreProperties>
</file>