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7" r:id="rId3"/>
    <p:sldId id="257" r:id="rId4"/>
    <p:sldId id="288" r:id="rId5"/>
    <p:sldId id="289" r:id="rId6"/>
    <p:sldId id="290" r:id="rId7"/>
    <p:sldId id="291" r:id="rId8"/>
    <p:sldId id="307" r:id="rId9"/>
    <p:sldId id="292" r:id="rId10"/>
    <p:sldId id="293" r:id="rId11"/>
    <p:sldId id="306" r:id="rId12"/>
    <p:sldId id="282" r:id="rId13"/>
    <p:sldId id="283" r:id="rId14"/>
    <p:sldId id="269" r:id="rId15"/>
    <p:sldId id="270" r:id="rId16"/>
    <p:sldId id="308" r:id="rId17"/>
    <p:sldId id="271" r:id="rId18"/>
    <p:sldId id="272" r:id="rId19"/>
    <p:sldId id="273" r:id="rId20"/>
    <p:sldId id="274" r:id="rId21"/>
    <p:sldId id="259" r:id="rId22"/>
    <p:sldId id="262" r:id="rId23"/>
    <p:sldId id="261" r:id="rId24"/>
    <p:sldId id="263" r:id="rId25"/>
    <p:sldId id="264" r:id="rId26"/>
    <p:sldId id="265" r:id="rId27"/>
    <p:sldId id="266" r:id="rId28"/>
    <p:sldId id="267" r:id="rId29"/>
    <p:sldId id="275" r:id="rId30"/>
    <p:sldId id="281" r:id="rId31"/>
    <p:sldId id="276" r:id="rId32"/>
    <p:sldId id="277" r:id="rId33"/>
    <p:sldId id="310" r:id="rId34"/>
    <p:sldId id="284" r:id="rId35"/>
    <p:sldId id="278" r:id="rId36"/>
    <p:sldId id="279" r:id="rId37"/>
    <p:sldId id="285" r:id="rId38"/>
    <p:sldId id="280" r:id="rId39"/>
    <p:sldId id="305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340D2-D6E3-45A7-80A8-DB39EB808FB0}" v="38" dt="2021-05-24T19:48:58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5" autoAdjust="0"/>
  </p:normalViewPr>
  <p:slideViewPr>
    <p:cSldViewPr>
      <p:cViewPr varScale="1">
        <p:scale>
          <a:sx n="156" d="100"/>
          <a:sy n="156" d="100"/>
        </p:scale>
        <p:origin x="444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1525B2B-01F6-4C89-8DC7-FE25ADA2E5C2}"/>
    <pc:docChg chg="undo custSel addSld delSld modSld">
      <pc:chgData name="Judson Santiago" userId="ebb108da2f256286" providerId="LiveId" clId="{F1525B2B-01F6-4C89-8DC7-FE25ADA2E5C2}" dt="2019-02-21T21:14:34.408" v="947" actId="20577"/>
      <pc:docMkLst>
        <pc:docMk/>
      </pc:docMkLst>
      <pc:sldChg chg="modSp">
        <pc:chgData name="Judson Santiago" userId="ebb108da2f256286" providerId="LiveId" clId="{F1525B2B-01F6-4C89-8DC7-FE25ADA2E5C2}" dt="2019-02-21T21:08:42.984" v="829" actId="2711"/>
        <pc:sldMkLst>
          <pc:docMk/>
          <pc:sldMk cId="0" sldId="270"/>
        </pc:sldMkLst>
        <pc:spChg chg="mod">
          <ac:chgData name="Judson Santiago" userId="ebb108da2f256286" providerId="LiveId" clId="{F1525B2B-01F6-4C89-8DC7-FE25ADA2E5C2}" dt="2019-02-21T20:41:03.068" v="90" actId="6549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45:57.677" v="362" actId="14100"/>
          <ac:spMkLst>
            <pc:docMk/>
            <pc:sldMk cId="0" sldId="27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46:25.920" v="389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8:42.984" v="829" actId="2711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57:38.638" v="689" actId="20577"/>
        <pc:sldMkLst>
          <pc:docMk/>
          <pc:sldMk cId="0" sldId="271"/>
        </pc:sldMkLst>
        <pc:spChg chg="mod">
          <ac:chgData name="Judson Santiago" userId="ebb108da2f256286" providerId="LiveId" clId="{F1525B2B-01F6-4C89-8DC7-FE25ADA2E5C2}" dt="2019-02-21T20:57:38.638" v="689" actId="20577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57:58.648" v="707" actId="20577"/>
        <pc:sldMkLst>
          <pc:docMk/>
          <pc:sldMk cId="0" sldId="272"/>
        </pc:sldMkLst>
        <pc:spChg chg="mod">
          <ac:chgData name="Judson Santiago" userId="ebb108da2f256286" providerId="LiveId" clId="{F1525B2B-01F6-4C89-8DC7-FE25ADA2E5C2}" dt="2019-02-21T20:57:58.648" v="707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7:06.757" v="821" actId="20577"/>
        <pc:sldMkLst>
          <pc:docMk/>
          <pc:sldMk cId="0" sldId="277"/>
        </pc:sldMkLst>
        <pc:spChg chg="mod">
          <ac:chgData name="Judson Santiago" userId="ebb108da2f256286" providerId="LiveId" clId="{F1525B2B-01F6-4C89-8DC7-FE25ADA2E5C2}" dt="2019-02-21T21:07:06.757" v="821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06.115" v="800" actId="2057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52.729" v="820" actId="20577"/>
          <ac:spMkLst>
            <pc:docMk/>
            <pc:sldMk cId="0" sldId="277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02.897" v="796" actId="403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10:26.511" v="844" actId="20577"/>
        <pc:sldMkLst>
          <pc:docMk/>
          <pc:sldMk cId="0" sldId="278"/>
        </pc:sldMkLst>
        <pc:spChg chg="mod">
          <ac:chgData name="Judson Santiago" userId="ebb108da2f256286" providerId="LiveId" clId="{F1525B2B-01F6-4C89-8DC7-FE25ADA2E5C2}" dt="2019-02-21T21:10:26.511" v="844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11:28.145" v="846" actId="207"/>
        <pc:sldMkLst>
          <pc:docMk/>
          <pc:sldMk cId="0" sldId="280"/>
        </pc:sldMkLst>
        <pc:spChg chg="mod">
          <ac:chgData name="Judson Santiago" userId="ebb108da2f256286" providerId="LiveId" clId="{F1525B2B-01F6-4C89-8DC7-FE25ADA2E5C2}" dt="2019-02-21T21:11:28.145" v="846" actId="207"/>
          <ac:spMkLst>
            <pc:docMk/>
            <pc:sldMk cId="0" sldId="28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11:16.726" v="845" actId="20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9:38.943" v="843" actId="20577"/>
        <pc:sldMkLst>
          <pc:docMk/>
          <pc:sldMk cId="0" sldId="281"/>
        </pc:sldMkLst>
        <pc:spChg chg="mod">
          <ac:chgData name="Judson Santiago" userId="ebb108da2f256286" providerId="LiveId" clId="{F1525B2B-01F6-4C89-8DC7-FE25ADA2E5C2}" dt="2019-02-21T21:09:38.943" v="843" actId="20577"/>
          <ac:spMkLst>
            <pc:docMk/>
            <pc:sldMk cId="0" sldId="281"/>
            <ac:spMk id="5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1:50.303" v="709" actId="1076"/>
        <pc:sldMkLst>
          <pc:docMk/>
          <pc:sldMk cId="0" sldId="284"/>
        </pc:sldMkLst>
        <pc:spChg chg="mod">
          <ac:chgData name="Judson Santiago" userId="ebb108da2f256286" providerId="LiveId" clId="{F1525B2B-01F6-4C89-8DC7-FE25ADA2E5C2}" dt="2019-02-21T21:01:43.023" v="708" actId="15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1:50.303" v="709" actId="1076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31:48.425" v="8" actId="207"/>
        <pc:sldMkLst>
          <pc:docMk/>
          <pc:sldMk cId="1750529289" sldId="289"/>
        </pc:sldMkLst>
        <pc:spChg chg="mod">
          <ac:chgData name="Judson Santiago" userId="ebb108da2f256286" providerId="LiveId" clId="{F1525B2B-01F6-4C89-8DC7-FE25ADA2E5C2}" dt="2019-02-21T20:31:48.425" v="8" actId="207"/>
          <ac:spMkLst>
            <pc:docMk/>
            <pc:sldMk cId="1750529289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34:09.723" v="52" actId="20577"/>
        <pc:sldMkLst>
          <pc:docMk/>
          <pc:sldMk cId="2722308810" sldId="290"/>
        </pc:sldMkLst>
        <pc:spChg chg="mod">
          <ac:chgData name="Judson Santiago" userId="ebb108da2f256286" providerId="LiveId" clId="{F1525B2B-01F6-4C89-8DC7-FE25ADA2E5C2}" dt="2019-02-21T20:34:09.723" v="52" actId="20577"/>
          <ac:spMkLst>
            <pc:docMk/>
            <pc:sldMk cId="2722308810" sldId="290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F1525B2B-01F6-4C89-8DC7-FE25ADA2E5C2}" dt="2019-02-21T21:14:34.408" v="947" actId="20577"/>
        <pc:sldMkLst>
          <pc:docMk/>
          <pc:sldMk cId="2347449722" sldId="305"/>
        </pc:sldMkLst>
        <pc:spChg chg="mod">
          <ac:chgData name="Judson Santiago" userId="ebb108da2f256286" providerId="LiveId" clId="{F1525B2B-01F6-4C89-8DC7-FE25ADA2E5C2}" dt="2019-02-21T21:13:29.617" v="919" actId="6549"/>
          <ac:spMkLst>
            <pc:docMk/>
            <pc:sldMk cId="2347449722" sldId="30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F1525B2B-01F6-4C89-8DC7-FE25ADA2E5C2}" dt="2019-02-21T20:39:03.077" v="87" actId="166"/>
        <pc:sldMkLst>
          <pc:docMk/>
          <pc:sldMk cId="2884393494" sldId="306"/>
        </pc:sldMkLst>
        <pc:spChg chg="del mod">
          <ac:chgData name="Judson Santiago" userId="ebb108da2f256286" providerId="LiveId" clId="{F1525B2B-01F6-4C89-8DC7-FE25ADA2E5C2}" dt="2019-02-21T20:37:17.212" v="57" actId="478"/>
          <ac:spMkLst>
            <pc:docMk/>
            <pc:sldMk cId="2884393494" sldId="306"/>
            <ac:spMk id="4" creationId="{00000000-0000-0000-0000-000000000000}"/>
          </ac:spMkLst>
        </pc:spChg>
        <pc:spChg chg="add mod ord">
          <ac:chgData name="Judson Santiago" userId="ebb108da2f256286" providerId="LiveId" clId="{F1525B2B-01F6-4C89-8DC7-FE25ADA2E5C2}" dt="2019-02-21T20:39:03.077" v="87" actId="166"/>
          <ac:spMkLst>
            <pc:docMk/>
            <pc:sldMk cId="2884393494" sldId="306"/>
            <ac:spMk id="15" creationId="{06B4025D-3D48-4585-B32F-4882FCBF50EE}"/>
          </ac:spMkLst>
        </pc:spChg>
      </pc:sldChg>
      <pc:sldChg chg="addSp delSp modSp add">
        <pc:chgData name="Judson Santiago" userId="ebb108da2f256286" providerId="LiveId" clId="{F1525B2B-01F6-4C89-8DC7-FE25ADA2E5C2}" dt="2019-02-21T20:56:10.630" v="678" actId="20577"/>
        <pc:sldMkLst>
          <pc:docMk/>
          <pc:sldMk cId="1992098962" sldId="308"/>
        </pc:sldMkLst>
        <pc:spChg chg="mod">
          <ac:chgData name="Judson Santiago" userId="ebb108da2f256286" providerId="LiveId" clId="{F1525B2B-01F6-4C89-8DC7-FE25ADA2E5C2}" dt="2019-02-21T20:55:08.666" v="652" actId="20577"/>
          <ac:spMkLst>
            <pc:docMk/>
            <pc:sldMk cId="1992098962" sldId="308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55:51.072" v="662" actId="20577"/>
          <ac:spMkLst>
            <pc:docMk/>
            <pc:sldMk cId="1992098962" sldId="308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56:00.038" v="670" actId="20577"/>
          <ac:spMkLst>
            <pc:docMk/>
            <pc:sldMk cId="1992098962" sldId="308"/>
            <ac:spMk id="5" creationId="{00000000-0000-0000-0000-000000000000}"/>
          </ac:spMkLst>
        </pc:spChg>
        <pc:spChg chg="del">
          <ac:chgData name="Judson Santiago" userId="ebb108da2f256286" providerId="LiveId" clId="{F1525B2B-01F6-4C89-8DC7-FE25ADA2E5C2}" dt="2019-02-21T20:54:07.978" v="626" actId="478"/>
          <ac:spMkLst>
            <pc:docMk/>
            <pc:sldMk cId="1992098962" sldId="308"/>
            <ac:spMk id="6" creationId="{00000000-0000-0000-0000-000000000000}"/>
          </ac:spMkLst>
        </pc:spChg>
        <pc:spChg chg="add mod">
          <ac:chgData name="Judson Santiago" userId="ebb108da2f256286" providerId="LiveId" clId="{F1525B2B-01F6-4C89-8DC7-FE25ADA2E5C2}" dt="2019-02-21T20:56:10.630" v="678" actId="20577"/>
          <ac:spMkLst>
            <pc:docMk/>
            <pc:sldMk cId="1992098962" sldId="308"/>
            <ac:spMk id="7" creationId="{D895A7EA-2D7D-4D7D-BD32-9674136578D1}"/>
          </ac:spMkLst>
        </pc:spChg>
      </pc:sldChg>
      <pc:sldChg chg="add del">
        <pc:chgData name="Judson Santiago" userId="ebb108da2f256286" providerId="LiveId" clId="{F1525B2B-01F6-4C89-8DC7-FE25ADA2E5C2}" dt="2019-02-21T21:07:59.307" v="824" actId="2696"/>
        <pc:sldMkLst>
          <pc:docMk/>
          <pc:sldMk cId="3408332954" sldId="309"/>
        </pc:sldMkLst>
      </pc:sldChg>
      <pc:sldChg chg="modSp add">
        <pc:chgData name="Judson Santiago" userId="ebb108da2f256286" providerId="LiveId" clId="{F1525B2B-01F6-4C89-8DC7-FE25ADA2E5C2}" dt="2019-02-21T21:07:27.518" v="823" actId="20577"/>
        <pc:sldMkLst>
          <pc:docMk/>
          <pc:sldMk cId="2204159557" sldId="310"/>
        </pc:sldMkLst>
        <pc:spChg chg="mod">
          <ac:chgData name="Judson Santiago" userId="ebb108da2f256286" providerId="LiveId" clId="{F1525B2B-01F6-4C89-8DC7-FE25ADA2E5C2}" dt="2019-02-21T21:03:28.529" v="714"/>
          <ac:spMkLst>
            <pc:docMk/>
            <pc:sldMk cId="2204159557" sldId="310"/>
            <ac:spMk id="2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7:27.518" v="823" actId="20577"/>
          <ac:spMkLst>
            <pc:docMk/>
            <pc:sldMk cId="2204159557" sldId="310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4:26.093" v="734" actId="20577"/>
          <ac:spMkLst>
            <pc:docMk/>
            <pc:sldMk cId="2204159557" sldId="31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4:39.184" v="745" actId="20577"/>
          <ac:spMkLst>
            <pc:docMk/>
            <pc:sldMk cId="2204159557" sldId="310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5:30.244" v="792" actId="20577"/>
          <ac:spMkLst>
            <pc:docMk/>
            <pc:sldMk cId="2204159557" sldId="310"/>
            <ac:spMk id="7" creationId="{D895A7EA-2D7D-4D7D-BD32-9674136578D1}"/>
          </ac:spMkLst>
        </pc:spChg>
      </pc:sldChg>
      <pc:sldChg chg="add del">
        <pc:chgData name="Judson Santiago" userId="ebb108da2f256286" providerId="LiveId" clId="{F1525B2B-01F6-4C89-8DC7-FE25ADA2E5C2}" dt="2019-02-21T21:03:12.376" v="713"/>
        <pc:sldMkLst>
          <pc:docMk/>
          <pc:sldMk cId="1957609560" sldId="311"/>
        </pc:sldMkLst>
      </pc:sldChg>
    </pc:docChg>
  </pc:docChgLst>
  <pc:docChgLst>
    <pc:chgData name="Judson Santiago" userId="ebb108da2f256286" providerId="LiveId" clId="{1F20F0D7-CA74-47CF-8E04-E976A37E2769}"/>
    <pc:docChg chg="modSld">
      <pc:chgData name="Judson Santiago" userId="ebb108da2f256286" providerId="LiveId" clId="{1F20F0D7-CA74-47CF-8E04-E976A37E2769}" dt="2019-09-22T02:36:02.753" v="35" actId="207"/>
      <pc:docMkLst>
        <pc:docMk/>
      </pc:docMkLst>
      <pc:sldChg chg="modSp">
        <pc:chgData name="Judson Santiago" userId="ebb108da2f256286" providerId="LiveId" clId="{1F20F0D7-CA74-47CF-8E04-E976A37E2769}" dt="2019-09-22T02:30:14.349" v="8" actId="207"/>
        <pc:sldMkLst>
          <pc:docMk/>
          <pc:sldMk cId="0" sldId="272"/>
        </pc:sldMkLst>
        <pc:spChg chg="mod">
          <ac:chgData name="Judson Santiago" userId="ebb108da2f256286" providerId="LiveId" clId="{1F20F0D7-CA74-47CF-8E04-E976A37E2769}" dt="2019-09-22T02:30:14.349" v="8" actId="20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36:02.753" v="35" actId="207"/>
        <pc:sldMkLst>
          <pc:docMk/>
          <pc:sldMk cId="0" sldId="280"/>
        </pc:sldMkLst>
        <pc:spChg chg="mod">
          <ac:chgData name="Judson Santiago" userId="ebb108da2f256286" providerId="LiveId" clId="{1F20F0D7-CA74-47CF-8E04-E976A37E2769}" dt="2019-09-22T02:36:02.753" v="35" actId="20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28:01.036" v="4" actId="207"/>
        <pc:sldMkLst>
          <pc:docMk/>
          <pc:sldMk cId="0" sldId="283"/>
        </pc:sldMkLst>
        <pc:spChg chg="mod">
          <ac:chgData name="Judson Santiago" userId="ebb108da2f256286" providerId="LiveId" clId="{1F20F0D7-CA74-47CF-8E04-E976A37E2769}" dt="2019-09-22T02:28:01.036" v="4" actId="207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35:27.131" v="34" actId="1036"/>
        <pc:sldMkLst>
          <pc:docMk/>
          <pc:sldMk cId="0" sldId="285"/>
        </pc:sldMkLst>
        <pc:spChg chg="mod">
          <ac:chgData name="Judson Santiago" userId="ebb108da2f256286" providerId="LiveId" clId="{1F20F0D7-CA74-47CF-8E04-E976A37E2769}" dt="2019-09-22T02:35:27.131" v="34" actId="1036"/>
          <ac:spMkLst>
            <pc:docMk/>
            <pc:sldMk cId="0" sldId="28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1F20F0D7-CA74-47CF-8E04-E976A37E2769}" dt="2019-09-22T02:25:12.275" v="0" actId="20577"/>
        <pc:sldMkLst>
          <pc:docMk/>
          <pc:sldMk cId="1153698979" sldId="291"/>
        </pc:sldMkLst>
      </pc:sldChg>
      <pc:sldChg chg="modSp">
        <pc:chgData name="Judson Santiago" userId="ebb108da2f256286" providerId="LiveId" clId="{1F20F0D7-CA74-47CF-8E04-E976A37E2769}" dt="2019-09-22T02:25:43.574" v="1" actId="20577"/>
        <pc:sldMkLst>
          <pc:docMk/>
          <pc:sldMk cId="1007449667" sldId="292"/>
        </pc:sldMkLst>
        <pc:spChg chg="mod">
          <ac:chgData name="Judson Santiago" userId="ebb108da2f256286" providerId="LiveId" clId="{1F20F0D7-CA74-47CF-8E04-E976A37E2769}" dt="2019-09-22T02:25:43.574" v="1" actId="20577"/>
          <ac:spMkLst>
            <pc:docMk/>
            <pc:sldMk cId="1007449667" sldId="292"/>
            <ac:spMk id="23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26:42.418" v="2" actId="207"/>
        <pc:sldMkLst>
          <pc:docMk/>
          <pc:sldMk cId="2884393494" sldId="306"/>
        </pc:sldMkLst>
        <pc:spChg chg="mod">
          <ac:chgData name="Judson Santiago" userId="ebb108da2f256286" providerId="LiveId" clId="{1F20F0D7-CA74-47CF-8E04-E976A37E2769}" dt="2019-09-22T02:26:42.418" v="2" actId="207"/>
          <ac:spMkLst>
            <pc:docMk/>
            <pc:sldMk cId="2884393494" sldId="306"/>
            <ac:spMk id="15" creationId="{06B4025D-3D48-4585-B32F-4882FCBF50EE}"/>
          </ac:spMkLst>
        </pc:spChg>
      </pc:sldChg>
    </pc:docChg>
  </pc:docChgLst>
  <pc:docChgLst>
    <pc:chgData name="Judson Santiago" userId="ebb108da2f256286" providerId="LiveId" clId="{E45340D2-D6E3-45A7-80A8-DB39EB808FB0}"/>
    <pc:docChg chg="undo custSel modSld modMainMaster">
      <pc:chgData name="Judson Santiago" userId="ebb108da2f256286" providerId="LiveId" clId="{E45340D2-D6E3-45A7-80A8-DB39EB808FB0}" dt="2021-05-28T01:32:30.827" v="257" actId="6549"/>
      <pc:docMkLst>
        <pc:docMk/>
      </pc:docMkLst>
      <pc:sldChg chg="modSp modAnim">
        <pc:chgData name="Judson Santiago" userId="ebb108da2f256286" providerId="LiveId" clId="{E45340D2-D6E3-45A7-80A8-DB39EB808FB0}" dt="2021-05-24T18:22:03.605" v="29" actId="20577"/>
        <pc:sldMkLst>
          <pc:docMk/>
          <pc:sldMk cId="0" sldId="257"/>
        </pc:sldMkLst>
        <pc:spChg chg="mod">
          <ac:chgData name="Judson Santiago" userId="ebb108da2f256286" providerId="LiveId" clId="{E45340D2-D6E3-45A7-80A8-DB39EB808FB0}" dt="2021-05-24T18:22:03.605" v="29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E45340D2-D6E3-45A7-80A8-DB39EB808FB0}" dt="2021-05-24T19:37:12.701" v="201" actId="1076"/>
        <pc:sldMkLst>
          <pc:docMk/>
          <pc:sldMk cId="0" sldId="267"/>
        </pc:sldMkLst>
        <pc:spChg chg="mod">
          <ac:chgData name="Judson Santiago" userId="ebb108da2f256286" providerId="LiveId" clId="{E45340D2-D6E3-45A7-80A8-DB39EB808FB0}" dt="2021-05-24T19:37:00.192" v="199" actId="654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5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6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7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8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9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0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1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2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3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4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5" creationId="{00000000-0000-0000-0000-000000000000}"/>
          </ac:spMkLst>
        </pc:spChg>
        <pc:grpChg chg="add mod">
          <ac:chgData name="Judson Santiago" userId="ebb108da2f256286" providerId="LiveId" clId="{E45340D2-D6E3-45A7-80A8-DB39EB808FB0}" dt="2021-05-24T19:36:23.845" v="187" actId="164"/>
          <ac:grpSpMkLst>
            <pc:docMk/>
            <pc:sldMk cId="0" sldId="267"/>
            <ac:grpSpMk id="16" creationId="{4194F119-4BFF-449A-B62B-D5B6E2D86223}"/>
          </ac:grpSpMkLst>
        </pc:grpChg>
        <pc:grpChg chg="add mod">
          <ac:chgData name="Judson Santiago" userId="ebb108da2f256286" providerId="LiveId" clId="{E45340D2-D6E3-45A7-80A8-DB39EB808FB0}" dt="2021-05-24T19:37:12.701" v="201" actId="1076"/>
          <ac:grpSpMkLst>
            <pc:docMk/>
            <pc:sldMk cId="0" sldId="267"/>
            <ac:grpSpMk id="17" creationId="{6D2943D7-497D-4082-A83D-C45785406EBA}"/>
          </ac:grpSpMkLst>
        </pc:grpChg>
      </pc:sldChg>
      <pc:sldChg chg="addSp modSp">
        <pc:chgData name="Judson Santiago" userId="ebb108da2f256286" providerId="LiveId" clId="{E45340D2-D6E3-45A7-80A8-DB39EB808FB0}" dt="2021-05-24T19:48:55.674" v="234"/>
        <pc:sldMkLst>
          <pc:docMk/>
          <pc:sldMk cId="0" sldId="271"/>
        </pc:sldMkLst>
        <pc:spChg chg="add mod">
          <ac:chgData name="Judson Santiago" userId="ebb108da2f256286" providerId="LiveId" clId="{E45340D2-D6E3-45A7-80A8-DB39EB808FB0}" dt="2021-05-24T19:48:55.674" v="234"/>
          <ac:spMkLst>
            <pc:docMk/>
            <pc:sldMk cId="0" sldId="271"/>
            <ac:spMk id="5" creationId="{524F73E6-1757-4723-898E-38D8F5530D2B}"/>
          </ac:spMkLst>
        </pc:spChg>
      </pc:sldChg>
      <pc:sldChg chg="addSp modSp">
        <pc:chgData name="Judson Santiago" userId="ebb108da2f256286" providerId="LiveId" clId="{E45340D2-D6E3-45A7-80A8-DB39EB808FB0}" dt="2021-05-24T19:48:58.065" v="235"/>
        <pc:sldMkLst>
          <pc:docMk/>
          <pc:sldMk cId="0" sldId="272"/>
        </pc:sldMkLst>
        <pc:spChg chg="add mod">
          <ac:chgData name="Judson Santiago" userId="ebb108da2f256286" providerId="LiveId" clId="{E45340D2-D6E3-45A7-80A8-DB39EB808FB0}" dt="2021-05-24T19:48:58.065" v="235"/>
          <ac:spMkLst>
            <pc:docMk/>
            <pc:sldMk cId="0" sldId="272"/>
            <ac:spMk id="5" creationId="{7B8AE834-BC5B-4569-A4EC-5FB58CC00EF0}"/>
          </ac:spMkLst>
        </pc:spChg>
      </pc:sldChg>
      <pc:sldChg chg="modSp mod">
        <pc:chgData name="Judson Santiago" userId="ebb108da2f256286" providerId="LiveId" clId="{E45340D2-D6E3-45A7-80A8-DB39EB808FB0}" dt="2021-05-24T19:49:15.449" v="238" actId="207"/>
        <pc:sldMkLst>
          <pc:docMk/>
          <pc:sldMk cId="0" sldId="273"/>
        </pc:sldMkLst>
        <pc:spChg chg="mod">
          <ac:chgData name="Judson Santiago" userId="ebb108da2f256286" providerId="LiveId" clId="{E45340D2-D6E3-45A7-80A8-DB39EB808FB0}" dt="2021-05-24T19:49:15.449" v="238" actId="207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E45340D2-D6E3-45A7-80A8-DB39EB808FB0}" dt="2021-05-24T18:49:12.187" v="177" actId="20577"/>
        <pc:sldMkLst>
          <pc:docMk/>
          <pc:sldMk cId="0" sldId="274"/>
        </pc:sldMkLst>
        <pc:spChg chg="mod">
          <ac:chgData name="Judson Santiago" userId="ebb108da2f256286" providerId="LiveId" clId="{E45340D2-D6E3-45A7-80A8-DB39EB808FB0}" dt="2021-05-24T18:49:12.187" v="177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E45340D2-D6E3-45A7-80A8-DB39EB808FB0}" dt="2021-05-24T19:50:13.206" v="254" actId="20577"/>
        <pc:sldMkLst>
          <pc:docMk/>
          <pc:sldMk cId="0" sldId="278"/>
        </pc:sldMkLst>
        <pc:spChg chg="add mod">
          <ac:chgData name="Judson Santiago" userId="ebb108da2f256286" providerId="LiveId" clId="{E45340D2-D6E3-45A7-80A8-DB39EB808FB0}" dt="2021-05-24T19:50:13.206" v="254" actId="20577"/>
          <ac:spMkLst>
            <pc:docMk/>
            <pc:sldMk cId="0" sldId="278"/>
            <ac:spMk id="5" creationId="{D9E887DC-D3EA-4EFB-9603-B510B9457FC3}"/>
          </ac:spMkLst>
        </pc:spChg>
      </pc:sldChg>
      <pc:sldChg chg="addSp modSp mod">
        <pc:chgData name="Judson Santiago" userId="ebb108da2f256286" providerId="LiveId" clId="{E45340D2-D6E3-45A7-80A8-DB39EB808FB0}" dt="2021-05-24T19:50:57.411" v="255"/>
        <pc:sldMkLst>
          <pc:docMk/>
          <pc:sldMk cId="0" sldId="279"/>
        </pc:sldMkLst>
        <pc:spChg chg="mod">
          <ac:chgData name="Judson Santiago" userId="ebb108da2f256286" providerId="LiveId" clId="{E45340D2-D6E3-45A7-80A8-DB39EB808FB0}" dt="2021-05-24T19:46:51.610" v="219" actId="6549"/>
          <ac:spMkLst>
            <pc:docMk/>
            <pc:sldMk cId="0" sldId="279"/>
            <ac:spMk id="4" creationId="{00000000-0000-0000-0000-000000000000}"/>
          </ac:spMkLst>
        </pc:spChg>
        <pc:spChg chg="add mod">
          <ac:chgData name="Judson Santiago" userId="ebb108da2f256286" providerId="LiveId" clId="{E45340D2-D6E3-45A7-80A8-DB39EB808FB0}" dt="2021-05-24T19:50:57.411" v="255"/>
          <ac:spMkLst>
            <pc:docMk/>
            <pc:sldMk cId="0" sldId="279"/>
            <ac:spMk id="5" creationId="{FE9B72A2-C909-4C9D-A993-8138BD30236D}"/>
          </ac:spMkLst>
        </pc:spChg>
      </pc:sldChg>
      <pc:sldChg chg="modSp mod">
        <pc:chgData name="Judson Santiago" userId="ebb108da2f256286" providerId="LiveId" clId="{E45340D2-D6E3-45A7-80A8-DB39EB808FB0}" dt="2021-05-24T19:41:30.744" v="202" actId="207"/>
        <pc:sldMkLst>
          <pc:docMk/>
          <pc:sldMk cId="0" sldId="280"/>
        </pc:sldMkLst>
        <pc:spChg chg="mod">
          <ac:chgData name="Judson Santiago" userId="ebb108da2f256286" providerId="LiveId" clId="{E45340D2-D6E3-45A7-80A8-DB39EB808FB0}" dt="2021-05-24T19:41:30.744" v="202" actId="207"/>
          <ac:spMkLst>
            <pc:docMk/>
            <pc:sldMk cId="0" sldId="280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E45340D2-D6E3-45A7-80A8-DB39EB808FB0}" dt="2021-05-24T19:50:59.911" v="256"/>
        <pc:sldMkLst>
          <pc:docMk/>
          <pc:sldMk cId="0" sldId="285"/>
        </pc:sldMkLst>
        <pc:spChg chg="add mod">
          <ac:chgData name="Judson Santiago" userId="ebb108da2f256286" providerId="LiveId" clId="{E45340D2-D6E3-45A7-80A8-DB39EB808FB0}" dt="2021-05-24T19:50:59.911" v="256"/>
          <ac:spMkLst>
            <pc:docMk/>
            <pc:sldMk cId="0" sldId="285"/>
            <ac:spMk id="5" creationId="{03F061E6-B5CF-420B-80F7-81D4C5BCA7D7}"/>
          </ac:spMkLst>
        </pc:spChg>
      </pc:sldChg>
      <pc:sldChg chg="modSp mod">
        <pc:chgData name="Judson Santiago" userId="ebb108da2f256286" providerId="LiveId" clId="{E45340D2-D6E3-45A7-80A8-DB39EB808FB0}" dt="2021-05-24T18:23:47.054" v="37" actId="20577"/>
        <pc:sldMkLst>
          <pc:docMk/>
          <pc:sldMk cId="197632262" sldId="288"/>
        </pc:sldMkLst>
        <pc:spChg chg="mod">
          <ac:chgData name="Judson Santiago" userId="ebb108da2f256286" providerId="LiveId" clId="{E45340D2-D6E3-45A7-80A8-DB39EB808FB0}" dt="2021-05-24T18:23:47.054" v="37" actId="20577"/>
          <ac:spMkLst>
            <pc:docMk/>
            <pc:sldMk cId="197632262" sldId="288"/>
            <ac:spMk id="3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8:22:56.569" v="36" actId="1035"/>
          <ac:spMkLst>
            <pc:docMk/>
            <pc:sldMk cId="197632262" sldId="288"/>
            <ac:spMk id="16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8:22:56.569" v="36" actId="1035"/>
          <ac:spMkLst>
            <pc:docMk/>
            <pc:sldMk cId="197632262" sldId="288"/>
            <ac:spMk id="18" creationId="{00000000-0000-0000-0000-000000000000}"/>
          </ac:spMkLst>
        </pc:spChg>
        <pc:grpChg chg="mod">
          <ac:chgData name="Judson Santiago" userId="ebb108da2f256286" providerId="LiveId" clId="{E45340D2-D6E3-45A7-80A8-DB39EB808FB0}" dt="2021-05-24T18:22:56.569" v="36" actId="1035"/>
          <ac:grpSpMkLst>
            <pc:docMk/>
            <pc:sldMk cId="197632262" sldId="288"/>
            <ac:grpSpMk id="6" creationId="{00000000-0000-0000-0000-000000000000}"/>
          </ac:grpSpMkLst>
        </pc:grpChg>
        <pc:cxnChg chg="mod">
          <ac:chgData name="Judson Santiago" userId="ebb108da2f256286" providerId="LiveId" clId="{E45340D2-D6E3-45A7-80A8-DB39EB808FB0}" dt="2021-05-24T18:22:56.569" v="36" actId="1035"/>
          <ac:cxnSpMkLst>
            <pc:docMk/>
            <pc:sldMk cId="197632262" sldId="288"/>
            <ac:cxnSpMk id="19" creationId="{00000000-0000-0000-0000-000000000000}"/>
          </ac:cxnSpMkLst>
        </pc:cxnChg>
      </pc:sldChg>
      <pc:sldChg chg="modSp mod">
        <pc:chgData name="Judson Santiago" userId="ebb108da2f256286" providerId="LiveId" clId="{E45340D2-D6E3-45A7-80A8-DB39EB808FB0}" dt="2021-05-24T18:30:32.769" v="138" actId="20577"/>
        <pc:sldMkLst>
          <pc:docMk/>
          <pc:sldMk cId="1750529289" sldId="289"/>
        </pc:sldMkLst>
        <pc:spChg chg="mod">
          <ac:chgData name="Judson Santiago" userId="ebb108da2f256286" providerId="LiveId" clId="{E45340D2-D6E3-45A7-80A8-DB39EB808FB0}" dt="2021-05-24T18:30:32.769" v="138" actId="20577"/>
          <ac:spMkLst>
            <pc:docMk/>
            <pc:sldMk cId="1750529289" sldId="289"/>
            <ac:spMk id="3" creationId="{00000000-0000-0000-0000-000000000000}"/>
          </ac:spMkLst>
        </pc:spChg>
      </pc:sldChg>
      <pc:sldChg chg="modSp mod">
        <pc:chgData name="Judson Santiago" userId="ebb108da2f256286" providerId="LiveId" clId="{E45340D2-D6E3-45A7-80A8-DB39EB808FB0}" dt="2021-05-28T01:32:30.827" v="257" actId="6549"/>
        <pc:sldMkLst>
          <pc:docMk/>
          <pc:sldMk cId="2347449722" sldId="305"/>
        </pc:sldMkLst>
        <pc:spChg chg="mod">
          <ac:chgData name="Judson Santiago" userId="ebb108da2f256286" providerId="LiveId" clId="{E45340D2-D6E3-45A7-80A8-DB39EB808FB0}" dt="2021-05-28T01:32:30.827" v="257" actId="6549"/>
          <ac:spMkLst>
            <pc:docMk/>
            <pc:sldMk cId="2347449722" sldId="305"/>
            <ac:spMk id="3" creationId="{00000000-0000-0000-0000-000000000000}"/>
          </ac:spMkLst>
        </pc:spChg>
      </pc:sldChg>
      <pc:sldMasterChg chg="setBg modSldLayout">
        <pc:chgData name="Judson Santiago" userId="ebb108da2f256286" providerId="LiveId" clId="{E45340D2-D6E3-45A7-80A8-DB39EB808FB0}" dt="2021-05-23T21:21:44.031" v="6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E45340D2-D6E3-45A7-80A8-DB39EB808FB0}" dt="2021-05-23T21:20:01.886" v="3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E45340D2-D6E3-45A7-80A8-DB39EB808FB0}" dt="2021-05-23T21:20:01.886" v="3" actId="167"/>
            <ac:picMkLst>
              <pc:docMk/>
              <pc:sldMasterMk cId="0" sldId="2147483660"/>
              <pc:sldLayoutMk cId="0" sldId="2147483661"/>
              <ac:picMk id="13" creationId="{DFEF6CEE-3D96-4AEF-88AF-36EC0F391EE6}"/>
            </ac:picMkLst>
          </pc:picChg>
        </pc:sldLayoutChg>
        <pc:sldLayoutChg chg="addSp delSp modSp">
          <pc:chgData name="Judson Santiago" userId="ebb108da2f256286" providerId="LiveId" clId="{E45340D2-D6E3-45A7-80A8-DB39EB808FB0}" dt="2021-05-23T21:19:57.069" v="1"/>
          <pc:sldLayoutMkLst>
            <pc:docMk/>
            <pc:sldMasterMk cId="0" sldId="2147483660"/>
            <pc:sldLayoutMk cId="0" sldId="2147483662"/>
          </pc:sldLayoutMkLst>
          <pc:picChg chg="add del mod">
            <ac:chgData name="Judson Santiago" userId="ebb108da2f256286" providerId="LiveId" clId="{E45340D2-D6E3-45A7-80A8-DB39EB808FB0}" dt="2021-05-23T21:19:57.069" v="1"/>
            <ac:picMkLst>
              <pc:docMk/>
              <pc:sldMasterMk cId="0" sldId="2147483660"/>
              <pc:sldLayoutMk cId="0" sldId="2147483662"/>
              <ac:picMk id="7" creationId="{6B7ACDB4-B096-4C4C-A086-CC42C6805510}"/>
            </ac:picMkLst>
          </pc:picChg>
        </pc:sldLayoutChg>
      </pc:sldMasterChg>
    </pc:docChg>
  </pc:docChgLst>
  <pc:docChgLst>
    <pc:chgData name="Judson Santiago" userId="ebb108da2f256286" providerId="LiveId" clId="{A19463C8-CA67-45D9-BA61-B238B3DED77F}"/>
    <pc:docChg chg="undo custSel modSld">
      <pc:chgData name="Judson Santiago" userId="ebb108da2f256286" providerId="LiveId" clId="{A19463C8-CA67-45D9-BA61-B238B3DED77F}" dt="2020-01-13T21:35:33.717" v="173" actId="20577"/>
      <pc:docMkLst>
        <pc:docMk/>
      </pc:docMkLst>
      <pc:sldChg chg="addSp modSp">
        <pc:chgData name="Judson Santiago" userId="ebb108da2f256286" providerId="LiveId" clId="{A19463C8-CA67-45D9-BA61-B238B3DED77F}" dt="2020-01-13T21:25:22.847" v="110" actId="1076"/>
        <pc:sldMkLst>
          <pc:docMk/>
          <pc:sldMk cId="0" sldId="261"/>
        </pc:sldMkLst>
        <pc:spChg chg="mod">
          <ac:chgData name="Judson Santiago" userId="ebb108da2f256286" providerId="LiveId" clId="{A19463C8-CA67-45D9-BA61-B238B3DED77F}" dt="2020-01-13T21:25:22.847" v="110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6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5:19.868" v="109" actId="1076"/>
          <ac:grpSpMkLst>
            <pc:docMk/>
            <pc:sldMk cId="0" sldId="261"/>
            <ac:grpSpMk id="7" creationId="{0C431C2C-7495-40CF-AC34-610EDD257C6B}"/>
          </ac:grpSpMkLst>
        </pc:grpChg>
        <pc:cxnChg chg="mod">
          <ac:chgData name="Judson Santiago" userId="ebb108da2f256286" providerId="LiveId" clId="{A19463C8-CA67-45D9-BA61-B238B3DED77F}" dt="2020-01-13T21:25:13.147" v="108" actId="164"/>
          <ac:cxnSpMkLst>
            <pc:docMk/>
            <pc:sldMk cId="0" sldId="261"/>
            <ac:cxnSpMk id="34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6:04.936" v="115" actId="1076"/>
        <pc:sldMkLst>
          <pc:docMk/>
          <pc:sldMk cId="0" sldId="263"/>
        </pc:sldMkLst>
        <pc:spChg chg="mod">
          <ac:chgData name="Judson Santiago" userId="ebb108da2f256286" providerId="LiveId" clId="{A19463C8-CA67-45D9-BA61-B238B3DED77F}" dt="2020-01-13T21:26:04.936" v="115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5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6:04.936" v="115" actId="1076"/>
          <ac:grpSpMkLst>
            <pc:docMk/>
            <pc:sldMk cId="0" sldId="263"/>
            <ac:grpSpMk id="7" creationId="{4C70D52C-B445-4631-AD5E-37FA09BE09AD}"/>
          </ac:grpSpMkLst>
        </pc:grpChg>
        <pc:cxnChg chg="mod">
          <ac:chgData name="Judson Santiago" userId="ebb108da2f256286" providerId="LiveId" clId="{A19463C8-CA67-45D9-BA61-B238B3DED77F}" dt="2020-01-13T21:25:39.310" v="111" actId="164"/>
          <ac:cxnSpMkLst>
            <pc:docMk/>
            <pc:sldMk cId="0" sldId="263"/>
            <ac:cxnSpMk id="34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5:39.310" v="111" actId="164"/>
          <ac:cxnSpMkLst>
            <pc:docMk/>
            <pc:sldMk cId="0" sldId="263"/>
            <ac:cxnSpMk id="46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7:10.703" v="127" actId="1076"/>
        <pc:sldMkLst>
          <pc:docMk/>
          <pc:sldMk cId="0" sldId="264"/>
        </pc:sldMkLst>
        <pc:spChg chg="mod">
          <ac:chgData name="Judson Santiago" userId="ebb108da2f256286" providerId="LiveId" clId="{A19463C8-CA67-45D9-BA61-B238B3DED77F}" dt="2020-01-13T21:27:10.703" v="127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40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7:05.045" v="126" actId="1076"/>
          <ac:grpSpMkLst>
            <pc:docMk/>
            <pc:sldMk cId="0" sldId="264"/>
            <ac:grpSpMk id="7" creationId="{7BAAC55B-8422-43BA-B120-2B5336613063}"/>
          </ac:grpSpMkLst>
        </pc:grp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7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7:49.336" v="130" actId="1076"/>
        <pc:sldMkLst>
          <pc:docMk/>
          <pc:sldMk cId="0" sldId="265"/>
        </pc:sldMkLst>
        <pc:spChg chg="mod">
          <ac:chgData name="Judson Santiago" userId="ebb108da2f256286" providerId="LiveId" clId="{A19463C8-CA67-45D9-BA61-B238B3DED77F}" dt="2020-01-13T21:27:49.336" v="130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40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7:45.726" v="129" actId="1076"/>
          <ac:grpSpMkLst>
            <pc:docMk/>
            <pc:sldMk cId="0" sldId="265"/>
            <ac:grpSpMk id="7" creationId="{99641563-5FEF-447C-8C4C-173DF99E2195}"/>
          </ac:grpSpMkLst>
        </pc:grp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7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30:09.518" v="145" actId="20577"/>
        <pc:sldMkLst>
          <pc:docMk/>
          <pc:sldMk cId="0" sldId="266"/>
        </pc:sldMkLst>
        <pc:spChg chg="mod">
          <ac:chgData name="Judson Santiago" userId="ebb108da2f256286" providerId="LiveId" clId="{A19463C8-CA67-45D9-BA61-B238B3DED77F}" dt="2020-01-13T21:30:09.518" v="145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9:53.309" v="141" actId="1076"/>
          <ac:spMkLst>
            <pc:docMk/>
            <pc:sldMk cId="0" sldId="266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2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9:53.309" v="141" actId="1076"/>
          <ac:grpSpMkLst>
            <pc:docMk/>
            <pc:sldMk cId="0" sldId="266"/>
            <ac:grpSpMk id="7" creationId="{083E3D9D-9735-4083-AD79-CA45C36A5E57}"/>
          </ac:grpSpMkLst>
        </pc:grp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4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5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7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9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7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53" creationId="{00000000-0000-0000-0000-000000000000}"/>
          </ac:cxnSpMkLst>
        </pc:cxnChg>
      </pc:sldChg>
      <pc:sldChg chg="modSp">
        <pc:chgData name="Judson Santiago" userId="ebb108da2f256286" providerId="LiveId" clId="{A19463C8-CA67-45D9-BA61-B238B3DED77F}" dt="2020-01-13T21:16:45.712" v="7" actId="20577"/>
        <pc:sldMkLst>
          <pc:docMk/>
          <pc:sldMk cId="0" sldId="270"/>
        </pc:sldMkLst>
        <pc:spChg chg="mod">
          <ac:chgData name="Judson Santiago" userId="ebb108da2f256286" providerId="LiveId" clId="{A19463C8-CA67-45D9-BA61-B238B3DED77F}" dt="2020-01-13T21:16:45.712" v="7" actId="2057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22:00.983" v="94" actId="20577"/>
        <pc:sldMkLst>
          <pc:docMk/>
          <pc:sldMk cId="0" sldId="273"/>
        </pc:sldMkLst>
        <pc:spChg chg="mod">
          <ac:chgData name="Judson Santiago" userId="ebb108da2f256286" providerId="LiveId" clId="{A19463C8-CA67-45D9-BA61-B238B3DED77F}" dt="2020-01-13T21:21:25.157" v="62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2:00.983" v="94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23:23.299" v="107" actId="20577"/>
        <pc:sldMkLst>
          <pc:docMk/>
          <pc:sldMk cId="0" sldId="274"/>
        </pc:sldMkLst>
        <pc:spChg chg="mod">
          <ac:chgData name="Judson Santiago" userId="ebb108da2f256286" providerId="LiveId" clId="{A19463C8-CA67-45D9-BA61-B238B3DED77F}" dt="2020-01-13T21:23:23.299" v="107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2:22.023" v="147" actId="14100"/>
        <pc:sldMkLst>
          <pc:docMk/>
          <pc:sldMk cId="0" sldId="276"/>
        </pc:sldMkLst>
        <pc:spChg chg="mod">
          <ac:chgData name="Judson Santiago" userId="ebb108da2f256286" providerId="LiveId" clId="{A19463C8-CA67-45D9-BA61-B238B3DED77F}" dt="2020-01-13T21:32:22.023" v="147" actId="14100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2:54.059" v="153" actId="207"/>
        <pc:sldMkLst>
          <pc:docMk/>
          <pc:sldMk cId="0" sldId="277"/>
        </pc:sldMkLst>
        <pc:spChg chg="mod">
          <ac:chgData name="Judson Santiago" userId="ebb108da2f256286" providerId="LiveId" clId="{A19463C8-CA67-45D9-BA61-B238B3DED77F}" dt="2020-01-13T21:32:54.059" v="153" actId="207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5:33.717" v="173" actId="20577"/>
        <pc:sldMkLst>
          <pc:docMk/>
          <pc:sldMk cId="0" sldId="278"/>
        </pc:sldMkLst>
        <pc:spChg chg="mod">
          <ac:chgData name="Judson Santiago" userId="ebb108da2f256286" providerId="LiveId" clId="{A19463C8-CA67-45D9-BA61-B238B3DED77F}" dt="2020-01-13T21:35:33.717" v="173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4:23.062" v="158" actId="20577"/>
        <pc:sldMkLst>
          <pc:docMk/>
          <pc:sldMk cId="0" sldId="284"/>
        </pc:sldMkLst>
        <pc:spChg chg="mod">
          <ac:chgData name="Judson Santiago" userId="ebb108da2f256286" providerId="LiveId" clId="{A19463C8-CA67-45D9-BA61-B238B3DED77F}" dt="2020-01-13T21:34:23.062" v="158" actId="20577"/>
          <ac:spMkLst>
            <pc:docMk/>
            <pc:sldMk cId="0" sldId="28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53B6-818D-417C-BFE0-5C5C2F79A7B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9101-08F7-49D2-8214-2A594991CB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Independentemente do</a:t>
            </a:r>
            <a:r>
              <a:rPr lang="pt-BR" baseline="0" dirty="0"/>
              <a:t> tipo de programa ou dados, um arquivo é um conjunto de bits armazenados em algum dispositivo.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7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texto =</a:t>
            </a:r>
            <a:r>
              <a:rPr lang="pt-BR" baseline="0" dirty="0"/>
              <a:t> conjunto de caracteres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6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</a:t>
            </a:r>
            <a:r>
              <a:rPr lang="pt-BR" baseline="0" dirty="0"/>
              <a:t> arquivos texto e arquivos binários.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3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lê</a:t>
            </a:r>
            <a:r>
              <a:rPr lang="pt-BR" baseline="0" dirty="0"/>
              <a:t> um arquivo com valores ponto-flutuantes e calcula a média dos valores.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48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</a:t>
            </a:r>
            <a:r>
              <a:rPr lang="pt-BR" baseline="0" dirty="0"/>
              <a:t> que o programa não vai ler o último item se não existir um espaço ou nova linha no fim do arquivo. A última leitura vai ler e acionar o EOF. </a:t>
            </a:r>
          </a:p>
          <a:p>
            <a:r>
              <a:rPr lang="pt-BR" baseline="0" dirty="0"/>
              <a:t>A solução é verificar apenas a leitura correta e não o fim de arquivo: </a:t>
            </a:r>
            <a:r>
              <a:rPr lang="pt-BR" baseline="0" dirty="0" err="1"/>
              <a:t>while</a:t>
            </a:r>
            <a:r>
              <a:rPr lang="pt-BR" baseline="0" dirty="0"/>
              <a:t> (</a:t>
            </a:r>
            <a:r>
              <a:rPr lang="pt-BR" baseline="0" dirty="0" err="1"/>
              <a:t>fin</a:t>
            </a:r>
            <a:r>
              <a:rPr lang="pt-BR" baseline="0" dirty="0"/>
              <a:t>&gt;&gt;valor)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25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Mais precisos porque </a:t>
            </a:r>
            <a:r>
              <a:rPr lang="pt-BR"/>
              <a:t>números ponto-flutuante </a:t>
            </a:r>
            <a:r>
              <a:rPr lang="pt-BR" dirty="0"/>
              <a:t>que são</a:t>
            </a:r>
            <a:r>
              <a:rPr lang="pt-BR" baseline="0" dirty="0"/>
              <a:t> exibidos na tela como 6.5, podem ter um valor real de 6.4999, por exemplo.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39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Estas tarefas de baixo nível são feitas pelo sistema operacional e não dizem respeito ao programador, a não ser que ele esteja</a:t>
            </a:r>
            <a:r>
              <a:rPr lang="pt-BR" baseline="0" dirty="0"/>
              <a:t> programando o Sistema Operacional.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77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7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UTF-8 é um tipo de codificação Unicode</a:t>
            </a:r>
            <a:r>
              <a:rPr lang="pt-BR" baseline="0" dirty="0"/>
              <a:t> de comprimento variável (é compatível com ASCII)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62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forma nativa = da mesma forma que ela é armazenada na memória do computador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97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programa lê a</a:t>
            </a:r>
            <a:r>
              <a:rPr lang="pt-BR" baseline="0" dirty="0"/>
              <a:t> entrada de um buffer, que é um conjunto de caracteres semelhante a um arquivo texto. A saída é feita com o envio de caracteres.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3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cout.setf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ios_base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ios_base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floatfield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mesma coisa que </a:t>
            </a:r>
            <a:r>
              <a:rPr lang="pt-B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pt-B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6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S.O. = Sistema Operacional</a:t>
            </a:r>
            <a:r>
              <a:rPr lang="pt-BR" baseline="0" dirty="0"/>
              <a:t> (ex.: Windows, Linux, etc.)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0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Vamos reexaminar o conceito de entrada e saída de dados usando </a:t>
            </a:r>
            <a:r>
              <a:rPr lang="pt-BR" dirty="0" err="1"/>
              <a:t>cin</a:t>
            </a:r>
            <a:r>
              <a:rPr lang="pt-BR" dirty="0"/>
              <a:t> e </a:t>
            </a:r>
            <a:r>
              <a:rPr lang="pt-BR" dirty="0" err="1"/>
              <a:t>cout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7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DFEF6CEE-3D96-4AEF-88AF-36EC0F391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75F0C2A-2D46-4BF1-8C5E-F57D7C710160}" type="datetimeFigureOut">
              <a:rPr lang="pt-BR" smtClean="0"/>
              <a:pPr/>
              <a:t>27/05/2021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/>
              <a:t>de Computadores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</a:t>
            </a:r>
            <a:r>
              <a:rPr lang="pt-BR" dirty="0"/>
              <a:t> entre arquivos texto e binário: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9648" y="270892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binária de </a:t>
            </a:r>
            <a:r>
              <a:rPr lang="pt-BR" dirty="0">
                <a:latin typeface="+mj-lt"/>
              </a:rPr>
              <a:t>0.375</a:t>
            </a:r>
          </a:p>
        </p:txBody>
      </p:sp>
      <p:sp>
        <p:nvSpPr>
          <p:cNvPr id="14" name="Retângulo 4"/>
          <p:cNvSpPr/>
          <p:nvPr/>
        </p:nvSpPr>
        <p:spPr>
          <a:xfrm>
            <a:off x="4295802" y="3284984"/>
            <a:ext cx="3888431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0 0111110 110000000000000000000000</a:t>
            </a:r>
            <a:endParaRPr lang="pt-BR" sz="800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4513007" y="3694853"/>
            <a:ext cx="108012" cy="3248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eft Brace 15"/>
          <p:cNvSpPr/>
          <p:nvPr/>
        </p:nvSpPr>
        <p:spPr>
          <a:xfrm rot="16200000">
            <a:off x="5027540" y="3566877"/>
            <a:ext cx="108012" cy="5807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 Brace 16"/>
          <p:cNvSpPr/>
          <p:nvPr/>
        </p:nvSpPr>
        <p:spPr>
          <a:xfrm rot="16200000">
            <a:off x="6689814" y="2636728"/>
            <a:ext cx="110989" cy="24440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6256881" y="39653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018" y="393305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0776" y="39330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4989" y="5003884"/>
            <a:ext cx="312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texto de </a:t>
            </a:r>
            <a:r>
              <a:rPr lang="pt-BR" dirty="0">
                <a:latin typeface="+mj-lt"/>
              </a:rPr>
              <a:t>0.375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3215680" y="5588784"/>
            <a:ext cx="5943599" cy="936560"/>
            <a:chOff x="3215680" y="5588784"/>
            <a:chExt cx="5943599" cy="936560"/>
          </a:xfrm>
        </p:grpSpPr>
        <p:sp>
          <p:nvSpPr>
            <p:cNvPr id="28" name="Retângulo 3"/>
            <p:cNvSpPr/>
            <p:nvPr/>
          </p:nvSpPr>
          <p:spPr>
            <a:xfrm>
              <a:off x="3215680" y="5739526"/>
              <a:ext cx="5943598" cy="785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8"/>
            <p:cNvSpPr/>
            <p:nvPr/>
          </p:nvSpPr>
          <p:spPr>
            <a:xfrm>
              <a:off x="321568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0" name="CaixaDeTexto 14"/>
            <p:cNvSpPr txBox="1"/>
            <p:nvPr/>
          </p:nvSpPr>
          <p:spPr>
            <a:xfrm>
              <a:off x="3215680" y="6021289"/>
              <a:ext cx="5943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   '0'         '.'         '3'         '7'         '5'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1" name="Retângulo 8"/>
            <p:cNvSpPr/>
            <p:nvPr/>
          </p:nvSpPr>
          <p:spPr>
            <a:xfrm>
              <a:off x="440675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2" name="Retângulo 8"/>
            <p:cNvSpPr/>
            <p:nvPr/>
          </p:nvSpPr>
          <p:spPr>
            <a:xfrm>
              <a:off x="5591860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3" name="Retângulo 8"/>
            <p:cNvSpPr/>
            <p:nvPr/>
          </p:nvSpPr>
          <p:spPr>
            <a:xfrm>
              <a:off x="6783015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4" name="Retângulo 8"/>
            <p:cNvSpPr/>
            <p:nvPr/>
          </p:nvSpPr>
          <p:spPr>
            <a:xfrm>
              <a:off x="7968124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67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e saída </a:t>
            </a:r>
            <a:r>
              <a:rPr lang="pt-BR" dirty="0"/>
              <a:t>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 </a:t>
            </a:r>
            <a:r>
              <a:rPr lang="pt-BR" dirty="0"/>
              <a:t>é muito parecida com a entrada e saída feita no terminal de comandos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E881B5D-28E5-45C6-B8B7-4CD9FB100D6A}"/>
              </a:ext>
            </a:extLst>
          </p:cNvPr>
          <p:cNvGrpSpPr/>
          <p:nvPr/>
        </p:nvGrpSpPr>
        <p:grpSpPr>
          <a:xfrm>
            <a:off x="1775520" y="3212976"/>
            <a:ext cx="8944016" cy="3029032"/>
            <a:chOff x="1817797" y="3698927"/>
            <a:chExt cx="8944016" cy="3029032"/>
          </a:xfrm>
        </p:grpSpPr>
        <p:grpSp>
          <p:nvGrpSpPr>
            <p:cNvPr id="5" name="Grupo 4"/>
            <p:cNvGrpSpPr/>
            <p:nvPr/>
          </p:nvGrpSpPr>
          <p:grpSpPr>
            <a:xfrm>
              <a:off x="3071664" y="5152795"/>
              <a:ext cx="1014688" cy="1192276"/>
              <a:chOff x="-642974" y="2428868"/>
              <a:chExt cx="1857388" cy="2071702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-642974" y="2428868"/>
                <a:ext cx="1857388" cy="207170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reto 6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-357222" y="4000504"/>
                <a:ext cx="1071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-357222" y="3786190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-357222" y="4214818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-357222" y="3571876"/>
                <a:ext cx="7143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1829426" y="4440257"/>
              <a:ext cx="1007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/>
                <a:t>Prompt</a:t>
              </a:r>
              <a:r>
                <a:rPr lang="pt-BR" sz="1400" dirty="0"/>
                <a:t> de </a:t>
              </a:r>
              <a:br>
                <a:rPr lang="pt-BR" sz="1400" dirty="0"/>
              </a:br>
              <a:r>
                <a:rPr lang="pt-BR" sz="1400" dirty="0"/>
                <a:t>Comando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97730" y="6361583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Arquivo</a:t>
              </a:r>
              <a:endParaRPr lang="pt-BR" dirty="0"/>
            </a:p>
          </p:txBody>
        </p:sp>
        <p:cxnSp>
          <p:nvCxnSpPr>
            <p:cNvPr id="57" name="Conector angulado 56"/>
            <p:cNvCxnSpPr>
              <a:stCxn id="16" idx="3"/>
            </p:cNvCxnSpPr>
            <p:nvPr/>
          </p:nvCxnSpPr>
          <p:spPr>
            <a:xfrm flipV="1">
              <a:off x="2848061" y="4145143"/>
              <a:ext cx="2756334" cy="188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do 62"/>
            <p:cNvCxnSpPr>
              <a:cxnSpLocks/>
              <a:endCxn id="80" idx="1"/>
            </p:cNvCxnSpPr>
            <p:nvPr/>
          </p:nvCxnSpPr>
          <p:spPr>
            <a:xfrm>
              <a:off x="7920281" y="4159183"/>
              <a:ext cx="18216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8405673" y="369892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Saída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4378108" y="373658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Entrada</a:t>
              </a:r>
            </a:p>
          </p:txBody>
        </p:sp>
        <p:grpSp>
          <p:nvGrpSpPr>
            <p:cNvPr id="60" name="Agrupar 59"/>
            <p:cNvGrpSpPr/>
            <p:nvPr/>
          </p:nvGrpSpPr>
          <p:grpSpPr>
            <a:xfrm>
              <a:off x="1817797" y="3908104"/>
              <a:ext cx="1030264" cy="511785"/>
              <a:chOff x="3056088" y="3501009"/>
              <a:chExt cx="1030264" cy="51178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3071663" y="3501009"/>
                <a:ext cx="1014689" cy="511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3056088" y="3502173"/>
                <a:ext cx="3433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C:\</a:t>
                </a:r>
              </a:p>
            </p:txBody>
          </p:sp>
        </p:grpSp>
        <p:grpSp>
          <p:nvGrpSpPr>
            <p:cNvPr id="65" name="Grupo 4"/>
            <p:cNvGrpSpPr/>
            <p:nvPr/>
          </p:nvGrpSpPr>
          <p:grpSpPr>
            <a:xfrm>
              <a:off x="9747125" y="5152795"/>
              <a:ext cx="1014688" cy="1192276"/>
              <a:chOff x="-642974" y="2428868"/>
              <a:chExt cx="1857388" cy="2071702"/>
            </a:xfrm>
          </p:grpSpPr>
          <p:sp>
            <p:nvSpPr>
              <p:cNvPr id="68" name="Retângulo 67"/>
              <p:cNvSpPr/>
              <p:nvPr/>
            </p:nvSpPr>
            <p:spPr>
              <a:xfrm>
                <a:off x="-642974" y="2428868"/>
                <a:ext cx="1857388" cy="207170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9" name="Conector reto 68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/>
              <p:cNvCxnSpPr/>
              <p:nvPr/>
            </p:nvCxnSpPr>
            <p:spPr>
              <a:xfrm>
                <a:off x="-357222" y="4000504"/>
                <a:ext cx="1071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/>
              <p:cNvCxnSpPr/>
              <p:nvPr/>
            </p:nvCxnSpPr>
            <p:spPr>
              <a:xfrm>
                <a:off x="-357222" y="3786190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/>
              <p:cNvCxnSpPr/>
              <p:nvPr/>
            </p:nvCxnSpPr>
            <p:spPr>
              <a:xfrm>
                <a:off x="-357222" y="4214818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-357222" y="3571876"/>
                <a:ext cx="7143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CaixaDeTexto 76"/>
            <p:cNvSpPr txBox="1"/>
            <p:nvPr/>
          </p:nvSpPr>
          <p:spPr>
            <a:xfrm>
              <a:off x="9737956" y="4446047"/>
              <a:ext cx="1007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/>
                <a:t>Prompt</a:t>
              </a:r>
              <a:r>
                <a:rPr lang="pt-BR" sz="1400" dirty="0"/>
                <a:t> de </a:t>
              </a:r>
              <a:br>
                <a:rPr lang="pt-BR" sz="1400" dirty="0"/>
              </a:br>
              <a:r>
                <a:rPr lang="pt-BR" sz="1400" dirty="0"/>
                <a:t>Comando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9870388" y="6420182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Arquivo</a:t>
              </a:r>
              <a:endParaRPr lang="pt-BR" dirty="0"/>
            </a:p>
          </p:txBody>
        </p:sp>
        <p:grpSp>
          <p:nvGrpSpPr>
            <p:cNvPr id="79" name="Agrupar 78"/>
            <p:cNvGrpSpPr/>
            <p:nvPr/>
          </p:nvGrpSpPr>
          <p:grpSpPr>
            <a:xfrm>
              <a:off x="9726327" y="3903290"/>
              <a:ext cx="1030264" cy="511785"/>
              <a:chOff x="3056088" y="3501009"/>
              <a:chExt cx="1030264" cy="511785"/>
            </a:xfrm>
          </p:grpSpPr>
          <p:sp>
            <p:nvSpPr>
              <p:cNvPr id="80" name="Retângulo 79"/>
              <p:cNvSpPr/>
              <p:nvPr/>
            </p:nvSpPr>
            <p:spPr>
              <a:xfrm>
                <a:off x="3071663" y="3501009"/>
                <a:ext cx="1014689" cy="511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3056088" y="3502173"/>
                <a:ext cx="3433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C:\</a:t>
                </a:r>
              </a:p>
            </p:txBody>
          </p:sp>
        </p:grpSp>
        <p:grpSp>
          <p:nvGrpSpPr>
            <p:cNvPr id="41" name="Grupo 4"/>
            <p:cNvGrpSpPr/>
            <p:nvPr/>
          </p:nvGrpSpPr>
          <p:grpSpPr>
            <a:xfrm>
              <a:off x="3069791" y="3900640"/>
              <a:ext cx="1014688" cy="519249"/>
              <a:chOff x="-642974" y="2428868"/>
              <a:chExt cx="1857388" cy="1194381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-642974" y="2428868"/>
                <a:ext cx="1857388" cy="119438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" name="Conector reto 42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CaixaDeTexto 50"/>
            <p:cNvSpPr txBox="1"/>
            <p:nvPr/>
          </p:nvSpPr>
          <p:spPr>
            <a:xfrm>
              <a:off x="3107911" y="4440257"/>
              <a:ext cx="912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Buffer do </a:t>
              </a:r>
              <a:br>
                <a:rPr lang="pt-BR" sz="1400" dirty="0"/>
              </a:br>
              <a:r>
                <a:rPr lang="pt-BR" sz="1400" dirty="0"/>
                <a:t>Teclado</a:t>
              </a:r>
            </a:p>
          </p:txBody>
        </p:sp>
        <p:cxnSp>
          <p:nvCxnSpPr>
            <p:cNvPr id="52" name="Conector angulado 62"/>
            <p:cNvCxnSpPr>
              <a:cxnSpLocks/>
            </p:cNvCxnSpPr>
            <p:nvPr/>
          </p:nvCxnSpPr>
          <p:spPr>
            <a:xfrm>
              <a:off x="7896901" y="5319134"/>
              <a:ext cx="18277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8405673" y="492001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Saída</a:t>
              </a:r>
            </a:p>
          </p:txBody>
        </p:sp>
        <p:cxnSp>
          <p:nvCxnSpPr>
            <p:cNvPr id="54" name="Conector angulado 56"/>
            <p:cNvCxnSpPr>
              <a:cxnSpLocks/>
            </p:cNvCxnSpPr>
            <p:nvPr/>
          </p:nvCxnSpPr>
          <p:spPr>
            <a:xfrm flipV="1">
              <a:off x="4076657" y="5268605"/>
              <a:ext cx="1527738" cy="10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4378108" y="486004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Entrada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6B4025D-3D48-4585-B32F-4882FCBF50EE}"/>
                </a:ext>
              </a:extLst>
            </p:cNvPr>
            <p:cNvSpPr/>
            <p:nvPr/>
          </p:nvSpPr>
          <p:spPr>
            <a:xfrm>
              <a:off x="5604395" y="3856925"/>
              <a:ext cx="2290633" cy="170603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  <a:effectLst>
              <a:glow rad="101600">
                <a:schemeClr val="accent3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Programa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39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ostream</a:t>
            </a:r>
            <a:r>
              <a:rPr lang="pt-BR" dirty="0"/>
              <a:t> para manipular a saída</a:t>
            </a:r>
          </a:p>
          <a:p>
            <a:pPr lvl="2"/>
            <a:r>
              <a:rPr lang="pt-BR" dirty="0"/>
              <a:t>Declara um objeto da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ostream</a:t>
            </a:r>
            <a:r>
              <a:rPr lang="pt-BR" dirty="0"/>
              <a:t> chamado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Considerar que os objetos estão definidos no espaço de nomes </a:t>
            </a:r>
            <a:r>
              <a:rPr lang="pt-BR" dirty="0" err="1"/>
              <a:t>std</a:t>
            </a:r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9576" y="3884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79576" y="5214951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ou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::cout;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Usar cout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inserção &lt;&lt;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cout.setf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cout.precision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para modificar exibição dos dados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2890391"/>
            <a:ext cx="22044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num = 35.4f;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num;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869160"/>
            <a:ext cx="5682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tax</a:t>
            </a:r>
            <a:r>
              <a:rPr lang="pt-BR" sz="1600" dirty="0">
                <a:latin typeface="+mj-lt"/>
              </a:rPr>
              <a:t> = 31.28062;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.</a:t>
            </a:r>
            <a:r>
              <a:rPr lang="pt-BR" sz="1600" dirty="0" err="1">
                <a:latin typeface="+mj-lt"/>
              </a:rPr>
              <a:t>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.</a:t>
            </a:r>
            <a:r>
              <a:rPr lang="pt-BR" sz="1600" dirty="0" err="1">
                <a:latin typeface="+mj-lt"/>
              </a:rPr>
              <a:t>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tax</a:t>
            </a:r>
            <a:r>
              <a:rPr lang="pt-BR" sz="16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Fazer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em arquivos </a:t>
            </a:r>
            <a:r>
              <a:rPr lang="pt-BR" dirty="0"/>
              <a:t>é semelhante:</a:t>
            </a:r>
          </a:p>
          <a:p>
            <a:pPr lvl="1"/>
            <a:r>
              <a:rPr lang="pt-BR" dirty="0"/>
              <a:t>Incluir 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saída</a:t>
            </a:r>
          </a:p>
          <a:p>
            <a:pPr lvl="2"/>
            <a:r>
              <a:rPr lang="pt-BR" dirty="0"/>
              <a:t>Não existe um objeto predefinido</a:t>
            </a:r>
          </a:p>
          <a:p>
            <a:pPr lvl="1"/>
            <a:r>
              <a:rPr lang="pt-BR" dirty="0"/>
              <a:t>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</a:t>
            </a:r>
            <a:r>
              <a:rPr lang="pt-BR" dirty="0"/>
              <a:t> do tipo </a:t>
            </a:r>
            <a:r>
              <a:rPr lang="pt-BR" dirty="0" err="1"/>
              <a:t>ofstream</a:t>
            </a:r>
            <a:endParaRPr lang="pt-BR" dirty="0"/>
          </a:p>
          <a:p>
            <a:pPr lvl="1"/>
            <a:r>
              <a:rPr lang="pt-BR" dirty="0"/>
              <a:t>Associar um objeto </a:t>
            </a:r>
            <a:r>
              <a:rPr lang="pt-BR" dirty="0" err="1"/>
              <a:t>ofstream</a:t>
            </a:r>
            <a:r>
              <a:rPr lang="pt-BR" dirty="0"/>
              <a:t> com um arquivo do disco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open()</a:t>
            </a:r>
          </a:p>
          <a:p>
            <a:pPr lvl="1"/>
            <a:r>
              <a:rPr lang="pt-BR" dirty="0"/>
              <a:t>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inserção &lt;&lt; </a:t>
            </a:r>
            <a:r>
              <a:rPr lang="pt-BR" dirty="0"/>
              <a:t>com o objeto </a:t>
            </a:r>
            <a:r>
              <a:rPr lang="pt-BR" dirty="0" err="1"/>
              <a:t>ofstream</a:t>
            </a:r>
            <a:endParaRPr lang="pt-BR" dirty="0"/>
          </a:p>
          <a:p>
            <a:pPr lvl="1"/>
            <a:r>
              <a:rPr lang="pt-BR" dirty="0"/>
              <a:t>Fechar o arquivo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close()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fornece um objeto predefinido</a:t>
            </a:r>
            <a:r>
              <a:rPr lang="pt-BR" dirty="0"/>
              <a:t>, é preciso criar um:</a:t>
            </a:r>
          </a:p>
          <a:p>
            <a:endParaRPr lang="pt-BR" dirty="0"/>
          </a:p>
          <a:p>
            <a:r>
              <a:rPr lang="pt-BR" dirty="0"/>
              <a:t>E associá-lo com um arquivo do disco:</a:t>
            </a:r>
          </a:p>
          <a:p>
            <a:endParaRPr lang="pt-BR" dirty="0"/>
          </a:p>
          <a:p>
            <a:r>
              <a:rPr lang="pt-BR" dirty="0"/>
              <a:t>Para usá-los desta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0" y="2839036"/>
            <a:ext cx="892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ofstream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0" y="3922579"/>
            <a:ext cx="86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"pesca.txt"</a:t>
            </a:r>
            <a:r>
              <a:rPr lang="pt-BR" dirty="0">
                <a:latin typeface="+mj-lt"/>
              </a:rPr>
              <a:t>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fout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associado ao arquivo pesca.txt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78430" y="4941168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= 125.8;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linha[81]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"objetos são variáveis de uma classe"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>
                <a:latin typeface="+mj-lt"/>
              </a:rPr>
              <a:t>;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 número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 &lt;&lt; linha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uma linha de texto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do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ofstream</a:t>
            </a:r>
            <a:r>
              <a:rPr lang="pt-BR" dirty="0"/>
              <a:t> é uma variável comum e, portanto, pode ter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qualquer</a:t>
            </a:r>
          </a:p>
          <a:p>
            <a:pPr lvl="1"/>
            <a:endParaRPr lang="pt-BR" dirty="0"/>
          </a:p>
          <a:p>
            <a:r>
              <a:rPr lang="pt-BR" dirty="0"/>
              <a:t>O nome do arquivo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obtido do usuário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utilizado da mesma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1" y="2852034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saida</a:t>
            </a:r>
            <a:r>
              <a:rPr lang="pt-BR" dirty="0">
                <a:latin typeface="+mj-lt"/>
              </a:rPr>
              <a:t>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ofstream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1" y="3862790"/>
            <a:ext cx="854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arquivo[50];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vetor de caracteres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arquivo;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definido pelo usuário</a:t>
            </a:r>
          </a:p>
          <a:p>
            <a:r>
              <a:rPr lang="pt-BR" dirty="0" err="1">
                <a:latin typeface="+mj-lt"/>
              </a:rPr>
              <a:t>saida.open</a:t>
            </a:r>
            <a:r>
              <a:rPr lang="pt-BR" dirty="0">
                <a:latin typeface="+mj-lt"/>
              </a:rPr>
              <a:t>(arquivo);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abre arquivo definido pelo 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95A7EA-2D7D-4D7D-BD32-9674136578D1}"/>
              </a:ext>
            </a:extLst>
          </p:cNvPr>
          <p:cNvSpPr txBox="1"/>
          <p:nvPr/>
        </p:nvSpPr>
        <p:spPr>
          <a:xfrm>
            <a:off x="1678431" y="5475943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= 125.8; </a:t>
            </a:r>
          </a:p>
          <a:p>
            <a:r>
              <a:rPr lang="pt-BR" dirty="0" err="1">
                <a:latin typeface="+mj-lt"/>
              </a:rPr>
              <a:t>saida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 número</a:t>
            </a:r>
          </a:p>
        </p:txBody>
      </p:sp>
    </p:spTree>
    <p:extLst>
      <p:ext uri="{BB962C8B-B14F-4D97-AF65-F5344CB8AC3E}">
        <p14:creationId xmlns:p14="http://schemas.microsoft.com/office/powerpoint/2010/main" val="199209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628800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carro[50];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ano;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preço normal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preço promocional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objeto para saída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fout.open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"carinfo.txt"</a:t>
            </a:r>
            <a:r>
              <a:rPr lang="pt-BR" sz="1600" dirty="0">
                <a:latin typeface="+mj-lt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marca e modelo do carro: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(carro, 50);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ano: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ano;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preço normal: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4F73E6-1757-4723-898E-38D8F5530D2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Promocional.cpp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95021"/>
            <a:ext cx="10363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= 0.913f *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mostrando informações na tela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cout.setf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cout.</a:t>
            </a:r>
            <a:r>
              <a:rPr lang="pt-BR" sz="1600" dirty="0" err="1">
                <a:latin typeface="+mj-lt"/>
              </a:rPr>
              <a:t>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"Marca e modelo: "</a:t>
            </a:r>
            <a:r>
              <a:rPr lang="pt-BR" sz="1600" dirty="0">
                <a:latin typeface="+mj-lt"/>
              </a:rPr>
              <a:t> &lt;&lt; carro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"Ano: " </a:t>
            </a:r>
            <a:r>
              <a:rPr lang="pt-BR" sz="1600" dirty="0">
                <a:latin typeface="+mj-lt"/>
              </a:rPr>
              <a:t>&lt;&lt; ano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normal: R$"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promocional: R$"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gravando informações no arquivo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"Marca e modelo: " </a:t>
            </a:r>
            <a:r>
              <a:rPr lang="pt-BR" sz="1600" dirty="0">
                <a:latin typeface="+mj-lt"/>
              </a:rPr>
              <a:t>&lt;&lt; carro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"Ano: " </a:t>
            </a:r>
            <a:r>
              <a:rPr lang="pt-BR" sz="1600" dirty="0">
                <a:latin typeface="+mj-lt"/>
              </a:rPr>
              <a:t>&lt;&lt; ano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normal: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promocional: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fout.close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8AE834-BC5B-4569-A4EC-5FB58CC00EF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Promocional.cpp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Arquivo carinfo.txt: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8868"/>
            <a:ext cx="48558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Entre com a marca e modelo do carro: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Mustang GT</a:t>
            </a:r>
          </a:p>
          <a:p>
            <a:r>
              <a:rPr lang="pt-BR" sz="1400" dirty="0">
                <a:latin typeface="+mj-lt"/>
              </a:rPr>
              <a:t>Entre com o ano: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2019</a:t>
            </a:r>
          </a:p>
          <a:p>
            <a:r>
              <a:rPr lang="pt-BR" sz="1400" dirty="0">
                <a:latin typeface="+mj-lt"/>
              </a:rPr>
              <a:t>Digite o preço normal: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300000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Marca e modelo: Mustang GT</a:t>
            </a:r>
          </a:p>
          <a:p>
            <a:r>
              <a:rPr lang="pt-BR" sz="1400" dirty="0">
                <a:latin typeface="+mj-lt"/>
              </a:rPr>
              <a:t>Ano: 2019</a:t>
            </a:r>
          </a:p>
          <a:p>
            <a:r>
              <a:rPr lang="pt-BR" sz="1400" dirty="0">
                <a:latin typeface="+mj-lt"/>
              </a:rPr>
              <a:t>Preço normal: R$300000.00</a:t>
            </a:r>
          </a:p>
          <a:p>
            <a:r>
              <a:rPr lang="pt-BR" sz="1400" dirty="0">
                <a:latin typeface="+mj-lt"/>
              </a:rPr>
              <a:t>Preço promocional: R$273900.00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3" y="5286389"/>
            <a:ext cx="3166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Marca e modelo: Mustang GT</a:t>
            </a:r>
          </a:p>
          <a:p>
            <a:r>
              <a:rPr lang="pt-BR" sz="1400" dirty="0">
                <a:latin typeface="+mj-lt"/>
              </a:rPr>
              <a:t>Ano: 2019</a:t>
            </a:r>
          </a:p>
          <a:p>
            <a:r>
              <a:rPr lang="pt-BR" sz="1400" dirty="0">
                <a:latin typeface="+mj-lt"/>
              </a:rPr>
              <a:t>Preço normal: R$300000.00</a:t>
            </a:r>
          </a:p>
          <a:p>
            <a:r>
              <a:rPr lang="pt-BR" sz="1400" dirty="0">
                <a:latin typeface="+mj-lt"/>
              </a:rPr>
              <a:t>Preço promocional: R$273900.00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Frequentemente no computador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de dados</a:t>
            </a:r>
            <a:r>
              <a:rPr lang="pt-BR" dirty="0"/>
              <a:t> é feita pelo teclado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</a:t>
            </a:r>
            <a:r>
              <a:rPr lang="pt-BR" dirty="0"/>
              <a:t> é feita em tela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752184" y="4072701"/>
            <a:ext cx="1872208" cy="1354217"/>
          </a:xfrm>
          <a:prstGeom prst="rect">
            <a:avLst/>
          </a:prstGeom>
          <a:gradFill flip="none" rotWithShape="1">
            <a:gsLst>
              <a:gs pos="8000">
                <a:schemeClr val="bg1">
                  <a:lumMod val="85000"/>
                  <a:lumOff val="15000"/>
                </a:schemeClr>
              </a:gs>
              <a:gs pos="0">
                <a:schemeClr val="bg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61" name="Agrupar 60"/>
          <p:cNvGrpSpPr/>
          <p:nvPr/>
        </p:nvGrpSpPr>
        <p:grpSpPr>
          <a:xfrm>
            <a:off x="2454746" y="5013176"/>
            <a:ext cx="2686750" cy="1023693"/>
            <a:chOff x="2454746" y="5013176"/>
            <a:chExt cx="2686750" cy="1023693"/>
          </a:xfrm>
        </p:grpSpPr>
        <p:sp>
          <p:nvSpPr>
            <p:cNvPr id="4" name="Rectangle 3"/>
            <p:cNvSpPr/>
            <p:nvPr/>
          </p:nvSpPr>
          <p:spPr>
            <a:xfrm rot="154078">
              <a:off x="2454746" y="5097355"/>
              <a:ext cx="2686750" cy="8815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27648" y="50131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5680" y="508518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71664" y="504896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63672" y="51214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1704" y="51934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7688" y="51571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03672" y="52292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4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7688" y="526498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8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39696" y="53374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27728" y="54094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=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83712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-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62451" y="5460459"/>
              <a:ext cx="289142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ym typeface="Wingdings" pitchFamily="2" charset="2"/>
                </a:rPr>
                <a:t></a:t>
              </a:r>
              <a:endParaRPr lang="pt-BR" sz="7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55640" y="51571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q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43672" y="52292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99656" y="51929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w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91664" y="52654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79696" y="53374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35680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1664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u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19696" y="54452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o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75680" y="54090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67688" y="54814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5720" y="555345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[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11704" y="55172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`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83632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71664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27648" y="53369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19656" y="54094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f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7688" y="54814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h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63672" y="54452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g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59656" y="55172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j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47688" y="55892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l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03672" y="55530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680" y="562546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ç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83712" y="5697472"/>
              <a:ext cx="208465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]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39696" y="56612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~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58784" y="547913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z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6816" y="555114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c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02800" y="551492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x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4808" y="558736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v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82840" y="56593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38824" y="562315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b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34808" y="569516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m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22840" y="576716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&gt;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78824" y="573094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&lt;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70832" y="58033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;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14848" y="58391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/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2197" y="5892853"/>
              <a:ext cx="299960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shift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550063" y="5588004"/>
              <a:ext cx="300371" cy="322636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58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70576" y="284229"/>
                  </a:lnTo>
                  <a:cubicBezTo>
                    <a:pt x="70472" y="232438"/>
                    <a:pt x="67874" y="182774"/>
                    <a:pt x="67770" y="130983"/>
                  </a:cubicBezTo>
                  <a:lnTo>
                    <a:pt x="4450" y="130983"/>
                  </a:lnTo>
                  <a:cubicBezTo>
                    <a:pt x="3798" y="87463"/>
                    <a:pt x="652" y="43944"/>
                    <a:pt x="0" y="4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/>
                <a:t>Enter</a:t>
              </a:r>
            </a:p>
            <a:p>
              <a:pPr algn="ctr"/>
              <a:endParaRPr lang="pt-BR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99719" y="5440462"/>
              <a:ext cx="160683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\</a:t>
              </a:r>
            </a:p>
          </p:txBody>
        </p:sp>
      </p:grpSp>
      <p:sp>
        <p:nvSpPr>
          <p:cNvPr id="69" name="Flowchart: Extract 68"/>
          <p:cNvSpPr/>
          <p:nvPr/>
        </p:nvSpPr>
        <p:spPr>
          <a:xfrm>
            <a:off x="8472264" y="5599946"/>
            <a:ext cx="504056" cy="277326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6674 h 6674"/>
              <a:gd name="connsiteX1" fmla="*/ 4789 w 10000"/>
              <a:gd name="connsiteY1" fmla="*/ 0 h 6674"/>
              <a:gd name="connsiteX2" fmla="*/ 10000 w 10000"/>
              <a:gd name="connsiteY2" fmla="*/ 6674 h 6674"/>
              <a:gd name="connsiteX3" fmla="*/ 0 w 10000"/>
              <a:gd name="connsiteY3" fmla="*/ 6674 h 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6674">
                <a:moveTo>
                  <a:pt x="0" y="6674"/>
                </a:moveTo>
                <a:lnTo>
                  <a:pt x="4789" y="0"/>
                </a:lnTo>
                <a:lnTo>
                  <a:pt x="10000" y="6674"/>
                </a:lnTo>
                <a:lnTo>
                  <a:pt x="0" y="667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>
            <a:off x="4514206" y="3501008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752184" y="4089182"/>
            <a:ext cx="1872208" cy="1354217"/>
          </a:xfrm>
          <a:prstGeom prst="rect">
            <a:avLst/>
          </a:prstGeom>
          <a:gradFill flip="none" rotWithShape="1">
            <a:gsLst>
              <a:gs pos="8000">
                <a:schemeClr val="bg1">
                  <a:lumMod val="85000"/>
                  <a:lumOff val="15000"/>
                </a:schemeClr>
              </a:gs>
              <a:gs pos="0">
                <a:schemeClr val="bg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00" dirty="0">
                <a:latin typeface="+mj-lt"/>
              </a:rPr>
              <a:t>Exibicao do time</a:t>
            </a:r>
          </a:p>
          <a:p>
            <a:r>
              <a:rPr lang="pt-BR" sz="500" dirty="0">
                <a:latin typeface="+mj-lt"/>
              </a:rPr>
              <a:t>-----------------------------------------</a:t>
            </a:r>
          </a:p>
          <a:p>
            <a:r>
              <a:rPr lang="pt-BR" sz="500" dirty="0">
                <a:latin typeface="+mj-lt"/>
              </a:rPr>
              <a:t>Nome                       Gols  Partidas</a:t>
            </a:r>
          </a:p>
          <a:p>
            <a:r>
              <a:rPr lang="pt-BR" sz="500" dirty="0">
                <a:latin typeface="+mj-lt"/>
              </a:rPr>
              <a:t>-----------------------------------------</a:t>
            </a:r>
          </a:p>
          <a:p>
            <a:r>
              <a:rPr lang="pt-BR" sz="500" dirty="0">
                <a:latin typeface="+mj-lt"/>
              </a:rPr>
              <a:t>Bebeto (ex-Vasco)           760       900</a:t>
            </a:r>
          </a:p>
          <a:p>
            <a:r>
              <a:rPr lang="pt-BR" sz="500" dirty="0">
                <a:latin typeface="+mj-lt"/>
              </a:rPr>
              <a:t>Neto (ex-Corinthians)       102       400</a:t>
            </a:r>
          </a:p>
          <a:p>
            <a:r>
              <a:rPr lang="en-US" sz="500" dirty="0">
                <a:latin typeface="+mj-lt"/>
              </a:rPr>
              <a:t>Pele (ex-Santos)           1000       800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 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-----------------------------------------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Press any key to continue . . .</a:t>
            </a:r>
          </a:p>
          <a:p>
            <a:pPr algn="ctr"/>
            <a:endParaRPr lang="pt-BR" dirty="0"/>
          </a:p>
        </p:txBody>
      </p:sp>
      <p:cxnSp>
        <p:nvCxnSpPr>
          <p:cNvPr id="73" name="Curved Connector 72"/>
          <p:cNvCxnSpPr>
            <a:stCxn id="4" idx="0"/>
            <a:endCxn id="71" idx="1"/>
          </p:cNvCxnSpPr>
          <p:nvPr/>
        </p:nvCxnSpPr>
        <p:spPr>
          <a:xfrm rot="5400000" flipH="1" flipV="1">
            <a:off x="3583666" y="4167261"/>
            <a:ext cx="1164742" cy="69633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1" idx="3"/>
            <a:endCxn id="68" idx="1"/>
          </p:cNvCxnSpPr>
          <p:nvPr/>
        </p:nvCxnSpPr>
        <p:spPr>
          <a:xfrm>
            <a:off x="6023993" y="3933056"/>
            <a:ext cx="1512167" cy="8102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ame 67"/>
          <p:cNvSpPr/>
          <p:nvPr/>
        </p:nvSpPr>
        <p:spPr>
          <a:xfrm>
            <a:off x="7536160" y="3861048"/>
            <a:ext cx="2304256" cy="1764416"/>
          </a:xfrm>
          <a:prstGeom prst="fram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open()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 um novo arquivo se ele não existir</a:t>
            </a:r>
          </a:p>
          <a:p>
            <a:pPr lvl="1"/>
            <a:r>
              <a:rPr lang="pt-BR" dirty="0"/>
              <a:t>Sobrescreve o arquivo, se ele existir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abertura de um arquivo pode falhar </a:t>
            </a:r>
            <a:r>
              <a:rPr lang="pt-BR" dirty="0"/>
              <a:t>caso o arquivo </a:t>
            </a:r>
            <a:br>
              <a:rPr lang="pt-BR" dirty="0"/>
            </a:br>
            <a:r>
              <a:rPr lang="pt-BR" dirty="0"/>
              <a:t>utilizado seja um arquivo de acesso restrito</a:t>
            </a:r>
          </a:p>
          <a:p>
            <a:pPr lvl="1"/>
            <a:r>
              <a:rPr lang="pt-BR" dirty="0"/>
              <a:t>Um arquivo já aberto em outro programa</a:t>
            </a:r>
          </a:p>
          <a:p>
            <a:pPr lvl="1"/>
            <a:r>
              <a:rPr lang="pt-BR" dirty="0"/>
              <a:t>Um arquivo protegido pelo S.O.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19536" y="34290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"carinfo.txt"</a:t>
            </a:r>
            <a:r>
              <a:rPr lang="pt-BR" dirty="0">
                <a:latin typeface="+mj-lt"/>
              </a:rPr>
              <a:t>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utiliza-se </a:t>
            </a:r>
            <a:r>
              <a:rPr lang="pt-BR" dirty="0" err="1">
                <a:latin typeface="+mj-lt"/>
              </a:rPr>
              <a:t>cin</a:t>
            </a:r>
            <a:r>
              <a:rPr lang="pt-BR" dirty="0"/>
              <a:t> para ler dados,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programa vê a entrada como uma série de caracteres (bytes)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Suponha que você digite a seguinte entrada: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entrada é armazenada no buffer de entrada como um conjunto de  caracteres (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caractere == 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63552" y="5013176"/>
            <a:ext cx="6715172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206428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9370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92312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35254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78196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21138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00110001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064080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707022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349964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92906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00001101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206428" y="5441805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'3'   '8'    '.'   '5'    ' '    '1'   '9'    '.'   '2'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991544" y="328498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fazer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de dados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Cada byte é interpretado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endParaRPr lang="pt-BR" dirty="0"/>
          </a:p>
          <a:p>
            <a:pPr lvl="1"/>
            <a:r>
              <a:rPr lang="pt-BR" dirty="0"/>
              <a:t>Não importa o tipo de destino,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entrada é sempre texto</a:t>
            </a:r>
          </a:p>
          <a:p>
            <a:pPr lvl="1"/>
            <a:endParaRPr lang="pt-BR" dirty="0"/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pt-BR" dirty="0" err="1">
                <a:latin typeface="+mj-lt"/>
              </a:rPr>
              <a:t>cin</a:t>
            </a:r>
            <a:r>
              <a:rPr lang="pt-BR" dirty="0"/>
              <a:t> tem a responsabilidade de traduzir o texto para o tipo utilizado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091454"/>
            <a:ext cx="6715172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134420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777362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20304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3246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06188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49130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00110001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92072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35014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277956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20898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00001101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134420" y="5520083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'3'   '8'    '.'   '5'    ' '    '1'   '9'    '.'   '2'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05663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total;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O primeiro caractere da entrada é atribuído para a variável, nenhuma tradução é necessária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6546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09577" y="431961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C431C2C-7495-40CF-AC34-610EDD257C6B}"/>
              </a:ext>
            </a:extLst>
          </p:cNvPr>
          <p:cNvGrpSpPr/>
          <p:nvPr/>
        </p:nvGrpSpPr>
        <p:grpSpPr>
          <a:xfrm>
            <a:off x="4237468" y="4280648"/>
            <a:ext cx="6715172" cy="1571636"/>
            <a:chOff x="1776089" y="4933188"/>
            <a:chExt cx="6715172" cy="1571636"/>
          </a:xfrm>
        </p:grpSpPr>
        <p:sp>
          <p:nvSpPr>
            <p:cNvPr id="36" name="Retângulo 35"/>
            <p:cNvSpPr/>
            <p:nvPr/>
          </p:nvSpPr>
          <p:spPr>
            <a:xfrm>
              <a:off x="1776089" y="493318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18965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61907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04849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47791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90733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33675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76617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19559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62501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705443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918965" y="536181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918965" y="6076196"/>
              <a:ext cx="1571636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00110011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633477" y="6076196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+mj-lt"/>
                </a:rPr>
                <a:t>ch</a:t>
              </a:r>
              <a:endParaRPr lang="pt-BR" dirty="0">
                <a:latin typeface="+mj-lt"/>
              </a:endParaRP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2026822" y="586188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o primeiro caractere que não é um dígito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6527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09051" y="4188046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n;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C70D52C-B445-4631-AD5E-37FA09BE09AD}"/>
              </a:ext>
            </a:extLst>
          </p:cNvPr>
          <p:cNvGrpSpPr/>
          <p:nvPr/>
        </p:nvGrpSpPr>
        <p:grpSpPr>
          <a:xfrm>
            <a:off x="4223792" y="4149080"/>
            <a:ext cx="7097914" cy="1970312"/>
            <a:chOff x="1800600" y="4917100"/>
            <a:chExt cx="7097914" cy="1970312"/>
          </a:xfrm>
        </p:grpSpPr>
        <p:sp>
          <p:nvSpPr>
            <p:cNvPr id="36" name="Retângulo 35"/>
            <p:cNvSpPr/>
            <p:nvPr/>
          </p:nvSpPr>
          <p:spPr>
            <a:xfrm>
              <a:off x="1800600" y="4917100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43476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86418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29360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72302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515244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58186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01128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44070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87012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729954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943476" y="5345729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587210" y="60601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</a:t>
              </a: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2051333" y="5845794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3300798" y="606010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657988" y="6060108"/>
              <a:ext cx="4857784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00000000 00000000 00000000 00100110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031596" y="6060108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</a:t>
              </a:r>
              <a:endParaRPr lang="pt-BR" dirty="0">
                <a:latin typeface="+mj-l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867910" y="6518080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38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>
            <a:xfrm rot="5400000">
              <a:off x="2649125" y="5845000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um caractere que não faz parte de um ponto-flutuante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14413" y="4317383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AC55B-8422-43BA-B120-2B5336613063}"/>
              </a:ext>
            </a:extLst>
          </p:cNvPr>
          <p:cNvGrpSpPr/>
          <p:nvPr/>
        </p:nvGrpSpPr>
        <p:grpSpPr>
          <a:xfrm>
            <a:off x="3802804" y="4278417"/>
            <a:ext cx="7351188" cy="1928802"/>
            <a:chOff x="1878406" y="4929198"/>
            <a:chExt cx="7351188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878406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02128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6422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0716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95010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59305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23599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7893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2187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16481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80776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21282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665016" y="6072206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+mj-lt"/>
                </a:rPr>
                <a:t>val</a:t>
              </a:r>
              <a:endParaRPr lang="pt-BR" dirty="0">
                <a:latin typeface="+mj-lt"/>
              </a:endParaRP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2129139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4575514" y="607220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950240" y="6072206"/>
              <a:ext cx="364333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00000001 00000000 00000001 10000001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109402" y="6072206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  '.'  '5' </a:t>
              </a:r>
              <a:endParaRPr lang="pt-BR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473604" y="64886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38.5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726931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411148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400329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caracteres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um caractere em branco, tabulação ou marcação de nova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4186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88311" y="4321975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nome[50];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nome;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9641563-5FEF-447C-8C4C-173DF99E2195}"/>
              </a:ext>
            </a:extLst>
          </p:cNvPr>
          <p:cNvGrpSpPr/>
          <p:nvPr/>
        </p:nvGrpSpPr>
        <p:grpSpPr>
          <a:xfrm>
            <a:off x="3985699" y="4283009"/>
            <a:ext cx="7477826" cy="1928802"/>
            <a:chOff x="1858534" y="4929198"/>
            <a:chExt cx="7477826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858534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9882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4177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8471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2765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7059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1353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5648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39942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4236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68530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01410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645145" y="607220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nome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2109267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4555642" y="607220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89530" y="6072206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  '.'  '5' </a:t>
              </a:r>
              <a:endParaRPr lang="pt-BR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453732" y="6488668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"38.5"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707059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391276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3983418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5216120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859062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02004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144946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787888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00000000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caracteres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Com </a:t>
            </a:r>
            <a:r>
              <a:rPr lang="pt-BR" dirty="0" err="1"/>
              <a:t>getline</a:t>
            </a:r>
            <a:r>
              <a:rPr lang="pt-BR" dirty="0"/>
              <a:t>, a entrada é lida até o caractere de nova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27800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27800" y="3573016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nome[50];</a:t>
            </a:r>
          </a:p>
          <a:p>
            <a:r>
              <a:rPr lang="pt-BR" sz="2000" dirty="0" err="1">
                <a:latin typeface="+mj-lt"/>
              </a:rPr>
              <a:t>cin.getline</a:t>
            </a:r>
            <a:r>
              <a:rPr lang="pt-BR" sz="2000" dirty="0">
                <a:latin typeface="+mj-lt"/>
              </a:rPr>
              <a:t>(nome, 50);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83E3D9D-9735-4083-AD79-CA45C36A5E57}"/>
              </a:ext>
            </a:extLst>
          </p:cNvPr>
          <p:cNvGrpSpPr/>
          <p:nvPr/>
        </p:nvGrpSpPr>
        <p:grpSpPr>
          <a:xfrm>
            <a:off x="1713948" y="4573148"/>
            <a:ext cx="7406388" cy="1928802"/>
            <a:chOff x="1713948" y="4929198"/>
            <a:chExt cx="7406388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713948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5682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9976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4270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8565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2859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07153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1447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35741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0036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64330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56824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429121" y="60007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nome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1964681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 39"/>
            <p:cNvSpPr/>
            <p:nvPr/>
          </p:nvSpPr>
          <p:spPr>
            <a:xfrm>
              <a:off x="4357154" y="6488668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"38.5 19.2"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562473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24669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3838832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1856824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499766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142708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785650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428592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071534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14476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357418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7000360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643302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00000000</a:t>
              </a: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4500824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rot="5400000">
              <a:off x="5213616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rot="5400000">
              <a:off x="578512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5400000">
              <a:off x="649950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5400000">
              <a:off x="7072592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Em resumo,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entrada pelo teclado é recebida sempre em forma de texto </a:t>
            </a:r>
            <a:r>
              <a:rPr lang="pt-BR" dirty="0"/>
              <a:t>e depois convertida para o tipo apropriado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texto</a:t>
            </a:r>
            <a:r>
              <a:rPr lang="pt-BR" dirty="0"/>
              <a:t> se assemelha muito ao buffer do teclado, </a:t>
            </a:r>
            <a:br>
              <a:rPr lang="pt-BR" dirty="0"/>
            </a:br>
            <a:r>
              <a:rPr lang="pt-BR" dirty="0"/>
              <a:t>isto é, ele é composto por uma seqüência  de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binário </a:t>
            </a:r>
            <a:r>
              <a:rPr lang="pt-BR" dirty="0"/>
              <a:t>armazena mais que texto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D2943D7-497D-4082-A83D-C45785406EBA}"/>
              </a:ext>
            </a:extLst>
          </p:cNvPr>
          <p:cNvGrpSpPr/>
          <p:nvPr/>
        </p:nvGrpSpPr>
        <p:grpSpPr>
          <a:xfrm>
            <a:off x="2063552" y="4149080"/>
            <a:ext cx="6715172" cy="785818"/>
            <a:chOff x="2063552" y="3717032"/>
            <a:chExt cx="6715172" cy="785818"/>
          </a:xfrm>
        </p:grpSpPr>
        <p:sp>
          <p:nvSpPr>
            <p:cNvPr id="4" name="Retângulo 3"/>
            <p:cNvSpPr/>
            <p:nvPr/>
          </p:nvSpPr>
          <p:spPr>
            <a:xfrm>
              <a:off x="2063552" y="3717032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206428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849370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492312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35254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778196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421138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64080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707022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349964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7992906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206428" y="4145661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Incluir 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entrada</a:t>
            </a:r>
          </a:p>
          <a:p>
            <a:pPr lvl="2"/>
            <a:r>
              <a:rPr lang="pt-BR" dirty="0"/>
              <a:t>Declara um objeto da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istream</a:t>
            </a:r>
            <a:r>
              <a:rPr lang="pt-BR" dirty="0"/>
              <a:t> chamado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Considerar que estes objetos estão definidos no espaço de nomes </a:t>
            </a:r>
            <a:r>
              <a:rPr lang="pt-BR" dirty="0" err="1"/>
              <a:t>std</a:t>
            </a:r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7568" y="3884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07568" y="5301208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//ou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de dados </a:t>
            </a:r>
            <a:r>
              <a:rPr lang="pt-BR" dirty="0"/>
              <a:t>pelo teclado nem sempre é a melhor opção:</a:t>
            </a:r>
          </a:p>
          <a:p>
            <a:pPr lvl="1"/>
            <a:r>
              <a:rPr lang="pt-BR" dirty="0"/>
              <a:t>Imagine usar o teclado para entrar com nome, preço e </a:t>
            </a:r>
            <a:br>
              <a:rPr lang="pt-BR" dirty="0"/>
            </a:br>
            <a:r>
              <a:rPr lang="pt-BR" dirty="0"/>
              <a:t>quantidade em estoque de </a:t>
            </a:r>
            <a:r>
              <a:rPr lang="pt-BR" dirty="0">
                <a:latin typeface="+mj-lt"/>
              </a:rPr>
              <a:t>1000</a:t>
            </a:r>
            <a:r>
              <a:rPr lang="pt-BR" dirty="0"/>
              <a:t> produtos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708774" y="4286256"/>
            <a:ext cx="428628" cy="571504"/>
            <a:chOff x="1643042" y="4143380"/>
            <a:chExt cx="428628" cy="571504"/>
          </a:xfrm>
        </p:grpSpPr>
        <p:sp>
          <p:nvSpPr>
            <p:cNvPr id="4" name="Retângulo 3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2351584" y="5214950"/>
            <a:ext cx="428628" cy="571504"/>
            <a:chOff x="1643042" y="4143380"/>
            <a:chExt cx="428628" cy="571504"/>
          </a:xfrm>
        </p:grpSpPr>
        <p:sp>
          <p:nvSpPr>
            <p:cNvPr id="11" name="Retângulo 1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3423154" y="4786322"/>
            <a:ext cx="428628" cy="571504"/>
            <a:chOff x="1643042" y="4143380"/>
            <a:chExt cx="428628" cy="571504"/>
          </a:xfrm>
        </p:grpSpPr>
        <p:sp>
          <p:nvSpPr>
            <p:cNvPr id="16" name="Retângulo 1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3351716" y="5643578"/>
            <a:ext cx="428628" cy="571504"/>
            <a:chOff x="1643042" y="4143380"/>
            <a:chExt cx="428628" cy="571504"/>
          </a:xfrm>
        </p:grpSpPr>
        <p:sp>
          <p:nvSpPr>
            <p:cNvPr id="21" name="Retângulo 2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3994658" y="4000504"/>
            <a:ext cx="428628" cy="571504"/>
            <a:chOff x="1643042" y="4143380"/>
            <a:chExt cx="428628" cy="571504"/>
          </a:xfrm>
        </p:grpSpPr>
        <p:sp>
          <p:nvSpPr>
            <p:cNvPr id="26" name="Retângulo 2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/>
          <p:cNvGrpSpPr/>
          <p:nvPr/>
        </p:nvGrpSpPr>
        <p:grpSpPr>
          <a:xfrm>
            <a:off x="3280278" y="4071942"/>
            <a:ext cx="428628" cy="571504"/>
            <a:chOff x="1643042" y="4143380"/>
            <a:chExt cx="428628" cy="571504"/>
          </a:xfrm>
        </p:grpSpPr>
        <p:sp>
          <p:nvSpPr>
            <p:cNvPr id="31" name="Retângulo 3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2861174" y="4438656"/>
            <a:ext cx="428628" cy="571504"/>
            <a:chOff x="1643042" y="4143380"/>
            <a:chExt cx="428628" cy="571504"/>
          </a:xfrm>
        </p:grpSpPr>
        <p:sp>
          <p:nvSpPr>
            <p:cNvPr id="36" name="Retângulo 3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/>
          <p:cNvGrpSpPr/>
          <p:nvPr/>
        </p:nvGrpSpPr>
        <p:grpSpPr>
          <a:xfrm>
            <a:off x="3494592" y="4357694"/>
            <a:ext cx="428628" cy="571504"/>
            <a:chOff x="1643042" y="4143380"/>
            <a:chExt cx="428628" cy="571504"/>
          </a:xfrm>
        </p:grpSpPr>
        <p:sp>
          <p:nvSpPr>
            <p:cNvPr id="41" name="Retângulo 4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2851650" y="5429264"/>
            <a:ext cx="428628" cy="571504"/>
            <a:chOff x="1643042" y="4143380"/>
            <a:chExt cx="428628" cy="571504"/>
          </a:xfrm>
        </p:grpSpPr>
        <p:sp>
          <p:nvSpPr>
            <p:cNvPr id="46" name="Retângulo 4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2565898" y="5715016"/>
            <a:ext cx="428628" cy="571504"/>
            <a:chOff x="1643042" y="4143380"/>
            <a:chExt cx="428628" cy="571504"/>
          </a:xfrm>
        </p:grpSpPr>
        <p:sp>
          <p:nvSpPr>
            <p:cNvPr id="51" name="Retângulo 5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3566030" y="5214950"/>
            <a:ext cx="428628" cy="571504"/>
            <a:chOff x="1643042" y="4143380"/>
            <a:chExt cx="428628" cy="571504"/>
          </a:xfrm>
        </p:grpSpPr>
        <p:sp>
          <p:nvSpPr>
            <p:cNvPr id="56" name="Retângulo 5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reto 5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>
            <a:off x="4208972" y="5786454"/>
            <a:ext cx="428628" cy="571504"/>
            <a:chOff x="1643042" y="4143380"/>
            <a:chExt cx="428628" cy="571504"/>
          </a:xfrm>
        </p:grpSpPr>
        <p:sp>
          <p:nvSpPr>
            <p:cNvPr id="66" name="Retângulo 6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ixaDeTexto 4"/>
          <p:cNvSpPr txBox="1"/>
          <p:nvPr/>
        </p:nvSpPr>
        <p:spPr>
          <a:xfrm>
            <a:off x="5737013" y="4572008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Teclado</a:t>
            </a:r>
          </a:p>
        </p:txBody>
      </p:sp>
      <p:sp>
        <p:nvSpPr>
          <p:cNvPr id="200" name="Rectangle 70"/>
          <p:cNvSpPr/>
          <p:nvPr/>
        </p:nvSpPr>
        <p:spPr>
          <a:xfrm>
            <a:off x="8024491" y="4614877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cxnSp>
        <p:nvCxnSpPr>
          <p:cNvPr id="202" name="Curved Connector 72"/>
          <p:cNvCxnSpPr>
            <a:endCxn id="200" idx="1"/>
          </p:cNvCxnSpPr>
          <p:nvPr/>
        </p:nvCxnSpPr>
        <p:spPr>
          <a:xfrm>
            <a:off x="4566162" y="5046925"/>
            <a:ext cx="345832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ixaDeTexto 202"/>
          <p:cNvSpPr txBox="1"/>
          <p:nvPr/>
        </p:nvSpPr>
        <p:spPr>
          <a:xfrm>
            <a:off x="5735960" y="45789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137534" y="4929198"/>
            <a:ext cx="428628" cy="571504"/>
            <a:chOff x="1643042" y="4143380"/>
            <a:chExt cx="428628" cy="571504"/>
          </a:xfrm>
        </p:grpSpPr>
        <p:sp>
          <p:nvSpPr>
            <p:cNvPr id="61" name="Retângulo 6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reto 6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/>
          <p:cNvGrpSpPr/>
          <p:nvPr/>
        </p:nvGrpSpPr>
        <p:grpSpPr>
          <a:xfrm>
            <a:off x="2637336" y="4214818"/>
            <a:ext cx="1857388" cy="2071702"/>
            <a:chOff x="-642974" y="2428868"/>
            <a:chExt cx="1857388" cy="2071702"/>
          </a:xfrm>
        </p:grpSpPr>
        <p:sp>
          <p:nvSpPr>
            <p:cNvPr id="82" name="Retângulo 81"/>
            <p:cNvSpPr/>
            <p:nvPr/>
          </p:nvSpPr>
          <p:spPr>
            <a:xfrm>
              <a:off x="-642974" y="2428868"/>
              <a:ext cx="1857388" cy="20717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3" name="Conector reto 82"/>
            <p:cNvCxnSpPr/>
            <p:nvPr/>
          </p:nvCxnSpPr>
          <p:spPr>
            <a:xfrm>
              <a:off x="-357222" y="3143248"/>
              <a:ext cx="1143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-357222" y="2928934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-357222" y="3357562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-357222" y="271462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>
              <a:off x="-357222" y="4000504"/>
              <a:ext cx="10715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-357222" y="3786190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-357222" y="4214818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-357222" y="3571876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-0.07187 0.116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5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09531 -0.154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7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0781 -0.0606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1" y="-30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022E-16 L 0.07644 -0.1333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6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09544 -0.0189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-94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6875 0.0643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32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-0.00169 0.1166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8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00156 -0.1229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1719 0.0539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3.33333E-6 L 0.05313 -0.0944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47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04414 0.0421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025 -0.0606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0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Usar </a:t>
            </a:r>
            <a:r>
              <a:rPr lang="pt-BR" dirty="0" err="1"/>
              <a:t>cin</a:t>
            </a:r>
            <a:r>
              <a:rPr lang="pt-BR" dirty="0"/>
              <a:t>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extração &gt;&gt;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para ler caracteres 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cin.getline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 para ler uma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2890391"/>
            <a:ext cx="14189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80159" y="4797152"/>
            <a:ext cx="26532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nome[30];</a:t>
            </a:r>
          </a:p>
          <a:p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(nome, 30);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62376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de arquivos </a:t>
            </a:r>
            <a:r>
              <a:rPr lang="pt-BR" dirty="0"/>
              <a:t>é muito semelhante: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entrada</a:t>
            </a:r>
          </a:p>
          <a:p>
            <a:pPr lvl="2"/>
            <a:r>
              <a:rPr lang="pt-BR" dirty="0"/>
              <a:t>Não existe um objeto predefinido</a:t>
            </a:r>
          </a:p>
          <a:p>
            <a:pPr lvl="1"/>
            <a:r>
              <a:rPr lang="pt-BR" dirty="0"/>
              <a:t>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</a:t>
            </a:r>
            <a:r>
              <a:rPr lang="pt-BR" dirty="0"/>
              <a:t> do tipo </a:t>
            </a:r>
            <a:r>
              <a:rPr lang="pt-BR" dirty="0" err="1"/>
              <a:t>ifstream</a:t>
            </a:r>
            <a:endParaRPr lang="pt-BR" dirty="0"/>
          </a:p>
          <a:p>
            <a:pPr lvl="1"/>
            <a:r>
              <a:rPr lang="pt-BR" dirty="0"/>
              <a:t>Associar um objeto </a:t>
            </a:r>
            <a:r>
              <a:rPr lang="pt-BR" dirty="0" err="1"/>
              <a:t>ifstream</a:t>
            </a:r>
            <a:r>
              <a:rPr lang="pt-BR" dirty="0"/>
              <a:t> com um arquivo do disco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open()</a:t>
            </a:r>
          </a:p>
          <a:p>
            <a:pPr lvl="1"/>
            <a:r>
              <a:rPr lang="pt-BR" dirty="0"/>
              <a:t>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extração</a:t>
            </a:r>
            <a:r>
              <a:rPr lang="pt-BR" dirty="0"/>
              <a:t> &gt;&gt;, o método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getline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pt-BR" dirty="0"/>
          </a:p>
          <a:p>
            <a:pPr lvl="1"/>
            <a:r>
              <a:rPr lang="pt-BR" dirty="0"/>
              <a:t>Fechar o arquivo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close()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fornece um objeto predefinido</a:t>
            </a:r>
            <a:r>
              <a:rPr lang="pt-BR" dirty="0"/>
              <a:t>, é preciso criar um:</a:t>
            </a:r>
          </a:p>
          <a:p>
            <a:endParaRPr lang="pt-BR" dirty="0"/>
          </a:p>
          <a:p>
            <a:r>
              <a:rPr lang="pt-BR" dirty="0"/>
              <a:t>E associá-lo com um arquivo do disco:</a:t>
            </a:r>
          </a:p>
          <a:p>
            <a:endParaRPr lang="pt-BR" dirty="0"/>
          </a:p>
          <a:p>
            <a:r>
              <a:rPr lang="pt-BR" dirty="0"/>
              <a:t>Para usá-lo desta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90604" y="2799342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fin</a:t>
            </a:r>
            <a:r>
              <a:rPr lang="pt-BR" dirty="0">
                <a:latin typeface="+mj-lt"/>
              </a:rPr>
              <a:t>;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90604" y="3873992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fin.open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dirty="0">
                <a:latin typeface="+mj-lt"/>
              </a:rPr>
              <a:t>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fin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associado ao arquivo boliche.txt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90604" y="5013176"/>
            <a:ext cx="816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linha[81];</a:t>
            </a:r>
          </a:p>
          <a:p>
            <a:r>
              <a:rPr lang="pt-BR" dirty="0" err="1">
                <a:latin typeface="+mj-lt"/>
              </a:rPr>
              <a:t>fin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número de boliche.txt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fin.getline</a:t>
            </a:r>
            <a:r>
              <a:rPr lang="pt-BR" dirty="0">
                <a:latin typeface="+mj-lt"/>
              </a:rPr>
              <a:t>(linha, 81);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uma linha de texto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do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ifstream</a:t>
            </a:r>
            <a:r>
              <a:rPr lang="pt-BR" dirty="0"/>
              <a:t> é uma variável comum e, portanto, pode ter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qualquer</a:t>
            </a:r>
          </a:p>
          <a:p>
            <a:pPr lvl="1"/>
            <a:endParaRPr lang="pt-BR" dirty="0"/>
          </a:p>
          <a:p>
            <a:r>
              <a:rPr lang="pt-BR" dirty="0"/>
              <a:t>O nome do arquivo pode ser obtido do usuário: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utilizado da mesma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1" y="285203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entrada;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1" y="3862790"/>
            <a:ext cx="9175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arquivo[50];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vetor de caracteres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arquivo;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definido pelo usuário</a:t>
            </a:r>
          </a:p>
          <a:p>
            <a:r>
              <a:rPr lang="pt-BR" dirty="0" err="1">
                <a:latin typeface="+mj-lt"/>
              </a:rPr>
              <a:t>entrada.open</a:t>
            </a:r>
            <a:r>
              <a:rPr lang="pt-BR" dirty="0">
                <a:latin typeface="+mj-lt"/>
              </a:rPr>
              <a:t>(arquivo);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abre arquivo definido pelo 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95A7EA-2D7D-4D7D-BD32-9674136578D1}"/>
              </a:ext>
            </a:extLst>
          </p:cNvPr>
          <p:cNvSpPr txBox="1"/>
          <p:nvPr/>
        </p:nvSpPr>
        <p:spPr>
          <a:xfrm>
            <a:off x="1678431" y="5475943"/>
            <a:ext cx="765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latin typeface="+mj-lt"/>
              </a:rPr>
              <a:t>entrada &gt;&gt;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número do arquivo</a:t>
            </a:r>
          </a:p>
        </p:txBody>
      </p:sp>
    </p:spTree>
    <p:extLst>
      <p:ext uri="{BB962C8B-B14F-4D97-AF65-F5344CB8AC3E}">
        <p14:creationId xmlns:p14="http://schemas.microsoft.com/office/powerpoint/2010/main" val="220415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não existir no disco</a:t>
            </a:r>
            <a:r>
              <a:rPr lang="pt-BR" dirty="0"/>
              <a:t>, todas as tentativas de uso do objeto </a:t>
            </a:r>
            <a:r>
              <a:rPr lang="pt-BR" dirty="0" err="1"/>
              <a:t>ifstream</a:t>
            </a:r>
            <a:r>
              <a:rPr lang="pt-BR" dirty="0"/>
              <a:t> vão falhar</a:t>
            </a:r>
          </a:p>
          <a:p>
            <a:endParaRPr lang="pt-BR" dirty="0"/>
          </a:p>
          <a:p>
            <a:pPr lvl="1"/>
            <a:r>
              <a:rPr lang="pt-BR" dirty="0"/>
              <a:t>A melhor forma de verificar se um arquivo foi aberto corretamente é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is_open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4437112"/>
            <a:ext cx="6769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fin.open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(!</a:t>
            </a:r>
            <a:r>
              <a:rPr lang="pt-BR" dirty="0" err="1">
                <a:latin typeface="+mj-lt"/>
              </a:rPr>
              <a:t>fin.is_open</a:t>
            </a:r>
            <a:r>
              <a:rPr lang="pt-BR" dirty="0">
                <a:latin typeface="+mj-lt"/>
              </a:rPr>
              <a:t>())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abertura do arquivo falhou!"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exit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EXIT_FAILURE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56792"/>
            <a:ext cx="97733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= 60;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arquivo[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objeto para leitura de arquivo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nome do arquivo: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(arquivo,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fin.open</a:t>
            </a:r>
            <a:r>
              <a:rPr lang="pt-BR" sz="1600" dirty="0">
                <a:latin typeface="+mj-lt"/>
              </a:rPr>
              <a:t>(arquivo);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 do disco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(!</a:t>
            </a:r>
            <a:r>
              <a:rPr lang="pt-BR" sz="1600" dirty="0" err="1">
                <a:latin typeface="+mj-lt"/>
              </a:rPr>
              <a:t>fin.is_open</a:t>
            </a:r>
            <a:r>
              <a:rPr lang="pt-BR" sz="1600" dirty="0">
                <a:latin typeface="+mj-lt"/>
              </a:rPr>
              <a:t>())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abertura do arquivo falhou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abertura do arquivo "</a:t>
            </a:r>
            <a:r>
              <a:rPr lang="pt-BR" sz="1600" dirty="0">
                <a:latin typeface="+mj-lt"/>
              </a:rPr>
              <a:t> &lt;&lt; arquivo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falhou!"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"Programa encerrando.\n"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exit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EXIT_FAILURE</a:t>
            </a:r>
            <a:r>
              <a:rPr lang="pt-BR" sz="1600" dirty="0">
                <a:latin typeface="+mj-lt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887DC-D3EA-4EFB-9603-B510B9457FC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MediaArq.cpp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00808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valor;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valor lido do usuário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soma = 0.0;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dos itens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itens lidos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 &gt;&gt; valor;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primeiro valor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fin.good</a:t>
            </a:r>
            <a:r>
              <a:rPr lang="pt-BR" sz="1600" dirty="0">
                <a:latin typeface="+mj-lt"/>
              </a:rPr>
              <a:t>())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// enquanto a entrada for boa e não EOF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mais um item lido</a:t>
            </a:r>
          </a:p>
          <a:p>
            <a:r>
              <a:rPr lang="pt-BR" sz="1600" dirty="0">
                <a:latin typeface="+mj-lt"/>
              </a:rPr>
              <a:t>        soma += valor;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acumula valores lidos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 &gt;&gt; valor;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próximo valor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fin.eof</a:t>
            </a:r>
            <a:r>
              <a:rPr lang="pt-BR" sz="1600" dirty="0">
                <a:latin typeface="+mj-lt"/>
              </a:rPr>
              <a:t>())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"Fim de arquivo alcançado.\n"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fin.fail</a:t>
            </a:r>
            <a:r>
              <a:rPr lang="pt-BR" sz="1600" dirty="0">
                <a:latin typeface="+mj-lt"/>
              </a:rPr>
              <a:t>())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"Tipo incorreto de dado na entrada.\n"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"Entrada encerrada por razão desconhecida.\n"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B72A2-C909-4C9D-A993-8138BD30236D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MediaArq.cpp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935991"/>
            <a:ext cx="10363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== 0)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"Nenhum valor lido.\n"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"Itens lidos: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"Soma:  " </a:t>
            </a:r>
            <a:r>
              <a:rPr lang="pt-BR" sz="1600" dirty="0">
                <a:latin typeface="+mj-lt"/>
              </a:rPr>
              <a:t>&lt;&lt; soma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"Média: "</a:t>
            </a:r>
            <a:r>
              <a:rPr lang="pt-BR" sz="1600" dirty="0">
                <a:latin typeface="+mj-lt"/>
              </a:rPr>
              <a:t> &lt;&lt; soma /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fin.close</a:t>
            </a:r>
            <a:r>
              <a:rPr lang="pt-BR" sz="1600" dirty="0">
                <a:latin typeface="+mj-lt"/>
              </a:rPr>
              <a:t>();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fecha o arquivo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F061E6-B5CF-420B-80F7-81D4C5BCA7D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MediaArq.cpp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"pontos.txt":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68108" y="2428868"/>
            <a:ext cx="2271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18 19 18.5 13.5 14</a:t>
            </a:r>
          </a:p>
          <a:p>
            <a:r>
              <a:rPr lang="pt-BR" sz="1400" dirty="0">
                <a:latin typeface="+mj-lt"/>
              </a:rPr>
              <a:t>16 19.5 20 18 12 18.5</a:t>
            </a:r>
          </a:p>
          <a:p>
            <a:r>
              <a:rPr lang="pt-BR" sz="1400" dirty="0">
                <a:latin typeface="+mj-lt"/>
              </a:rPr>
              <a:t>17.5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68108" y="4214819"/>
            <a:ext cx="35637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Digite nome do arquivo: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pontos.txt</a:t>
            </a:r>
          </a:p>
          <a:p>
            <a:r>
              <a:rPr lang="pt-BR" sz="1400" dirty="0">
                <a:latin typeface="+mj-lt"/>
              </a:rPr>
              <a:t>Fim de arquivo alcançado.</a:t>
            </a:r>
          </a:p>
          <a:p>
            <a:r>
              <a:rPr lang="pt-BR" sz="1400" dirty="0">
                <a:latin typeface="+mj-lt"/>
              </a:rPr>
              <a:t>Itens lidos: 12</a:t>
            </a:r>
          </a:p>
          <a:p>
            <a:r>
              <a:rPr lang="pt-BR" sz="1400" dirty="0">
                <a:latin typeface="+mj-lt"/>
              </a:rPr>
              <a:t>Soma: 204.5</a:t>
            </a:r>
          </a:p>
          <a:p>
            <a:r>
              <a:rPr lang="pt-BR" sz="1400" dirty="0">
                <a:latin typeface="+mj-lt"/>
              </a:rPr>
              <a:t>Média: 17.0417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85454" y="638329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e saída em arquivos </a:t>
            </a:r>
            <a:r>
              <a:rPr lang="pt-BR" dirty="0"/>
              <a:t>é um recurso importante </a:t>
            </a:r>
          </a:p>
          <a:p>
            <a:pPr lvl="1"/>
            <a:r>
              <a:rPr lang="pt-BR" dirty="0"/>
              <a:t>Utilizado por praticamente todos os programas</a:t>
            </a:r>
          </a:p>
          <a:p>
            <a:endParaRPr lang="pt-BR" dirty="0"/>
          </a:p>
          <a:p>
            <a:r>
              <a:rPr lang="pt-BR" dirty="0"/>
              <a:t>Os dados podem ser armazenados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texto: </a:t>
            </a:r>
            <a:r>
              <a:rPr lang="pt-BR" dirty="0"/>
              <a:t>podem ser lidos por qualquer editor de texto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binários: </a:t>
            </a:r>
            <a:r>
              <a:rPr lang="pt-BR" dirty="0"/>
              <a:t>são mais precisos para armazenar números ponto-flutuante, as operações de leitura e escrita são mais rápidas, mas geralmente ocupam mais espaço</a:t>
            </a:r>
          </a:p>
        </p:txBody>
      </p:sp>
    </p:spTree>
    <p:extLst>
      <p:ext uri="{BB962C8B-B14F-4D97-AF65-F5344CB8AC3E}">
        <p14:creationId xmlns:p14="http://schemas.microsoft.com/office/powerpoint/2010/main" val="234744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vezes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 </a:t>
            </a:r>
            <a:r>
              <a:rPr lang="pt-BR" dirty="0"/>
              <a:t>na tela não é a melhor opção:</a:t>
            </a:r>
          </a:p>
          <a:p>
            <a:pPr lvl="1"/>
            <a:r>
              <a:rPr lang="pt-BR" dirty="0"/>
              <a:t>Seria conveniente gerar uma lista de produtos fora de </a:t>
            </a:r>
            <a:br>
              <a:rPr lang="pt-BR" dirty="0"/>
            </a:br>
            <a:r>
              <a:rPr lang="pt-BR" dirty="0"/>
              <a:t>estoque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096132" y="3861048"/>
            <a:ext cx="1857388" cy="2071702"/>
            <a:chOff x="-642974" y="2428868"/>
            <a:chExt cx="1857388" cy="2071702"/>
          </a:xfrm>
        </p:grpSpPr>
        <p:sp>
          <p:nvSpPr>
            <p:cNvPr id="7" name="Retângulo 6"/>
            <p:cNvSpPr/>
            <p:nvPr/>
          </p:nvSpPr>
          <p:spPr>
            <a:xfrm>
              <a:off x="-642974" y="2428868"/>
              <a:ext cx="1857388" cy="20717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-357222" y="3143248"/>
              <a:ext cx="1143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-357222" y="2928934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-357222" y="3357562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-357222" y="271462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-357222" y="4000504"/>
              <a:ext cx="10715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-357222" y="3786190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-357222" y="4214818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-357222" y="3571876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/>
          <p:cNvSpPr txBox="1"/>
          <p:nvPr/>
        </p:nvSpPr>
        <p:spPr>
          <a:xfrm>
            <a:off x="5405188" y="43490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  <p:sp>
        <p:nvSpPr>
          <p:cNvPr id="18" name="Rectangle 70"/>
          <p:cNvSpPr/>
          <p:nvPr/>
        </p:nvSpPr>
        <p:spPr>
          <a:xfrm>
            <a:off x="2940068" y="4464851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cxnSp>
        <p:nvCxnSpPr>
          <p:cNvPr id="19" name="Curved Connector 72"/>
          <p:cNvCxnSpPr/>
          <p:nvPr/>
        </p:nvCxnSpPr>
        <p:spPr>
          <a:xfrm>
            <a:off x="4421280" y="4876570"/>
            <a:ext cx="264627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 </a:t>
            </a:r>
            <a:r>
              <a:rPr lang="pt-BR" dirty="0"/>
              <a:t>de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trabalham com arquivos</a:t>
            </a: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planilhas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apresentações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imagens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sons</a:t>
            </a:r>
            <a:r>
              <a:rPr lang="pt-BR" dirty="0"/>
              <a:t>, etc.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são armazenados e manipulados a partir de arquivos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Compiladores</a:t>
            </a:r>
            <a:r>
              <a:rPr lang="pt-BR" dirty="0"/>
              <a:t> lêem o arquivo fonte de um programa e </a:t>
            </a:r>
            <a:br>
              <a:rPr lang="pt-BR" dirty="0"/>
            </a:br>
            <a:r>
              <a:rPr lang="pt-BR" dirty="0"/>
              <a:t>geram um arquivo executável</a:t>
            </a:r>
          </a:p>
          <a:p>
            <a:pPr lvl="2"/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 </a:t>
            </a:r>
            <a:r>
              <a:rPr lang="pt-BR" dirty="0"/>
              <a:t>guardado em algum dispositivo de armazenamento permanente</a:t>
            </a:r>
          </a:p>
          <a:p>
            <a:pPr lvl="1"/>
            <a:r>
              <a:rPr lang="pt-BR" dirty="0"/>
              <a:t>SSD, HDD, Pen-Drive, etc.</a:t>
            </a:r>
          </a:p>
        </p:txBody>
      </p:sp>
    </p:spTree>
    <p:extLst>
      <p:ext uri="{BB962C8B-B14F-4D97-AF65-F5344CB8AC3E}">
        <p14:creationId xmlns:p14="http://schemas.microsoft.com/office/powerpoint/2010/main" val="175052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 operacional </a:t>
            </a:r>
            <a:r>
              <a:rPr lang="pt-BR" dirty="0"/>
              <a:t>se encarrega de gerenciar os arquivos</a:t>
            </a:r>
          </a:p>
          <a:p>
            <a:pPr lvl="1"/>
            <a:r>
              <a:rPr lang="pt-BR" dirty="0"/>
              <a:t>Saber a sua localização no disco</a:t>
            </a:r>
          </a:p>
          <a:p>
            <a:pPr lvl="1"/>
            <a:r>
              <a:rPr lang="pt-BR" dirty="0"/>
              <a:t>Guardar informações sobre o arquivo</a:t>
            </a:r>
          </a:p>
          <a:p>
            <a:pPr lvl="2"/>
            <a:r>
              <a:rPr lang="pt-BR" dirty="0"/>
              <a:t>Tamanho, datas de criação e modificação, permissões, etc.</a:t>
            </a:r>
          </a:p>
          <a:p>
            <a:endParaRPr lang="pt-BR" dirty="0"/>
          </a:p>
          <a:p>
            <a:r>
              <a:rPr lang="pt-BR" dirty="0"/>
              <a:t>Como programador estamos interessados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conectar um programa a um arquivo</a:t>
            </a:r>
            <a:r>
              <a:rPr lang="pt-BR" dirty="0"/>
              <a:t> para:</a:t>
            </a:r>
          </a:p>
          <a:p>
            <a:pPr lvl="1"/>
            <a:r>
              <a:rPr lang="pt-BR" dirty="0"/>
              <a:t>Ler informações do arquivo</a:t>
            </a:r>
          </a:p>
          <a:p>
            <a:pPr lvl="1"/>
            <a:r>
              <a:rPr lang="pt-BR" dirty="0"/>
              <a:t>Gravar informações no arquivo</a:t>
            </a:r>
          </a:p>
        </p:txBody>
      </p:sp>
    </p:spTree>
    <p:extLst>
      <p:ext uri="{BB962C8B-B14F-4D97-AF65-F5344CB8AC3E}">
        <p14:creationId xmlns:p14="http://schemas.microsoft.com/office/powerpoint/2010/main" val="27223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 programador os arquivos se dividem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80942" y="4302388"/>
            <a:ext cx="6429420" cy="7869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80942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01000001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23884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66826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09768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5552710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95652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838594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81536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24478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767420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00001010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980942" y="4588141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'A'   'r'    'q'   'u'    'i'    'v'   'o'    's'   ' 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1904" y="3933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texto</a:t>
            </a:r>
          </a:p>
        </p:txBody>
      </p:sp>
      <p:sp>
        <p:nvSpPr>
          <p:cNvPr id="17" name="Retângulo 3"/>
          <p:cNvSpPr/>
          <p:nvPr/>
        </p:nvSpPr>
        <p:spPr>
          <a:xfrm>
            <a:off x="2592118" y="5597697"/>
            <a:ext cx="7392314" cy="733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4"/>
          <p:cNvSpPr/>
          <p:nvPr/>
        </p:nvSpPr>
        <p:spPr>
          <a:xfrm>
            <a:off x="7895060" y="5597698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00000000000000000000000000001111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592118" y="5597698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00111110110000000000000000000000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681490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324432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67374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610316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253258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240190" y="5885731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0.375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'c'    'a'   's'   'a'   '\0'           </a:t>
            </a:r>
            <a:r>
              <a:rPr lang="pt-BR" sz="1400" dirty="0">
                <a:latin typeface="+mj-lt"/>
              </a:rPr>
              <a:t>15</a:t>
            </a:r>
            <a:endParaRPr lang="pt-BR" sz="1200" dirty="0">
              <a:latin typeface="+mj-lt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5172682" y="52292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</p:txBody>
      </p:sp>
    </p:spTree>
    <p:extLst>
      <p:ext uri="{BB962C8B-B14F-4D97-AF65-F5344CB8AC3E}">
        <p14:creationId xmlns:p14="http://schemas.microsoft.com/office/powerpoint/2010/main" val="115369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  <a:endParaRPr lang="pt-BR" dirty="0"/>
          </a:p>
          <a:p>
            <a:pPr lvl="1"/>
            <a:r>
              <a:rPr lang="pt-BR" dirty="0"/>
              <a:t>Uma sequência de bits em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bits representam um caractere</a:t>
            </a:r>
            <a:endParaRPr lang="pt-BR" dirty="0"/>
          </a:p>
          <a:p>
            <a:pPr lvl="1"/>
            <a:r>
              <a:rPr lang="pt-BR" dirty="0"/>
              <a:t>Na codificação ASCII um caracatere são 8 bits</a:t>
            </a:r>
          </a:p>
          <a:p>
            <a:pPr lvl="1"/>
            <a:r>
              <a:rPr lang="pt-BR" dirty="0"/>
              <a:t>Em Unicode um caractere tem de 8 a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</a:t>
            </a:r>
          </a:p>
          <a:p>
            <a:pPr lvl="2"/>
            <a:r>
              <a:rPr lang="pt-BR" dirty="0"/>
              <a:t>Existem várias codificações (UTF-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, UTF-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, UTF-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42532" y="5450354"/>
            <a:ext cx="6429420" cy="7869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142532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01000001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85474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28416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71358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5714300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357242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000184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643126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286068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929010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00001010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42532" y="573610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'A'   'r'    'q'   'u'    'i'    'v'   'o'    's'   ' 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5840" y="4941168"/>
            <a:ext cx="344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texto na codificação ASCII</a:t>
            </a:r>
          </a:p>
        </p:txBody>
      </p:sp>
    </p:spTree>
    <p:extLst>
      <p:ext uri="{BB962C8B-B14F-4D97-AF65-F5344CB8AC3E}">
        <p14:creationId xmlns:p14="http://schemas.microsoft.com/office/powerpoint/2010/main" val="225310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3"/>
          <p:cNvSpPr/>
          <p:nvPr/>
        </p:nvSpPr>
        <p:spPr>
          <a:xfrm>
            <a:off x="2639617" y="4725143"/>
            <a:ext cx="7392314" cy="733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4"/>
          <p:cNvSpPr/>
          <p:nvPr/>
        </p:nvSpPr>
        <p:spPr>
          <a:xfrm>
            <a:off x="7942559" y="4725144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00000000000000000000000000001111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  <a:endParaRPr lang="pt-BR" dirty="0"/>
          </a:p>
          <a:p>
            <a:pPr lvl="1"/>
            <a:r>
              <a:rPr lang="pt-BR" dirty="0"/>
              <a:t>Uma sequência de bits em que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bits representa </a:t>
            </a:r>
            <a:r>
              <a:rPr lang="pt-BR" dirty="0"/>
              <a:t>uma informação na sua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nativa </a:t>
            </a:r>
            <a:r>
              <a:rPr lang="pt-BR" dirty="0"/>
              <a:t>(inteira, ponto-flutuante, caractere, etc.)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39617" y="4725144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00111110110000000000000000000000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28989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71931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014873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57815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300757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87689" y="501317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0.375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'c'    'a'   's'   'a'   '\0'           </a:t>
            </a:r>
            <a:r>
              <a:rPr lang="pt-BR" sz="1400" dirty="0">
                <a:latin typeface="+mj-lt"/>
              </a:rPr>
              <a:t>15</a:t>
            </a:r>
            <a:endParaRPr lang="pt-BR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181" y="407707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3622168" y="4536590"/>
            <a:ext cx="124272" cy="20893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eft Brace 18"/>
          <p:cNvSpPr/>
          <p:nvPr/>
        </p:nvSpPr>
        <p:spPr>
          <a:xfrm rot="16200000">
            <a:off x="8926250" y="4536591"/>
            <a:ext cx="124272" cy="20893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3369954" y="570422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float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7473" y="572350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6249892" y="4069108"/>
            <a:ext cx="124272" cy="30243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/>
          <p:cNvSpPr txBox="1"/>
          <p:nvPr/>
        </p:nvSpPr>
        <p:spPr>
          <a:xfrm>
            <a:off x="5953473" y="570422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char [ ]</a:t>
            </a:r>
          </a:p>
        </p:txBody>
      </p:sp>
    </p:spTree>
    <p:extLst>
      <p:ext uri="{BB962C8B-B14F-4D97-AF65-F5344CB8AC3E}">
        <p14:creationId xmlns:p14="http://schemas.microsoft.com/office/powerpoint/2010/main" val="100744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1658</TotalTime>
  <Words>3303</Words>
  <Application>Microsoft Office PowerPoint</Application>
  <PresentationFormat>Widescreen</PresentationFormat>
  <Paragraphs>667</Paragraphs>
  <Slides>39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Arquivos Texto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Arquivos Texto</vt:lpstr>
      <vt:lpstr>Saída em Tela</vt:lpstr>
      <vt:lpstr>Saída em Tela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Arquivos</dc:title>
  <dc:creator>Judson Santiago</dc:creator>
  <cp:lastModifiedBy>Judson Santiago</cp:lastModifiedBy>
  <cp:revision>197</cp:revision>
  <dcterms:created xsi:type="dcterms:W3CDTF">2009-09-21T11:57:27Z</dcterms:created>
  <dcterms:modified xsi:type="dcterms:W3CDTF">2021-05-28T01:32:47Z</dcterms:modified>
</cp:coreProperties>
</file>