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07" r:id="rId3"/>
    <p:sldId id="308" r:id="rId4"/>
    <p:sldId id="306" r:id="rId5"/>
    <p:sldId id="294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9" r:id="rId16"/>
    <p:sldId id="311" r:id="rId17"/>
    <p:sldId id="313" r:id="rId18"/>
    <p:sldId id="310" r:id="rId19"/>
    <p:sldId id="314" r:id="rId20"/>
    <p:sldId id="30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F471B2-98DB-4815-966E-645702CF2738}" v="76" dt="2021-05-28T01:29:30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05" autoAdjust="0"/>
  </p:normalViewPr>
  <p:slideViewPr>
    <p:cSldViewPr>
      <p:cViewPr varScale="1">
        <p:scale>
          <a:sx n="156" d="100"/>
          <a:sy n="156" d="100"/>
        </p:scale>
        <p:origin x="444" y="1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E48F1D0-7108-4BB5-8584-C93928730167}"/>
    <pc:docChg chg="undo custSel modSld">
      <pc:chgData name="Judson Santiago" userId="ebb108da2f256286" providerId="LiveId" clId="{DE48F1D0-7108-4BB5-8584-C93928730167}" dt="2020-01-29T18:14:30.983" v="331" actId="368"/>
      <pc:docMkLst>
        <pc:docMk/>
      </pc:docMkLst>
      <pc:sldChg chg="modSp modNotesTx">
        <pc:chgData name="Judson Santiago" userId="ebb108da2f256286" providerId="LiveId" clId="{DE48F1D0-7108-4BB5-8584-C93928730167}" dt="2020-01-29T18:14:30.983" v="331" actId="368"/>
        <pc:sldMkLst>
          <pc:docMk/>
          <pc:sldMk cId="2376204197" sldId="295"/>
        </pc:sldMkLst>
        <pc:spChg chg="mod">
          <ac:chgData name="Judson Santiago" userId="ebb108da2f256286" providerId="LiveId" clId="{DE48F1D0-7108-4BB5-8584-C93928730167}" dt="2020-01-29T18:14:30.983" v="331" actId="368"/>
          <ac:spMkLst>
            <pc:docMk/>
            <pc:sldMk cId="2376204197" sldId="295"/>
            <ac:spMk id="5" creationId="{011FF905-5183-4A56-BA87-656AAC9F8425}"/>
          </ac:spMkLst>
        </pc:spChg>
        <pc:graphicFrameChg chg="mod modGraphic">
          <ac:chgData name="Judson Santiago" userId="ebb108da2f256286" providerId="LiveId" clId="{DE48F1D0-7108-4BB5-8584-C93928730167}" dt="2020-01-29T18:10:37.392" v="27" actId="20577"/>
          <ac:graphicFrameMkLst>
            <pc:docMk/>
            <pc:sldMk cId="2376204197" sldId="295"/>
            <ac:graphicFrameMk id="4" creationId="{00000000-0000-0000-0000-000000000000}"/>
          </ac:graphicFrameMkLst>
        </pc:graphicFrameChg>
      </pc:sldChg>
    </pc:docChg>
  </pc:docChgLst>
  <pc:docChgLst>
    <pc:chgData name="Judson Santiago" userId="ebb108da2f256286" providerId="LiveId" clId="{70F76358-C55C-4096-99BB-367E93C927C5}"/>
    <pc:docChg chg="undo custSel addSld delSld modSld">
      <pc:chgData name="Judson Santiago" userId="ebb108da2f256286" providerId="LiveId" clId="{70F76358-C55C-4096-99BB-367E93C927C5}" dt="2019-02-27T22:45:39.934" v="2666" actId="403"/>
      <pc:docMkLst>
        <pc:docMk/>
      </pc:docMkLst>
      <pc:sldChg chg="modSp">
        <pc:chgData name="Judson Santiago" userId="ebb108da2f256286" providerId="LiveId" clId="{70F76358-C55C-4096-99BB-367E93C927C5}" dt="2019-02-25T18:13:04.341" v="223" actId="20577"/>
        <pc:sldMkLst>
          <pc:docMk/>
          <pc:sldMk cId="11025940" sldId="294"/>
        </pc:sldMkLst>
        <pc:spChg chg="mod">
          <ac:chgData name="Judson Santiago" userId="ebb108da2f256286" providerId="LiveId" clId="{70F76358-C55C-4096-99BB-367E93C927C5}" dt="2019-02-25T18:13:04.341" v="223" actId="20577"/>
          <ac:spMkLst>
            <pc:docMk/>
            <pc:sldMk cId="11025940" sldId="294"/>
            <ac:spMk id="3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8:12:33.288" v="196" actId="207"/>
          <ac:spMkLst>
            <pc:docMk/>
            <pc:sldMk cId="11025940" sldId="294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70F76358-C55C-4096-99BB-367E93C927C5}" dt="2019-02-26T17:35:54.624" v="2631" actId="1076"/>
        <pc:sldMkLst>
          <pc:docMk/>
          <pc:sldMk cId="2376204197" sldId="295"/>
        </pc:sldMkLst>
        <pc:spChg chg="add mod">
          <ac:chgData name="Judson Santiago" userId="ebb108da2f256286" providerId="LiveId" clId="{70F76358-C55C-4096-99BB-367E93C927C5}" dt="2019-02-26T17:35:54.624" v="2631" actId="1076"/>
          <ac:spMkLst>
            <pc:docMk/>
            <pc:sldMk cId="2376204197" sldId="295"/>
            <ac:spMk id="5" creationId="{011FF905-5183-4A56-BA87-656AAC9F8425}"/>
          </ac:spMkLst>
        </pc:spChg>
        <pc:graphicFrameChg chg="mod modGraphic">
          <ac:chgData name="Judson Santiago" userId="ebb108da2f256286" providerId="LiveId" clId="{70F76358-C55C-4096-99BB-367E93C927C5}" dt="2019-02-25T19:28:07.040" v="253" actId="14734"/>
          <ac:graphicFrameMkLst>
            <pc:docMk/>
            <pc:sldMk cId="2376204197" sldId="295"/>
            <ac:graphicFrameMk id="4" creationId="{00000000-0000-0000-0000-000000000000}"/>
          </ac:graphicFrameMkLst>
        </pc:graphicFrameChg>
      </pc:sldChg>
      <pc:sldChg chg="modSp">
        <pc:chgData name="Judson Santiago" userId="ebb108da2f256286" providerId="LiveId" clId="{70F76358-C55C-4096-99BB-367E93C927C5}" dt="2019-02-25T19:33:18.262" v="283" actId="1076"/>
        <pc:sldMkLst>
          <pc:docMk/>
          <pc:sldMk cId="1151431478" sldId="296"/>
        </pc:sldMkLst>
        <pc:spChg chg="mod">
          <ac:chgData name="Judson Santiago" userId="ebb108da2f256286" providerId="LiveId" clId="{70F76358-C55C-4096-99BB-367E93C927C5}" dt="2019-02-25T19:32:24.890" v="279" actId="1076"/>
          <ac:spMkLst>
            <pc:docMk/>
            <pc:sldMk cId="1151431478" sldId="296"/>
            <ac:spMk id="4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2:24.890" v="279" actId="1076"/>
          <ac:spMkLst>
            <pc:docMk/>
            <pc:sldMk cId="1151431478" sldId="296"/>
            <ac:spMk id="5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3:18.262" v="283" actId="1076"/>
          <ac:spMkLst>
            <pc:docMk/>
            <pc:sldMk cId="1151431478" sldId="296"/>
            <ac:spMk id="6" creationId="{00000000-0000-0000-0000-000000000000}"/>
          </ac:spMkLst>
        </pc:spChg>
      </pc:sldChg>
      <pc:sldChg chg="addSp modSp">
        <pc:chgData name="Judson Santiago" userId="ebb108da2f256286" providerId="LiveId" clId="{70F76358-C55C-4096-99BB-367E93C927C5}" dt="2019-02-25T19:35:09.864" v="294" actId="1076"/>
        <pc:sldMkLst>
          <pc:docMk/>
          <pc:sldMk cId="1858589458" sldId="298"/>
        </pc:sldMkLst>
        <pc:spChg chg="mod">
          <ac:chgData name="Judson Santiago" userId="ebb108da2f256286" providerId="LiveId" clId="{70F76358-C55C-4096-99BB-367E93C927C5}" dt="2019-02-25T19:34:30.686" v="289" actId="1076"/>
          <ac:spMkLst>
            <pc:docMk/>
            <pc:sldMk cId="1858589458" sldId="298"/>
            <ac:spMk id="3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5:00.571" v="293" actId="1076"/>
          <ac:spMkLst>
            <pc:docMk/>
            <pc:sldMk cId="1858589458" sldId="298"/>
            <ac:spMk id="4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4:38.413" v="290" actId="164"/>
          <ac:spMkLst>
            <pc:docMk/>
            <pc:sldMk cId="1858589458" sldId="298"/>
            <ac:spMk id="6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4:38.413" v="290" actId="164"/>
          <ac:spMkLst>
            <pc:docMk/>
            <pc:sldMk cId="1858589458" sldId="298"/>
            <ac:spMk id="7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4:38.413" v="290" actId="164"/>
          <ac:spMkLst>
            <pc:docMk/>
            <pc:sldMk cId="1858589458" sldId="298"/>
            <ac:spMk id="8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4:38.413" v="290" actId="164"/>
          <ac:spMkLst>
            <pc:docMk/>
            <pc:sldMk cId="1858589458" sldId="298"/>
            <ac:spMk id="10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4:38.413" v="290" actId="164"/>
          <ac:spMkLst>
            <pc:docMk/>
            <pc:sldMk cId="1858589458" sldId="298"/>
            <ac:spMk id="11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4:38.413" v="290" actId="164"/>
          <ac:spMkLst>
            <pc:docMk/>
            <pc:sldMk cId="1858589458" sldId="298"/>
            <ac:spMk id="12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4:38.413" v="290" actId="164"/>
          <ac:spMkLst>
            <pc:docMk/>
            <pc:sldMk cId="1858589458" sldId="298"/>
            <ac:spMk id="13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4:38.413" v="290" actId="164"/>
          <ac:spMkLst>
            <pc:docMk/>
            <pc:sldMk cId="1858589458" sldId="298"/>
            <ac:spMk id="14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4:38.413" v="290" actId="164"/>
          <ac:spMkLst>
            <pc:docMk/>
            <pc:sldMk cId="1858589458" sldId="298"/>
            <ac:spMk id="15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4:38.413" v="290" actId="164"/>
          <ac:spMkLst>
            <pc:docMk/>
            <pc:sldMk cId="1858589458" sldId="298"/>
            <ac:spMk id="16" creationId="{00000000-0000-0000-0000-000000000000}"/>
          </ac:spMkLst>
        </pc:spChg>
        <pc:grpChg chg="add mod">
          <ac:chgData name="Judson Santiago" userId="ebb108da2f256286" providerId="LiveId" clId="{70F76358-C55C-4096-99BB-367E93C927C5}" dt="2019-02-25T19:35:09.864" v="294" actId="1076"/>
          <ac:grpSpMkLst>
            <pc:docMk/>
            <pc:sldMk cId="1858589458" sldId="298"/>
            <ac:grpSpMk id="5" creationId="{042F31B7-A871-42FF-82C9-167D207F189B}"/>
          </ac:grpSpMkLst>
        </pc:grp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18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19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20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26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27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28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32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33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34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35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36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37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38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39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40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41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42" creationId="{00000000-0000-0000-0000-000000000000}"/>
          </ac:cxnSpMkLst>
        </pc:cxnChg>
        <pc:cxnChg chg="mod">
          <ac:chgData name="Judson Santiago" userId="ebb108da2f256286" providerId="LiveId" clId="{70F76358-C55C-4096-99BB-367E93C927C5}" dt="2019-02-25T19:34:38.413" v="290" actId="164"/>
          <ac:cxnSpMkLst>
            <pc:docMk/>
            <pc:sldMk cId="1858589458" sldId="298"/>
            <ac:cxnSpMk id="43" creationId="{00000000-0000-0000-0000-000000000000}"/>
          </ac:cxnSpMkLst>
        </pc:cxnChg>
      </pc:sldChg>
      <pc:sldChg chg="modSp">
        <pc:chgData name="Judson Santiago" userId="ebb108da2f256286" providerId="LiveId" clId="{70F76358-C55C-4096-99BB-367E93C927C5}" dt="2019-02-26T17:39:43.426" v="2664" actId="20577"/>
        <pc:sldMkLst>
          <pc:docMk/>
          <pc:sldMk cId="4271377546" sldId="299"/>
        </pc:sldMkLst>
        <pc:spChg chg="mod">
          <ac:chgData name="Judson Santiago" userId="ebb108da2f256286" providerId="LiveId" clId="{70F76358-C55C-4096-99BB-367E93C927C5}" dt="2019-02-26T17:39:43.426" v="2664" actId="20577"/>
          <ac:spMkLst>
            <pc:docMk/>
            <pc:sldMk cId="4271377546" sldId="299"/>
            <ac:spMk id="3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39:28.334" v="304" actId="404"/>
          <ac:spMkLst>
            <pc:docMk/>
            <pc:sldMk cId="4271377546" sldId="299"/>
            <ac:spMk id="4" creationId="{00000000-0000-0000-0000-000000000000}"/>
          </ac:spMkLst>
        </pc:spChg>
      </pc:sldChg>
      <pc:sldChg chg="modSp">
        <pc:chgData name="Judson Santiago" userId="ebb108da2f256286" providerId="LiveId" clId="{70F76358-C55C-4096-99BB-367E93C927C5}" dt="2019-02-27T22:45:39.934" v="2666" actId="403"/>
        <pc:sldMkLst>
          <pc:docMk/>
          <pc:sldMk cId="2473170699" sldId="300"/>
        </pc:sldMkLst>
        <pc:spChg chg="mod">
          <ac:chgData name="Judson Santiago" userId="ebb108da2f256286" providerId="LiveId" clId="{70F76358-C55C-4096-99BB-367E93C927C5}" dt="2019-02-25T19:40:10.772" v="313" actId="6549"/>
          <ac:spMkLst>
            <pc:docMk/>
            <pc:sldMk cId="2473170699" sldId="300"/>
            <ac:spMk id="3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19:40:45.684" v="319" actId="403"/>
          <ac:spMkLst>
            <pc:docMk/>
            <pc:sldMk cId="2473170699" sldId="300"/>
            <ac:spMk id="4" creationId="{00000000-0000-0000-0000-000000000000}"/>
          </ac:spMkLst>
        </pc:spChg>
        <pc:spChg chg="mod">
          <ac:chgData name="Judson Santiago" userId="ebb108da2f256286" providerId="LiveId" clId="{70F76358-C55C-4096-99BB-367E93C927C5}" dt="2019-02-27T22:45:39.934" v="2666" actId="403"/>
          <ac:spMkLst>
            <pc:docMk/>
            <pc:sldMk cId="2473170699" sldId="300"/>
            <ac:spMk id="5" creationId="{00000000-0000-0000-0000-000000000000}"/>
          </ac:spMkLst>
        </pc:spChg>
      </pc:sldChg>
      <pc:sldChg chg="modSp">
        <pc:chgData name="Judson Santiago" userId="ebb108da2f256286" providerId="LiveId" clId="{70F76358-C55C-4096-99BB-367E93C927C5}" dt="2019-02-25T19:41:38.555" v="331" actId="20577"/>
        <pc:sldMkLst>
          <pc:docMk/>
          <pc:sldMk cId="1229039614" sldId="301"/>
        </pc:sldMkLst>
        <pc:spChg chg="mod">
          <ac:chgData name="Judson Santiago" userId="ebb108da2f256286" providerId="LiveId" clId="{70F76358-C55C-4096-99BB-367E93C927C5}" dt="2019-02-25T19:41:38.555" v="331" actId="20577"/>
          <ac:spMkLst>
            <pc:docMk/>
            <pc:sldMk cId="1229039614" sldId="301"/>
            <ac:spMk id="4" creationId="{00000000-0000-0000-0000-000000000000}"/>
          </ac:spMkLst>
        </pc:spChg>
      </pc:sldChg>
      <pc:sldChg chg="modSp">
        <pc:chgData name="Judson Santiago" userId="ebb108da2f256286" providerId="LiveId" clId="{70F76358-C55C-4096-99BB-367E93C927C5}" dt="2019-02-25T19:42:59.833" v="364" actId="6549"/>
        <pc:sldMkLst>
          <pc:docMk/>
          <pc:sldMk cId="1964808361" sldId="302"/>
        </pc:sldMkLst>
        <pc:spChg chg="mod">
          <ac:chgData name="Judson Santiago" userId="ebb108da2f256286" providerId="LiveId" clId="{70F76358-C55C-4096-99BB-367E93C927C5}" dt="2019-02-25T19:42:59.833" v="364" actId="6549"/>
          <ac:spMkLst>
            <pc:docMk/>
            <pc:sldMk cId="1964808361" sldId="302"/>
            <ac:spMk id="4" creationId="{00000000-0000-0000-0000-000000000000}"/>
          </ac:spMkLst>
        </pc:spChg>
      </pc:sldChg>
      <pc:sldChg chg="modSp">
        <pc:chgData name="Judson Santiago" userId="ebb108da2f256286" providerId="LiveId" clId="{70F76358-C55C-4096-99BB-367E93C927C5}" dt="2019-02-25T19:42:01.069" v="334" actId="20577"/>
        <pc:sldMkLst>
          <pc:docMk/>
          <pc:sldMk cId="2231918628" sldId="303"/>
        </pc:sldMkLst>
        <pc:spChg chg="mod">
          <ac:chgData name="Judson Santiago" userId="ebb108da2f256286" providerId="LiveId" clId="{70F76358-C55C-4096-99BB-367E93C927C5}" dt="2019-02-25T19:42:01.069" v="334" actId="20577"/>
          <ac:spMkLst>
            <pc:docMk/>
            <pc:sldMk cId="2231918628" sldId="303"/>
            <ac:spMk id="4" creationId="{00000000-0000-0000-0000-000000000000}"/>
          </ac:spMkLst>
        </pc:spChg>
      </pc:sldChg>
      <pc:sldChg chg="modSp">
        <pc:chgData name="Judson Santiago" userId="ebb108da2f256286" providerId="LiveId" clId="{70F76358-C55C-4096-99BB-367E93C927C5}" dt="2019-02-25T19:52:21.966" v="367" actId="1076"/>
        <pc:sldMkLst>
          <pc:docMk/>
          <pc:sldMk cId="499976868" sldId="304"/>
        </pc:sldMkLst>
        <pc:spChg chg="mod">
          <ac:chgData name="Judson Santiago" userId="ebb108da2f256286" providerId="LiveId" clId="{70F76358-C55C-4096-99BB-367E93C927C5}" dt="2019-02-25T19:52:21.966" v="367" actId="1076"/>
          <ac:spMkLst>
            <pc:docMk/>
            <pc:sldMk cId="499976868" sldId="304"/>
            <ac:spMk id="2" creationId="{00000000-0000-0000-0000-000000000000}"/>
          </ac:spMkLst>
        </pc:spChg>
      </pc:sldChg>
      <pc:sldChg chg="modSp">
        <pc:chgData name="Judson Santiago" userId="ebb108da2f256286" providerId="LiveId" clId="{70F76358-C55C-4096-99BB-367E93C927C5}" dt="2019-02-25T21:05:17.852" v="1844" actId="20577"/>
        <pc:sldMkLst>
          <pc:docMk/>
          <pc:sldMk cId="2347449722" sldId="305"/>
        </pc:sldMkLst>
        <pc:spChg chg="mod">
          <ac:chgData name="Judson Santiago" userId="ebb108da2f256286" providerId="LiveId" clId="{70F76358-C55C-4096-99BB-367E93C927C5}" dt="2019-02-25T21:05:17.852" v="1844" actId="20577"/>
          <ac:spMkLst>
            <pc:docMk/>
            <pc:sldMk cId="2347449722" sldId="305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70F76358-C55C-4096-99BB-367E93C927C5}" dt="2019-02-26T17:33:55.415" v="2608" actId="6549"/>
        <pc:sldMkLst>
          <pc:docMk/>
          <pc:sldMk cId="2840949135" sldId="306"/>
        </pc:sldMkLst>
        <pc:spChg chg="mod">
          <ac:chgData name="Judson Santiago" userId="ebb108da2f256286" providerId="LiveId" clId="{70F76358-C55C-4096-99BB-367E93C927C5}" dt="2019-02-25T18:05:46.731" v="34" actId="20577"/>
          <ac:spMkLst>
            <pc:docMk/>
            <pc:sldMk cId="2840949135" sldId="306"/>
            <ac:spMk id="2" creationId="{00000000-0000-0000-0000-000000000000}"/>
          </ac:spMkLst>
        </pc:spChg>
        <pc:spChg chg="mod">
          <ac:chgData name="Judson Santiago" userId="ebb108da2f256286" providerId="LiveId" clId="{70F76358-C55C-4096-99BB-367E93C927C5}" dt="2019-02-26T17:33:55.415" v="2608" actId="6549"/>
          <ac:spMkLst>
            <pc:docMk/>
            <pc:sldMk cId="2840949135" sldId="306"/>
            <ac:spMk id="3" creationId="{00000000-0000-0000-0000-000000000000}"/>
          </ac:spMkLst>
        </pc:spChg>
        <pc:spChg chg="mod">
          <ac:chgData name="Judson Santiago" userId="ebb108da2f256286" providerId="LiveId" clId="{70F76358-C55C-4096-99BB-367E93C927C5}" dt="2019-02-26T17:32:28.326" v="2598" actId="1076"/>
          <ac:spMkLst>
            <pc:docMk/>
            <pc:sldMk cId="2840949135" sldId="306"/>
            <ac:spMk id="4" creationId="{00000000-0000-0000-0000-000000000000}"/>
          </ac:spMkLst>
        </pc:spChg>
        <pc:spChg chg="mod">
          <ac:chgData name="Judson Santiago" userId="ebb108da2f256286" providerId="LiveId" clId="{70F76358-C55C-4096-99BB-367E93C927C5}" dt="2019-02-26T17:33:27.159" v="2606" actId="207"/>
          <ac:spMkLst>
            <pc:docMk/>
            <pc:sldMk cId="2840949135" sldId="306"/>
            <ac:spMk id="7" creationId="{00000000-0000-0000-0000-000000000000}"/>
          </ac:spMkLst>
        </pc:spChg>
        <pc:spChg chg="mod">
          <ac:chgData name="Judson Santiago" userId="ebb108da2f256286" providerId="LiveId" clId="{70F76358-C55C-4096-99BB-367E93C927C5}" dt="2019-02-26T17:33:27.159" v="2606" actId="207"/>
          <ac:spMkLst>
            <pc:docMk/>
            <pc:sldMk cId="2840949135" sldId="306"/>
            <ac:spMk id="8" creationId="{00000000-0000-0000-0000-000000000000}"/>
          </ac:spMkLst>
        </pc:spChg>
        <pc:spChg chg="mod">
          <ac:chgData name="Judson Santiago" userId="ebb108da2f256286" providerId="LiveId" clId="{70F76358-C55C-4096-99BB-367E93C927C5}" dt="2019-02-26T17:32:56.540" v="2603" actId="1076"/>
          <ac:spMkLst>
            <pc:docMk/>
            <pc:sldMk cId="2840949135" sldId="306"/>
            <ac:spMk id="9" creationId="{00000000-0000-0000-0000-000000000000}"/>
          </ac:spMkLst>
        </pc:spChg>
        <pc:spChg chg="mod">
          <ac:chgData name="Judson Santiago" userId="ebb108da2f256286" providerId="LiveId" clId="{70F76358-C55C-4096-99BB-367E93C927C5}" dt="2019-02-26T17:32:59.894" v="2604" actId="1076"/>
          <ac:spMkLst>
            <pc:docMk/>
            <pc:sldMk cId="2840949135" sldId="306"/>
            <ac:spMk id="10" creationId="{00000000-0000-0000-0000-000000000000}"/>
          </ac:spMkLst>
        </pc:spChg>
        <pc:grpChg chg="add mod">
          <ac:chgData name="Judson Santiago" userId="ebb108da2f256286" providerId="LiveId" clId="{70F76358-C55C-4096-99BB-367E93C927C5}" dt="2019-02-26T17:32:37.260" v="2600" actId="12788"/>
          <ac:grpSpMkLst>
            <pc:docMk/>
            <pc:sldMk cId="2840949135" sldId="306"/>
            <ac:grpSpMk id="5" creationId="{CC758516-EB35-4A15-B224-613380A6D4B1}"/>
          </ac:grpSpMkLst>
        </pc:grpChg>
        <pc:cxnChg chg="del mod">
          <ac:chgData name="Judson Santiago" userId="ebb108da2f256286" providerId="LiveId" clId="{70F76358-C55C-4096-99BB-367E93C927C5}" dt="2019-02-26T17:32:24.781" v="2597" actId="478"/>
          <ac:cxnSpMkLst>
            <pc:docMk/>
            <pc:sldMk cId="2840949135" sldId="306"/>
            <ac:cxnSpMk id="12" creationId="{00000000-0000-0000-0000-000000000000}"/>
          </ac:cxnSpMkLst>
        </pc:cxnChg>
        <pc:cxnChg chg="del mod">
          <ac:chgData name="Judson Santiago" userId="ebb108da2f256286" providerId="LiveId" clId="{70F76358-C55C-4096-99BB-367E93C927C5}" dt="2019-02-26T17:32:23.054" v="2596" actId="478"/>
          <ac:cxnSpMkLst>
            <pc:docMk/>
            <pc:sldMk cId="2840949135" sldId="306"/>
            <ac:cxnSpMk id="14" creationId="{00000000-0000-0000-0000-000000000000}"/>
          </ac:cxnSpMkLst>
        </pc:cxnChg>
      </pc:sldChg>
      <pc:sldChg chg="modSp">
        <pc:chgData name="Judson Santiago" userId="ebb108da2f256286" providerId="LiveId" clId="{70F76358-C55C-4096-99BB-367E93C927C5}" dt="2019-02-26T17:29:30.696" v="2591" actId="113"/>
        <pc:sldMkLst>
          <pc:docMk/>
          <pc:sldMk cId="1062943732" sldId="307"/>
        </pc:sldMkLst>
        <pc:spChg chg="mod">
          <ac:chgData name="Judson Santiago" userId="ebb108da2f256286" providerId="LiveId" clId="{70F76358-C55C-4096-99BB-367E93C927C5}" dt="2019-02-26T17:29:30.696" v="2591" actId="113"/>
          <ac:spMkLst>
            <pc:docMk/>
            <pc:sldMk cId="1062943732" sldId="307"/>
            <ac:spMk id="3" creationId="{00000000-0000-0000-0000-000000000000}"/>
          </ac:spMkLst>
        </pc:spChg>
      </pc:sldChg>
      <pc:sldChg chg="addSp delSp modSp add modNotesTx">
        <pc:chgData name="Judson Santiago" userId="ebb108da2f256286" providerId="LiveId" clId="{70F76358-C55C-4096-99BB-367E93C927C5}" dt="2019-02-25T21:35:03.807" v="2338" actId="20577"/>
        <pc:sldMkLst>
          <pc:docMk/>
          <pc:sldMk cId="1974663608" sldId="309"/>
        </pc:sldMkLst>
        <pc:spChg chg="mod">
          <ac:chgData name="Judson Santiago" userId="ebb108da2f256286" providerId="LiveId" clId="{70F76358-C55C-4096-99BB-367E93C927C5}" dt="2019-02-25T19:52:25.810" v="368"/>
          <ac:spMkLst>
            <pc:docMk/>
            <pc:sldMk cId="1974663608" sldId="309"/>
            <ac:spMk id="2" creationId="{606F147E-0A39-41D3-B1ED-FF519DC88C02}"/>
          </ac:spMkLst>
        </pc:spChg>
        <pc:spChg chg="mod">
          <ac:chgData name="Judson Santiago" userId="ebb108da2f256286" providerId="LiveId" clId="{70F76358-C55C-4096-99BB-367E93C927C5}" dt="2019-02-25T21:27:57.206" v="2176" actId="368"/>
          <ac:spMkLst>
            <pc:docMk/>
            <pc:sldMk cId="1974663608" sldId="309"/>
            <ac:spMk id="3" creationId="{7D21C3EA-A922-4292-B865-99979E84302D}"/>
          </ac:spMkLst>
        </pc:spChg>
        <pc:spChg chg="add del mod">
          <ac:chgData name="Judson Santiago" userId="ebb108da2f256286" providerId="LiveId" clId="{70F76358-C55C-4096-99BB-367E93C927C5}" dt="2019-02-25T21:09:44.131" v="1858" actId="478"/>
          <ac:spMkLst>
            <pc:docMk/>
            <pc:sldMk cId="1974663608" sldId="309"/>
            <ac:spMk id="4" creationId="{9B48DCC6-28D9-4C84-BA53-BFBF73612DC5}"/>
          </ac:spMkLst>
        </pc:spChg>
        <pc:spChg chg="del mod topLvl">
          <ac:chgData name="Judson Santiago" userId="ebb108da2f256286" providerId="LiveId" clId="{70F76358-C55C-4096-99BB-367E93C927C5}" dt="2019-02-25T21:16:34.249" v="1990" actId="478"/>
          <ac:spMkLst>
            <pc:docMk/>
            <pc:sldMk cId="1974663608" sldId="309"/>
            <ac:spMk id="6" creationId="{873066C3-4821-4542-87AE-CC85F6BD1C6B}"/>
          </ac:spMkLst>
        </pc:spChg>
        <pc:spChg chg="mod topLvl">
          <ac:chgData name="Judson Santiago" userId="ebb108da2f256286" providerId="LiveId" clId="{70F76358-C55C-4096-99BB-367E93C927C5}" dt="2019-02-25T21:35:03.807" v="2338" actId="20577"/>
          <ac:spMkLst>
            <pc:docMk/>
            <pc:sldMk cId="1974663608" sldId="309"/>
            <ac:spMk id="7" creationId="{1ABDCE03-F31D-461A-8E68-C72BD75428B4}"/>
          </ac:spMkLst>
        </pc:spChg>
        <pc:spChg chg="del mod topLvl">
          <ac:chgData name="Judson Santiago" userId="ebb108da2f256286" providerId="LiveId" clId="{70F76358-C55C-4096-99BB-367E93C927C5}" dt="2019-02-25T21:15:56.950" v="1980"/>
          <ac:spMkLst>
            <pc:docMk/>
            <pc:sldMk cId="1974663608" sldId="309"/>
            <ac:spMk id="8" creationId="{B7597924-B225-4DD0-8909-3D17104A02D8}"/>
          </ac:spMkLst>
        </pc:spChg>
        <pc:spChg chg="mod topLvl">
          <ac:chgData name="Judson Santiago" userId="ebb108da2f256286" providerId="LiveId" clId="{70F76358-C55C-4096-99BB-367E93C927C5}" dt="2019-02-25T21:33:55.267" v="2330" actId="1076"/>
          <ac:spMkLst>
            <pc:docMk/>
            <pc:sldMk cId="1974663608" sldId="309"/>
            <ac:spMk id="9" creationId="{8C430E5B-C19A-4C40-A2D2-1AA1FA289853}"/>
          </ac:spMkLst>
        </pc:spChg>
        <pc:spChg chg="del mod topLvl">
          <ac:chgData name="Judson Santiago" userId="ebb108da2f256286" providerId="LiveId" clId="{70F76358-C55C-4096-99BB-367E93C927C5}" dt="2019-02-25T21:15:13.656" v="1947" actId="478"/>
          <ac:spMkLst>
            <pc:docMk/>
            <pc:sldMk cId="1974663608" sldId="309"/>
            <ac:spMk id="10" creationId="{8049E2E0-98F5-4F17-801A-D71742A02BEC}"/>
          </ac:spMkLst>
        </pc:spChg>
        <pc:spChg chg="del mod topLvl">
          <ac:chgData name="Judson Santiago" userId="ebb108da2f256286" providerId="LiveId" clId="{70F76358-C55C-4096-99BB-367E93C927C5}" dt="2019-02-25T21:15:13.656" v="1947" actId="478"/>
          <ac:spMkLst>
            <pc:docMk/>
            <pc:sldMk cId="1974663608" sldId="309"/>
            <ac:spMk id="11" creationId="{A9D6CD7E-1CB2-416A-81BE-51E8B73ED198}"/>
          </ac:spMkLst>
        </pc:spChg>
        <pc:spChg chg="del mod topLvl">
          <ac:chgData name="Judson Santiago" userId="ebb108da2f256286" providerId="LiveId" clId="{70F76358-C55C-4096-99BB-367E93C927C5}" dt="2019-02-25T21:15:13.656" v="1947" actId="478"/>
          <ac:spMkLst>
            <pc:docMk/>
            <pc:sldMk cId="1974663608" sldId="309"/>
            <ac:spMk id="12" creationId="{E513927E-25EE-427A-A88F-B697DC1FBE15}"/>
          </ac:spMkLst>
        </pc:spChg>
        <pc:spChg chg="add mod topLvl">
          <ac:chgData name="Judson Santiago" userId="ebb108da2f256286" providerId="LiveId" clId="{70F76358-C55C-4096-99BB-367E93C927C5}" dt="2019-02-25T21:33:55.267" v="2330" actId="1076"/>
          <ac:spMkLst>
            <pc:docMk/>
            <pc:sldMk cId="1974663608" sldId="309"/>
            <ac:spMk id="13" creationId="{A50A88A2-0364-4681-B8A4-AB06AB33398B}"/>
          </ac:spMkLst>
        </pc:spChg>
        <pc:spChg chg="add mod topLvl">
          <ac:chgData name="Judson Santiago" userId="ebb108da2f256286" providerId="LiveId" clId="{70F76358-C55C-4096-99BB-367E93C927C5}" dt="2019-02-25T21:33:55.267" v="2330" actId="1076"/>
          <ac:spMkLst>
            <pc:docMk/>
            <pc:sldMk cId="1974663608" sldId="309"/>
            <ac:spMk id="14" creationId="{F0EC2284-C038-4DD5-98CA-5B7D8AF7EC7D}"/>
          </ac:spMkLst>
        </pc:spChg>
        <pc:spChg chg="add mod topLvl">
          <ac:chgData name="Judson Santiago" userId="ebb108da2f256286" providerId="LiveId" clId="{70F76358-C55C-4096-99BB-367E93C927C5}" dt="2019-02-25T21:32:37.050" v="2321" actId="1076"/>
          <ac:spMkLst>
            <pc:docMk/>
            <pc:sldMk cId="1974663608" sldId="309"/>
            <ac:spMk id="15" creationId="{49FF477C-9204-409F-BDEE-9FE1E7FEB2B8}"/>
          </ac:spMkLst>
        </pc:spChg>
        <pc:spChg chg="add mod topLvl">
          <ac:chgData name="Judson Santiago" userId="ebb108da2f256286" providerId="LiveId" clId="{70F76358-C55C-4096-99BB-367E93C927C5}" dt="2019-02-25T21:33:55.267" v="2330" actId="1076"/>
          <ac:spMkLst>
            <pc:docMk/>
            <pc:sldMk cId="1974663608" sldId="309"/>
            <ac:spMk id="16" creationId="{BD1BA098-DA14-46EB-8D09-0ECD1E53780A}"/>
          </ac:spMkLst>
        </pc:spChg>
        <pc:spChg chg="add mod topLvl">
          <ac:chgData name="Judson Santiago" userId="ebb108da2f256286" providerId="LiveId" clId="{70F76358-C55C-4096-99BB-367E93C927C5}" dt="2019-02-25T21:33:55.267" v="2330" actId="1076"/>
          <ac:spMkLst>
            <pc:docMk/>
            <pc:sldMk cId="1974663608" sldId="309"/>
            <ac:spMk id="17" creationId="{F7C536A5-E4AE-4919-A6C2-0E6EE7C75AF4}"/>
          </ac:spMkLst>
        </pc:spChg>
        <pc:spChg chg="add mod topLvl">
          <ac:chgData name="Judson Santiago" userId="ebb108da2f256286" providerId="LiveId" clId="{70F76358-C55C-4096-99BB-367E93C927C5}" dt="2019-02-25T21:33:55.267" v="2330" actId="1076"/>
          <ac:spMkLst>
            <pc:docMk/>
            <pc:sldMk cId="1974663608" sldId="309"/>
            <ac:spMk id="18" creationId="{817A08C0-ED96-4518-AEE0-1A829081EB67}"/>
          </ac:spMkLst>
        </pc:spChg>
        <pc:spChg chg="add del mod">
          <ac:chgData name="Judson Santiago" userId="ebb108da2f256286" providerId="LiveId" clId="{70F76358-C55C-4096-99BB-367E93C927C5}" dt="2019-02-25T21:22:14.094" v="2057" actId="478"/>
          <ac:spMkLst>
            <pc:docMk/>
            <pc:sldMk cId="1974663608" sldId="309"/>
            <ac:spMk id="19" creationId="{4DFA0BF3-6821-49A8-B471-70DA7A034C97}"/>
          </ac:spMkLst>
        </pc:spChg>
        <pc:spChg chg="add mod topLvl">
          <ac:chgData name="Judson Santiago" userId="ebb108da2f256286" providerId="LiveId" clId="{70F76358-C55C-4096-99BB-367E93C927C5}" dt="2019-02-25T21:31:34.653" v="2294" actId="1036"/>
          <ac:spMkLst>
            <pc:docMk/>
            <pc:sldMk cId="1974663608" sldId="309"/>
            <ac:spMk id="20" creationId="{D6F905C3-842F-4078-AB3B-940483796BFF}"/>
          </ac:spMkLst>
        </pc:spChg>
        <pc:spChg chg="add mod topLvl">
          <ac:chgData name="Judson Santiago" userId="ebb108da2f256286" providerId="LiveId" clId="{70F76358-C55C-4096-99BB-367E93C927C5}" dt="2019-02-25T21:31:34.653" v="2294" actId="1036"/>
          <ac:spMkLst>
            <pc:docMk/>
            <pc:sldMk cId="1974663608" sldId="309"/>
            <ac:spMk id="21" creationId="{8BF36D72-0555-44B0-A93E-1F6FFFB3BAB1}"/>
          </ac:spMkLst>
        </pc:spChg>
        <pc:spChg chg="add mod topLvl">
          <ac:chgData name="Judson Santiago" userId="ebb108da2f256286" providerId="LiveId" clId="{70F76358-C55C-4096-99BB-367E93C927C5}" dt="2019-02-25T21:33:55.267" v="2330" actId="1076"/>
          <ac:spMkLst>
            <pc:docMk/>
            <pc:sldMk cId="1974663608" sldId="309"/>
            <ac:spMk id="22" creationId="{9A07FF80-755B-44BC-B63A-FC6D916E04CC}"/>
          </ac:spMkLst>
        </pc:spChg>
        <pc:spChg chg="add mod topLvl">
          <ac:chgData name="Judson Santiago" userId="ebb108da2f256286" providerId="LiveId" clId="{70F76358-C55C-4096-99BB-367E93C927C5}" dt="2019-02-25T21:33:55.267" v="2330" actId="1076"/>
          <ac:spMkLst>
            <pc:docMk/>
            <pc:sldMk cId="1974663608" sldId="309"/>
            <ac:spMk id="23" creationId="{51562262-A713-4F06-956E-75936A08056B}"/>
          </ac:spMkLst>
        </pc:spChg>
        <pc:spChg chg="add mod">
          <ac:chgData name="Judson Santiago" userId="ebb108da2f256286" providerId="LiveId" clId="{70F76358-C55C-4096-99BB-367E93C927C5}" dt="2019-02-25T21:33:28.521" v="2329" actId="1076"/>
          <ac:spMkLst>
            <pc:docMk/>
            <pc:sldMk cId="1974663608" sldId="309"/>
            <ac:spMk id="25" creationId="{06E854FC-BD0A-4E02-930A-B85EEB3D30AB}"/>
          </ac:spMkLst>
        </pc:spChg>
        <pc:spChg chg="add mod">
          <ac:chgData name="Judson Santiago" userId="ebb108da2f256286" providerId="LiveId" clId="{70F76358-C55C-4096-99BB-367E93C927C5}" dt="2019-02-25T21:33:55.267" v="2330" actId="1076"/>
          <ac:spMkLst>
            <pc:docMk/>
            <pc:sldMk cId="1974663608" sldId="309"/>
            <ac:spMk id="26" creationId="{25E7C47C-1981-4806-8F18-028BFDB67595}"/>
          </ac:spMkLst>
        </pc:spChg>
        <pc:spChg chg="add mod">
          <ac:chgData name="Judson Santiago" userId="ebb108da2f256286" providerId="LiveId" clId="{70F76358-C55C-4096-99BB-367E93C927C5}" dt="2019-02-25T21:33:55.267" v="2330" actId="1076"/>
          <ac:spMkLst>
            <pc:docMk/>
            <pc:sldMk cId="1974663608" sldId="309"/>
            <ac:spMk id="27" creationId="{47EC1C5E-F170-400D-ACD3-0FED1592ACDB}"/>
          </ac:spMkLst>
        </pc:spChg>
        <pc:spChg chg="add mod">
          <ac:chgData name="Judson Santiago" userId="ebb108da2f256286" providerId="LiveId" clId="{70F76358-C55C-4096-99BB-367E93C927C5}" dt="2019-02-25T21:33:55.267" v="2330" actId="1076"/>
          <ac:spMkLst>
            <pc:docMk/>
            <pc:sldMk cId="1974663608" sldId="309"/>
            <ac:spMk id="28" creationId="{2443F58A-09EE-4762-B287-7B1DA059A91B}"/>
          </ac:spMkLst>
        </pc:spChg>
        <pc:grpChg chg="add del mod">
          <ac:chgData name="Judson Santiago" userId="ebb108da2f256286" providerId="LiveId" clId="{70F76358-C55C-4096-99BB-367E93C927C5}" dt="2019-02-25T21:12:06.675" v="1910" actId="165"/>
          <ac:grpSpMkLst>
            <pc:docMk/>
            <pc:sldMk cId="1974663608" sldId="309"/>
            <ac:grpSpMk id="5" creationId="{2198B0E8-AE1D-4EF3-A9B7-8587548E1717}"/>
          </ac:grpSpMkLst>
        </pc:grpChg>
        <pc:grpChg chg="add del mod">
          <ac:chgData name="Judson Santiago" userId="ebb108da2f256286" providerId="LiveId" clId="{70F76358-C55C-4096-99BB-367E93C927C5}" dt="2019-02-25T21:31:11.465" v="2288" actId="165"/>
          <ac:grpSpMkLst>
            <pc:docMk/>
            <pc:sldMk cId="1974663608" sldId="309"/>
            <ac:grpSpMk id="24" creationId="{2D24484C-D669-4564-8D7F-9F38E3F80CDA}"/>
          </ac:grpSpMkLst>
        </pc:grpChg>
      </pc:sldChg>
      <pc:sldChg chg="delSp modSp add modNotesTx">
        <pc:chgData name="Judson Santiago" userId="ebb108da2f256286" providerId="LiveId" clId="{70F76358-C55C-4096-99BB-367E93C927C5}" dt="2019-02-25T21:45:00.453" v="2528" actId="20577"/>
        <pc:sldMkLst>
          <pc:docMk/>
          <pc:sldMk cId="2879293425" sldId="310"/>
        </pc:sldMkLst>
        <pc:spChg chg="del mod">
          <ac:chgData name="Judson Santiago" userId="ebb108da2f256286" providerId="LiveId" clId="{70F76358-C55C-4096-99BB-367E93C927C5}" dt="2019-02-25T21:44:06.434" v="2477" actId="478"/>
          <ac:spMkLst>
            <pc:docMk/>
            <pc:sldMk cId="2879293425" sldId="310"/>
            <ac:spMk id="3" creationId="{7D21C3EA-A922-4292-B865-99979E84302D}"/>
          </ac:spMkLst>
        </pc:spChg>
        <pc:spChg chg="mod">
          <ac:chgData name="Judson Santiago" userId="ebb108da2f256286" providerId="LiveId" clId="{70F76358-C55C-4096-99BB-367E93C927C5}" dt="2019-02-25T21:45:00.453" v="2528" actId="20577"/>
          <ac:spMkLst>
            <pc:docMk/>
            <pc:sldMk cId="2879293425" sldId="310"/>
            <ac:spMk id="4" creationId="{9B48DCC6-28D9-4C84-BA53-BFBF73612DC5}"/>
          </ac:spMkLst>
        </pc:spChg>
      </pc:sldChg>
      <pc:sldChg chg="delSp modSp add">
        <pc:chgData name="Judson Santiago" userId="ebb108da2f256286" providerId="LiveId" clId="{70F76358-C55C-4096-99BB-367E93C927C5}" dt="2019-02-25T21:35:34.400" v="2339" actId="6549"/>
        <pc:sldMkLst>
          <pc:docMk/>
          <pc:sldMk cId="2218290321" sldId="311"/>
        </pc:sldMkLst>
        <pc:spChg chg="del mod">
          <ac:chgData name="Judson Santiago" userId="ebb108da2f256286" providerId="LiveId" clId="{70F76358-C55C-4096-99BB-367E93C927C5}" dt="2019-02-25T21:28:31.492" v="2180" actId="478"/>
          <ac:spMkLst>
            <pc:docMk/>
            <pc:sldMk cId="2218290321" sldId="311"/>
            <ac:spMk id="3" creationId="{7D21C3EA-A922-4292-B865-99979E84302D}"/>
          </ac:spMkLst>
        </pc:spChg>
        <pc:spChg chg="mod">
          <ac:chgData name="Judson Santiago" userId="ebb108da2f256286" providerId="LiveId" clId="{70F76358-C55C-4096-99BB-367E93C927C5}" dt="2019-02-25T21:35:34.400" v="2339" actId="6549"/>
          <ac:spMkLst>
            <pc:docMk/>
            <pc:sldMk cId="2218290321" sldId="311"/>
            <ac:spMk id="4" creationId="{9B48DCC6-28D9-4C84-BA53-BFBF73612DC5}"/>
          </ac:spMkLst>
        </pc:spChg>
      </pc:sldChg>
      <pc:sldChg chg="addSp delSp modSp add">
        <pc:chgData name="Judson Santiago" userId="ebb108da2f256286" providerId="LiveId" clId="{70F76358-C55C-4096-99BB-367E93C927C5}" dt="2019-02-25T21:46:49.581" v="2556" actId="207"/>
        <pc:sldMkLst>
          <pc:docMk/>
          <pc:sldMk cId="1673031960" sldId="313"/>
        </pc:sldMkLst>
        <pc:spChg chg="mod">
          <ac:chgData name="Judson Santiago" userId="ebb108da2f256286" providerId="LiveId" clId="{70F76358-C55C-4096-99BB-367E93C927C5}" dt="2019-02-25T21:46:49.581" v="2556" actId="207"/>
          <ac:spMkLst>
            <pc:docMk/>
            <pc:sldMk cId="1673031960" sldId="313"/>
            <ac:spMk id="3" creationId="{00000000-0000-0000-0000-000000000000}"/>
          </ac:spMkLst>
        </pc:spChg>
        <pc:spChg chg="add del mod">
          <ac:chgData name="Judson Santiago" userId="ebb108da2f256286" providerId="LiveId" clId="{70F76358-C55C-4096-99BB-367E93C927C5}" dt="2019-02-25T21:41:42.552" v="2453" actId="478"/>
          <ac:spMkLst>
            <pc:docMk/>
            <pc:sldMk cId="1673031960" sldId="313"/>
            <ac:spMk id="4" creationId="{ED39F681-4037-4681-B58F-582C01CA8E20}"/>
          </ac:spMkLst>
        </pc:spChg>
        <pc:spChg chg="mod">
          <ac:chgData name="Judson Santiago" userId="ebb108da2f256286" providerId="LiveId" clId="{70F76358-C55C-4096-99BB-367E93C927C5}" dt="2019-02-25T21:41:13.772" v="2445" actId="14100"/>
          <ac:spMkLst>
            <pc:docMk/>
            <pc:sldMk cId="1673031960" sldId="313"/>
            <ac:spMk id="5" creationId="{00000000-0000-0000-0000-000000000000}"/>
          </ac:spMkLst>
        </pc:spChg>
        <pc:spChg chg="add mod">
          <ac:chgData name="Judson Santiago" userId="ebb108da2f256286" providerId="LiveId" clId="{70F76358-C55C-4096-99BB-367E93C927C5}" dt="2019-02-25T21:43:15.122" v="2472" actId="20577"/>
          <ac:spMkLst>
            <pc:docMk/>
            <pc:sldMk cId="1673031960" sldId="313"/>
            <ac:spMk id="6" creationId="{2CC88CF3-A87A-48D7-A5D9-EF4D77ABB6BC}"/>
          </ac:spMkLst>
        </pc:spChg>
      </pc:sldChg>
      <pc:sldChg chg="modSp add">
        <pc:chgData name="Judson Santiago" userId="ebb108da2f256286" providerId="LiveId" clId="{70F76358-C55C-4096-99BB-367E93C927C5}" dt="2019-02-25T21:47:33.081" v="2563" actId="20577"/>
        <pc:sldMkLst>
          <pc:docMk/>
          <pc:sldMk cId="601355579" sldId="314"/>
        </pc:sldMkLst>
        <pc:spChg chg="mod">
          <ac:chgData name="Judson Santiago" userId="ebb108da2f256286" providerId="LiveId" clId="{70F76358-C55C-4096-99BB-367E93C927C5}" dt="2019-02-25T21:46:44.237" v="2555" actId="207"/>
          <ac:spMkLst>
            <pc:docMk/>
            <pc:sldMk cId="601355579" sldId="314"/>
            <ac:spMk id="3" creationId="{00000000-0000-0000-0000-000000000000}"/>
          </ac:spMkLst>
        </pc:spChg>
        <pc:spChg chg="mod">
          <ac:chgData name="Judson Santiago" userId="ebb108da2f256286" providerId="LiveId" clId="{70F76358-C55C-4096-99BB-367E93C927C5}" dt="2019-02-25T21:47:33.081" v="2563" actId="20577"/>
          <ac:spMkLst>
            <pc:docMk/>
            <pc:sldMk cId="601355579" sldId="314"/>
            <ac:spMk id="6" creationId="{2CC88CF3-A87A-48D7-A5D9-EF4D77ABB6BC}"/>
          </ac:spMkLst>
        </pc:spChg>
      </pc:sldChg>
    </pc:docChg>
  </pc:docChgLst>
  <pc:docChgLst>
    <pc:chgData name="Judson Santiago" userId="ebb108da2f256286" providerId="LiveId" clId="{90F471B2-98DB-4815-966E-645702CF2738}"/>
    <pc:docChg chg="undo custSel modSld modMainMaster">
      <pc:chgData name="Judson Santiago" userId="ebb108da2f256286" providerId="LiveId" clId="{90F471B2-98DB-4815-966E-645702CF2738}" dt="2021-05-28T18:06:57.077" v="568" actId="20577"/>
      <pc:docMkLst>
        <pc:docMk/>
      </pc:docMkLst>
      <pc:sldChg chg="modNotesTx">
        <pc:chgData name="Judson Santiago" userId="ebb108da2f256286" providerId="LiveId" clId="{90F471B2-98DB-4815-966E-645702CF2738}" dt="2021-05-28T18:06:57.077" v="568" actId="20577"/>
        <pc:sldMkLst>
          <pc:docMk/>
          <pc:sldMk cId="0" sldId="256"/>
        </pc:sldMkLst>
      </pc:sldChg>
      <pc:sldChg chg="addSp modSp mod modAnim modNotesTx">
        <pc:chgData name="Judson Santiago" userId="ebb108da2f256286" providerId="LiveId" clId="{90F471B2-98DB-4815-966E-645702CF2738}" dt="2021-05-28T00:06:17.480" v="278" actId="14100"/>
        <pc:sldMkLst>
          <pc:docMk/>
          <pc:sldMk cId="1151431478" sldId="296"/>
        </pc:sldMkLst>
        <pc:spChg chg="mod">
          <ac:chgData name="Judson Santiago" userId="ebb108da2f256286" providerId="LiveId" clId="{90F471B2-98DB-4815-966E-645702CF2738}" dt="2021-05-28T00:02:02.304" v="146" actId="948"/>
          <ac:spMkLst>
            <pc:docMk/>
            <pc:sldMk cId="1151431478" sldId="296"/>
            <ac:spMk id="3" creationId="{00000000-0000-0000-0000-000000000000}"/>
          </ac:spMkLst>
        </pc:spChg>
        <pc:spChg chg="mod">
          <ac:chgData name="Judson Santiago" userId="ebb108da2f256286" providerId="LiveId" clId="{90F471B2-98DB-4815-966E-645702CF2738}" dt="2021-05-28T00:01:28.768" v="142" actId="1076"/>
          <ac:spMkLst>
            <pc:docMk/>
            <pc:sldMk cId="1151431478" sldId="296"/>
            <ac:spMk id="4" creationId="{00000000-0000-0000-0000-000000000000}"/>
          </ac:spMkLst>
        </pc:spChg>
        <pc:spChg chg="mod">
          <ac:chgData name="Judson Santiago" userId="ebb108da2f256286" providerId="LiveId" clId="{90F471B2-98DB-4815-966E-645702CF2738}" dt="2021-05-28T00:01:35.155" v="143" actId="1076"/>
          <ac:spMkLst>
            <pc:docMk/>
            <pc:sldMk cId="1151431478" sldId="296"/>
            <ac:spMk id="5" creationId="{00000000-0000-0000-0000-000000000000}"/>
          </ac:spMkLst>
        </pc:spChg>
        <pc:spChg chg="mod">
          <ac:chgData name="Judson Santiago" userId="ebb108da2f256286" providerId="LiveId" clId="{90F471B2-98DB-4815-966E-645702CF2738}" dt="2021-05-28T00:02:06.425" v="149" actId="1035"/>
          <ac:spMkLst>
            <pc:docMk/>
            <pc:sldMk cId="1151431478" sldId="296"/>
            <ac:spMk id="6" creationId="{00000000-0000-0000-0000-000000000000}"/>
          </ac:spMkLst>
        </pc:spChg>
        <pc:spChg chg="add mod">
          <ac:chgData name="Judson Santiago" userId="ebb108da2f256286" providerId="LiveId" clId="{90F471B2-98DB-4815-966E-645702CF2738}" dt="2021-05-28T00:06:17.480" v="278" actId="14100"/>
          <ac:spMkLst>
            <pc:docMk/>
            <pc:sldMk cId="1151431478" sldId="296"/>
            <ac:spMk id="7" creationId="{29289D5C-20A9-44AB-90BF-FEFBF4B9AC44}"/>
          </ac:spMkLst>
        </pc:spChg>
      </pc:sldChg>
      <pc:sldChg chg="addSp delSp modSp mod modAnim">
        <pc:chgData name="Judson Santiago" userId="ebb108da2f256286" providerId="LiveId" clId="{90F471B2-98DB-4815-966E-645702CF2738}" dt="2021-05-28T01:19:42.047" v="328"/>
        <pc:sldMkLst>
          <pc:docMk/>
          <pc:sldMk cId="4271377546" sldId="299"/>
        </pc:sldMkLst>
        <pc:spChg chg="mod">
          <ac:chgData name="Judson Santiago" userId="ebb108da2f256286" providerId="LiveId" clId="{90F471B2-98DB-4815-966E-645702CF2738}" dt="2021-05-28T01:18:52.405" v="326" actId="207"/>
          <ac:spMkLst>
            <pc:docMk/>
            <pc:sldMk cId="4271377546" sldId="299"/>
            <ac:spMk id="5" creationId="{ADA41CF2-4937-4CDE-8D40-11D99BC6A5F9}"/>
          </ac:spMkLst>
        </pc:spChg>
        <pc:spChg chg="mod">
          <ac:chgData name="Judson Santiago" userId="ebb108da2f256286" providerId="LiveId" clId="{90F471B2-98DB-4815-966E-645702CF2738}" dt="2021-05-28T01:18:52.405" v="326" actId="207"/>
          <ac:spMkLst>
            <pc:docMk/>
            <pc:sldMk cId="4271377546" sldId="299"/>
            <ac:spMk id="6" creationId="{F53D3035-08C0-4050-87DE-D4C65A554147}"/>
          </ac:spMkLst>
        </pc:spChg>
        <pc:spChg chg="mod">
          <ac:chgData name="Judson Santiago" userId="ebb108da2f256286" providerId="LiveId" clId="{90F471B2-98DB-4815-966E-645702CF2738}" dt="2021-05-28T01:18:52.405" v="326" actId="207"/>
          <ac:spMkLst>
            <pc:docMk/>
            <pc:sldMk cId="4271377546" sldId="299"/>
            <ac:spMk id="7" creationId="{3031C554-64D6-4FA4-9271-9D9AB944ED12}"/>
          </ac:spMkLst>
        </pc:spChg>
        <pc:spChg chg="add mod">
          <ac:chgData name="Judson Santiago" userId="ebb108da2f256286" providerId="LiveId" clId="{90F471B2-98DB-4815-966E-645702CF2738}" dt="2021-05-28T00:13:01.902" v="287" actId="14100"/>
          <ac:spMkLst>
            <pc:docMk/>
            <pc:sldMk cId="4271377546" sldId="299"/>
            <ac:spMk id="9" creationId="{711728D9-79B4-4A73-A733-5135D8A5E4DE}"/>
          </ac:spMkLst>
        </pc:spChg>
        <pc:spChg chg="mod topLvl">
          <ac:chgData name="Judson Santiago" userId="ebb108da2f256286" providerId="LiveId" clId="{90F471B2-98DB-4815-966E-645702CF2738}" dt="2021-05-28T01:15:29.069" v="318" actId="165"/>
          <ac:spMkLst>
            <pc:docMk/>
            <pc:sldMk cId="4271377546" sldId="299"/>
            <ac:spMk id="27" creationId="{8D219E63-5B9F-4B62-9E4B-A9356191AEAA}"/>
          </ac:spMkLst>
        </pc:spChg>
        <pc:spChg chg="mod">
          <ac:chgData name="Judson Santiago" userId="ebb108da2f256286" providerId="LiveId" clId="{90F471B2-98DB-4815-966E-645702CF2738}" dt="2021-05-28T01:16:24.211" v="322" actId="1076"/>
          <ac:spMkLst>
            <pc:docMk/>
            <pc:sldMk cId="4271377546" sldId="299"/>
            <ac:spMk id="36" creationId="{6E7BB508-5583-44A3-9171-87FE68124207}"/>
          </ac:spMkLst>
        </pc:spChg>
        <pc:grpChg chg="del mod">
          <ac:chgData name="Judson Santiago" userId="ebb108da2f256286" providerId="LiveId" clId="{90F471B2-98DB-4815-966E-645702CF2738}" dt="2021-05-28T01:15:29.069" v="318" actId="165"/>
          <ac:grpSpMkLst>
            <pc:docMk/>
            <pc:sldMk cId="4271377546" sldId="299"/>
            <ac:grpSpMk id="26" creationId="{78A75527-6F96-4186-ACA1-C31E3F3329D1}"/>
          </ac:grpSpMkLst>
        </pc:grpChg>
        <pc:cxnChg chg="mod topLvl">
          <ac:chgData name="Judson Santiago" userId="ebb108da2f256286" providerId="LiveId" clId="{90F471B2-98DB-4815-966E-645702CF2738}" dt="2021-05-28T01:15:29.069" v="318" actId="165"/>
          <ac:cxnSpMkLst>
            <pc:docMk/>
            <pc:sldMk cId="4271377546" sldId="299"/>
            <ac:cxnSpMk id="28" creationId="{969F811C-8437-405F-A50F-6FCE455C647B}"/>
          </ac:cxnSpMkLst>
        </pc:cxnChg>
        <pc:cxnChg chg="mod topLvl">
          <ac:chgData name="Judson Santiago" userId="ebb108da2f256286" providerId="LiveId" clId="{90F471B2-98DB-4815-966E-645702CF2738}" dt="2021-05-28T01:15:29.069" v="318" actId="165"/>
          <ac:cxnSpMkLst>
            <pc:docMk/>
            <pc:sldMk cId="4271377546" sldId="299"/>
            <ac:cxnSpMk id="29" creationId="{D0126FA8-CE22-4BE8-B47A-2964CBB3129F}"/>
          </ac:cxnSpMkLst>
        </pc:cxnChg>
        <pc:cxnChg chg="del">
          <ac:chgData name="Judson Santiago" userId="ebb108da2f256286" providerId="LiveId" clId="{90F471B2-98DB-4815-966E-645702CF2738}" dt="2021-05-28T01:15:02.969" v="311" actId="478"/>
          <ac:cxnSpMkLst>
            <pc:docMk/>
            <pc:sldMk cId="4271377546" sldId="299"/>
            <ac:cxnSpMk id="30" creationId="{7D580A21-100A-4C21-83B2-ACED201218B9}"/>
          </ac:cxnSpMkLst>
        </pc:cxnChg>
        <pc:cxnChg chg="mod topLvl">
          <ac:chgData name="Judson Santiago" userId="ebb108da2f256286" providerId="LiveId" clId="{90F471B2-98DB-4815-966E-645702CF2738}" dt="2021-05-28T01:15:29.069" v="318" actId="165"/>
          <ac:cxnSpMkLst>
            <pc:docMk/>
            <pc:sldMk cId="4271377546" sldId="299"/>
            <ac:cxnSpMk id="31" creationId="{321447B6-3116-4DB1-9BC8-D4724354892F}"/>
          </ac:cxnSpMkLst>
        </pc:cxnChg>
        <pc:cxnChg chg="del">
          <ac:chgData name="Judson Santiago" userId="ebb108da2f256286" providerId="LiveId" clId="{90F471B2-98DB-4815-966E-645702CF2738}" dt="2021-05-28T01:13:32.232" v="291" actId="478"/>
          <ac:cxnSpMkLst>
            <pc:docMk/>
            <pc:sldMk cId="4271377546" sldId="299"/>
            <ac:cxnSpMk id="32" creationId="{7E757573-3C14-432C-B90F-2CB9834A569A}"/>
          </ac:cxnSpMkLst>
        </pc:cxnChg>
        <pc:cxnChg chg="del">
          <ac:chgData name="Judson Santiago" userId="ebb108da2f256286" providerId="LiveId" clId="{90F471B2-98DB-4815-966E-645702CF2738}" dt="2021-05-28T01:13:32.232" v="291" actId="478"/>
          <ac:cxnSpMkLst>
            <pc:docMk/>
            <pc:sldMk cId="4271377546" sldId="299"/>
            <ac:cxnSpMk id="33" creationId="{D5E7DC45-E4C8-4DEB-A330-42286FFF5EC9}"/>
          </ac:cxnSpMkLst>
        </pc:cxnChg>
        <pc:cxnChg chg="del">
          <ac:chgData name="Judson Santiago" userId="ebb108da2f256286" providerId="LiveId" clId="{90F471B2-98DB-4815-966E-645702CF2738}" dt="2021-05-28T01:13:32.232" v="291" actId="478"/>
          <ac:cxnSpMkLst>
            <pc:docMk/>
            <pc:sldMk cId="4271377546" sldId="299"/>
            <ac:cxnSpMk id="34" creationId="{E8DDF0F4-6865-4798-B050-A01B67C4EC42}"/>
          </ac:cxnSpMkLst>
        </pc:cxnChg>
        <pc:cxnChg chg="del">
          <ac:chgData name="Judson Santiago" userId="ebb108da2f256286" providerId="LiveId" clId="{90F471B2-98DB-4815-966E-645702CF2738}" dt="2021-05-28T01:13:32.232" v="291" actId="478"/>
          <ac:cxnSpMkLst>
            <pc:docMk/>
            <pc:sldMk cId="4271377546" sldId="299"/>
            <ac:cxnSpMk id="35" creationId="{76B6BC8A-FE33-4471-9C64-703DAC5726A6}"/>
          </ac:cxnSpMkLst>
        </pc:cxnChg>
        <pc:cxnChg chg="add mod">
          <ac:chgData name="Judson Santiago" userId="ebb108da2f256286" providerId="LiveId" clId="{90F471B2-98DB-4815-966E-645702CF2738}" dt="2021-05-28T01:16:36.133" v="324" actId="14100"/>
          <ac:cxnSpMkLst>
            <pc:docMk/>
            <pc:sldMk cId="4271377546" sldId="299"/>
            <ac:cxnSpMk id="37" creationId="{CFBF0BAF-6725-4A5F-AF0E-3E9BCE4DEE02}"/>
          </ac:cxnSpMkLst>
        </pc:cxnChg>
        <pc:cxnChg chg="mod">
          <ac:chgData name="Judson Santiago" userId="ebb108da2f256286" providerId="LiveId" clId="{90F471B2-98DB-4815-966E-645702CF2738}" dt="2021-05-28T01:16:39.021" v="325" actId="14100"/>
          <ac:cxnSpMkLst>
            <pc:docMk/>
            <pc:sldMk cId="4271377546" sldId="299"/>
            <ac:cxnSpMk id="38" creationId="{8624E211-8026-44EC-9D2F-F2D489D8C8F7}"/>
          </ac:cxnSpMkLst>
        </pc:cxnChg>
      </pc:sldChg>
      <pc:sldChg chg="addSp modSp mod">
        <pc:chgData name="Judson Santiago" userId="ebb108da2f256286" providerId="LiveId" clId="{90F471B2-98DB-4815-966E-645702CF2738}" dt="2021-05-28T01:21:49.249" v="339" actId="20577"/>
        <pc:sldMkLst>
          <pc:docMk/>
          <pc:sldMk cId="1229039614" sldId="301"/>
        </pc:sldMkLst>
        <pc:spChg chg="add mod">
          <ac:chgData name="Judson Santiago" userId="ebb108da2f256286" providerId="LiveId" clId="{90F471B2-98DB-4815-966E-645702CF2738}" dt="2021-05-28T01:21:49.249" v="339" actId="20577"/>
          <ac:spMkLst>
            <pc:docMk/>
            <pc:sldMk cId="1229039614" sldId="301"/>
            <ac:spMk id="5" creationId="{2FF8F720-BF56-488B-8638-78C05A07EA17}"/>
          </ac:spMkLst>
        </pc:spChg>
      </pc:sldChg>
      <pc:sldChg chg="addSp modSp mod">
        <pc:chgData name="Judson Santiago" userId="ebb108da2f256286" providerId="LiveId" clId="{90F471B2-98DB-4815-966E-645702CF2738}" dt="2021-05-28T01:23:49.588" v="345" actId="6549"/>
        <pc:sldMkLst>
          <pc:docMk/>
          <pc:sldMk cId="1964808361" sldId="302"/>
        </pc:sldMkLst>
        <pc:spChg chg="mod">
          <ac:chgData name="Judson Santiago" userId="ebb108da2f256286" providerId="LiveId" clId="{90F471B2-98DB-4815-966E-645702CF2738}" dt="2021-05-28T01:23:49.588" v="345" actId="6549"/>
          <ac:spMkLst>
            <pc:docMk/>
            <pc:sldMk cId="1964808361" sldId="302"/>
            <ac:spMk id="4" creationId="{00000000-0000-0000-0000-000000000000}"/>
          </ac:spMkLst>
        </pc:spChg>
        <pc:spChg chg="add mod">
          <ac:chgData name="Judson Santiago" userId="ebb108da2f256286" providerId="LiveId" clId="{90F471B2-98DB-4815-966E-645702CF2738}" dt="2021-05-28T01:22:00.211" v="340"/>
          <ac:spMkLst>
            <pc:docMk/>
            <pc:sldMk cId="1964808361" sldId="302"/>
            <ac:spMk id="5" creationId="{888D5D0F-EC37-46A3-A2C1-A530369C440A}"/>
          </ac:spMkLst>
        </pc:spChg>
      </pc:sldChg>
      <pc:sldChg chg="addSp modSp">
        <pc:chgData name="Judson Santiago" userId="ebb108da2f256286" providerId="LiveId" clId="{90F471B2-98DB-4815-966E-645702CF2738}" dt="2021-05-28T01:22:01.663" v="341"/>
        <pc:sldMkLst>
          <pc:docMk/>
          <pc:sldMk cId="2231918628" sldId="303"/>
        </pc:sldMkLst>
        <pc:spChg chg="add mod">
          <ac:chgData name="Judson Santiago" userId="ebb108da2f256286" providerId="LiveId" clId="{90F471B2-98DB-4815-966E-645702CF2738}" dt="2021-05-28T01:22:01.663" v="341"/>
          <ac:spMkLst>
            <pc:docMk/>
            <pc:sldMk cId="2231918628" sldId="303"/>
            <ac:spMk id="5" creationId="{84F88832-24F7-4F3B-90CD-63EE44AB89C5}"/>
          </ac:spMkLst>
        </pc:spChg>
      </pc:sldChg>
      <pc:sldChg chg="modSp mod">
        <pc:chgData name="Judson Santiago" userId="ebb108da2f256286" providerId="LiveId" clId="{90F471B2-98DB-4815-966E-645702CF2738}" dt="2021-05-28T01:25:20.127" v="351" actId="20577"/>
        <pc:sldMkLst>
          <pc:docMk/>
          <pc:sldMk cId="499976868" sldId="304"/>
        </pc:sldMkLst>
        <pc:spChg chg="mod">
          <ac:chgData name="Judson Santiago" userId="ebb108da2f256286" providerId="LiveId" clId="{90F471B2-98DB-4815-966E-645702CF2738}" dt="2021-05-28T01:25:20.127" v="351" actId="20577"/>
          <ac:spMkLst>
            <pc:docMk/>
            <pc:sldMk cId="499976868" sldId="304"/>
            <ac:spMk id="5" creationId="{00000000-0000-0000-0000-000000000000}"/>
          </ac:spMkLst>
        </pc:spChg>
      </pc:sldChg>
      <pc:sldChg chg="modSp mod">
        <pc:chgData name="Judson Santiago" userId="ebb108da2f256286" providerId="LiveId" clId="{90F471B2-98DB-4815-966E-645702CF2738}" dt="2021-05-28T01:31:58.953" v="405" actId="948"/>
        <pc:sldMkLst>
          <pc:docMk/>
          <pc:sldMk cId="2347449722" sldId="305"/>
        </pc:sldMkLst>
        <pc:spChg chg="mod">
          <ac:chgData name="Judson Santiago" userId="ebb108da2f256286" providerId="LiveId" clId="{90F471B2-98DB-4815-966E-645702CF2738}" dt="2021-05-28T01:31:58.953" v="405" actId="948"/>
          <ac:spMkLst>
            <pc:docMk/>
            <pc:sldMk cId="2347449722" sldId="305"/>
            <ac:spMk id="3" creationId="{00000000-0000-0000-0000-000000000000}"/>
          </ac:spMkLst>
        </pc:spChg>
      </pc:sldChg>
      <pc:sldChg chg="modSp mod">
        <pc:chgData name="Judson Santiago" userId="ebb108da2f256286" providerId="LiveId" clId="{90F471B2-98DB-4815-966E-645702CF2738}" dt="2021-05-27T23:45:19.851" v="22" actId="17032"/>
        <pc:sldMkLst>
          <pc:docMk/>
          <pc:sldMk cId="2840949135" sldId="306"/>
        </pc:sldMkLst>
        <pc:spChg chg="mod">
          <ac:chgData name="Judson Santiago" userId="ebb108da2f256286" providerId="LiveId" clId="{90F471B2-98DB-4815-966E-645702CF2738}" dt="2021-05-27T23:30:03.974" v="20" actId="20577"/>
          <ac:spMkLst>
            <pc:docMk/>
            <pc:sldMk cId="2840949135" sldId="306"/>
            <ac:spMk id="2" creationId="{00000000-0000-0000-0000-000000000000}"/>
          </ac:spMkLst>
        </pc:spChg>
        <pc:spChg chg="mod">
          <ac:chgData name="Judson Santiago" userId="ebb108da2f256286" providerId="LiveId" clId="{90F471B2-98DB-4815-966E-645702CF2738}" dt="2021-05-27T23:45:19.851" v="22" actId="17032"/>
          <ac:spMkLst>
            <pc:docMk/>
            <pc:sldMk cId="2840949135" sldId="306"/>
            <ac:spMk id="7" creationId="{00000000-0000-0000-0000-000000000000}"/>
          </ac:spMkLst>
        </pc:spChg>
        <pc:spChg chg="mod">
          <ac:chgData name="Judson Santiago" userId="ebb108da2f256286" providerId="LiveId" clId="{90F471B2-98DB-4815-966E-645702CF2738}" dt="2021-05-27T23:45:19.851" v="22" actId="17032"/>
          <ac:spMkLst>
            <pc:docMk/>
            <pc:sldMk cId="2840949135" sldId="306"/>
            <ac:spMk id="8" creationId="{00000000-0000-0000-0000-000000000000}"/>
          </ac:spMkLst>
        </pc:spChg>
      </pc:sldChg>
      <pc:sldChg chg="modSp mod">
        <pc:chgData name="Judson Santiago" userId="ebb108da2f256286" providerId="LiveId" clId="{90F471B2-98DB-4815-966E-645702CF2738}" dt="2021-05-27T23:29:38.924" v="10" actId="207"/>
        <pc:sldMkLst>
          <pc:docMk/>
          <pc:sldMk cId="1062943732" sldId="307"/>
        </pc:sldMkLst>
        <pc:spChg chg="mod">
          <ac:chgData name="Judson Santiago" userId="ebb108da2f256286" providerId="LiveId" clId="{90F471B2-98DB-4815-966E-645702CF2738}" dt="2021-05-27T23:29:38.924" v="10" actId="207"/>
          <ac:spMkLst>
            <pc:docMk/>
            <pc:sldMk cId="1062943732" sldId="307"/>
            <ac:spMk id="3" creationId="{00000000-0000-0000-0000-000000000000}"/>
          </ac:spMkLst>
        </pc:spChg>
      </pc:sldChg>
      <pc:sldChg chg="modSp mod">
        <pc:chgData name="Judson Santiago" userId="ebb108da2f256286" providerId="LiveId" clId="{90F471B2-98DB-4815-966E-645702CF2738}" dt="2021-05-28T01:34:02.156" v="466" actId="20577"/>
        <pc:sldMkLst>
          <pc:docMk/>
          <pc:sldMk cId="1974663608" sldId="309"/>
        </pc:sldMkLst>
        <pc:spChg chg="mod">
          <ac:chgData name="Judson Santiago" userId="ebb108da2f256286" providerId="LiveId" clId="{90F471B2-98DB-4815-966E-645702CF2738}" dt="2021-05-28T01:34:02.156" v="466" actId="20577"/>
          <ac:spMkLst>
            <pc:docMk/>
            <pc:sldMk cId="1974663608" sldId="309"/>
            <ac:spMk id="2" creationId="{606F147E-0A39-41D3-B1ED-FF519DC88C02}"/>
          </ac:spMkLst>
        </pc:spChg>
      </pc:sldChg>
      <pc:sldChg chg="addSp modSp mod">
        <pc:chgData name="Judson Santiago" userId="ebb108da2f256286" providerId="LiveId" clId="{90F471B2-98DB-4815-966E-645702CF2738}" dt="2021-05-28T01:34:31.487" v="469"/>
        <pc:sldMkLst>
          <pc:docMk/>
          <pc:sldMk cId="2879293425" sldId="310"/>
        </pc:sldMkLst>
        <pc:spChg chg="mod">
          <ac:chgData name="Judson Santiago" userId="ebb108da2f256286" providerId="LiveId" clId="{90F471B2-98DB-4815-966E-645702CF2738}" dt="2021-05-28T01:34:31.487" v="469"/>
          <ac:spMkLst>
            <pc:docMk/>
            <pc:sldMk cId="2879293425" sldId="310"/>
            <ac:spMk id="2" creationId="{606F147E-0A39-41D3-B1ED-FF519DC88C02}"/>
          </ac:spMkLst>
        </pc:spChg>
        <pc:spChg chg="add mod">
          <ac:chgData name="Judson Santiago" userId="ebb108da2f256286" providerId="LiveId" clId="{90F471B2-98DB-4815-966E-645702CF2738}" dt="2021-05-28T01:30:29.483" v="402" actId="20577"/>
          <ac:spMkLst>
            <pc:docMk/>
            <pc:sldMk cId="2879293425" sldId="310"/>
            <ac:spMk id="5" creationId="{E15949B0-DFE5-4390-9968-9F5AED92D94F}"/>
          </ac:spMkLst>
        </pc:spChg>
      </pc:sldChg>
      <pc:sldChg chg="addSp modSp mod">
        <pc:chgData name="Judson Santiago" userId="ebb108da2f256286" providerId="LiveId" clId="{90F471B2-98DB-4815-966E-645702CF2738}" dt="2021-05-28T01:34:26.040" v="467"/>
        <pc:sldMkLst>
          <pc:docMk/>
          <pc:sldMk cId="2218290321" sldId="311"/>
        </pc:sldMkLst>
        <pc:spChg chg="mod">
          <ac:chgData name="Judson Santiago" userId="ebb108da2f256286" providerId="LiveId" clId="{90F471B2-98DB-4815-966E-645702CF2738}" dt="2021-05-28T01:34:26.040" v="467"/>
          <ac:spMkLst>
            <pc:docMk/>
            <pc:sldMk cId="2218290321" sldId="311"/>
            <ac:spMk id="2" creationId="{606F147E-0A39-41D3-B1ED-FF519DC88C02}"/>
          </ac:spMkLst>
        </pc:spChg>
        <pc:spChg chg="add mod">
          <ac:chgData name="Judson Santiago" userId="ebb108da2f256286" providerId="LiveId" clId="{90F471B2-98DB-4815-966E-645702CF2738}" dt="2021-05-28T01:30:25.546" v="399" actId="20577"/>
          <ac:spMkLst>
            <pc:docMk/>
            <pc:sldMk cId="2218290321" sldId="311"/>
            <ac:spMk id="5" creationId="{E4B53D96-C81D-4C3E-92C1-0A2715CEB17B}"/>
          </ac:spMkLst>
        </pc:spChg>
      </pc:sldChg>
      <pc:sldChg chg="modSp mod">
        <pc:chgData name="Judson Santiago" userId="ebb108da2f256286" providerId="LiveId" clId="{90F471B2-98DB-4815-966E-645702CF2738}" dt="2021-05-28T01:34:28.494" v="468"/>
        <pc:sldMkLst>
          <pc:docMk/>
          <pc:sldMk cId="1673031960" sldId="313"/>
        </pc:sldMkLst>
        <pc:spChg chg="mod">
          <ac:chgData name="Judson Santiago" userId="ebb108da2f256286" providerId="LiveId" clId="{90F471B2-98DB-4815-966E-645702CF2738}" dt="2021-05-28T01:34:28.494" v="468"/>
          <ac:spMkLst>
            <pc:docMk/>
            <pc:sldMk cId="1673031960" sldId="313"/>
            <ac:spMk id="2" creationId="{00000000-0000-0000-0000-000000000000}"/>
          </ac:spMkLst>
        </pc:spChg>
      </pc:sldChg>
      <pc:sldChg chg="modSp mod">
        <pc:chgData name="Judson Santiago" userId="ebb108da2f256286" providerId="LiveId" clId="{90F471B2-98DB-4815-966E-645702CF2738}" dt="2021-05-28T01:34:34.817" v="470"/>
        <pc:sldMkLst>
          <pc:docMk/>
          <pc:sldMk cId="601355579" sldId="314"/>
        </pc:sldMkLst>
        <pc:spChg chg="mod">
          <ac:chgData name="Judson Santiago" userId="ebb108da2f256286" providerId="LiveId" clId="{90F471B2-98DB-4815-966E-645702CF2738}" dt="2021-05-28T01:34:34.817" v="470"/>
          <ac:spMkLst>
            <pc:docMk/>
            <pc:sldMk cId="601355579" sldId="314"/>
            <ac:spMk id="2" creationId="{00000000-0000-0000-0000-000000000000}"/>
          </ac:spMkLst>
        </pc:spChg>
      </pc:sldChg>
      <pc:sldMasterChg chg="setBg modSldLayout">
        <pc:chgData name="Judson Santiago" userId="ebb108da2f256286" providerId="LiveId" clId="{90F471B2-98DB-4815-966E-645702CF2738}" dt="2021-05-27T20:20:09.246" v="4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90F471B2-98DB-4815-966E-645702CF2738}" dt="2021-05-27T20:18:03.631" v="1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90F471B2-98DB-4815-966E-645702CF2738}" dt="2021-05-27T20:18:03.631" v="1" actId="167"/>
            <ac:picMkLst>
              <pc:docMk/>
              <pc:sldMasterMk cId="0" sldId="2147483660"/>
              <pc:sldLayoutMk cId="0" sldId="2147483661"/>
              <ac:picMk id="13" creationId="{43F86FEB-CB6D-4EF1-AC3F-208A7918D4FA}"/>
            </ac:picMkLst>
          </pc:picChg>
        </pc:sldLayoutChg>
      </pc:sldMasterChg>
    </pc:docChg>
  </pc:docChgLst>
  <pc:docChgLst>
    <pc:chgData name="Judson Santiago" userId="ebb108da2f256286" providerId="LiveId" clId="{B6591646-78B6-4806-815E-BA394591CE75}"/>
    <pc:docChg chg="undo redo custSel addSld delSld modSld">
      <pc:chgData name="Judson Santiago" userId="ebb108da2f256286" providerId="LiveId" clId="{B6591646-78B6-4806-815E-BA394591CE75}" dt="2019-09-22T18:40:31.704" v="409" actId="20577"/>
      <pc:docMkLst>
        <pc:docMk/>
      </pc:docMkLst>
      <pc:sldChg chg="modSp">
        <pc:chgData name="Judson Santiago" userId="ebb108da2f256286" providerId="LiveId" clId="{B6591646-78B6-4806-815E-BA394591CE75}" dt="2019-09-22T17:57:52.092" v="2" actId="207"/>
        <pc:sldMkLst>
          <pc:docMk/>
          <pc:sldMk cId="11025940" sldId="294"/>
        </pc:sldMkLst>
        <pc:spChg chg="mod">
          <ac:chgData name="Judson Santiago" userId="ebb108da2f256286" providerId="LiveId" clId="{B6591646-78B6-4806-815E-BA394591CE75}" dt="2019-09-22T17:57:52.092" v="2" actId="207"/>
          <ac:spMkLst>
            <pc:docMk/>
            <pc:sldMk cId="11025940" sldId="294"/>
            <ac:spMk id="3" creationId="{00000000-0000-0000-0000-000000000000}"/>
          </ac:spMkLst>
        </pc:spChg>
        <pc:spChg chg="mod">
          <ac:chgData name="Judson Santiago" userId="ebb108da2f256286" providerId="LiveId" clId="{B6591646-78B6-4806-815E-BA394591CE75}" dt="2019-09-22T17:57:24.839" v="0" actId="207"/>
          <ac:spMkLst>
            <pc:docMk/>
            <pc:sldMk cId="11025940" sldId="294"/>
            <ac:spMk id="4" creationId="{00000000-0000-0000-0000-000000000000}"/>
          </ac:spMkLst>
        </pc:spChg>
      </pc:sldChg>
      <pc:sldChg chg="modSp">
        <pc:chgData name="Judson Santiago" userId="ebb108da2f256286" providerId="LiveId" clId="{B6591646-78B6-4806-815E-BA394591CE75}" dt="2019-09-22T17:59:40.433" v="23" actId="20577"/>
        <pc:sldMkLst>
          <pc:docMk/>
          <pc:sldMk cId="2376204197" sldId="295"/>
        </pc:sldMkLst>
        <pc:spChg chg="mod">
          <ac:chgData name="Judson Santiago" userId="ebb108da2f256286" providerId="LiveId" clId="{B6591646-78B6-4806-815E-BA394591CE75}" dt="2019-09-22T17:59:40.433" v="23" actId="20577"/>
          <ac:spMkLst>
            <pc:docMk/>
            <pc:sldMk cId="2376204197" sldId="295"/>
            <ac:spMk id="5" creationId="{011FF905-5183-4A56-BA87-656AAC9F8425}"/>
          </ac:spMkLst>
        </pc:spChg>
        <pc:graphicFrameChg chg="modGraphic">
          <ac:chgData name="Judson Santiago" userId="ebb108da2f256286" providerId="LiveId" clId="{B6591646-78B6-4806-815E-BA394591CE75}" dt="2019-09-22T17:58:33.169" v="9" actId="207"/>
          <ac:graphicFrameMkLst>
            <pc:docMk/>
            <pc:sldMk cId="2376204197" sldId="295"/>
            <ac:graphicFrameMk id="4" creationId="{00000000-0000-0000-0000-000000000000}"/>
          </ac:graphicFrameMkLst>
        </pc:graphicFrameChg>
      </pc:sldChg>
      <pc:sldChg chg="modSp">
        <pc:chgData name="Judson Santiago" userId="ebb108da2f256286" providerId="LiveId" clId="{B6591646-78B6-4806-815E-BA394591CE75}" dt="2019-09-22T18:25:23.337" v="202" actId="207"/>
        <pc:sldMkLst>
          <pc:docMk/>
          <pc:sldMk cId="1151431478" sldId="296"/>
        </pc:sldMkLst>
        <pc:spChg chg="mod">
          <ac:chgData name="Judson Santiago" userId="ebb108da2f256286" providerId="LiveId" clId="{B6591646-78B6-4806-815E-BA394591CE75}" dt="2019-09-22T18:25:13.361" v="198" actId="207"/>
          <ac:spMkLst>
            <pc:docMk/>
            <pc:sldMk cId="1151431478" sldId="296"/>
            <ac:spMk id="4" creationId="{00000000-0000-0000-0000-000000000000}"/>
          </ac:spMkLst>
        </pc:spChg>
        <pc:spChg chg="mod">
          <ac:chgData name="Judson Santiago" userId="ebb108da2f256286" providerId="LiveId" clId="{B6591646-78B6-4806-815E-BA394591CE75}" dt="2019-09-22T18:25:18.181" v="200" actId="207"/>
          <ac:spMkLst>
            <pc:docMk/>
            <pc:sldMk cId="1151431478" sldId="296"/>
            <ac:spMk id="5" creationId="{00000000-0000-0000-0000-000000000000}"/>
          </ac:spMkLst>
        </pc:spChg>
        <pc:spChg chg="mod">
          <ac:chgData name="Judson Santiago" userId="ebb108da2f256286" providerId="LiveId" clId="{B6591646-78B6-4806-815E-BA394591CE75}" dt="2019-09-22T18:25:23.337" v="202" actId="207"/>
          <ac:spMkLst>
            <pc:docMk/>
            <pc:sldMk cId="1151431478" sldId="296"/>
            <ac:spMk id="6" creationId="{00000000-0000-0000-0000-000000000000}"/>
          </ac:spMkLst>
        </pc:spChg>
      </pc:sldChg>
      <pc:sldChg chg="modSp">
        <pc:chgData name="Judson Santiago" userId="ebb108da2f256286" providerId="LiveId" clId="{B6591646-78B6-4806-815E-BA394591CE75}" dt="2019-09-22T18:25:07.351" v="197" actId="207"/>
        <pc:sldMkLst>
          <pc:docMk/>
          <pc:sldMk cId="1858589458" sldId="298"/>
        </pc:sldMkLst>
        <pc:spChg chg="mod">
          <ac:chgData name="Judson Santiago" userId="ebb108da2f256286" providerId="LiveId" clId="{B6591646-78B6-4806-815E-BA394591CE75}" dt="2019-09-22T18:25:07.351" v="197" actId="207"/>
          <ac:spMkLst>
            <pc:docMk/>
            <pc:sldMk cId="1858589458" sldId="298"/>
            <ac:spMk id="4" creationId="{00000000-0000-0000-0000-000000000000}"/>
          </ac:spMkLst>
        </pc:spChg>
      </pc:sldChg>
      <pc:sldChg chg="addSp delSp modSp">
        <pc:chgData name="Judson Santiago" userId="ebb108da2f256286" providerId="LiveId" clId="{B6591646-78B6-4806-815E-BA394591CE75}" dt="2019-09-22T18:25:01.187" v="196" actId="207"/>
        <pc:sldMkLst>
          <pc:docMk/>
          <pc:sldMk cId="4271377546" sldId="299"/>
        </pc:sldMkLst>
        <pc:spChg chg="mod">
          <ac:chgData name="Judson Santiago" userId="ebb108da2f256286" providerId="LiveId" clId="{B6591646-78B6-4806-815E-BA394591CE75}" dt="2019-09-22T18:10:29.995" v="107" actId="1076"/>
          <ac:spMkLst>
            <pc:docMk/>
            <pc:sldMk cId="4271377546" sldId="299"/>
            <ac:spMk id="3" creationId="{00000000-0000-0000-0000-000000000000}"/>
          </ac:spMkLst>
        </pc:spChg>
        <pc:spChg chg="mod">
          <ac:chgData name="Judson Santiago" userId="ebb108da2f256286" providerId="LiveId" clId="{B6591646-78B6-4806-815E-BA394591CE75}" dt="2019-09-22T18:25:01.187" v="196" actId="207"/>
          <ac:spMkLst>
            <pc:docMk/>
            <pc:sldMk cId="4271377546" sldId="299"/>
            <ac:spMk id="4" creationId="{00000000-0000-0000-0000-000000000000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5" creationId="{ADA41CF2-4937-4CDE-8D40-11D99BC6A5F9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6" creationId="{F53D3035-08C0-4050-87DE-D4C65A554147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7" creationId="{3031C554-64D6-4FA4-9271-9D9AB944ED12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8" creationId="{60440F65-827E-46BC-90E0-72E3FF6FBE71}"/>
          </ac:spMkLst>
        </pc:spChg>
        <pc:spChg chg="add del mod">
          <ac:chgData name="Judson Santiago" userId="ebb108da2f256286" providerId="LiveId" clId="{B6591646-78B6-4806-815E-BA394591CE75}" dt="2019-09-22T18:07:50.783" v="84" actId="478"/>
          <ac:spMkLst>
            <pc:docMk/>
            <pc:sldMk cId="4271377546" sldId="299"/>
            <ac:spMk id="9" creationId="{0665BEB6-AFCA-4988-B742-81B2772F3B85}"/>
          </ac:spMkLst>
        </pc:spChg>
        <pc:spChg chg="add del mod">
          <ac:chgData name="Judson Santiago" userId="ebb108da2f256286" providerId="LiveId" clId="{B6591646-78B6-4806-815E-BA394591CE75}" dt="2019-09-22T18:07:50.783" v="84" actId="478"/>
          <ac:spMkLst>
            <pc:docMk/>
            <pc:sldMk cId="4271377546" sldId="299"/>
            <ac:spMk id="10" creationId="{A678E5E1-BB05-4604-8FC8-A6A6D6419D25}"/>
          </ac:spMkLst>
        </pc:spChg>
        <pc:spChg chg="add del mod">
          <ac:chgData name="Judson Santiago" userId="ebb108da2f256286" providerId="LiveId" clId="{B6591646-78B6-4806-815E-BA394591CE75}" dt="2019-09-22T18:07:50.783" v="84" actId="478"/>
          <ac:spMkLst>
            <pc:docMk/>
            <pc:sldMk cId="4271377546" sldId="299"/>
            <ac:spMk id="11" creationId="{FA57BDA0-F10C-45C8-93F5-D6118318CF3E}"/>
          </ac:spMkLst>
        </pc:spChg>
        <pc:spChg chg="add del mod">
          <ac:chgData name="Judson Santiago" userId="ebb108da2f256286" providerId="LiveId" clId="{B6591646-78B6-4806-815E-BA394591CE75}" dt="2019-09-22T18:04:37.005" v="36" actId="478"/>
          <ac:spMkLst>
            <pc:docMk/>
            <pc:sldMk cId="4271377546" sldId="299"/>
            <ac:spMk id="12" creationId="{C86DFEFF-3369-4496-A7C9-BA2CCD99D11C}"/>
          </ac:spMkLst>
        </pc:spChg>
        <pc:spChg chg="add del mod">
          <ac:chgData name="Judson Santiago" userId="ebb108da2f256286" providerId="LiveId" clId="{B6591646-78B6-4806-815E-BA394591CE75}" dt="2019-09-22T18:04:36.092" v="35" actId="478"/>
          <ac:spMkLst>
            <pc:docMk/>
            <pc:sldMk cId="4271377546" sldId="299"/>
            <ac:spMk id="13" creationId="{2E4B2283-6C8A-46BF-85A8-72FA2FA99A6A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14" creationId="{4D5DEBB2-8083-4944-B105-FB8C0F692346}"/>
          </ac:spMkLst>
        </pc:spChg>
        <pc:spChg chg="add mod">
          <ac:chgData name="Judson Santiago" userId="ebb108da2f256286" providerId="LiveId" clId="{B6591646-78B6-4806-815E-BA394591CE75}" dt="2019-09-22T18:19:59.096" v="181" actId="1076"/>
          <ac:spMkLst>
            <pc:docMk/>
            <pc:sldMk cId="4271377546" sldId="299"/>
            <ac:spMk id="15" creationId="{870123DE-D425-465A-8E0A-1B96E1192314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16" creationId="{208FB3CF-9D8D-4598-8A24-913AFBF39AEF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17" creationId="{334F8AA6-22C0-4AE3-8B5F-0122BD8E470F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18" creationId="{696C4884-57A1-47D2-ADBA-50262CFD88A6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19" creationId="{D5A20E8E-3C95-4AFB-B59B-96DA36DABF8D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20" creationId="{21B20620-32A5-4047-B055-4BC3FD966402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21" creationId="{737B1B82-0301-4E57-9078-FCB23F94FE5E}"/>
          </ac:spMkLst>
        </pc:spChg>
        <pc:spChg chg="add mod">
          <ac:chgData name="Judson Santiago" userId="ebb108da2f256286" providerId="LiveId" clId="{B6591646-78B6-4806-815E-BA394591CE75}" dt="2019-09-22T18:15:20.097" v="153" actId="1036"/>
          <ac:spMkLst>
            <pc:docMk/>
            <pc:sldMk cId="4271377546" sldId="299"/>
            <ac:spMk id="22" creationId="{70464D3E-26AD-42BB-825E-14B3965EFD06}"/>
          </ac:spMkLst>
        </pc:spChg>
        <pc:spChg chg="add del mod">
          <ac:chgData name="Judson Santiago" userId="ebb108da2f256286" providerId="LiveId" clId="{B6591646-78B6-4806-815E-BA394591CE75}" dt="2019-09-22T18:07:50.783" v="84" actId="478"/>
          <ac:spMkLst>
            <pc:docMk/>
            <pc:sldMk cId="4271377546" sldId="299"/>
            <ac:spMk id="23" creationId="{5371394B-B4FA-4816-B901-FFB0B64521D4}"/>
          </ac:spMkLst>
        </pc:spChg>
        <pc:spChg chg="add del mod">
          <ac:chgData name="Judson Santiago" userId="ebb108da2f256286" providerId="LiveId" clId="{B6591646-78B6-4806-815E-BA394591CE75}" dt="2019-09-22T18:07:50.783" v="84" actId="478"/>
          <ac:spMkLst>
            <pc:docMk/>
            <pc:sldMk cId="4271377546" sldId="299"/>
            <ac:spMk id="24" creationId="{11F3F3D9-4CB4-4726-BEB5-1312F089B2DE}"/>
          </ac:spMkLst>
        </pc:spChg>
        <pc:spChg chg="add del mod">
          <ac:chgData name="Judson Santiago" userId="ebb108da2f256286" providerId="LiveId" clId="{B6591646-78B6-4806-815E-BA394591CE75}" dt="2019-09-22T18:07:50.783" v="84" actId="478"/>
          <ac:spMkLst>
            <pc:docMk/>
            <pc:sldMk cId="4271377546" sldId="299"/>
            <ac:spMk id="25" creationId="{CDE55CFA-5A1B-4C27-8954-FD55FF47EE1D}"/>
          </ac:spMkLst>
        </pc:spChg>
        <pc:spChg chg="add mod">
          <ac:chgData name="Judson Santiago" userId="ebb108da2f256286" providerId="LiveId" clId="{B6591646-78B6-4806-815E-BA394591CE75}" dt="2019-09-22T18:11:35.798" v="124" actId="1076"/>
          <ac:spMkLst>
            <pc:docMk/>
            <pc:sldMk cId="4271377546" sldId="299"/>
            <ac:spMk id="36" creationId="{6E7BB508-5583-44A3-9171-87FE68124207}"/>
          </ac:spMkLst>
        </pc:spChg>
        <pc:spChg chg="add mod ord">
          <ac:chgData name="Judson Santiago" userId="ebb108da2f256286" providerId="LiveId" clId="{B6591646-78B6-4806-815E-BA394591CE75}" dt="2019-09-22T18:15:38.048" v="157" actId="167"/>
          <ac:spMkLst>
            <pc:docMk/>
            <pc:sldMk cId="4271377546" sldId="299"/>
            <ac:spMk id="46" creationId="{0DAD4400-B48C-4147-AA1D-0E523F5BAAF8}"/>
          </ac:spMkLst>
        </pc:spChg>
        <pc:spChg chg="add mod">
          <ac:chgData name="Judson Santiago" userId="ebb108da2f256286" providerId="LiveId" clId="{B6591646-78B6-4806-815E-BA394591CE75}" dt="2019-09-22T18:16:30.535" v="162" actId="1076"/>
          <ac:spMkLst>
            <pc:docMk/>
            <pc:sldMk cId="4271377546" sldId="299"/>
            <ac:spMk id="47" creationId="{730C575C-667D-4558-917C-660B317D00E7}"/>
          </ac:spMkLst>
        </pc:spChg>
        <pc:grpChg chg="add mod">
          <ac:chgData name="Judson Santiago" userId="ebb108da2f256286" providerId="LiveId" clId="{B6591646-78B6-4806-815E-BA394591CE75}" dt="2019-09-22T18:10:46.404" v="113" actId="1076"/>
          <ac:grpSpMkLst>
            <pc:docMk/>
            <pc:sldMk cId="4271377546" sldId="299"/>
            <ac:grpSpMk id="26" creationId="{78A75527-6F96-4186-ACA1-C31E3F3329D1}"/>
          </ac:grpSpMkLst>
        </pc:grpChg>
        <pc:cxnChg chg="add mod">
          <ac:chgData name="Judson Santiago" userId="ebb108da2f256286" providerId="LiveId" clId="{B6591646-78B6-4806-815E-BA394591CE75}" dt="2019-09-22T18:11:38.126" v="125" actId="14100"/>
          <ac:cxnSpMkLst>
            <pc:docMk/>
            <pc:sldMk cId="4271377546" sldId="299"/>
            <ac:cxnSpMk id="38" creationId="{8624E211-8026-44EC-9D2F-F2D489D8C8F7}"/>
          </ac:cxnSpMkLst>
        </pc:cxnChg>
      </pc:sldChg>
      <pc:sldChg chg="modSp">
        <pc:chgData name="Judson Santiago" userId="ebb108da2f256286" providerId="LiveId" clId="{B6591646-78B6-4806-815E-BA394591CE75}" dt="2019-09-22T18:24:51.641" v="195" actId="207"/>
        <pc:sldMkLst>
          <pc:docMk/>
          <pc:sldMk cId="2473170699" sldId="300"/>
        </pc:sldMkLst>
        <pc:spChg chg="mod">
          <ac:chgData name="Judson Santiago" userId="ebb108da2f256286" providerId="LiveId" clId="{B6591646-78B6-4806-815E-BA394591CE75}" dt="2019-09-22T18:24:51.641" v="195" actId="207"/>
          <ac:spMkLst>
            <pc:docMk/>
            <pc:sldMk cId="2473170699" sldId="300"/>
            <ac:spMk id="4" creationId="{00000000-0000-0000-0000-000000000000}"/>
          </ac:spMkLst>
        </pc:spChg>
        <pc:spChg chg="mod">
          <ac:chgData name="Judson Santiago" userId="ebb108da2f256286" providerId="LiveId" clId="{B6591646-78B6-4806-815E-BA394591CE75}" dt="2019-09-22T18:24:47.858" v="194" actId="207"/>
          <ac:spMkLst>
            <pc:docMk/>
            <pc:sldMk cId="2473170699" sldId="300"/>
            <ac:spMk id="5" creationId="{00000000-0000-0000-0000-000000000000}"/>
          </ac:spMkLst>
        </pc:spChg>
      </pc:sldChg>
      <pc:sldChg chg="modSp">
        <pc:chgData name="Judson Santiago" userId="ebb108da2f256286" providerId="LiveId" clId="{B6591646-78B6-4806-815E-BA394591CE75}" dt="2019-09-22T18:24:35.022" v="190" actId="207"/>
        <pc:sldMkLst>
          <pc:docMk/>
          <pc:sldMk cId="1229039614" sldId="301"/>
        </pc:sldMkLst>
        <pc:spChg chg="mod">
          <ac:chgData name="Judson Santiago" userId="ebb108da2f256286" providerId="LiveId" clId="{B6591646-78B6-4806-815E-BA394591CE75}" dt="2019-09-22T18:24:35.022" v="190" actId="207"/>
          <ac:spMkLst>
            <pc:docMk/>
            <pc:sldMk cId="1229039614" sldId="301"/>
            <ac:spMk id="4" creationId="{00000000-0000-0000-0000-000000000000}"/>
          </ac:spMkLst>
        </pc:spChg>
      </pc:sldChg>
      <pc:sldChg chg="modSp">
        <pc:chgData name="Judson Santiago" userId="ebb108da2f256286" providerId="LiveId" clId="{B6591646-78B6-4806-815E-BA394591CE75}" dt="2019-09-22T18:26:29.452" v="207" actId="207"/>
        <pc:sldMkLst>
          <pc:docMk/>
          <pc:sldMk cId="1964808361" sldId="302"/>
        </pc:sldMkLst>
        <pc:spChg chg="mod">
          <ac:chgData name="Judson Santiago" userId="ebb108da2f256286" providerId="LiveId" clId="{B6591646-78B6-4806-815E-BA394591CE75}" dt="2019-09-22T18:26:29.452" v="207" actId="207"/>
          <ac:spMkLst>
            <pc:docMk/>
            <pc:sldMk cId="1964808361" sldId="302"/>
            <ac:spMk id="4" creationId="{00000000-0000-0000-0000-000000000000}"/>
          </ac:spMkLst>
        </pc:spChg>
      </pc:sldChg>
      <pc:sldChg chg="modSp">
        <pc:chgData name="Judson Santiago" userId="ebb108da2f256286" providerId="LiveId" clId="{B6591646-78B6-4806-815E-BA394591CE75}" dt="2019-09-22T18:27:13.359" v="211" actId="207"/>
        <pc:sldMkLst>
          <pc:docMk/>
          <pc:sldMk cId="2231918628" sldId="303"/>
        </pc:sldMkLst>
        <pc:spChg chg="mod">
          <ac:chgData name="Judson Santiago" userId="ebb108da2f256286" providerId="LiveId" clId="{B6591646-78B6-4806-815E-BA394591CE75}" dt="2019-09-22T18:27:13.359" v="211" actId="207"/>
          <ac:spMkLst>
            <pc:docMk/>
            <pc:sldMk cId="2231918628" sldId="303"/>
            <ac:spMk id="4" creationId="{00000000-0000-0000-0000-000000000000}"/>
          </ac:spMkLst>
        </pc:spChg>
      </pc:sldChg>
      <pc:sldChg chg="modSp">
        <pc:chgData name="Judson Santiago" userId="ebb108da2f256286" providerId="LiveId" clId="{B6591646-78B6-4806-815E-BA394591CE75}" dt="2019-09-22T18:27:56.463" v="218" actId="20577"/>
        <pc:sldMkLst>
          <pc:docMk/>
          <pc:sldMk cId="499976868" sldId="304"/>
        </pc:sldMkLst>
        <pc:spChg chg="mod">
          <ac:chgData name="Judson Santiago" userId="ebb108da2f256286" providerId="LiveId" clId="{B6591646-78B6-4806-815E-BA394591CE75}" dt="2019-09-22T18:27:56.463" v="218" actId="20577"/>
          <ac:spMkLst>
            <pc:docMk/>
            <pc:sldMk cId="499976868" sldId="304"/>
            <ac:spMk id="5" creationId="{00000000-0000-0000-0000-000000000000}"/>
          </ac:spMkLst>
        </pc:spChg>
      </pc:sldChg>
      <pc:sldChg chg="modNotesTx">
        <pc:chgData name="Judson Santiago" userId="ebb108da2f256286" providerId="LiveId" clId="{B6591646-78B6-4806-815E-BA394591CE75}" dt="2019-09-22T18:40:31.704" v="409" actId="20577"/>
        <pc:sldMkLst>
          <pc:docMk/>
          <pc:sldMk cId="2347449722" sldId="305"/>
        </pc:sldMkLst>
      </pc:sldChg>
      <pc:sldChg chg="addSp delSp modSp modNotesTx">
        <pc:chgData name="Judson Santiago" userId="ebb108da2f256286" providerId="LiveId" clId="{B6591646-78B6-4806-815E-BA394591CE75}" dt="2019-09-22T18:33:55.887" v="310" actId="6549"/>
        <pc:sldMkLst>
          <pc:docMk/>
          <pc:sldMk cId="1974663608" sldId="309"/>
        </pc:sldMkLst>
        <pc:spChg chg="mod">
          <ac:chgData name="Judson Santiago" userId="ebb108da2f256286" providerId="LiveId" clId="{B6591646-78B6-4806-815E-BA394591CE75}" dt="2019-09-22T18:33:40.059" v="308" actId="1076"/>
          <ac:spMkLst>
            <pc:docMk/>
            <pc:sldMk cId="1974663608" sldId="309"/>
            <ac:spMk id="7" creationId="{1ABDCE03-F31D-461A-8E68-C72BD75428B4}"/>
          </ac:spMkLst>
        </pc:spChg>
        <pc:spChg chg="mod">
          <ac:chgData name="Judson Santiago" userId="ebb108da2f256286" providerId="LiveId" clId="{B6591646-78B6-4806-815E-BA394591CE75}" dt="2019-09-22T18:33:40.059" v="308" actId="1076"/>
          <ac:spMkLst>
            <pc:docMk/>
            <pc:sldMk cId="1974663608" sldId="309"/>
            <ac:spMk id="15" creationId="{49FF477C-9204-409F-BDEE-9FE1E7FEB2B8}"/>
          </ac:spMkLst>
        </pc:spChg>
        <pc:spChg chg="mod">
          <ac:chgData name="Judson Santiago" userId="ebb108da2f256286" providerId="LiveId" clId="{B6591646-78B6-4806-815E-BA394591CE75}" dt="2019-09-22T18:33:40.059" v="308" actId="1076"/>
          <ac:spMkLst>
            <pc:docMk/>
            <pc:sldMk cId="1974663608" sldId="309"/>
            <ac:spMk id="20" creationId="{D6F905C3-842F-4078-AB3B-940483796BFF}"/>
          </ac:spMkLst>
        </pc:spChg>
        <pc:spChg chg="mod">
          <ac:chgData name="Judson Santiago" userId="ebb108da2f256286" providerId="LiveId" clId="{B6591646-78B6-4806-815E-BA394591CE75}" dt="2019-09-22T18:33:40.059" v="308" actId="1076"/>
          <ac:spMkLst>
            <pc:docMk/>
            <pc:sldMk cId="1974663608" sldId="309"/>
            <ac:spMk id="21" creationId="{8BF36D72-0555-44B0-A93E-1F6FFFB3BAB1}"/>
          </ac:spMkLst>
        </pc:spChg>
        <pc:spChg chg="mod">
          <ac:chgData name="Judson Santiago" userId="ebb108da2f256286" providerId="LiveId" clId="{B6591646-78B6-4806-815E-BA394591CE75}" dt="2019-09-22T18:33:41.122" v="309" actId="14100"/>
          <ac:spMkLst>
            <pc:docMk/>
            <pc:sldMk cId="1974663608" sldId="309"/>
            <ac:spMk id="22" creationId="{9A07FF80-755B-44BC-B63A-FC6D916E04CC}"/>
          </ac:spMkLst>
        </pc:spChg>
        <pc:spChg chg="mod">
          <ac:chgData name="Judson Santiago" userId="ebb108da2f256286" providerId="LiveId" clId="{B6591646-78B6-4806-815E-BA394591CE75}" dt="2019-09-22T18:33:40.059" v="308" actId="1076"/>
          <ac:spMkLst>
            <pc:docMk/>
            <pc:sldMk cId="1974663608" sldId="309"/>
            <ac:spMk id="25" creationId="{06E854FC-BD0A-4E02-930A-B85EEB3D30AB}"/>
          </ac:spMkLst>
        </pc:spChg>
        <pc:grpChg chg="add del">
          <ac:chgData name="Judson Santiago" userId="ebb108da2f256286" providerId="LiveId" clId="{B6591646-78B6-4806-815E-BA394591CE75}" dt="2019-09-22T18:33:36.839" v="305"/>
          <ac:grpSpMkLst>
            <pc:docMk/>
            <pc:sldMk cId="1974663608" sldId="309"/>
            <ac:grpSpMk id="24" creationId="{E824D7FF-A2EC-443C-974F-9139A3D9C31F}"/>
          </ac:grpSpMkLst>
        </pc:grpChg>
      </pc:sldChg>
      <pc:sldChg chg="modSp">
        <pc:chgData name="Judson Santiago" userId="ebb108da2f256286" providerId="LiveId" clId="{B6591646-78B6-4806-815E-BA394591CE75}" dt="2019-09-22T18:37:48.451" v="314" actId="207"/>
        <pc:sldMkLst>
          <pc:docMk/>
          <pc:sldMk cId="2879293425" sldId="310"/>
        </pc:sldMkLst>
        <pc:spChg chg="mod">
          <ac:chgData name="Judson Santiago" userId="ebb108da2f256286" providerId="LiveId" clId="{B6591646-78B6-4806-815E-BA394591CE75}" dt="2019-09-22T18:37:48.451" v="314" actId="207"/>
          <ac:spMkLst>
            <pc:docMk/>
            <pc:sldMk cId="2879293425" sldId="310"/>
            <ac:spMk id="4" creationId="{9B48DCC6-28D9-4C84-BA53-BFBF73612DC5}"/>
          </ac:spMkLst>
        </pc:spChg>
      </pc:sldChg>
      <pc:sldChg chg="modSp">
        <pc:chgData name="Judson Santiago" userId="ebb108da2f256286" providerId="LiveId" clId="{B6591646-78B6-4806-815E-BA394591CE75}" dt="2019-09-22T18:35:13.425" v="312" actId="207"/>
        <pc:sldMkLst>
          <pc:docMk/>
          <pc:sldMk cId="2218290321" sldId="311"/>
        </pc:sldMkLst>
        <pc:spChg chg="mod">
          <ac:chgData name="Judson Santiago" userId="ebb108da2f256286" providerId="LiveId" clId="{B6591646-78B6-4806-815E-BA394591CE75}" dt="2019-09-22T18:35:13.425" v="312" actId="207"/>
          <ac:spMkLst>
            <pc:docMk/>
            <pc:sldMk cId="2218290321" sldId="311"/>
            <ac:spMk id="4" creationId="{9B48DCC6-28D9-4C84-BA53-BFBF73612DC5}"/>
          </ac:spMkLst>
        </pc:spChg>
      </pc:sldChg>
      <pc:sldChg chg="add del">
        <pc:chgData name="Judson Santiago" userId="ebb108da2f256286" providerId="LiveId" clId="{B6591646-78B6-4806-815E-BA394591CE75}" dt="2019-09-22T18:21:07.022" v="182" actId="2696"/>
        <pc:sldMkLst>
          <pc:docMk/>
          <pc:sldMk cId="3128271585" sldId="3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E53B6-818D-417C-BFE0-5C5C2F79A7B0}" type="datetimeFigureOut">
              <a:rPr lang="pt-BR" smtClean="0"/>
              <a:pPr/>
              <a:t>28/05/2021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9101-08F7-49D2-8214-2A594991CB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42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Escrita e leitura em arquivos binários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Usar cabeçalhos em arquivos binários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Comparar o tamanho de arquivos texto e binário</a:t>
            </a:r>
          </a:p>
          <a:p>
            <a:pPr marL="171450" indent="-171450">
              <a:buFontTx/>
              <a:buChar char="-"/>
            </a:pPr>
            <a:r>
              <a:rPr lang="pt-B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Exercícios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177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63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Números ponto flutuante que são</a:t>
            </a:r>
            <a:r>
              <a:rPr lang="pt-BR" baseline="0" dirty="0"/>
              <a:t> exibidos na tela e em num arquivo texto como 6.5, pode ter um valor real de 6.4999, por exemplo. </a:t>
            </a:r>
          </a:p>
          <a:p>
            <a:r>
              <a:rPr lang="pt-BR" baseline="0" dirty="0"/>
              <a:t>Linux usa CR, </a:t>
            </a:r>
            <a:r>
              <a:rPr lang="pt-BR" baseline="0" dirty="0" err="1"/>
              <a:t>MacOS</a:t>
            </a:r>
            <a:r>
              <a:rPr lang="pt-BR" baseline="0" dirty="0"/>
              <a:t> usa LF e o Windows usa os dois caracteres para marcar o fim de linha.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39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Esses objetivos só são alcançados com</a:t>
            </a:r>
            <a:r>
              <a:rPr lang="pt-BR" baseline="0" dirty="0"/>
              <a:t> o arquivo binário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98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arquivos texto não foi necessário utilizar um</a:t>
            </a:r>
            <a:r>
              <a:rPr lang="pt-BR" baseline="0" dirty="0"/>
              <a:t> modo de abertura específico pois o objeto </a:t>
            </a:r>
            <a:r>
              <a:rPr lang="pt-BR" baseline="0" dirty="0" err="1"/>
              <a:t>ifstream</a:t>
            </a:r>
            <a:r>
              <a:rPr lang="pt-BR" baseline="0" dirty="0"/>
              <a:t> e </a:t>
            </a:r>
            <a:r>
              <a:rPr lang="pt-BR" baseline="0" dirty="0" err="1"/>
              <a:t>ofstream</a:t>
            </a:r>
            <a:r>
              <a:rPr lang="pt-BR" baseline="0" dirty="0"/>
              <a:t> já estabelecem modos padrão. Mas para arquivos binários precisaremos estabelecer o modo de abertura.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969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Ler e escrever ao mesmo tempo em um arquivo é possível criando um objeto do tipo </a:t>
            </a:r>
            <a:r>
              <a:rPr lang="pt-BR" baseline="0" dirty="0" err="1"/>
              <a:t>fstream</a:t>
            </a:r>
            <a:r>
              <a:rPr lang="pt-BR" baseline="0" dirty="0"/>
              <a:t> e usando </a:t>
            </a:r>
            <a:r>
              <a:rPr lang="pt-BR" baseline="0" dirty="0" err="1"/>
              <a:t>tellg</a:t>
            </a:r>
            <a:r>
              <a:rPr lang="pt-BR" baseline="0" dirty="0"/>
              <a:t>, </a:t>
            </a:r>
            <a:r>
              <a:rPr lang="pt-BR" baseline="0" dirty="0" err="1"/>
              <a:t>tellp</a:t>
            </a:r>
            <a:r>
              <a:rPr lang="pt-BR" baseline="0" dirty="0"/>
              <a:t>, </a:t>
            </a:r>
            <a:r>
              <a:rPr lang="pt-BR" baseline="0" dirty="0" err="1"/>
              <a:t>seekg</a:t>
            </a:r>
            <a:r>
              <a:rPr lang="pt-BR" baseline="0" dirty="0"/>
              <a:t> e </a:t>
            </a:r>
            <a:r>
              <a:rPr lang="pt-BR" baseline="0" dirty="0" err="1"/>
              <a:t>seekp</a:t>
            </a:r>
            <a:r>
              <a:rPr lang="pt-BR" baseline="0" dirty="0"/>
              <a:t>, porém não é recomendado pela dificuldade e ineficácia inerente ao processo.</a:t>
            </a:r>
          </a:p>
          <a:p>
            <a:r>
              <a:rPr lang="pt-BR" baseline="0" dirty="0" err="1"/>
              <a:t>ios_base</a:t>
            </a:r>
            <a:r>
              <a:rPr lang="pt-BR" baseline="0" dirty="0"/>
              <a:t>::ate posiciona a cursor no final do arquivo no momento da sua abertura; </a:t>
            </a:r>
            <a:r>
              <a:rPr lang="pt-BR" baseline="0" dirty="0" err="1"/>
              <a:t>ios_base</a:t>
            </a:r>
            <a:r>
              <a:rPr lang="pt-BR" baseline="0" dirty="0"/>
              <a:t>::app posiciona o cursor no final do arquivo na abertura e após cada operação de escrita.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325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latin typeface="+mj-lt"/>
              </a:rPr>
              <a:t>00000001: 1</a:t>
            </a:r>
          </a:p>
          <a:p>
            <a:r>
              <a:rPr lang="pt-BR" sz="1200" dirty="0">
                <a:latin typeface="+mj-lt"/>
              </a:rPr>
              <a:t>00000010: 2</a:t>
            </a:r>
          </a:p>
          <a:p>
            <a:r>
              <a:rPr lang="pt-BR" sz="1200" dirty="0">
                <a:latin typeface="+mj-lt"/>
              </a:rPr>
              <a:t>---------------</a:t>
            </a:r>
          </a:p>
          <a:p>
            <a:r>
              <a:rPr lang="pt-BR" sz="1200" dirty="0">
                <a:latin typeface="+mj-lt"/>
              </a:rPr>
              <a:t>00000011: 3</a:t>
            </a:r>
          </a:p>
          <a:p>
            <a:endParaRPr lang="pt-BR" sz="1200" dirty="0">
              <a:latin typeface="+mj-lt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02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959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A função </a:t>
            </a:r>
            <a:r>
              <a:rPr lang="pt-BR" dirty="0" err="1"/>
              <a:t>write</a:t>
            </a:r>
            <a:r>
              <a:rPr lang="pt-BR" dirty="0"/>
              <a:t> foi projetada para ser usada em arquivos texto, mas como seu trabalho é copiar bits, ela</a:t>
            </a:r>
            <a:r>
              <a:rPr lang="pt-BR" baseline="0" dirty="0"/>
              <a:t> funciona igualmente bem para arquivos binários.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536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082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9101-08F7-49D2-8214-2A594991CB0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36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43F86FEB-CB6D-4EF1-AC3F-208A7918D4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28/05/2021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28/05/2021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28/05/2021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28/05/2021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28/05/2021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C2A-2D46-4BF1-8C5E-F57D7C710160}" type="datetimeFigureOut">
              <a:rPr lang="pt-BR" smtClean="0"/>
              <a:pPr/>
              <a:t>28/05/2021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275F0C2A-2D46-4BF1-8C5E-F57D7C710160}" type="datetimeFigureOut">
              <a:rPr lang="pt-BR" smtClean="0"/>
              <a:pPr/>
              <a:t>28/05/2021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75F0C2A-2D46-4BF1-8C5E-F57D7C710160}" type="datetimeFigureOut">
              <a:rPr lang="pt-BR" smtClean="0"/>
              <a:pPr/>
              <a:t>28/05/2021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9DF93A5-3145-47AF-BFBA-DEB95533814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</a:t>
            </a:r>
            <a:r>
              <a:rPr lang="pt-BR"/>
              <a:t>de Computadores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recuperar a informação </a:t>
            </a:r>
            <a:r>
              <a:rPr lang="pt-BR" dirty="0"/>
              <a:t>é preciso usar o mesmo registro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ler o registro </a:t>
            </a:r>
            <a:r>
              <a:rPr lang="pt-BR" dirty="0"/>
              <a:t>de um arquivo binário:</a:t>
            </a:r>
          </a:p>
        </p:txBody>
      </p:sp>
      <p:sp>
        <p:nvSpPr>
          <p:cNvPr id="4" name="CaixaDeTexto 4"/>
          <p:cNvSpPr txBox="1"/>
          <p:nvPr/>
        </p:nvSpPr>
        <p:spPr>
          <a:xfrm>
            <a:off x="1674987" y="2397948"/>
            <a:ext cx="568296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planeta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nome[24];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planeta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populacao;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número de habitantes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gravidade;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aceleração da gravidade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planeta</a:t>
            </a:r>
            <a:r>
              <a:rPr lang="pt-BR" sz="1600" dirty="0">
                <a:latin typeface="+mj-lt"/>
              </a:rPr>
              <a:t> n;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74987" y="5157192"/>
            <a:ext cx="7529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ifstream</a:t>
            </a:r>
            <a:r>
              <a:rPr lang="pt-BR" dirty="0">
                <a:latin typeface="+mj-lt"/>
              </a:rPr>
              <a:t> fin;</a:t>
            </a:r>
          </a:p>
          <a:p>
            <a:r>
              <a:rPr lang="pt-BR" dirty="0">
                <a:latin typeface="+mj-lt"/>
              </a:rPr>
              <a:t>fin.open(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"planetas.dat"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::in |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::binary);</a:t>
            </a:r>
          </a:p>
          <a:p>
            <a:r>
              <a:rPr lang="pt-BR" dirty="0" err="1">
                <a:latin typeface="+mj-lt"/>
              </a:rPr>
              <a:t>fin.read</a:t>
            </a:r>
            <a:r>
              <a:rPr lang="pt-BR" dirty="0">
                <a:latin typeface="+mj-lt"/>
              </a:rPr>
              <a:t>((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*) &amp;n,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planeta</a:t>
            </a:r>
            <a:r>
              <a:rPr lang="pt-BR" dirty="0">
                <a:latin typeface="+mj-lt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47317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7"/>
            <a:ext cx="10363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entrada e saída em arquivos binários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fstream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400" dirty="0">
                <a:latin typeface="+mj-lt"/>
              </a:rPr>
              <a:t>std;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planeta</a:t>
            </a:r>
            <a:r>
              <a:rPr lang="pt-BR" sz="1400" dirty="0">
                <a:latin typeface="+mj-lt"/>
              </a:rPr>
              <a:t> 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400" dirty="0">
                <a:latin typeface="+mj-lt"/>
              </a:rPr>
              <a:t> nome[24];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planeta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latin typeface="+mj-lt"/>
              </a:rPr>
              <a:t> populacao;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número de habitantes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400" dirty="0">
                <a:latin typeface="+mj-lt"/>
              </a:rPr>
              <a:t> gravidade;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aceleração da gravidade</a:t>
            </a:r>
          </a:p>
          <a:p>
            <a:r>
              <a:rPr lang="pt-BR" sz="1400" dirty="0">
                <a:latin typeface="+mj-lt"/>
              </a:rPr>
              <a:t>};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planeta</a:t>
            </a:r>
            <a:r>
              <a:rPr lang="pt-BR" sz="1400" dirty="0">
                <a:latin typeface="+mj-lt"/>
              </a:rPr>
              <a:t> p;</a:t>
            </a:r>
          </a:p>
          <a:p>
            <a:r>
              <a:rPr lang="pt-BR" sz="1400" dirty="0">
                <a:latin typeface="+mj-lt"/>
              </a:rPr>
              <a:t>   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ifstream</a:t>
            </a:r>
            <a:r>
              <a:rPr lang="pt-BR" sz="1400" dirty="0">
                <a:latin typeface="+mj-lt"/>
              </a:rPr>
              <a:t> fin;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objeto para leitura de arquivo</a:t>
            </a:r>
          </a:p>
          <a:p>
            <a:r>
              <a:rPr lang="pt-BR" sz="1400" dirty="0">
                <a:latin typeface="+mj-lt"/>
              </a:rPr>
              <a:t>     fin.open(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"planetas.dat"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400" dirty="0">
                <a:latin typeface="+mj-lt"/>
              </a:rPr>
              <a:t>::in |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400" dirty="0">
                <a:latin typeface="+mj-lt"/>
              </a:rPr>
              <a:t>::binary);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continua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F8F720-BF56-488B-8638-78C05A07EA17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Planetas.cpp</a:t>
            </a:r>
          </a:p>
        </p:txBody>
      </p:sp>
    </p:spTree>
    <p:extLst>
      <p:ext uri="{BB962C8B-B14F-4D97-AF65-F5344CB8AC3E}">
        <p14:creationId xmlns:p14="http://schemas.microsoft.com/office/powerpoint/2010/main" val="122903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if</a:t>
            </a:r>
            <a:r>
              <a:rPr lang="pt-BR" sz="1400" dirty="0">
                <a:latin typeface="+mj-lt"/>
              </a:rPr>
              <a:t> (fin.is_open())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se o arquivo foi aberto sem erros</a:t>
            </a:r>
          </a:p>
          <a:p>
            <a:r>
              <a:rPr lang="pt-BR" sz="1400" dirty="0">
                <a:latin typeface="+mj-lt"/>
              </a:rPr>
              <a:t>     {</a:t>
            </a:r>
          </a:p>
          <a:p>
            <a:r>
              <a:rPr lang="pt-BR" sz="1400" dirty="0">
                <a:latin typeface="+mj-lt"/>
              </a:rPr>
              <a:t>   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"Aqui está o conteúdo do arquivo:" </a:t>
            </a:r>
            <a:r>
              <a:rPr lang="pt-BR" sz="1400" dirty="0">
                <a:latin typeface="+mj-lt"/>
              </a:rPr>
              <a:t>&lt;&lt; endl;    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while</a:t>
            </a:r>
            <a:r>
              <a:rPr lang="pt-BR" sz="1400" dirty="0">
                <a:latin typeface="+mj-lt"/>
              </a:rPr>
              <a:t> (fin.read((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400" dirty="0">
                <a:latin typeface="+mj-lt"/>
              </a:rPr>
              <a:t> *) &amp;p,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400" dirty="0">
                <a:latin typeface="+mj-lt"/>
              </a:rPr>
              <a:t>(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planeta</a:t>
            </a:r>
            <a:r>
              <a:rPr lang="pt-BR" sz="1400" dirty="0">
                <a:latin typeface="+mj-lt"/>
              </a:rPr>
              <a:t>)))</a:t>
            </a:r>
          </a:p>
          <a:p>
            <a:r>
              <a:rPr lang="pt-BR" sz="1400" dirty="0">
                <a:latin typeface="+mj-lt"/>
              </a:rPr>
              <a:t>        {</a:t>
            </a:r>
          </a:p>
          <a:p>
            <a:r>
              <a:rPr lang="pt-BR" sz="1400" dirty="0">
                <a:latin typeface="+mj-lt"/>
              </a:rPr>
              <a:t>            cout &lt;&lt; </a:t>
            </a:r>
            <a:r>
              <a:rPr lang="pt-BR" sz="1400" dirty="0" err="1">
                <a:latin typeface="+mj-lt"/>
              </a:rPr>
              <a:t>p.nome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400" dirty="0">
                <a:latin typeface="+mj-lt"/>
              </a:rPr>
              <a:t> </a:t>
            </a:r>
          </a:p>
          <a:p>
            <a:r>
              <a:rPr lang="pt-BR" sz="1400" dirty="0">
                <a:latin typeface="+mj-lt"/>
              </a:rPr>
              <a:t>                 &lt;&lt; </a:t>
            </a:r>
            <a:r>
              <a:rPr lang="pt-BR" sz="1400" dirty="0" err="1">
                <a:latin typeface="+mj-lt"/>
              </a:rPr>
              <a:t>p.populacao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400" dirty="0">
                <a:latin typeface="+mj-lt"/>
              </a:rPr>
              <a:t> </a:t>
            </a:r>
          </a:p>
          <a:p>
            <a:r>
              <a:rPr lang="pt-BR" sz="1400" dirty="0">
                <a:latin typeface="+mj-lt"/>
              </a:rPr>
              <a:t>                 &lt;&lt; </a:t>
            </a:r>
            <a:r>
              <a:rPr lang="pt-BR" sz="1400" dirty="0" err="1">
                <a:latin typeface="+mj-lt"/>
              </a:rPr>
              <a:t>p.gravidade</a:t>
            </a:r>
            <a:r>
              <a:rPr lang="pt-BR" sz="1400" dirty="0">
                <a:latin typeface="+mj-lt"/>
              </a:rPr>
              <a:t> &lt;&lt; endl;</a:t>
            </a: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</a:t>
            </a:r>
            <a:r>
              <a:rPr lang="pt-BR" sz="1400" dirty="0">
                <a:latin typeface="+mj-lt"/>
              </a:rPr>
              <a:t>}</a:t>
            </a:r>
          </a:p>
          <a:p>
            <a:r>
              <a:rPr lang="pt-BR" sz="1400" dirty="0">
                <a:latin typeface="+mj-lt"/>
              </a:rPr>
              <a:t>        fin.close();</a:t>
            </a:r>
          </a:p>
          <a:p>
            <a:r>
              <a:rPr lang="pt-BR" sz="1400" dirty="0">
                <a:latin typeface="+mj-lt"/>
              </a:rPr>
              <a:t>     }     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acrescenta mais dados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ofstream</a:t>
            </a:r>
            <a:r>
              <a:rPr lang="pt-BR" sz="1400" dirty="0">
                <a:latin typeface="+mj-lt"/>
              </a:rPr>
              <a:t> fout;</a:t>
            </a:r>
          </a:p>
          <a:p>
            <a:r>
              <a:rPr lang="pt-BR" sz="1400" dirty="0">
                <a:latin typeface="+mj-lt"/>
              </a:rPr>
              <a:t>     fout.open(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"planetas.dat"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400" dirty="0">
                <a:latin typeface="+mj-lt"/>
              </a:rPr>
              <a:t>::out |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400" dirty="0">
                <a:latin typeface="+mj-lt"/>
              </a:rPr>
              <a:t>::app |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400" dirty="0">
                <a:latin typeface="+mj-lt"/>
              </a:rPr>
              <a:t>::binary);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(!</a:t>
            </a:r>
            <a:r>
              <a:rPr lang="pt-BR" sz="1400" dirty="0" err="1">
                <a:latin typeface="+mj-lt"/>
              </a:rPr>
              <a:t>fout.is_open</a:t>
            </a:r>
            <a:r>
              <a:rPr lang="pt-BR" sz="1400" dirty="0">
                <a:latin typeface="+mj-lt"/>
              </a:rPr>
              <a:t>())</a:t>
            </a:r>
          </a:p>
          <a:p>
            <a:r>
              <a:rPr lang="pt-BR" sz="1400" dirty="0">
                <a:latin typeface="+mj-lt"/>
              </a:rPr>
              <a:t>     {</a:t>
            </a:r>
          </a:p>
          <a:p>
            <a:r>
              <a:rPr lang="pt-BR" sz="1400" dirty="0">
                <a:latin typeface="+mj-lt"/>
              </a:rPr>
              <a:t>    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"Arquivo não pode ser aberto!"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system(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  <a:r>
              <a:rPr lang="pt-BR" sz="1400" dirty="0">
                <a:latin typeface="+mj-lt"/>
              </a:rPr>
              <a:t>);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EXIT_FAILURE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8D5D0F-EC37-46A3-A2C1-A530369C440A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Planetas.cpp</a:t>
            </a:r>
          </a:p>
        </p:txBody>
      </p:sp>
    </p:spTree>
    <p:extLst>
      <p:ext uri="{BB962C8B-B14F-4D97-AF65-F5344CB8AC3E}">
        <p14:creationId xmlns:p14="http://schemas.microsoft.com/office/powerpoint/2010/main" val="196480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"\nNome do planeta: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cin &gt;&gt; </a:t>
            </a:r>
            <a:r>
              <a:rPr lang="pt-BR" sz="1400" dirty="0" err="1">
                <a:latin typeface="+mj-lt"/>
              </a:rPr>
              <a:t>p.nome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"População: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cin &gt;&gt; </a:t>
            </a:r>
            <a:r>
              <a:rPr lang="pt-BR" sz="1400" dirty="0" err="1">
                <a:latin typeface="+mj-lt"/>
              </a:rPr>
              <a:t>p.populacao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"Gravidade: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cin &gt;&gt; </a:t>
            </a:r>
            <a:r>
              <a:rPr lang="pt-BR" sz="1400" dirty="0" err="1">
                <a:latin typeface="+mj-lt"/>
              </a:rPr>
              <a:t>p.gravidade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fout.write((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400" dirty="0">
                <a:latin typeface="+mj-lt"/>
              </a:rPr>
              <a:t> *) &amp;p,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400" dirty="0">
                <a:latin typeface="+mj-lt"/>
              </a:rPr>
              <a:t>(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planeta</a:t>
            </a:r>
            <a:r>
              <a:rPr lang="pt-BR" sz="1400" dirty="0">
                <a:latin typeface="+mj-lt"/>
              </a:rPr>
              <a:t>));</a:t>
            </a:r>
          </a:p>
          <a:p>
            <a:r>
              <a:rPr lang="pt-BR" sz="1400" dirty="0">
                <a:latin typeface="+mj-lt"/>
              </a:rPr>
              <a:t>     fout.close();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fin.open(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"planetas.dat"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400" dirty="0">
                <a:latin typeface="+mj-lt"/>
              </a:rPr>
              <a:t>::in |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400" dirty="0">
                <a:latin typeface="+mj-lt"/>
              </a:rPr>
              <a:t>::binary);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(fin.is_open())</a:t>
            </a:r>
          </a:p>
          <a:p>
            <a:r>
              <a:rPr lang="pt-BR" sz="1400" dirty="0">
                <a:latin typeface="+mj-lt"/>
              </a:rPr>
              <a:t>     {</a:t>
            </a:r>
          </a:p>
          <a:p>
            <a:r>
              <a:rPr lang="pt-BR" sz="1400" dirty="0">
                <a:latin typeface="+mj-lt"/>
              </a:rPr>
              <a:t>    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nAqui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está o conteúdo do arquivo:" </a:t>
            </a:r>
            <a:r>
              <a:rPr lang="pt-BR" sz="1400" dirty="0">
                <a:latin typeface="+mj-lt"/>
              </a:rPr>
              <a:t>&lt;&lt; endl;    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while</a:t>
            </a:r>
            <a:r>
              <a:rPr lang="pt-BR" sz="1400" dirty="0">
                <a:latin typeface="+mj-lt"/>
              </a:rPr>
              <a:t> (fin.read((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400" dirty="0">
                <a:latin typeface="+mj-lt"/>
              </a:rPr>
              <a:t> *) &amp;p,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400" dirty="0">
                <a:latin typeface="+mj-lt"/>
              </a:rPr>
              <a:t>(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planeta</a:t>
            </a:r>
            <a:r>
              <a:rPr lang="pt-BR" sz="1400" dirty="0">
                <a:latin typeface="+mj-lt"/>
              </a:rPr>
              <a:t>))) {</a:t>
            </a:r>
          </a:p>
          <a:p>
            <a:r>
              <a:rPr lang="pt-BR" sz="1400" dirty="0">
                <a:latin typeface="+mj-lt"/>
              </a:rPr>
              <a:t>               cout &lt;&lt; </a:t>
            </a:r>
            <a:r>
              <a:rPr lang="pt-BR" sz="1400" dirty="0" err="1">
                <a:latin typeface="+mj-lt"/>
              </a:rPr>
              <a:t>p.nome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p.populacao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400" dirty="0">
                <a:latin typeface="+mj-lt"/>
              </a:rPr>
              <a:t> </a:t>
            </a:r>
          </a:p>
          <a:p>
            <a:r>
              <a:rPr lang="pt-BR" sz="1400" dirty="0">
                <a:latin typeface="+mj-lt"/>
              </a:rPr>
              <a:t>                    &lt;&lt; </a:t>
            </a:r>
            <a:r>
              <a:rPr lang="pt-BR" sz="1400" dirty="0" err="1">
                <a:latin typeface="+mj-lt"/>
              </a:rPr>
              <a:t>p.gravidade</a:t>
            </a:r>
            <a:r>
              <a:rPr lang="pt-BR" sz="1400" dirty="0">
                <a:latin typeface="+mj-lt"/>
              </a:rPr>
              <a:t> &lt;&lt; endl;</a:t>
            </a: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</a:t>
            </a:r>
            <a:r>
              <a:rPr lang="pt-BR" sz="1400" dirty="0">
                <a:latin typeface="+mj-lt"/>
              </a:rPr>
              <a:t>}</a:t>
            </a:r>
          </a:p>
          <a:p>
            <a:r>
              <a:rPr lang="pt-BR" sz="1400" dirty="0">
                <a:latin typeface="+mj-lt"/>
              </a:rPr>
              <a:t>         fin.close();</a:t>
            </a:r>
          </a:p>
          <a:p>
            <a:r>
              <a:rPr lang="pt-BR" sz="1400" dirty="0">
                <a:latin typeface="+mj-lt"/>
              </a:rPr>
              <a:t>     }  </a:t>
            </a:r>
          </a:p>
          <a:p>
            <a:r>
              <a:rPr lang="pt-BR" sz="1400" dirty="0">
                <a:latin typeface="+mj-lt"/>
              </a:rPr>
              <a:t>}   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F88832-24F7-4F3B-90CD-63EE44AB89C5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Planetas.cpp</a:t>
            </a:r>
          </a:p>
        </p:txBody>
      </p:sp>
    </p:spTree>
    <p:extLst>
      <p:ext uri="{BB962C8B-B14F-4D97-AF65-F5344CB8AC3E}">
        <p14:creationId xmlns:p14="http://schemas.microsoft.com/office/powerpoint/2010/main" val="223191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03512" y="2492896"/>
            <a:ext cx="46142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+mj-lt"/>
              </a:rPr>
              <a:t>Aqui está o conteúdo do arquivo:</a:t>
            </a:r>
          </a:p>
          <a:p>
            <a:r>
              <a:rPr lang="pt-BR" sz="1400" dirty="0">
                <a:latin typeface="+mj-lt"/>
              </a:rPr>
              <a:t>Terra 6820400000 9.81</a:t>
            </a:r>
          </a:p>
          <a:p>
            <a:r>
              <a:rPr lang="pt-BR" sz="1400" dirty="0">
                <a:latin typeface="+mj-lt"/>
              </a:rPr>
              <a:t>Marte 3 9.81</a:t>
            </a:r>
          </a:p>
          <a:p>
            <a:r>
              <a:rPr lang="pt-BR" sz="1400" dirty="0">
                <a:latin typeface="+mj-lt"/>
              </a:rPr>
              <a:t>Venus 0 6.53</a:t>
            </a:r>
          </a:p>
          <a:p>
            <a:r>
              <a:rPr lang="pt-BR" sz="1400" dirty="0">
                <a:latin typeface="+mj-lt"/>
              </a:rPr>
              <a:t>Mercurio 0 8.88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Nome do planeta: </a:t>
            </a:r>
            <a:r>
              <a:rPr lang="pt-BR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Saturno</a:t>
            </a:r>
          </a:p>
          <a:p>
            <a:r>
              <a:rPr lang="pt-BR" sz="1400" dirty="0">
                <a:latin typeface="+mj-lt"/>
              </a:rPr>
              <a:t>População: </a:t>
            </a:r>
            <a:r>
              <a:rPr lang="pt-BR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0</a:t>
            </a:r>
          </a:p>
          <a:p>
            <a:r>
              <a:rPr lang="pt-BR" sz="1400" dirty="0">
                <a:latin typeface="+mj-lt"/>
              </a:rPr>
              <a:t>Gravidade: </a:t>
            </a:r>
            <a:r>
              <a:rPr lang="pt-BR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3.10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Aqui está o conteúdo do arquivo:</a:t>
            </a:r>
          </a:p>
          <a:p>
            <a:r>
              <a:rPr lang="pt-BR" sz="1400" dirty="0">
                <a:latin typeface="+mj-lt"/>
              </a:rPr>
              <a:t>Terra 6820400000 9.81</a:t>
            </a:r>
          </a:p>
          <a:p>
            <a:r>
              <a:rPr lang="pt-BR" sz="1400" dirty="0">
                <a:latin typeface="+mj-lt"/>
              </a:rPr>
              <a:t>Marte 3 9.81</a:t>
            </a:r>
          </a:p>
          <a:p>
            <a:r>
              <a:rPr lang="pt-BR" sz="1400" dirty="0">
                <a:latin typeface="+mj-lt"/>
              </a:rPr>
              <a:t>Venus 0 6.53</a:t>
            </a:r>
          </a:p>
          <a:p>
            <a:r>
              <a:rPr lang="pt-BR" sz="1400" dirty="0">
                <a:latin typeface="+mj-lt"/>
              </a:rPr>
              <a:t>Mercurio 0 8.88</a:t>
            </a:r>
          </a:p>
          <a:p>
            <a:r>
              <a:rPr lang="pt-BR" sz="1400" dirty="0">
                <a:latin typeface="+mj-lt"/>
              </a:rPr>
              <a:t>Saturno 0 3.10</a:t>
            </a:r>
          </a:p>
        </p:txBody>
      </p:sp>
    </p:spTree>
    <p:extLst>
      <p:ext uri="{BB962C8B-B14F-4D97-AF65-F5344CB8AC3E}">
        <p14:creationId xmlns:p14="http://schemas.microsoft.com/office/powerpoint/2010/main" val="49997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F147E-0A39-41D3-B1ED-FF519DC8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Cabeçalhos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21C3EA-A922-4292-B865-99979E843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</a:t>
            </a:r>
            <a:r>
              <a:rPr lang="pt-BR" dirty="0"/>
              <a:t> facilitam a escrita/leitura em arquivos binários</a:t>
            </a:r>
          </a:p>
          <a:p>
            <a:pPr lvl="1"/>
            <a:r>
              <a:rPr lang="pt-BR" dirty="0"/>
              <a:t>Mas o uso deles não é obrigatório</a:t>
            </a:r>
          </a:p>
          <a:p>
            <a:pPr lvl="1"/>
            <a:r>
              <a:rPr lang="pt-BR" dirty="0"/>
              <a:t>Para ler basta conhecer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ordem</a:t>
            </a:r>
            <a:r>
              <a:rPr lang="pt-BR" dirty="0"/>
              <a:t> 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/>
              <a:t>dos dados escritos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</p:txBody>
      </p:sp>
      <p:sp>
        <p:nvSpPr>
          <p:cNvPr id="7" name="Retângulo 8">
            <a:extLst>
              <a:ext uri="{FF2B5EF4-FFF2-40B4-BE49-F238E27FC236}">
                <a16:creationId xmlns:a16="http://schemas.microsoft.com/office/drawing/2014/main" id="{1ABDCE03-F31D-461A-8E68-C72BD75428B4}"/>
              </a:ext>
            </a:extLst>
          </p:cNvPr>
          <p:cNvSpPr/>
          <p:nvPr/>
        </p:nvSpPr>
        <p:spPr>
          <a:xfrm>
            <a:off x="2439493" y="4381132"/>
            <a:ext cx="1367721" cy="356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+mj-lt"/>
              </a:rPr>
              <a:t>0000000000000011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C430E5B-C19A-4C40-A2D2-1AA1FA289853}"/>
              </a:ext>
            </a:extLst>
          </p:cNvPr>
          <p:cNvSpPr/>
          <p:nvPr/>
        </p:nvSpPr>
        <p:spPr>
          <a:xfrm>
            <a:off x="8689970" y="4376996"/>
            <a:ext cx="2443503" cy="3604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+mj-lt"/>
              </a:rPr>
              <a:t>‭‭11111111111111111111111111001101‬‬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50A88A2-0364-4681-B8A4-AB06AB33398B}"/>
              </a:ext>
            </a:extLst>
          </p:cNvPr>
          <p:cNvSpPr/>
          <p:nvPr/>
        </p:nvSpPr>
        <p:spPr>
          <a:xfrm>
            <a:off x="6246466" y="4376996"/>
            <a:ext cx="2443504" cy="3604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+mj-lt"/>
              </a:rPr>
              <a:t>000000000000000000000000‭00101010‬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0EC2284-C038-4DD5-98CA-5B7D8AF7EC7D}"/>
              </a:ext>
            </a:extLst>
          </p:cNvPr>
          <p:cNvSpPr/>
          <p:nvPr/>
        </p:nvSpPr>
        <p:spPr>
          <a:xfrm>
            <a:off x="3798026" y="4376996"/>
            <a:ext cx="2448440" cy="3604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+mj-lt"/>
              </a:rPr>
              <a:t>00000000000000000000000000100110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9FF477C-9204-409F-BDEE-9FE1E7FEB2B8}"/>
              </a:ext>
            </a:extLst>
          </p:cNvPr>
          <p:cNvSpPr/>
          <p:nvPr/>
        </p:nvSpPr>
        <p:spPr>
          <a:xfrm>
            <a:off x="2960488" y="3867784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+mj-lt"/>
              </a:rPr>
              <a:t>3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D1BA098-DA14-46EB-8D09-0ECD1E53780A}"/>
              </a:ext>
            </a:extLst>
          </p:cNvPr>
          <p:cNvSpPr/>
          <p:nvPr/>
        </p:nvSpPr>
        <p:spPr>
          <a:xfrm>
            <a:off x="4799515" y="3867784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+mj-lt"/>
              </a:rPr>
              <a:t>38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7C536A5-E4AE-4919-A6C2-0E6EE7C75AF4}"/>
              </a:ext>
            </a:extLst>
          </p:cNvPr>
          <p:cNvSpPr/>
          <p:nvPr/>
        </p:nvSpPr>
        <p:spPr>
          <a:xfrm>
            <a:off x="7245487" y="3867784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+mj-lt"/>
              </a:rPr>
              <a:t>42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17A08C0-ED96-4518-AEE0-1A829081EB67}"/>
              </a:ext>
            </a:extLst>
          </p:cNvPr>
          <p:cNvSpPr/>
          <p:nvPr/>
        </p:nvSpPr>
        <p:spPr>
          <a:xfrm>
            <a:off x="9625671" y="3867784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+mj-lt"/>
              </a:rPr>
              <a:t>-51</a:t>
            </a:r>
          </a:p>
        </p:txBody>
      </p:sp>
      <p:sp>
        <p:nvSpPr>
          <p:cNvPr id="20" name="Colchete Esquerdo 19">
            <a:extLst>
              <a:ext uri="{FF2B5EF4-FFF2-40B4-BE49-F238E27FC236}">
                <a16:creationId xmlns:a16="http://schemas.microsoft.com/office/drawing/2014/main" id="{D6F905C3-842F-4078-AB3B-940483796BFF}"/>
              </a:ext>
            </a:extLst>
          </p:cNvPr>
          <p:cNvSpPr/>
          <p:nvPr/>
        </p:nvSpPr>
        <p:spPr>
          <a:xfrm rot="16200000">
            <a:off x="3090000" y="4674206"/>
            <a:ext cx="66707" cy="136772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BF36D72-0555-44B0-A93E-1F6FFFB3BAB1}"/>
              </a:ext>
            </a:extLst>
          </p:cNvPr>
          <p:cNvSpPr txBox="1"/>
          <p:nvPr/>
        </p:nvSpPr>
        <p:spPr>
          <a:xfrm>
            <a:off x="2609985" y="5523109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unsigned</a:t>
            </a:r>
            <a:br>
              <a:rPr lang="pt-BR" dirty="0"/>
            </a:br>
            <a:r>
              <a:rPr lang="pt-BR" dirty="0"/>
              <a:t>short</a:t>
            </a:r>
          </a:p>
        </p:txBody>
      </p:sp>
      <p:sp>
        <p:nvSpPr>
          <p:cNvPr id="22" name="Colchete Esquerdo 21">
            <a:extLst>
              <a:ext uri="{FF2B5EF4-FFF2-40B4-BE49-F238E27FC236}">
                <a16:creationId xmlns:a16="http://schemas.microsoft.com/office/drawing/2014/main" id="{9A07FF80-755B-44BC-B63A-FC6D916E04CC}"/>
              </a:ext>
            </a:extLst>
          </p:cNvPr>
          <p:cNvSpPr/>
          <p:nvPr/>
        </p:nvSpPr>
        <p:spPr>
          <a:xfrm rot="16200000">
            <a:off x="7436992" y="1694937"/>
            <a:ext cx="66708" cy="732625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1562262-A713-4F06-956E-75936A08056B}"/>
              </a:ext>
            </a:extLst>
          </p:cNvPr>
          <p:cNvSpPr txBox="1"/>
          <p:nvPr/>
        </p:nvSpPr>
        <p:spPr>
          <a:xfrm>
            <a:off x="6355580" y="5598951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3</a:t>
            </a:r>
            <a:r>
              <a:rPr lang="pt-BR" dirty="0"/>
              <a:t> valores do tipo </a:t>
            </a:r>
            <a:r>
              <a:rPr lang="pt-BR" dirty="0" err="1"/>
              <a:t>long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6E854FC-BD0A-4E02-930A-B85EEB3D30AB}"/>
              </a:ext>
            </a:extLst>
          </p:cNvPr>
          <p:cNvSpPr txBox="1"/>
          <p:nvPr/>
        </p:nvSpPr>
        <p:spPr>
          <a:xfrm>
            <a:off x="2733662" y="481232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16 bits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5E7C47C-1981-4806-8F18-028BFDB67595}"/>
              </a:ext>
            </a:extLst>
          </p:cNvPr>
          <p:cNvSpPr txBox="1"/>
          <p:nvPr/>
        </p:nvSpPr>
        <p:spPr>
          <a:xfrm>
            <a:off x="4643221" y="481232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32 bits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7EC1C5E-F170-400D-ACD3-0FED1592ACDB}"/>
              </a:ext>
            </a:extLst>
          </p:cNvPr>
          <p:cNvSpPr txBox="1"/>
          <p:nvPr/>
        </p:nvSpPr>
        <p:spPr>
          <a:xfrm>
            <a:off x="7089193" y="481232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32 bits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443F58A-09EE-4762-B287-7B1DA059A91B}"/>
              </a:ext>
            </a:extLst>
          </p:cNvPr>
          <p:cNvSpPr txBox="1"/>
          <p:nvPr/>
        </p:nvSpPr>
        <p:spPr>
          <a:xfrm>
            <a:off x="9540587" y="481232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197466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F147E-0A39-41D3-B1ED-FF519DC8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Cabeçalhos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48DCC6-28D9-4C84-BA53-BFBF73612DC5}"/>
              </a:ext>
            </a:extLst>
          </p:cNvPr>
          <p:cNvSpPr/>
          <p:nvPr/>
        </p:nvSpPr>
        <p:spPr>
          <a:xfrm>
            <a:off x="1230313" y="1783560"/>
            <a:ext cx="892899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fstream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ofstream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fout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fout.open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"valores.dat"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::out |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binary</a:t>
            </a:r>
            <a:r>
              <a:rPr lang="pt-BR" sz="1600" dirty="0">
                <a:latin typeface="+mj-lt"/>
              </a:rPr>
              <a:t>);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 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 = 3;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] = { 38, 42, -51 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escreve quantidade de elementos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fout.write</a:t>
            </a:r>
            <a:r>
              <a:rPr lang="pt-BR" sz="1600" dirty="0">
                <a:latin typeface="+mj-lt"/>
              </a:rPr>
              <a:t>((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*) &amp;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</a:t>
            </a:r>
            <a:r>
              <a:rPr lang="pt-BR" sz="1600" dirty="0">
                <a:latin typeface="+mj-lt"/>
              </a:rPr>
              <a:t>));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escreve elementos do vetor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 </a:t>
            </a:r>
            <a:r>
              <a:rPr lang="pt-BR" sz="1600" dirty="0">
                <a:latin typeface="+mj-lt"/>
              </a:rPr>
              <a:t>i = 0; i &lt; 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; ++i)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fout.write</a:t>
            </a:r>
            <a:r>
              <a:rPr lang="pt-BR" sz="1600" dirty="0">
                <a:latin typeface="+mj-lt"/>
              </a:rPr>
              <a:t>((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*) &amp;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[i],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latin typeface="+mj-lt"/>
              </a:rPr>
              <a:t>));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fout.close</a:t>
            </a:r>
            <a:r>
              <a:rPr lang="pt-BR" sz="1600" dirty="0">
                <a:latin typeface="+mj-lt"/>
              </a:rPr>
              <a:t>();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B53D96-C81D-4C3E-92C1-0A2715CEB17B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Escrita.cpp</a:t>
            </a:r>
          </a:p>
        </p:txBody>
      </p:sp>
    </p:spTree>
    <p:extLst>
      <p:ext uri="{BB962C8B-B14F-4D97-AF65-F5344CB8AC3E}">
        <p14:creationId xmlns:p14="http://schemas.microsoft.com/office/powerpoint/2010/main" val="2218290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/>
          <a:p>
            <a:r>
              <a:rPr lang="pt-BR" dirty="0"/>
              <a:t>Usando Cabeçalhos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gravação do vetor </a:t>
            </a:r>
            <a:r>
              <a:rPr lang="pt-BR" dirty="0"/>
              <a:t>poderia ser feita em uma única instrução: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03512" y="2492896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Pressione qualquer tecla para continuar...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CC88CF3-A87A-48D7-A5D9-EF4D77ABB6BC}"/>
              </a:ext>
            </a:extLst>
          </p:cNvPr>
          <p:cNvSpPr/>
          <p:nvPr/>
        </p:nvSpPr>
        <p:spPr>
          <a:xfrm>
            <a:off x="1991544" y="4069560"/>
            <a:ext cx="613661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 </a:t>
            </a:r>
            <a:r>
              <a:rPr lang="pt-BR" dirty="0" err="1">
                <a:latin typeface="+mj-lt"/>
              </a:rPr>
              <a:t>TamVet</a:t>
            </a:r>
            <a:r>
              <a:rPr lang="pt-BR" dirty="0">
                <a:latin typeface="+mj-lt"/>
              </a:rPr>
              <a:t> = 3;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[</a:t>
            </a:r>
            <a:r>
              <a:rPr lang="pt-BR" dirty="0" err="1">
                <a:latin typeface="+mj-lt"/>
              </a:rPr>
              <a:t>TamVet</a:t>
            </a:r>
            <a:r>
              <a:rPr lang="pt-BR" dirty="0">
                <a:latin typeface="+mj-lt"/>
              </a:rPr>
              <a:t>] = { 38, 42, -51 };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...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fout.write</a:t>
            </a:r>
            <a:r>
              <a:rPr lang="pt-BR" dirty="0">
                <a:latin typeface="+mj-lt"/>
              </a:rPr>
              <a:t>((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*)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) * </a:t>
            </a:r>
            <a:r>
              <a:rPr lang="pt-BR" dirty="0" err="1">
                <a:latin typeface="+mj-lt"/>
              </a:rPr>
              <a:t>TamVet</a:t>
            </a:r>
            <a:r>
              <a:rPr lang="pt-BR" dirty="0"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73031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F147E-0A39-41D3-B1ED-FF519DC8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Cabeçalhos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48DCC6-28D9-4C84-BA53-BFBF73612DC5}"/>
              </a:ext>
            </a:extLst>
          </p:cNvPr>
          <p:cNvSpPr/>
          <p:nvPr/>
        </p:nvSpPr>
        <p:spPr>
          <a:xfrm>
            <a:off x="1219200" y="1783560"/>
            <a:ext cx="10363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fstream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ifstream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fin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fin.open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"valores.dat"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::in |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binary</a:t>
            </a:r>
            <a:r>
              <a:rPr lang="pt-BR" sz="1600" dirty="0">
                <a:latin typeface="+mj-lt"/>
              </a:rPr>
              <a:t>);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lê a quantidade de elementos e cria vetor dinâmico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fin.read</a:t>
            </a:r>
            <a:r>
              <a:rPr lang="pt-BR" sz="1600" dirty="0">
                <a:latin typeface="+mj-lt"/>
              </a:rPr>
              <a:t>((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*) &amp;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</a:t>
            </a:r>
            <a:r>
              <a:rPr lang="pt-BR" sz="1600" dirty="0">
                <a:latin typeface="+mj-lt"/>
              </a:rPr>
              <a:t>));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latin typeface="+mj-lt"/>
              </a:rPr>
              <a:t>[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];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lê elementos para o vetor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</a:t>
            </a:r>
            <a:r>
              <a:rPr lang="pt-BR" sz="1600" dirty="0">
                <a:latin typeface="+mj-lt"/>
              </a:rPr>
              <a:t> i = 0; i &lt;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; ++i)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fin.read</a:t>
            </a:r>
            <a:r>
              <a:rPr lang="pt-BR" sz="1600" dirty="0">
                <a:latin typeface="+mj-lt"/>
              </a:rPr>
              <a:t>((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*) &amp;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[i],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latin typeface="+mj-lt"/>
              </a:rPr>
              <a:t>));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fin.close</a:t>
            </a:r>
            <a:r>
              <a:rPr lang="pt-BR" sz="1600" dirty="0">
                <a:latin typeface="+mj-lt"/>
              </a:rPr>
              <a:t>();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delete</a:t>
            </a:r>
            <a:r>
              <a:rPr lang="pt-BR" sz="1600" dirty="0">
                <a:latin typeface="+mj-lt"/>
              </a:rPr>
              <a:t> []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5949B0-DFE5-4390-9968-9F5AED92D94F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Leitura.cpp</a:t>
            </a:r>
          </a:p>
        </p:txBody>
      </p:sp>
    </p:spTree>
    <p:extLst>
      <p:ext uri="{BB962C8B-B14F-4D97-AF65-F5344CB8AC3E}">
        <p14:creationId xmlns:p14="http://schemas.microsoft.com/office/powerpoint/2010/main" val="2879293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/>
          <a:p>
            <a:r>
              <a:rPr lang="pt-BR" dirty="0"/>
              <a:t>Usando Cabeçalhos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leitura do vetor </a:t>
            </a:r>
            <a:r>
              <a:rPr lang="pt-BR" dirty="0"/>
              <a:t>poderia ser feita em uma única instrução: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03512" y="2492896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Pressione qualquer tecla para continuar...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CC88CF3-A87A-48D7-A5D9-EF4D77ABB6BC}"/>
              </a:ext>
            </a:extLst>
          </p:cNvPr>
          <p:cNvSpPr/>
          <p:nvPr/>
        </p:nvSpPr>
        <p:spPr>
          <a:xfrm>
            <a:off x="1991544" y="4069560"/>
            <a:ext cx="626325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latin typeface="+mj-lt"/>
              </a:rPr>
              <a:t>fin.read</a:t>
            </a:r>
            <a:r>
              <a:rPr lang="pt-BR" dirty="0">
                <a:latin typeface="+mj-lt"/>
              </a:rPr>
              <a:t>((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*) &amp;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</a:t>
            </a:r>
            <a:r>
              <a:rPr lang="pt-BR" dirty="0">
                <a:latin typeface="+mj-lt"/>
              </a:rPr>
              <a:t>));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[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];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...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fout.read</a:t>
            </a:r>
            <a:r>
              <a:rPr lang="pt-BR" dirty="0">
                <a:latin typeface="+mj-lt"/>
              </a:rPr>
              <a:t>((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*)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) * 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0135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</a:t>
            </a:r>
            <a:r>
              <a:rPr lang="pt-BR" dirty="0"/>
              <a:t>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bits </a:t>
            </a:r>
            <a:r>
              <a:rPr lang="pt-BR" dirty="0"/>
              <a:t>gravados em algum dispositivo de armazenamento permanente</a:t>
            </a:r>
          </a:p>
          <a:p>
            <a:endParaRPr lang="pt-BR" dirty="0"/>
          </a:p>
          <a:p>
            <a:r>
              <a:rPr lang="pt-BR" dirty="0"/>
              <a:t>Para o programador, os arquivos se dividem em: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texto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Um conjunto de n bits representa um caractere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binários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Um conjunto de n bits representa uma informação na sua </a:t>
            </a:r>
            <a:br>
              <a:rPr lang="pt-BR" dirty="0"/>
            </a:br>
            <a:r>
              <a:rPr lang="pt-BR" dirty="0"/>
              <a:t>forma nativa (inteira, ponto-flutuante, caractere, etc.)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2943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Dados podem ser armazenados em: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texto </a:t>
            </a:r>
          </a:p>
          <a:p>
            <a:pPr lvl="2"/>
            <a:r>
              <a:rPr lang="pt-BR" dirty="0"/>
              <a:t>Podem ser lidos por qualquer editor de texto</a:t>
            </a:r>
          </a:p>
          <a:p>
            <a:pPr lvl="2">
              <a:spcAft>
                <a:spcPts val="1800"/>
              </a:spcAft>
            </a:pPr>
            <a:r>
              <a:rPr lang="pt-BR" dirty="0"/>
              <a:t>Marca de fim de linha (CR/LF) é diferente para cada S.O. 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binários</a:t>
            </a:r>
          </a:p>
          <a:p>
            <a:pPr lvl="2"/>
            <a:r>
              <a:rPr lang="pt-BR" dirty="0"/>
              <a:t>São mais precisos para armazenar números ponto-flutuante</a:t>
            </a:r>
          </a:p>
          <a:p>
            <a:pPr lvl="2"/>
            <a:r>
              <a:rPr lang="pt-BR" dirty="0"/>
              <a:t>As operações de leitura e escrita são mais rápidas</a:t>
            </a:r>
          </a:p>
          <a:p>
            <a:pPr lvl="2"/>
            <a:r>
              <a:rPr lang="pt-BR" dirty="0"/>
              <a:t>Geralmente ocupam mais espaço</a:t>
            </a:r>
          </a:p>
        </p:txBody>
      </p:sp>
    </p:spTree>
    <p:extLst>
      <p:ext uri="{BB962C8B-B14F-4D97-AF65-F5344CB8AC3E}">
        <p14:creationId xmlns:p14="http://schemas.microsoft.com/office/powerpoint/2010/main" val="234744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Diferença</a:t>
            </a:r>
            <a:r>
              <a:rPr lang="pt-BR" dirty="0"/>
              <a:t> entre arquivos texto e binário: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9648" y="2708920"/>
            <a:ext cx="327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Representação binária de </a:t>
            </a:r>
            <a:r>
              <a:rPr lang="pt-BR" dirty="0">
                <a:latin typeface="+mj-lt"/>
              </a:rPr>
              <a:t>0.375</a:t>
            </a:r>
          </a:p>
        </p:txBody>
      </p:sp>
      <p:sp>
        <p:nvSpPr>
          <p:cNvPr id="14" name="Retângulo 4"/>
          <p:cNvSpPr/>
          <p:nvPr/>
        </p:nvSpPr>
        <p:spPr>
          <a:xfrm>
            <a:off x="4295802" y="3284984"/>
            <a:ext cx="3888431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0 0111110 110000000000000000000000</a:t>
            </a:r>
            <a:endParaRPr lang="pt-BR" sz="800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4513007" y="3694853"/>
            <a:ext cx="108012" cy="3248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Left Brace 15"/>
          <p:cNvSpPr/>
          <p:nvPr/>
        </p:nvSpPr>
        <p:spPr>
          <a:xfrm rot="16200000">
            <a:off x="5027540" y="3566877"/>
            <a:ext cx="108012" cy="5807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Left Brace 16"/>
          <p:cNvSpPr/>
          <p:nvPr/>
        </p:nvSpPr>
        <p:spPr>
          <a:xfrm rot="16200000">
            <a:off x="6689814" y="2636728"/>
            <a:ext cx="110989" cy="24440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7"/>
          <p:cNvSpPr txBox="1"/>
          <p:nvPr/>
        </p:nvSpPr>
        <p:spPr>
          <a:xfrm>
            <a:off x="6256881" y="396532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mantissa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4018" y="393305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expoente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80776" y="393305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sinal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3215680" y="5588784"/>
            <a:ext cx="5943599" cy="936560"/>
            <a:chOff x="3215680" y="5588784"/>
            <a:chExt cx="5943599" cy="936560"/>
          </a:xfrm>
        </p:grpSpPr>
        <p:sp>
          <p:nvSpPr>
            <p:cNvPr id="26" name="Retângulo 3"/>
            <p:cNvSpPr/>
            <p:nvPr/>
          </p:nvSpPr>
          <p:spPr>
            <a:xfrm>
              <a:off x="3215680" y="5739526"/>
              <a:ext cx="5943598" cy="78581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8"/>
            <p:cNvSpPr/>
            <p:nvPr/>
          </p:nvSpPr>
          <p:spPr>
            <a:xfrm>
              <a:off x="3215681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  <p:sp>
          <p:nvSpPr>
            <p:cNvPr id="12" name="CaixaDeTexto 14"/>
            <p:cNvSpPr txBox="1"/>
            <p:nvPr/>
          </p:nvSpPr>
          <p:spPr>
            <a:xfrm>
              <a:off x="3215680" y="6021289"/>
              <a:ext cx="59435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   '0'         '.'         '3'         '7'         '5'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21" name="Retângulo 8"/>
            <p:cNvSpPr/>
            <p:nvPr/>
          </p:nvSpPr>
          <p:spPr>
            <a:xfrm>
              <a:off x="4406751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  <p:sp>
          <p:nvSpPr>
            <p:cNvPr id="22" name="Retângulo 8"/>
            <p:cNvSpPr/>
            <p:nvPr/>
          </p:nvSpPr>
          <p:spPr>
            <a:xfrm>
              <a:off x="5591860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  <p:sp>
          <p:nvSpPr>
            <p:cNvPr id="23" name="Retângulo 8"/>
            <p:cNvSpPr/>
            <p:nvPr/>
          </p:nvSpPr>
          <p:spPr>
            <a:xfrm>
              <a:off x="6783015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  <p:sp>
          <p:nvSpPr>
            <p:cNvPr id="24" name="Retângulo 8"/>
            <p:cNvSpPr/>
            <p:nvPr/>
          </p:nvSpPr>
          <p:spPr>
            <a:xfrm>
              <a:off x="7968124" y="5588784"/>
              <a:ext cx="1191155" cy="360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01101001</a:t>
              </a:r>
              <a:endParaRPr lang="pt-BR" sz="800" dirty="0">
                <a:latin typeface="+mj-l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24989" y="5003884"/>
            <a:ext cx="312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Representação texto de </a:t>
            </a:r>
            <a:r>
              <a:rPr lang="pt-BR" dirty="0">
                <a:latin typeface="+mj-lt"/>
              </a:rPr>
              <a:t>0.375</a:t>
            </a:r>
          </a:p>
        </p:txBody>
      </p:sp>
    </p:spTree>
    <p:extLst>
      <p:ext uri="{BB962C8B-B14F-4D97-AF65-F5344CB8AC3E}">
        <p14:creationId xmlns:p14="http://schemas.microsoft.com/office/powerpoint/2010/main" val="353723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Arquivos texto </a:t>
            </a:r>
            <a:r>
              <a:rPr lang="pt-BR" dirty="0"/>
              <a:t>são práticos</a:t>
            </a:r>
          </a:p>
          <a:p>
            <a:pPr lvl="1"/>
            <a:r>
              <a:rPr lang="pt-BR" dirty="0"/>
              <a:t>Facilmente exibidos por qualquer editor de texto</a:t>
            </a:r>
          </a:p>
          <a:p>
            <a:endParaRPr lang="pt-BR" dirty="0"/>
          </a:p>
          <a:p>
            <a:r>
              <a:rPr lang="pt-BR" dirty="0"/>
              <a:t>Porém muitas aplicações necessitam: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Ocultar</a:t>
            </a:r>
            <a:r>
              <a:rPr lang="pt-BR" dirty="0"/>
              <a:t> a informação armazenada</a:t>
            </a:r>
          </a:p>
          <a:p>
            <a:pPr lvl="1"/>
            <a:r>
              <a:rPr lang="pt-BR" dirty="0"/>
              <a:t>Manter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precisão</a:t>
            </a:r>
            <a:r>
              <a:rPr lang="pt-BR" dirty="0"/>
              <a:t> da informação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C758516-EB35-4A15-B224-613380A6D4B1}"/>
              </a:ext>
            </a:extLst>
          </p:cNvPr>
          <p:cNvGrpSpPr/>
          <p:nvPr/>
        </p:nvGrpSpPr>
        <p:grpSpPr>
          <a:xfrm>
            <a:off x="3021297" y="5373216"/>
            <a:ext cx="6149406" cy="782475"/>
            <a:chOff x="2927648" y="5684783"/>
            <a:chExt cx="6149406" cy="782475"/>
          </a:xfrm>
        </p:grpSpPr>
        <p:sp>
          <p:nvSpPr>
            <p:cNvPr id="4" name="TextBox 12"/>
            <p:cNvSpPr txBox="1"/>
            <p:nvPr/>
          </p:nvSpPr>
          <p:spPr>
            <a:xfrm>
              <a:off x="5249517" y="5692346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+mj-lt"/>
                </a:rPr>
                <a:t>fout</a:t>
              </a:r>
              <a:r>
                <a:rPr lang="pt-BR" dirty="0">
                  <a:latin typeface="+mj-lt"/>
                </a:rPr>
                <a:t> &lt;&lt;  x;</a:t>
              </a:r>
            </a:p>
          </p:txBody>
        </p:sp>
        <p:sp>
          <p:nvSpPr>
            <p:cNvPr id="7" name="Retângulo: Cantos Arredondados 6"/>
            <p:cNvSpPr/>
            <p:nvPr/>
          </p:nvSpPr>
          <p:spPr>
            <a:xfrm>
              <a:off x="2927648" y="5684783"/>
              <a:ext cx="1656184" cy="43204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7.53999</a:t>
              </a:r>
              <a:endParaRPr lang="pt-BR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tângulo: Cantos Arredondados 7"/>
            <p:cNvSpPr/>
            <p:nvPr/>
          </p:nvSpPr>
          <p:spPr>
            <a:xfrm>
              <a:off x="7492878" y="5692346"/>
              <a:ext cx="1584176" cy="408012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7.53999996</a:t>
              </a:r>
              <a:endParaRPr lang="pt-BR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57659" y="6159481"/>
              <a:ext cx="1196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Arquivo texto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856002" y="6148668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Memória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94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Abertura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73936"/>
            <a:ext cx="10363200" cy="4572000"/>
          </a:xfrm>
        </p:spPr>
        <p:txBody>
          <a:bodyPr/>
          <a:lstStyle/>
          <a:p>
            <a:r>
              <a:rPr lang="pt-BR" dirty="0"/>
              <a:t>Ao abrir um arquivo pode-se passar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modo de abertura</a:t>
            </a:r>
          </a:p>
          <a:p>
            <a:pPr marL="6858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modo de abertura </a:t>
            </a:r>
            <a:r>
              <a:rPr lang="pt-BR" dirty="0"/>
              <a:t>permite definir como ele será usado:</a:t>
            </a:r>
          </a:p>
          <a:p>
            <a:pPr lvl="1"/>
            <a:r>
              <a:rPr lang="pt-BR" dirty="0"/>
              <a:t>Escrita de dados</a:t>
            </a:r>
            <a:endParaRPr lang="pt-BR" sz="2000" dirty="0">
              <a:latin typeface="+mj-lt"/>
            </a:endParaRPr>
          </a:p>
          <a:p>
            <a:pPr lvl="1"/>
            <a:r>
              <a:rPr lang="pt-BR" dirty="0"/>
              <a:t>Leitura de dados</a:t>
            </a:r>
          </a:p>
          <a:p>
            <a:pPr lvl="1"/>
            <a:r>
              <a:rPr lang="pt-BR" dirty="0"/>
              <a:t>Adição de dados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Modo texto ou binário</a:t>
            </a:r>
          </a:p>
        </p:txBody>
      </p:sp>
      <p:sp>
        <p:nvSpPr>
          <p:cNvPr id="4" name="CaixaDeTexto 4"/>
          <p:cNvSpPr txBox="1"/>
          <p:nvPr/>
        </p:nvSpPr>
        <p:spPr>
          <a:xfrm>
            <a:off x="1631504" y="2492896"/>
            <a:ext cx="5545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+mj-lt"/>
              </a:rPr>
              <a:t>fin.open</a:t>
            </a:r>
            <a:r>
              <a:rPr lang="pt-BR" sz="2000" dirty="0">
                <a:latin typeface="+mj-lt"/>
              </a:rPr>
              <a:t>(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"boliche.txt"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sz="2000" dirty="0">
                <a:latin typeface="+mj-lt"/>
              </a:rPr>
              <a:t>::in);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2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Abertura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tabela abaixo lista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que podem ser usadas para o modo de abertura: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316746"/>
              </p:ext>
            </p:extLst>
          </p:nvPr>
        </p:nvGraphicFramePr>
        <p:xfrm>
          <a:off x="1703512" y="3068960"/>
          <a:ext cx="5616624" cy="26642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614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ios_base</a:t>
                      </a:r>
                      <a:r>
                        <a:rPr lang="pt-BR" dirty="0"/>
                        <a:t>::in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Abre arquivo para leitura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ios_base</a:t>
                      </a:r>
                      <a:r>
                        <a:rPr lang="pt-BR" dirty="0"/>
                        <a:t>::out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Abre arquivo para escrita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ios_base</a:t>
                      </a:r>
                      <a:r>
                        <a:rPr lang="pt-BR" dirty="0"/>
                        <a:t>::ate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Escreve no</a:t>
                      </a:r>
                      <a:r>
                        <a:rPr lang="pt-BR" baseline="0" dirty="0"/>
                        <a:t> final do arquivo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75977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ios_base</a:t>
                      </a:r>
                      <a:r>
                        <a:rPr lang="pt-BR" dirty="0"/>
                        <a:t>::app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</a:t>
                      </a:r>
                      <a:r>
                        <a:rPr lang="pt-BR" baseline="0" dirty="0"/>
                        <a:t> ao final do arquivo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ios_base</a:t>
                      </a:r>
                      <a:r>
                        <a:rPr lang="pt-BR" dirty="0"/>
                        <a:t>::trunc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Limpa</a:t>
                      </a:r>
                      <a:r>
                        <a:rPr lang="pt-BR" baseline="0" dirty="0"/>
                        <a:t> arquivo, se ele existir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ios_base</a:t>
                      </a:r>
                      <a:r>
                        <a:rPr lang="pt-BR" dirty="0"/>
                        <a:t>::binary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arquivo</a:t>
                      </a:r>
                      <a:r>
                        <a:rPr lang="pt-BR" baseline="0" dirty="0"/>
                        <a:t> binário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011FF905-5183-4A56-BA87-656AAC9F8425}"/>
              </a:ext>
            </a:extLst>
          </p:cNvPr>
          <p:cNvSpPr/>
          <p:nvPr/>
        </p:nvSpPr>
        <p:spPr>
          <a:xfrm>
            <a:off x="8256240" y="3052533"/>
            <a:ext cx="28803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ifstream</a:t>
            </a:r>
            <a:r>
              <a:rPr lang="pt-BR" sz="2000" dirty="0"/>
              <a:t> aceita apenas</a:t>
            </a:r>
          </a:p>
          <a:p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::in e</a:t>
            </a:r>
          </a:p>
          <a:p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</a:t>
            </a:r>
            <a:r>
              <a:rPr lang="pt-BR" dirty="0" err="1">
                <a:latin typeface="+mj-lt"/>
              </a:rPr>
              <a:t>binary</a:t>
            </a:r>
            <a:r>
              <a:rPr lang="pt-BR" dirty="0">
                <a:latin typeface="+mj-lt"/>
              </a:rPr>
              <a:t>  </a:t>
            </a:r>
          </a:p>
          <a:p>
            <a:endParaRPr lang="pt-BR" sz="2000" dirty="0"/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ofstream</a:t>
            </a:r>
            <a:r>
              <a:rPr lang="pt-BR" sz="2000" dirty="0"/>
              <a:t> aceita todas mas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::in</a:t>
            </a:r>
            <a:r>
              <a:rPr lang="pt-BR" sz="2000" dirty="0"/>
              <a:t> </a:t>
            </a:r>
            <a:br>
              <a:rPr lang="pt-BR" sz="2000" dirty="0"/>
            </a:br>
            <a:r>
              <a:rPr lang="pt-BR" sz="2000" dirty="0"/>
              <a:t>apenas faz com que </a:t>
            </a:r>
            <a:br>
              <a:rPr lang="pt-BR" sz="2000" dirty="0"/>
            </a:br>
            <a:r>
              <a:rPr lang="pt-BR" sz="2000" dirty="0"/>
              <a:t>o arquivo não seja </a:t>
            </a:r>
            <a:br>
              <a:rPr lang="pt-BR" sz="2000" dirty="0"/>
            </a:br>
            <a:r>
              <a:rPr lang="pt-BR" sz="2000" dirty="0"/>
              <a:t>limpo. </a:t>
            </a:r>
          </a:p>
        </p:txBody>
      </p:sp>
    </p:spTree>
    <p:extLst>
      <p:ext uri="{BB962C8B-B14F-4D97-AF65-F5344CB8AC3E}">
        <p14:creationId xmlns:p14="http://schemas.microsoft.com/office/powerpoint/2010/main" val="237620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Abertura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Se o modo de abertura é omitido são usados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valores padrões</a:t>
            </a:r>
            <a:r>
              <a:rPr lang="pt-BR" dirty="0"/>
              <a:t>:</a:t>
            </a:r>
          </a:p>
          <a:p>
            <a:pPr lvl="1">
              <a:spcAft>
                <a:spcPts val="1800"/>
              </a:spcAft>
            </a:pPr>
            <a:r>
              <a:rPr lang="pt-BR" dirty="0"/>
              <a:t>Ifstream</a:t>
            </a:r>
            <a:br>
              <a:rPr lang="pt-BR" dirty="0"/>
            </a:br>
            <a:endParaRPr lang="pt-BR" dirty="0"/>
          </a:p>
          <a:p>
            <a:pPr lvl="1">
              <a:spcAft>
                <a:spcPts val="1800"/>
              </a:spcAft>
            </a:pPr>
            <a:r>
              <a:rPr lang="pt-BR" dirty="0"/>
              <a:t>Ofstream</a:t>
            </a:r>
          </a:p>
          <a:p>
            <a:pPr lvl="1"/>
            <a:endParaRPr lang="pt-BR" dirty="0"/>
          </a:p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escrever dados sem apagar o arquivo</a:t>
            </a:r>
            <a:r>
              <a:rPr lang="pt-BR" dirty="0"/>
              <a:t>:</a:t>
            </a:r>
          </a:p>
        </p:txBody>
      </p:sp>
      <p:sp>
        <p:nvSpPr>
          <p:cNvPr id="4" name="CaixaDeTexto 4"/>
          <p:cNvSpPr txBox="1"/>
          <p:nvPr/>
        </p:nvSpPr>
        <p:spPr>
          <a:xfrm>
            <a:off x="1991544" y="3129172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fin.open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"boliche.txt"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::in);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991544" y="4224066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fout.open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"pesca.txt"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::out |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::trunc);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CaixaDeTexto 4"/>
          <p:cNvSpPr txBox="1"/>
          <p:nvPr/>
        </p:nvSpPr>
        <p:spPr>
          <a:xfrm>
            <a:off x="1703512" y="5517232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fout.open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"append.txt"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::out |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::app);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9289D5C-20A9-44AB-90BF-FEFBF4B9AC44}"/>
              </a:ext>
            </a:extLst>
          </p:cNvPr>
          <p:cNvSpPr/>
          <p:nvPr/>
        </p:nvSpPr>
        <p:spPr>
          <a:xfrm>
            <a:off x="7824192" y="2636912"/>
            <a:ext cx="2880320" cy="1152128"/>
          </a:xfrm>
          <a:prstGeom prst="roundRect">
            <a:avLst/>
          </a:prstGeom>
          <a:solidFill>
            <a:schemeClr val="bg1">
              <a:lumMod val="85000"/>
              <a:lumOff val="15000"/>
              <a:alpha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latin typeface="+mj-lt"/>
              </a:rPr>
              <a:t>00000001: 1 (out)</a:t>
            </a:r>
          </a:p>
          <a:p>
            <a:r>
              <a:rPr lang="pt-BR" sz="1600" dirty="0">
                <a:latin typeface="+mj-lt"/>
              </a:rPr>
              <a:t>00000010: 2 (</a:t>
            </a:r>
            <a:r>
              <a:rPr lang="pt-BR" sz="1600" dirty="0" err="1">
                <a:latin typeface="+mj-lt"/>
              </a:rPr>
              <a:t>trunc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-----------------------</a:t>
            </a:r>
          </a:p>
          <a:p>
            <a:r>
              <a:rPr lang="pt-BR" sz="1600" dirty="0">
                <a:latin typeface="+mj-lt"/>
              </a:rPr>
              <a:t>00000011: 3 (</a:t>
            </a:r>
            <a:r>
              <a:rPr lang="pt-BR" sz="1600" dirty="0" err="1">
                <a:latin typeface="+mj-lt"/>
              </a:rPr>
              <a:t>out|trunc</a:t>
            </a:r>
            <a:r>
              <a:rPr lang="pt-BR" sz="16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143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manipulação de arquivos binários </a:t>
            </a:r>
            <a:r>
              <a:rPr lang="pt-BR" dirty="0"/>
              <a:t>é feita com registros</a:t>
            </a:r>
          </a:p>
          <a:p>
            <a:pPr lvl="1"/>
            <a:r>
              <a:rPr lang="pt-BR" dirty="0"/>
              <a:t>O registro se torna o molde usado para gravar e ler informações</a:t>
            </a:r>
          </a:p>
        </p:txBody>
      </p:sp>
      <p:sp>
        <p:nvSpPr>
          <p:cNvPr id="4" name="CaixaDeTexto 4"/>
          <p:cNvSpPr txBox="1"/>
          <p:nvPr/>
        </p:nvSpPr>
        <p:spPr>
          <a:xfrm>
            <a:off x="2032826" y="2925826"/>
            <a:ext cx="56829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planeta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nome[24];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planeta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populacao;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número de habitantes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gravidade;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aceleração da gravidade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endParaRPr lang="pt-BR" sz="1600" dirty="0">
              <a:latin typeface="+mj-lt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42F31B7-A871-42FF-82C9-167D207F189B}"/>
              </a:ext>
            </a:extLst>
          </p:cNvPr>
          <p:cNvGrpSpPr/>
          <p:nvPr/>
        </p:nvGrpSpPr>
        <p:grpSpPr>
          <a:xfrm>
            <a:off x="3671000" y="4365104"/>
            <a:ext cx="4850000" cy="1737912"/>
            <a:chOff x="2275282" y="4258176"/>
            <a:chExt cx="4850000" cy="1737912"/>
          </a:xfrm>
        </p:grpSpPr>
        <p:sp>
          <p:nvSpPr>
            <p:cNvPr id="6" name="Retângulo 5"/>
            <p:cNvSpPr/>
            <p:nvPr/>
          </p:nvSpPr>
          <p:spPr>
            <a:xfrm>
              <a:off x="2351584" y="5059984"/>
              <a:ext cx="4752528" cy="9361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275282" y="4664601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Arquivo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412848" y="5138627"/>
              <a:ext cx="720080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192886" y="5138627"/>
              <a:ext cx="720080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972924" y="5138627"/>
              <a:ext cx="720080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4752962" y="5138627"/>
              <a:ext cx="720080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533000" y="5138627"/>
              <a:ext cx="720080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313040" y="5138627"/>
              <a:ext cx="720080" cy="7920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have Esquerda 14"/>
            <p:cNvSpPr/>
            <p:nvPr/>
          </p:nvSpPr>
          <p:spPr>
            <a:xfrm rot="5400000">
              <a:off x="6599263" y="4548604"/>
              <a:ext cx="147625" cy="72008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220867" y="4258176"/>
              <a:ext cx="90441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planeta</a:t>
              </a:r>
              <a:br>
                <a:rPr lang="pt-BR" dirty="0"/>
              </a:br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</a:rPr>
                <a:t>(</a:t>
              </a:r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40</a:t>
              </a:r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</a:rPr>
                <a:t> bytes)</a:t>
              </a:r>
            </a:p>
          </p:txBody>
        </p:sp>
        <p:cxnSp>
          <p:nvCxnSpPr>
            <p:cNvPr id="18" name="Conector reto 17"/>
            <p:cNvCxnSpPr/>
            <p:nvPr/>
          </p:nvCxnSpPr>
          <p:spPr>
            <a:xfrm>
              <a:off x="2531025" y="5348016"/>
              <a:ext cx="277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2531025" y="5534671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2531025" y="5708056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331121" y="5341381"/>
              <a:ext cx="277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331121" y="5528036"/>
              <a:ext cx="2218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331121" y="5701421"/>
              <a:ext cx="277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4116940" y="5341381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4116940" y="55280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4116940" y="5701421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4896978" y="5341381"/>
              <a:ext cx="277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4896978" y="5528036"/>
              <a:ext cx="1520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>
              <a:off x="4896978" y="5701421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>
              <a:off x="5677016" y="5351761"/>
              <a:ext cx="277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677016" y="553841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>
              <a:off x="5677016" y="5711801"/>
              <a:ext cx="108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6457055" y="5348016"/>
              <a:ext cx="3590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6457055" y="5534671"/>
              <a:ext cx="277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6457055" y="5708056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858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45">
            <a:extLst>
              <a:ext uri="{FF2B5EF4-FFF2-40B4-BE49-F238E27FC236}">
                <a16:creationId xmlns:a16="http://schemas.microsoft.com/office/drawing/2014/main" id="{0DAD4400-B48C-4147-AA1D-0E523F5BAAF8}"/>
              </a:ext>
            </a:extLst>
          </p:cNvPr>
          <p:cNvSpPr/>
          <p:nvPr/>
        </p:nvSpPr>
        <p:spPr>
          <a:xfrm>
            <a:off x="4295800" y="4571820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salvar o registro </a:t>
            </a:r>
            <a:r>
              <a:rPr lang="pt-BR" dirty="0"/>
              <a:t>em um arquivo binário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768096" lvl="2" indent="0">
              <a:buNone/>
            </a:pPr>
            <a:endParaRPr lang="pt-BR" dirty="0"/>
          </a:p>
        </p:txBody>
      </p:sp>
      <p:sp>
        <p:nvSpPr>
          <p:cNvPr id="4" name="CaixaDeTexto 4"/>
          <p:cNvSpPr txBox="1"/>
          <p:nvPr/>
        </p:nvSpPr>
        <p:spPr>
          <a:xfrm>
            <a:off x="1991544" y="2420888"/>
            <a:ext cx="7782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planeta</a:t>
            </a:r>
            <a:r>
              <a:rPr lang="pt-BR" dirty="0">
                <a:latin typeface="Consolas" panose="020B0609020204030204" pitchFamily="49" charset="0"/>
              </a:rPr>
              <a:t> p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"Terra"</a:t>
            </a:r>
            <a:r>
              <a:rPr lang="pt-BR" dirty="0">
                <a:latin typeface="Consolas" panose="020B0609020204030204" pitchFamily="49" charset="0"/>
              </a:rPr>
              <a:t>, 6820400000, 9.81};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ofstream</a:t>
            </a:r>
            <a:r>
              <a:rPr lang="pt-BR" dirty="0">
                <a:latin typeface="Consolas" panose="020B0609020204030204" pitchFamily="49" charset="0"/>
              </a:rPr>
              <a:t> fout;</a:t>
            </a:r>
          </a:p>
          <a:p>
            <a:r>
              <a:rPr lang="pt-BR" dirty="0">
                <a:latin typeface="Consolas" panose="020B0609020204030204" pitchFamily="49" charset="0"/>
              </a:rPr>
              <a:t>fout.open(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"planetas.dat"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ios_base</a:t>
            </a:r>
            <a:r>
              <a:rPr lang="pt-BR" dirty="0">
                <a:latin typeface="Consolas" panose="020B0609020204030204" pitchFamily="49" charset="0"/>
              </a:rPr>
              <a:t>::out |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ios_base</a:t>
            </a:r>
            <a:r>
              <a:rPr lang="pt-BR" dirty="0">
                <a:latin typeface="Consolas" panose="020B0609020204030204" pitchFamily="49" charset="0"/>
              </a:rPr>
              <a:t>::binary);</a:t>
            </a:r>
          </a:p>
          <a:p>
            <a:r>
              <a:rPr lang="pt-BR" dirty="0" err="1">
                <a:latin typeface="Consolas" panose="020B0609020204030204" pitchFamily="49" charset="0"/>
              </a:rPr>
              <a:t>fout.write</a:t>
            </a:r>
            <a:r>
              <a:rPr lang="pt-BR" dirty="0">
                <a:latin typeface="Consolas" panose="020B0609020204030204" pitchFamily="49" charset="0"/>
              </a:rPr>
              <a:t>((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pt-BR" dirty="0">
                <a:latin typeface="Consolas" panose="020B0609020204030204" pitchFamily="49" charset="0"/>
              </a:rPr>
              <a:t>*) &amp;p,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pt-BR" dirty="0">
                <a:latin typeface="Consolas" panose="020B0609020204030204" pitchFamily="49" charset="0"/>
              </a:rPr>
              <a:t>(planeta));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DA41CF2-4937-4CDE-8D40-11D99BC6A5F9}"/>
              </a:ext>
            </a:extLst>
          </p:cNvPr>
          <p:cNvSpPr/>
          <p:nvPr/>
        </p:nvSpPr>
        <p:spPr>
          <a:xfrm>
            <a:off x="4295800" y="4878280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Terra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53D3035-08C0-4050-87DE-D4C65A554147}"/>
              </a:ext>
            </a:extLst>
          </p:cNvPr>
          <p:cNvSpPr/>
          <p:nvPr/>
        </p:nvSpPr>
        <p:spPr>
          <a:xfrm>
            <a:off x="4295800" y="5164032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6820400000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031C554-64D6-4FA4-9271-9D9AB944ED12}"/>
              </a:ext>
            </a:extLst>
          </p:cNvPr>
          <p:cNvSpPr/>
          <p:nvPr/>
        </p:nvSpPr>
        <p:spPr>
          <a:xfrm>
            <a:off x="4295800" y="5449784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9.81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0440F65-827E-46BC-90E0-72E3FF6FBE71}"/>
              </a:ext>
            </a:extLst>
          </p:cNvPr>
          <p:cNvSpPr/>
          <p:nvPr/>
        </p:nvSpPr>
        <p:spPr>
          <a:xfrm>
            <a:off x="4295800" y="5735536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4" name="Chave direita 24">
            <a:extLst>
              <a:ext uri="{FF2B5EF4-FFF2-40B4-BE49-F238E27FC236}">
                <a16:creationId xmlns:a16="http://schemas.microsoft.com/office/drawing/2014/main" id="{4D5DEBB2-8083-4944-B105-FB8C0F692346}"/>
              </a:ext>
            </a:extLst>
          </p:cNvPr>
          <p:cNvSpPr/>
          <p:nvPr/>
        </p:nvSpPr>
        <p:spPr>
          <a:xfrm flipH="1">
            <a:off x="3035871" y="4901298"/>
            <a:ext cx="179809" cy="792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70123DE-D425-465A-8E0A-1B96E1192314}"/>
              </a:ext>
            </a:extLst>
          </p:cNvPr>
          <p:cNvSpPr txBox="1"/>
          <p:nvPr/>
        </p:nvSpPr>
        <p:spPr>
          <a:xfrm>
            <a:off x="1941253" y="4984423"/>
            <a:ext cx="10374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planeta</a:t>
            </a:r>
            <a:br>
              <a:rPr lang="pt-BR" dirty="0"/>
            </a:br>
            <a:r>
              <a:rPr lang="pt-BR" sz="1600" dirty="0"/>
              <a:t>(</a:t>
            </a:r>
            <a:r>
              <a:rPr lang="pt-BR" sz="1600" dirty="0">
                <a:latin typeface="+mj-lt"/>
              </a:rPr>
              <a:t>40</a:t>
            </a:r>
            <a:r>
              <a:rPr lang="pt-BR" sz="1600" dirty="0"/>
              <a:t> bytes)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8FB3CF-9D8D-4598-8A24-913AFBF39AEF}"/>
              </a:ext>
            </a:extLst>
          </p:cNvPr>
          <p:cNvSpPr txBox="1"/>
          <p:nvPr/>
        </p:nvSpPr>
        <p:spPr>
          <a:xfrm>
            <a:off x="3724992" y="4878280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nome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34F8AA6-22C0-4AE3-8B5F-0122BD8E470F}"/>
              </a:ext>
            </a:extLst>
          </p:cNvPr>
          <p:cNvSpPr txBox="1"/>
          <p:nvPr/>
        </p:nvSpPr>
        <p:spPr>
          <a:xfrm>
            <a:off x="3358498" y="516403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população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C4884-57A1-47D2-ADBA-50262CFD88A6}"/>
              </a:ext>
            </a:extLst>
          </p:cNvPr>
          <p:cNvSpPr txBox="1"/>
          <p:nvPr/>
        </p:nvSpPr>
        <p:spPr>
          <a:xfrm>
            <a:off x="3342164" y="544978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gravidade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A20E8E-3C95-4AFB-B59B-96DA36DABF8D}"/>
              </a:ext>
            </a:extLst>
          </p:cNvPr>
          <p:cNvSpPr txBox="1"/>
          <p:nvPr/>
        </p:nvSpPr>
        <p:spPr>
          <a:xfrm>
            <a:off x="5445735" y="4841525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0xCB2B </a:t>
            </a:r>
            <a:r>
              <a:rPr lang="pt-BR" sz="1600" dirty="0">
                <a:latin typeface="+mj-lt"/>
              </a:rPr>
              <a:t>= p</a:t>
            </a:r>
            <a:endParaRPr lang="pt-BR" sz="1100" dirty="0">
              <a:latin typeface="+mj-lt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1B20620-32A5-4047-B055-4BC3FD966402}"/>
              </a:ext>
            </a:extLst>
          </p:cNvPr>
          <p:cNvSpPr txBox="1"/>
          <p:nvPr/>
        </p:nvSpPr>
        <p:spPr>
          <a:xfrm>
            <a:off x="5445735" y="516403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0xCB4C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7B1B82-0301-4E57-9078-FCB23F94FE5E}"/>
              </a:ext>
            </a:extLst>
          </p:cNvPr>
          <p:cNvSpPr txBox="1"/>
          <p:nvPr/>
        </p:nvSpPr>
        <p:spPr>
          <a:xfrm>
            <a:off x="5445735" y="544978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0xCB54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0464D3E-26AD-42BB-825E-14B3965EFD06}"/>
              </a:ext>
            </a:extLst>
          </p:cNvPr>
          <p:cNvSpPr txBox="1"/>
          <p:nvPr/>
        </p:nvSpPr>
        <p:spPr>
          <a:xfrm>
            <a:off x="5445735" y="57355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0xCB55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D219E63-5B9F-4B62-9E4B-A9356191AEAA}"/>
              </a:ext>
            </a:extLst>
          </p:cNvPr>
          <p:cNvSpPr/>
          <p:nvPr/>
        </p:nvSpPr>
        <p:spPr>
          <a:xfrm>
            <a:off x="8256240" y="4509120"/>
            <a:ext cx="841296" cy="10561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969F811C-8437-405F-A50F-6FCE455C647B}"/>
              </a:ext>
            </a:extLst>
          </p:cNvPr>
          <p:cNvCxnSpPr/>
          <p:nvPr/>
        </p:nvCxnSpPr>
        <p:spPr>
          <a:xfrm>
            <a:off x="8385670" y="4873320"/>
            <a:ext cx="5177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0126FA8-CE22-4BE8-B47A-2964CBB3129F}"/>
              </a:ext>
            </a:extLst>
          </p:cNvPr>
          <p:cNvCxnSpPr/>
          <p:nvPr/>
        </p:nvCxnSpPr>
        <p:spPr>
          <a:xfrm>
            <a:off x="8385670" y="4764060"/>
            <a:ext cx="560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321447B6-3116-4DB1-9BC8-D4724354892F}"/>
              </a:ext>
            </a:extLst>
          </p:cNvPr>
          <p:cNvCxnSpPr/>
          <p:nvPr/>
        </p:nvCxnSpPr>
        <p:spPr>
          <a:xfrm>
            <a:off x="8385670" y="4654800"/>
            <a:ext cx="4206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E7BB508-5583-44A3-9171-87FE68124207}"/>
              </a:ext>
            </a:extLst>
          </p:cNvPr>
          <p:cNvSpPr txBox="1"/>
          <p:nvPr/>
        </p:nvSpPr>
        <p:spPr>
          <a:xfrm>
            <a:off x="7286982" y="5195968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fout</a:t>
            </a:r>
            <a:endParaRPr lang="pt-BR" dirty="0"/>
          </a:p>
        </p:txBody>
      </p:sp>
      <p:cxnSp>
        <p:nvCxnSpPr>
          <p:cNvPr id="38" name="Conector: Curvo 37">
            <a:extLst>
              <a:ext uri="{FF2B5EF4-FFF2-40B4-BE49-F238E27FC236}">
                <a16:creationId xmlns:a16="http://schemas.microsoft.com/office/drawing/2014/main" id="{8624E211-8026-44EC-9D2F-F2D489D8C8F7}"/>
              </a:ext>
            </a:extLst>
          </p:cNvPr>
          <p:cNvCxnSpPr>
            <a:cxnSpLocks/>
            <a:stCxn id="36" idx="0"/>
          </p:cNvCxnSpPr>
          <p:nvPr/>
        </p:nvCxnSpPr>
        <p:spPr>
          <a:xfrm rot="5400000" flipH="1" flipV="1">
            <a:off x="7660231" y="4489677"/>
            <a:ext cx="624148" cy="78843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30C575C-667D-4558-917C-660B317D00E7}"/>
              </a:ext>
            </a:extLst>
          </p:cNvPr>
          <p:cNvSpPr txBox="1"/>
          <p:nvPr/>
        </p:nvSpPr>
        <p:spPr>
          <a:xfrm>
            <a:off x="5445735" y="459596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11728D9-79B4-4A73-A733-5135D8A5E4DE}"/>
              </a:ext>
            </a:extLst>
          </p:cNvPr>
          <p:cNvSpPr/>
          <p:nvPr/>
        </p:nvSpPr>
        <p:spPr>
          <a:xfrm>
            <a:off x="3503711" y="3612696"/>
            <a:ext cx="823359" cy="212272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>
            <a:glow rad="101600">
              <a:schemeClr val="bg1">
                <a:lumMod val="95000"/>
                <a:lumOff val="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: Curvo 36">
            <a:extLst>
              <a:ext uri="{FF2B5EF4-FFF2-40B4-BE49-F238E27FC236}">
                <a16:creationId xmlns:a16="http://schemas.microsoft.com/office/drawing/2014/main" id="{CFBF0BAF-6725-4A5F-AF0E-3E9BCE4DEE02}"/>
              </a:ext>
            </a:extLst>
          </p:cNvPr>
          <p:cNvCxnSpPr>
            <a:cxnSpLocks/>
            <a:stCxn id="36" idx="0"/>
          </p:cNvCxnSpPr>
          <p:nvPr/>
        </p:nvCxnSpPr>
        <p:spPr>
          <a:xfrm rot="5400000" flipH="1" flipV="1">
            <a:off x="7863681" y="4673979"/>
            <a:ext cx="236396" cy="807582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7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1861</TotalTime>
  <Words>1873</Words>
  <Application>Microsoft Office PowerPoint</Application>
  <PresentationFormat>Widescreen</PresentationFormat>
  <Paragraphs>340</Paragraphs>
  <Slides>20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Calibri</vt:lpstr>
      <vt:lpstr>Consolas</vt:lpstr>
      <vt:lpstr>Corbel</vt:lpstr>
      <vt:lpstr>Verdana</vt:lpstr>
      <vt:lpstr>Wingdings</vt:lpstr>
      <vt:lpstr>Wingdings 2</vt:lpstr>
      <vt:lpstr>Wingdings 3</vt:lpstr>
      <vt:lpstr>Metrô</vt:lpstr>
      <vt:lpstr>Arquivos Binários</vt:lpstr>
      <vt:lpstr>Introdução</vt:lpstr>
      <vt:lpstr>Introdução</vt:lpstr>
      <vt:lpstr>Introdução</vt:lpstr>
      <vt:lpstr>Modos de Abertura</vt:lpstr>
      <vt:lpstr>Modos de Abertura</vt:lpstr>
      <vt:lpstr>Modos de Abertura</vt:lpstr>
      <vt:lpstr>Arquivos Binários</vt:lpstr>
      <vt:lpstr>Arquivos Binários</vt:lpstr>
      <vt:lpstr>Arquivos Binários</vt:lpstr>
      <vt:lpstr>Arquivos Binários</vt:lpstr>
      <vt:lpstr>Arquivos Binários</vt:lpstr>
      <vt:lpstr>Arquivos Binários</vt:lpstr>
      <vt:lpstr>Arquivos Binários</vt:lpstr>
      <vt:lpstr>Usando Cabeçalhos</vt:lpstr>
      <vt:lpstr>Usando Cabeçalhos</vt:lpstr>
      <vt:lpstr>Usando Cabeçalhos</vt:lpstr>
      <vt:lpstr>Usando Cabeçalhos</vt:lpstr>
      <vt:lpstr>Usando Cabeçalhos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Manipulação de Arquivos</dc:title>
  <dc:creator>Judson Santiago</dc:creator>
  <cp:lastModifiedBy>Judson Santiago</cp:lastModifiedBy>
  <cp:revision>175</cp:revision>
  <dcterms:created xsi:type="dcterms:W3CDTF">2009-09-21T11:57:27Z</dcterms:created>
  <dcterms:modified xsi:type="dcterms:W3CDTF">2021-05-28T18:07:20Z</dcterms:modified>
</cp:coreProperties>
</file>