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353" r:id="rId3"/>
    <p:sldId id="355" r:id="rId4"/>
    <p:sldId id="318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51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54" r:id="rId26"/>
    <p:sldId id="339" r:id="rId27"/>
    <p:sldId id="340" r:id="rId28"/>
    <p:sldId id="341" r:id="rId29"/>
    <p:sldId id="350" r:id="rId30"/>
    <p:sldId id="352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4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16" autoAdjust="0"/>
  </p:normalViewPr>
  <p:slideViewPr>
    <p:cSldViewPr>
      <p:cViewPr varScale="1">
        <p:scale>
          <a:sx n="157" d="100"/>
          <a:sy n="157" d="100"/>
        </p:scale>
        <p:origin x="392" y="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D5A28A64-E007-4591-89E8-0A7AF967E88A}"/>
    <pc:docChg chg="undo custSel addSld delSld modSld modMainMaster">
      <pc:chgData name="Judson Santiago" userId="ebb108da2f256286" providerId="LiveId" clId="{D5A28A64-E007-4591-89E8-0A7AF967E88A}" dt="2021-05-22T18:45:53.226" v="1585" actId="20577"/>
      <pc:docMkLst>
        <pc:docMk/>
      </pc:docMkLst>
      <pc:sldChg chg="modNotesTx">
        <pc:chgData name="Judson Santiago" userId="ebb108da2f256286" providerId="LiveId" clId="{D5A28A64-E007-4591-89E8-0A7AF967E88A}" dt="2021-05-22T18:45:53.226" v="1585" actId="20577"/>
        <pc:sldMkLst>
          <pc:docMk/>
          <pc:sldMk cId="0" sldId="256"/>
        </pc:sldMkLst>
      </pc:sldChg>
      <pc:sldChg chg="addSp delSp modSp mod">
        <pc:chgData name="Judson Santiago" userId="ebb108da2f256286" providerId="LiveId" clId="{D5A28A64-E007-4591-89E8-0A7AF967E88A}" dt="2021-05-03T21:46:46.663" v="387" actId="1038"/>
        <pc:sldMkLst>
          <pc:docMk/>
          <pc:sldMk cId="1615838820" sldId="318"/>
        </pc:sldMkLst>
        <pc:spChg chg="mod">
          <ac:chgData name="Judson Santiago" userId="ebb108da2f256286" providerId="LiveId" clId="{D5A28A64-E007-4591-89E8-0A7AF967E88A}" dt="2021-05-03T21:46:46.663" v="387" actId="1038"/>
          <ac:spMkLst>
            <pc:docMk/>
            <pc:sldMk cId="1615838820" sldId="318"/>
            <ac:spMk id="15" creationId="{00000000-0000-0000-0000-000000000000}"/>
          </ac:spMkLst>
        </pc:spChg>
        <pc:spChg chg="mod">
          <ac:chgData name="Judson Santiago" userId="ebb108da2f256286" providerId="LiveId" clId="{D5A28A64-E007-4591-89E8-0A7AF967E88A}" dt="2021-05-03T21:46:33.640" v="377" actId="1038"/>
          <ac:spMkLst>
            <pc:docMk/>
            <pc:sldMk cId="1615838820" sldId="318"/>
            <ac:spMk id="16" creationId="{00000000-0000-0000-0000-000000000000}"/>
          </ac:spMkLst>
        </pc:spChg>
        <pc:cxnChg chg="mod">
          <ac:chgData name="Judson Santiago" userId="ebb108da2f256286" providerId="LiveId" clId="{D5A28A64-E007-4591-89E8-0A7AF967E88A}" dt="2021-05-03T21:46:46.663" v="387" actId="1038"/>
          <ac:cxnSpMkLst>
            <pc:docMk/>
            <pc:sldMk cId="1615838820" sldId="318"/>
            <ac:cxnSpMk id="19" creationId="{00000000-0000-0000-0000-000000000000}"/>
          </ac:cxnSpMkLst>
        </pc:cxnChg>
        <pc:cxnChg chg="del mod">
          <ac:chgData name="Judson Santiago" userId="ebb108da2f256286" providerId="LiveId" clId="{D5A28A64-E007-4591-89E8-0A7AF967E88A}" dt="2021-05-03T21:46:03.783" v="366" actId="478"/>
          <ac:cxnSpMkLst>
            <pc:docMk/>
            <pc:sldMk cId="1615838820" sldId="318"/>
            <ac:cxnSpMk id="20" creationId="{00000000-0000-0000-0000-000000000000}"/>
          </ac:cxnSpMkLst>
        </pc:cxnChg>
        <pc:cxnChg chg="add mod">
          <ac:chgData name="Judson Santiago" userId="ebb108da2f256286" providerId="LiveId" clId="{D5A28A64-E007-4591-89E8-0A7AF967E88A}" dt="2021-05-03T21:46:33.640" v="377" actId="1038"/>
          <ac:cxnSpMkLst>
            <pc:docMk/>
            <pc:sldMk cId="1615838820" sldId="318"/>
            <ac:cxnSpMk id="21" creationId="{48180074-F56D-4389-B5C4-58C29E07E9F4}"/>
          </ac:cxnSpMkLst>
        </pc:cxnChg>
      </pc:sldChg>
      <pc:sldChg chg="addSp modSp mod">
        <pc:chgData name="Judson Santiago" userId="ebb108da2f256286" providerId="LiveId" clId="{D5A28A64-E007-4591-89E8-0A7AF967E88A}" dt="2021-05-04T03:16:57.795" v="994" actId="20577"/>
        <pc:sldMkLst>
          <pc:docMk/>
          <pc:sldMk cId="534876132" sldId="320"/>
        </pc:sldMkLst>
        <pc:spChg chg="mod">
          <ac:chgData name="Judson Santiago" userId="ebb108da2f256286" providerId="LiveId" clId="{D5A28A64-E007-4591-89E8-0A7AF967E88A}" dt="2021-05-03T21:49:22.959" v="393" actId="20577"/>
          <ac:spMkLst>
            <pc:docMk/>
            <pc:sldMk cId="534876132" sldId="320"/>
            <ac:spMk id="4" creationId="{00000000-0000-0000-0000-000000000000}"/>
          </ac:spMkLst>
        </pc:spChg>
        <pc:spChg chg="add mod">
          <ac:chgData name="Judson Santiago" userId="ebb108da2f256286" providerId="LiveId" clId="{D5A28A64-E007-4591-89E8-0A7AF967E88A}" dt="2021-05-04T03:16:57.795" v="994" actId="20577"/>
          <ac:spMkLst>
            <pc:docMk/>
            <pc:sldMk cId="534876132" sldId="320"/>
            <ac:spMk id="5" creationId="{47705523-4983-4787-98FD-47F665241B39}"/>
          </ac:spMkLst>
        </pc:spChg>
      </pc:sldChg>
      <pc:sldChg chg="modSp mod">
        <pc:chgData name="Judson Santiago" userId="ebb108da2f256286" providerId="LiveId" clId="{D5A28A64-E007-4591-89E8-0A7AF967E88A}" dt="2021-05-04T03:20:15.525" v="1073" actId="368"/>
        <pc:sldMkLst>
          <pc:docMk/>
          <pc:sldMk cId="3478134123" sldId="322"/>
        </pc:sldMkLst>
        <pc:spChg chg="mod">
          <ac:chgData name="Judson Santiago" userId="ebb108da2f256286" providerId="LiveId" clId="{D5A28A64-E007-4591-89E8-0A7AF967E88A}" dt="2021-05-04T03:20:15.525" v="1073" actId="368"/>
          <ac:spMkLst>
            <pc:docMk/>
            <pc:sldMk cId="3478134123" sldId="322"/>
            <ac:spMk id="3" creationId="{00000000-0000-0000-0000-000000000000}"/>
          </ac:spMkLst>
        </pc:spChg>
      </pc:sldChg>
      <pc:sldChg chg="modSp mod">
        <pc:chgData name="Judson Santiago" userId="ebb108da2f256286" providerId="LiveId" clId="{D5A28A64-E007-4591-89E8-0A7AF967E88A}" dt="2021-05-04T03:24:43.994" v="1085" actId="20577"/>
        <pc:sldMkLst>
          <pc:docMk/>
          <pc:sldMk cId="3384453886" sldId="323"/>
        </pc:sldMkLst>
        <pc:spChg chg="mod">
          <ac:chgData name="Judson Santiago" userId="ebb108da2f256286" providerId="LiveId" clId="{D5A28A64-E007-4591-89E8-0A7AF967E88A}" dt="2021-05-04T03:24:43.994" v="1085" actId="20577"/>
          <ac:spMkLst>
            <pc:docMk/>
            <pc:sldMk cId="3384453886" sldId="323"/>
            <ac:spMk id="3" creationId="{00000000-0000-0000-0000-000000000000}"/>
          </ac:spMkLst>
        </pc:spChg>
      </pc:sldChg>
      <pc:sldChg chg="addSp modSp mod">
        <pc:chgData name="Judson Santiago" userId="ebb108da2f256286" providerId="LiveId" clId="{D5A28A64-E007-4591-89E8-0A7AF967E88A}" dt="2021-05-03T21:54:52.869" v="428" actId="20577"/>
        <pc:sldMkLst>
          <pc:docMk/>
          <pc:sldMk cId="4176015086" sldId="324"/>
        </pc:sldMkLst>
        <pc:spChg chg="add mod">
          <ac:chgData name="Judson Santiago" userId="ebb108da2f256286" providerId="LiveId" clId="{D5A28A64-E007-4591-89E8-0A7AF967E88A}" dt="2021-05-03T21:54:52.869" v="428" actId="20577"/>
          <ac:spMkLst>
            <pc:docMk/>
            <pc:sldMk cId="4176015086" sldId="324"/>
            <ac:spMk id="5" creationId="{A6642EEF-D405-4D3B-9136-5419136C51C8}"/>
          </ac:spMkLst>
        </pc:spChg>
      </pc:sldChg>
      <pc:sldChg chg="modSp mod">
        <pc:chgData name="Judson Santiago" userId="ebb108da2f256286" providerId="LiveId" clId="{D5A28A64-E007-4591-89E8-0A7AF967E88A}" dt="2021-05-03T21:55:30.445" v="429" actId="20577"/>
        <pc:sldMkLst>
          <pc:docMk/>
          <pc:sldMk cId="3104691942" sldId="325"/>
        </pc:sldMkLst>
        <pc:spChg chg="mod">
          <ac:chgData name="Judson Santiago" userId="ebb108da2f256286" providerId="LiveId" clId="{D5A28A64-E007-4591-89E8-0A7AF967E88A}" dt="2021-05-03T21:55:30.445" v="429" actId="20577"/>
          <ac:spMkLst>
            <pc:docMk/>
            <pc:sldMk cId="3104691942" sldId="325"/>
            <ac:spMk id="3" creationId="{00000000-0000-0000-0000-000000000000}"/>
          </ac:spMkLst>
        </pc:spChg>
      </pc:sldChg>
      <pc:sldChg chg="addSp delSp modSp mod">
        <pc:chgData name="Judson Santiago" userId="ebb108da2f256286" providerId="LiveId" clId="{D5A28A64-E007-4591-89E8-0A7AF967E88A}" dt="2021-05-04T03:38:07.386" v="1134" actId="14100"/>
        <pc:sldMkLst>
          <pc:docMk/>
          <pc:sldMk cId="3353900944" sldId="326"/>
        </pc:sldMkLst>
        <pc:spChg chg="mod">
          <ac:chgData name="Judson Santiago" userId="ebb108da2f256286" providerId="LiveId" clId="{D5A28A64-E007-4591-89E8-0A7AF967E88A}" dt="2021-05-03T22:00:37.603" v="499" actId="948"/>
          <ac:spMkLst>
            <pc:docMk/>
            <pc:sldMk cId="3353900944" sldId="326"/>
            <ac:spMk id="3" creationId="{00000000-0000-0000-0000-000000000000}"/>
          </ac:spMkLst>
        </pc:spChg>
        <pc:spChg chg="mod topLvl">
          <ac:chgData name="Judson Santiago" userId="ebb108da2f256286" providerId="LiveId" clId="{D5A28A64-E007-4591-89E8-0A7AF967E88A}" dt="2021-05-04T03:35:17.968" v="1102" actId="20577"/>
          <ac:spMkLst>
            <pc:docMk/>
            <pc:sldMk cId="3353900944" sldId="326"/>
            <ac:spMk id="4" creationId="{00000000-0000-0000-0000-000000000000}"/>
          </ac:spMkLst>
        </pc:spChg>
        <pc:spChg chg="add del mod ord">
          <ac:chgData name="Judson Santiago" userId="ebb108da2f256286" providerId="LiveId" clId="{D5A28A64-E007-4591-89E8-0A7AF967E88A}" dt="2021-05-04T03:38:07.386" v="1134" actId="14100"/>
          <ac:spMkLst>
            <pc:docMk/>
            <pc:sldMk cId="3353900944" sldId="326"/>
            <ac:spMk id="5" creationId="{1F316824-41A4-4FBD-9BA0-3C33D69278D3}"/>
          </ac:spMkLst>
        </pc:spChg>
        <pc:spChg chg="add mod ord">
          <ac:chgData name="Judson Santiago" userId="ebb108da2f256286" providerId="LiveId" clId="{D5A28A64-E007-4591-89E8-0A7AF967E88A}" dt="2021-05-04T03:36:17.005" v="1116" actId="167"/>
          <ac:spMkLst>
            <pc:docMk/>
            <pc:sldMk cId="3353900944" sldId="326"/>
            <ac:spMk id="6" creationId="{C817239D-252E-4AE4-B28A-F0644E686A2B}"/>
          </ac:spMkLst>
        </pc:spChg>
        <pc:spChg chg="mod topLvl">
          <ac:chgData name="Judson Santiago" userId="ebb108da2f256286" providerId="LiveId" clId="{D5A28A64-E007-4591-89E8-0A7AF967E88A}" dt="2021-05-04T03:36:53.029" v="1118" actId="1076"/>
          <ac:spMkLst>
            <pc:docMk/>
            <pc:sldMk cId="3353900944" sldId="326"/>
            <ac:spMk id="8" creationId="{00000000-0000-0000-0000-000000000000}"/>
          </ac:spMkLst>
        </pc:spChg>
        <pc:spChg chg="add mod ord">
          <ac:chgData name="Judson Santiago" userId="ebb108da2f256286" providerId="LiveId" clId="{D5A28A64-E007-4591-89E8-0A7AF967E88A}" dt="2021-05-04T03:36:17.005" v="1116" actId="167"/>
          <ac:spMkLst>
            <pc:docMk/>
            <pc:sldMk cId="3353900944" sldId="326"/>
            <ac:spMk id="10" creationId="{36640C53-F82C-4090-B147-959E217B61E8}"/>
          </ac:spMkLst>
        </pc:spChg>
        <pc:spChg chg="add del mod ord">
          <ac:chgData name="Judson Santiago" userId="ebb108da2f256286" providerId="LiveId" clId="{D5A28A64-E007-4591-89E8-0A7AF967E88A}" dt="2021-05-04T03:38:06.949" v="1133"/>
          <ac:spMkLst>
            <pc:docMk/>
            <pc:sldMk cId="3353900944" sldId="326"/>
            <ac:spMk id="11" creationId="{48AC7574-D684-41C2-9B05-E77D297B755F}"/>
          </ac:spMkLst>
        </pc:spChg>
        <pc:grpChg chg="add del mod">
          <ac:chgData name="Judson Santiago" userId="ebb108da2f256286" providerId="LiveId" clId="{D5A28A64-E007-4591-89E8-0A7AF967E88A}" dt="2021-05-04T03:29:54.620" v="1086" actId="165"/>
          <ac:grpSpMkLst>
            <pc:docMk/>
            <pc:sldMk cId="3353900944" sldId="326"/>
            <ac:grpSpMk id="16" creationId="{2BBC7A7D-2193-4B3B-B4A3-D01D9EB67C13}"/>
          </ac:grpSpMkLst>
        </pc:grpChg>
        <pc:cxnChg chg="del mod">
          <ac:chgData name="Judson Santiago" userId="ebb108da2f256286" providerId="LiveId" clId="{D5A28A64-E007-4591-89E8-0A7AF967E88A}" dt="2021-05-03T21:57:29.964" v="439" actId="478"/>
          <ac:cxnSpMkLst>
            <pc:docMk/>
            <pc:sldMk cId="3353900944" sldId="326"/>
            <ac:cxnSpMk id="6" creationId="{00000000-0000-0000-0000-000000000000}"/>
          </ac:cxnSpMkLst>
        </pc:cxnChg>
        <pc:cxnChg chg="add del mod topLvl">
          <ac:chgData name="Judson Santiago" userId="ebb108da2f256286" providerId="LiveId" clId="{D5A28A64-E007-4591-89E8-0A7AF967E88A}" dt="2021-05-04T03:33:59.505" v="1092" actId="478"/>
          <ac:cxnSpMkLst>
            <pc:docMk/>
            <pc:sldMk cId="3353900944" sldId="326"/>
            <ac:cxnSpMk id="9" creationId="{CDFBCD2E-7CB2-4208-8887-CE94F2CA6C70}"/>
          </ac:cxnSpMkLst>
        </pc:cxnChg>
      </pc:sldChg>
      <pc:sldChg chg="addSp delSp modSp mod">
        <pc:chgData name="Judson Santiago" userId="ebb108da2f256286" providerId="LiveId" clId="{D5A28A64-E007-4591-89E8-0A7AF967E88A}" dt="2021-05-04T04:01:35.204" v="1464" actId="20577"/>
        <pc:sldMkLst>
          <pc:docMk/>
          <pc:sldMk cId="2558101790" sldId="327"/>
        </pc:sldMkLst>
        <pc:spChg chg="mod">
          <ac:chgData name="Judson Santiago" userId="ebb108da2f256286" providerId="LiveId" clId="{D5A28A64-E007-4591-89E8-0A7AF967E88A}" dt="2021-05-04T03:59:40.279" v="1462" actId="1076"/>
          <ac:spMkLst>
            <pc:docMk/>
            <pc:sldMk cId="2558101790" sldId="327"/>
            <ac:spMk id="4" creationId="{00000000-0000-0000-0000-000000000000}"/>
          </ac:spMkLst>
        </pc:spChg>
        <pc:spChg chg="del">
          <ac:chgData name="Judson Santiago" userId="ebb108da2f256286" providerId="LiveId" clId="{D5A28A64-E007-4591-89E8-0A7AF967E88A}" dt="2021-05-04T03:48:00.290" v="1177" actId="478"/>
          <ac:spMkLst>
            <pc:docMk/>
            <pc:sldMk cId="2558101790" sldId="327"/>
            <ac:spMk id="5" creationId="{00000000-0000-0000-0000-000000000000}"/>
          </ac:spMkLst>
        </pc:spChg>
        <pc:spChg chg="add mod">
          <ac:chgData name="Judson Santiago" userId="ebb108da2f256286" providerId="LiveId" clId="{D5A28A64-E007-4591-89E8-0A7AF967E88A}" dt="2021-05-03T22:28:34.812" v="547" actId="20577"/>
          <ac:spMkLst>
            <pc:docMk/>
            <pc:sldMk cId="2558101790" sldId="327"/>
            <ac:spMk id="6" creationId="{822C7C31-5542-4085-B729-89989FA8E0B5}"/>
          </ac:spMkLst>
        </pc:spChg>
        <pc:spChg chg="add mod">
          <ac:chgData name="Judson Santiago" userId="ebb108da2f256286" providerId="LiveId" clId="{D5A28A64-E007-4591-89E8-0A7AF967E88A}" dt="2021-05-04T04:01:35.204" v="1464" actId="20577"/>
          <ac:spMkLst>
            <pc:docMk/>
            <pc:sldMk cId="2558101790" sldId="327"/>
            <ac:spMk id="7" creationId="{17FE0221-1203-46C8-AE6F-2C1451334951}"/>
          </ac:spMkLst>
        </pc:spChg>
      </pc:sldChg>
      <pc:sldChg chg="modSp mod">
        <pc:chgData name="Judson Santiago" userId="ebb108da2f256286" providerId="LiveId" clId="{D5A28A64-E007-4591-89E8-0A7AF967E88A}" dt="2021-05-04T04:03:44.451" v="1468" actId="1076"/>
        <pc:sldMkLst>
          <pc:docMk/>
          <pc:sldMk cId="4020843724" sldId="328"/>
        </pc:sldMkLst>
        <pc:spChg chg="mod">
          <ac:chgData name="Judson Santiago" userId="ebb108da2f256286" providerId="LiveId" clId="{D5A28A64-E007-4591-89E8-0A7AF967E88A}" dt="2021-05-04T04:03:27.751" v="1466" actId="15"/>
          <ac:spMkLst>
            <pc:docMk/>
            <pc:sldMk cId="4020843724" sldId="328"/>
            <ac:spMk id="3" creationId="{00000000-0000-0000-0000-000000000000}"/>
          </ac:spMkLst>
        </pc:spChg>
        <pc:spChg chg="mod">
          <ac:chgData name="Judson Santiago" userId="ebb108da2f256286" providerId="LiveId" clId="{D5A28A64-E007-4591-89E8-0A7AF967E88A}" dt="2021-05-04T04:03:44.451" v="1468" actId="1076"/>
          <ac:spMkLst>
            <pc:docMk/>
            <pc:sldMk cId="4020843724" sldId="328"/>
            <ac:spMk id="4" creationId="{00000000-0000-0000-0000-000000000000}"/>
          </ac:spMkLst>
        </pc:spChg>
      </pc:sldChg>
      <pc:sldChg chg="modSp mod">
        <pc:chgData name="Judson Santiago" userId="ebb108da2f256286" providerId="LiveId" clId="{D5A28A64-E007-4591-89E8-0A7AF967E88A}" dt="2021-05-04T04:04:38.141" v="1501" actId="20577"/>
        <pc:sldMkLst>
          <pc:docMk/>
          <pc:sldMk cId="956257026" sldId="329"/>
        </pc:sldMkLst>
        <pc:spChg chg="mod">
          <ac:chgData name="Judson Santiago" userId="ebb108da2f256286" providerId="LiveId" clId="{D5A28A64-E007-4591-89E8-0A7AF967E88A}" dt="2021-05-04T04:04:38.141" v="1501" actId="20577"/>
          <ac:spMkLst>
            <pc:docMk/>
            <pc:sldMk cId="956257026" sldId="329"/>
            <ac:spMk id="2" creationId="{00000000-0000-0000-0000-000000000000}"/>
          </ac:spMkLst>
        </pc:spChg>
      </pc:sldChg>
      <pc:sldChg chg="modSp mod">
        <pc:chgData name="Judson Santiago" userId="ebb108da2f256286" providerId="LiveId" clId="{D5A28A64-E007-4591-89E8-0A7AF967E88A}" dt="2021-05-04T04:11:07.778" v="1509" actId="113"/>
        <pc:sldMkLst>
          <pc:docMk/>
          <pc:sldMk cId="2007132476" sldId="330"/>
        </pc:sldMkLst>
        <pc:spChg chg="mod">
          <ac:chgData name="Judson Santiago" userId="ebb108da2f256286" providerId="LiveId" clId="{D5A28A64-E007-4591-89E8-0A7AF967E88A}" dt="2021-05-04T04:04:53.123" v="1503" actId="20577"/>
          <ac:spMkLst>
            <pc:docMk/>
            <pc:sldMk cId="2007132476" sldId="330"/>
            <ac:spMk id="2" creationId="{00000000-0000-0000-0000-000000000000}"/>
          </ac:spMkLst>
        </pc:spChg>
        <pc:spChg chg="mod">
          <ac:chgData name="Judson Santiago" userId="ebb108da2f256286" providerId="LiveId" clId="{D5A28A64-E007-4591-89E8-0A7AF967E88A}" dt="2021-05-04T04:11:07.778" v="1509" actId="113"/>
          <ac:spMkLst>
            <pc:docMk/>
            <pc:sldMk cId="2007132476" sldId="330"/>
            <ac:spMk id="3" creationId="{00000000-0000-0000-0000-000000000000}"/>
          </ac:spMkLst>
        </pc:spChg>
      </pc:sldChg>
      <pc:sldChg chg="modSp mod">
        <pc:chgData name="Judson Santiago" userId="ebb108da2f256286" providerId="LiveId" clId="{D5A28A64-E007-4591-89E8-0A7AF967E88A}" dt="2021-05-04T04:15:47.778" v="1537" actId="20577"/>
        <pc:sldMkLst>
          <pc:docMk/>
          <pc:sldMk cId="3587160103" sldId="331"/>
        </pc:sldMkLst>
        <pc:spChg chg="mod">
          <ac:chgData name="Judson Santiago" userId="ebb108da2f256286" providerId="LiveId" clId="{D5A28A64-E007-4591-89E8-0A7AF967E88A}" dt="2021-05-04T04:15:47.778" v="1537" actId="20577"/>
          <ac:spMkLst>
            <pc:docMk/>
            <pc:sldMk cId="3587160103" sldId="331"/>
            <ac:spMk id="3" creationId="{00000000-0000-0000-0000-000000000000}"/>
          </ac:spMkLst>
        </pc:spChg>
      </pc:sldChg>
      <pc:sldChg chg="addSp modSp mod">
        <pc:chgData name="Judson Santiago" userId="ebb108da2f256286" providerId="LiveId" clId="{D5A28A64-E007-4591-89E8-0A7AF967E88A}" dt="2021-05-03T22:31:10.843" v="581" actId="20577"/>
        <pc:sldMkLst>
          <pc:docMk/>
          <pc:sldMk cId="2220818901" sldId="332"/>
        </pc:sldMkLst>
        <pc:spChg chg="add mod">
          <ac:chgData name="Judson Santiago" userId="ebb108da2f256286" providerId="LiveId" clId="{D5A28A64-E007-4591-89E8-0A7AF967E88A}" dt="2021-05-03T22:31:10.843" v="581" actId="20577"/>
          <ac:spMkLst>
            <pc:docMk/>
            <pc:sldMk cId="2220818901" sldId="332"/>
            <ac:spMk id="5" creationId="{52F3A02B-E269-4C81-9904-49AD8F0C42C9}"/>
          </ac:spMkLst>
        </pc:spChg>
      </pc:sldChg>
      <pc:sldChg chg="addSp modSp">
        <pc:chgData name="Judson Santiago" userId="ebb108da2f256286" providerId="LiveId" clId="{D5A28A64-E007-4591-89E8-0A7AF967E88A}" dt="2021-05-03T22:31:56.560" v="583"/>
        <pc:sldMkLst>
          <pc:docMk/>
          <pc:sldMk cId="289444901" sldId="334"/>
        </pc:sldMkLst>
        <pc:spChg chg="add mod">
          <ac:chgData name="Judson Santiago" userId="ebb108da2f256286" providerId="LiveId" clId="{D5A28A64-E007-4591-89E8-0A7AF967E88A}" dt="2021-05-03T22:31:56.560" v="583"/>
          <ac:spMkLst>
            <pc:docMk/>
            <pc:sldMk cId="289444901" sldId="334"/>
            <ac:spMk id="5" creationId="{2F61E8CA-0B9C-4633-9E2D-CFD7D37B5A1C}"/>
          </ac:spMkLst>
        </pc:spChg>
      </pc:sldChg>
      <pc:sldChg chg="modSp mod">
        <pc:chgData name="Judson Santiago" userId="ebb108da2f256286" providerId="LiveId" clId="{D5A28A64-E007-4591-89E8-0A7AF967E88A}" dt="2021-05-03T22:15:36.176" v="508" actId="6549"/>
        <pc:sldMkLst>
          <pc:docMk/>
          <pc:sldMk cId="2270055384" sldId="335"/>
        </pc:sldMkLst>
        <pc:spChg chg="mod">
          <ac:chgData name="Judson Santiago" userId="ebb108da2f256286" providerId="LiveId" clId="{D5A28A64-E007-4591-89E8-0A7AF967E88A}" dt="2021-05-03T22:15:36.176" v="508" actId="6549"/>
          <ac:spMkLst>
            <pc:docMk/>
            <pc:sldMk cId="2270055384" sldId="335"/>
            <ac:spMk id="3" creationId="{00000000-0000-0000-0000-000000000000}"/>
          </ac:spMkLst>
        </pc:spChg>
      </pc:sldChg>
      <pc:sldChg chg="addSp modSp">
        <pc:chgData name="Judson Santiago" userId="ebb108da2f256286" providerId="LiveId" clId="{D5A28A64-E007-4591-89E8-0A7AF967E88A}" dt="2021-05-03T22:31:44.752" v="582"/>
        <pc:sldMkLst>
          <pc:docMk/>
          <pc:sldMk cId="4011651043" sldId="336"/>
        </pc:sldMkLst>
        <pc:spChg chg="add mod">
          <ac:chgData name="Judson Santiago" userId="ebb108da2f256286" providerId="LiveId" clId="{D5A28A64-E007-4591-89E8-0A7AF967E88A}" dt="2021-05-03T22:31:44.752" v="582"/>
          <ac:spMkLst>
            <pc:docMk/>
            <pc:sldMk cId="4011651043" sldId="336"/>
            <ac:spMk id="4" creationId="{018E25F2-03D1-41A1-A54D-C9384A707431}"/>
          </ac:spMkLst>
        </pc:spChg>
      </pc:sldChg>
      <pc:sldChg chg="modSp mod modNotesTx">
        <pc:chgData name="Judson Santiago" userId="ebb108da2f256286" providerId="LiveId" clId="{D5A28A64-E007-4591-89E8-0A7AF967E88A}" dt="2021-05-03T22:21:39.541" v="517" actId="948"/>
        <pc:sldMkLst>
          <pc:docMk/>
          <pc:sldMk cId="2876540208" sldId="337"/>
        </pc:sldMkLst>
        <pc:spChg chg="mod">
          <ac:chgData name="Judson Santiago" userId="ebb108da2f256286" providerId="LiveId" clId="{D5A28A64-E007-4591-89E8-0A7AF967E88A}" dt="2021-05-03T22:21:39.541" v="517" actId="948"/>
          <ac:spMkLst>
            <pc:docMk/>
            <pc:sldMk cId="2876540208" sldId="337"/>
            <ac:spMk id="3" creationId="{00000000-0000-0000-0000-000000000000}"/>
          </ac:spMkLst>
        </pc:spChg>
      </pc:sldChg>
      <pc:sldChg chg="modSp mod">
        <pc:chgData name="Judson Santiago" userId="ebb108da2f256286" providerId="LiveId" clId="{D5A28A64-E007-4591-89E8-0A7AF967E88A}" dt="2021-05-03T22:21:57.494" v="518" actId="20577"/>
        <pc:sldMkLst>
          <pc:docMk/>
          <pc:sldMk cId="2396461163" sldId="338"/>
        </pc:sldMkLst>
        <pc:spChg chg="mod">
          <ac:chgData name="Judson Santiago" userId="ebb108da2f256286" providerId="LiveId" clId="{D5A28A64-E007-4591-89E8-0A7AF967E88A}" dt="2021-05-03T22:21:57.494" v="518" actId="20577"/>
          <ac:spMkLst>
            <pc:docMk/>
            <pc:sldMk cId="2396461163" sldId="338"/>
            <ac:spMk id="3" creationId="{00000000-0000-0000-0000-000000000000}"/>
          </ac:spMkLst>
        </pc:spChg>
      </pc:sldChg>
      <pc:sldChg chg="addSp modSp mod">
        <pc:chgData name="Judson Santiago" userId="ebb108da2f256286" providerId="LiveId" clId="{D5A28A64-E007-4591-89E8-0A7AF967E88A}" dt="2021-05-03T22:33:40.443" v="608" actId="20577"/>
        <pc:sldMkLst>
          <pc:docMk/>
          <pc:sldMk cId="2740887404" sldId="339"/>
        </pc:sldMkLst>
        <pc:spChg chg="mod">
          <ac:chgData name="Judson Santiago" userId="ebb108da2f256286" providerId="LiveId" clId="{D5A28A64-E007-4591-89E8-0A7AF967E88A}" dt="2021-05-03T22:33:40.443" v="608" actId="20577"/>
          <ac:spMkLst>
            <pc:docMk/>
            <pc:sldMk cId="2740887404" sldId="339"/>
            <ac:spMk id="4" creationId="{00000000-0000-0000-0000-000000000000}"/>
          </ac:spMkLst>
        </pc:spChg>
        <pc:spChg chg="add mod">
          <ac:chgData name="Judson Santiago" userId="ebb108da2f256286" providerId="LiveId" clId="{D5A28A64-E007-4591-89E8-0A7AF967E88A}" dt="2021-05-03T22:33:14.810" v="605" actId="20577"/>
          <ac:spMkLst>
            <pc:docMk/>
            <pc:sldMk cId="2740887404" sldId="339"/>
            <ac:spMk id="5" creationId="{2FCA742B-1FF3-4EC4-8064-C56881B4E3CD}"/>
          </ac:spMkLst>
        </pc:spChg>
      </pc:sldChg>
      <pc:sldChg chg="addSp modSp mod">
        <pc:chgData name="Judson Santiago" userId="ebb108da2f256286" providerId="LiveId" clId="{D5A28A64-E007-4591-89E8-0A7AF967E88A}" dt="2021-05-03T22:34:54.146" v="612" actId="1036"/>
        <pc:sldMkLst>
          <pc:docMk/>
          <pc:sldMk cId="360683859" sldId="340"/>
        </pc:sldMkLst>
        <pc:spChg chg="mod">
          <ac:chgData name="Judson Santiago" userId="ebb108da2f256286" providerId="LiveId" clId="{D5A28A64-E007-4591-89E8-0A7AF967E88A}" dt="2021-05-03T22:34:54.146" v="612" actId="1036"/>
          <ac:spMkLst>
            <pc:docMk/>
            <pc:sldMk cId="360683859" sldId="340"/>
            <ac:spMk id="5" creationId="{00000000-0000-0000-0000-000000000000}"/>
          </ac:spMkLst>
        </pc:spChg>
        <pc:spChg chg="add mod">
          <ac:chgData name="Judson Santiago" userId="ebb108da2f256286" providerId="LiveId" clId="{D5A28A64-E007-4591-89E8-0A7AF967E88A}" dt="2021-05-03T22:34:35.519" v="609"/>
          <ac:spMkLst>
            <pc:docMk/>
            <pc:sldMk cId="360683859" sldId="340"/>
            <ac:spMk id="6" creationId="{A3C136A2-311E-48EF-BAB6-46E8EF7C432E}"/>
          </ac:spMkLst>
        </pc:spChg>
      </pc:sldChg>
      <pc:sldChg chg="modSp mod">
        <pc:chgData name="Judson Santiago" userId="ebb108da2f256286" providerId="LiveId" clId="{D5A28A64-E007-4591-89E8-0A7AF967E88A}" dt="2021-05-03T22:36:59.569" v="615" actId="20577"/>
        <pc:sldMkLst>
          <pc:docMk/>
          <pc:sldMk cId="2170204028" sldId="341"/>
        </pc:sldMkLst>
        <pc:spChg chg="mod">
          <ac:chgData name="Judson Santiago" userId="ebb108da2f256286" providerId="LiveId" clId="{D5A28A64-E007-4591-89E8-0A7AF967E88A}" dt="2021-05-03T22:35:26.718" v="613" actId="20577"/>
          <ac:spMkLst>
            <pc:docMk/>
            <pc:sldMk cId="2170204028" sldId="341"/>
            <ac:spMk id="4" creationId="{00000000-0000-0000-0000-000000000000}"/>
          </ac:spMkLst>
        </pc:spChg>
        <pc:spChg chg="mod">
          <ac:chgData name="Judson Santiago" userId="ebb108da2f256286" providerId="LiveId" clId="{D5A28A64-E007-4591-89E8-0A7AF967E88A}" dt="2021-05-03T22:36:59.569" v="615" actId="20577"/>
          <ac:spMkLst>
            <pc:docMk/>
            <pc:sldMk cId="2170204028" sldId="341"/>
            <ac:spMk id="5" creationId="{00000000-0000-0000-0000-000000000000}"/>
          </ac:spMkLst>
        </pc:spChg>
      </pc:sldChg>
      <pc:sldChg chg="modSp mod">
        <pc:chgData name="Judson Santiago" userId="ebb108da2f256286" providerId="LiveId" clId="{D5A28A64-E007-4591-89E8-0A7AF967E88A}" dt="2021-05-03T22:39:23.577" v="620" actId="1035"/>
        <pc:sldMkLst>
          <pc:docMk/>
          <pc:sldMk cId="2132387480" sldId="350"/>
        </pc:sldMkLst>
        <pc:spChg chg="mod">
          <ac:chgData name="Judson Santiago" userId="ebb108da2f256286" providerId="LiveId" clId="{D5A28A64-E007-4591-89E8-0A7AF967E88A}" dt="2021-05-03T22:39:23.577" v="620" actId="1035"/>
          <ac:spMkLst>
            <pc:docMk/>
            <pc:sldMk cId="2132387480" sldId="350"/>
            <ac:spMk id="6" creationId="{00000000-0000-0000-0000-000000000000}"/>
          </ac:spMkLst>
        </pc:spChg>
        <pc:spChg chg="mod">
          <ac:chgData name="Judson Santiago" userId="ebb108da2f256286" providerId="LiveId" clId="{D5A28A64-E007-4591-89E8-0A7AF967E88A}" dt="2021-05-03T22:39:20.785" v="619" actId="1035"/>
          <ac:spMkLst>
            <pc:docMk/>
            <pc:sldMk cId="2132387480" sldId="350"/>
            <ac:spMk id="7" creationId="{00000000-0000-0000-0000-000000000000}"/>
          </ac:spMkLst>
        </pc:spChg>
      </pc:sldChg>
      <pc:sldChg chg="modSp mod">
        <pc:chgData name="Judson Santiago" userId="ebb108da2f256286" providerId="LiveId" clId="{D5A28A64-E007-4591-89E8-0A7AF967E88A}" dt="2021-05-03T22:02:34.026" v="505" actId="1035"/>
        <pc:sldMkLst>
          <pc:docMk/>
          <pc:sldMk cId="2864841732" sldId="351"/>
        </pc:sldMkLst>
        <pc:spChg chg="mod">
          <ac:chgData name="Judson Santiago" userId="ebb108da2f256286" providerId="LiveId" clId="{D5A28A64-E007-4591-89E8-0A7AF967E88A}" dt="2021-05-03T22:02:29.260" v="501" actId="6549"/>
          <ac:spMkLst>
            <pc:docMk/>
            <pc:sldMk cId="2864841732" sldId="351"/>
            <ac:spMk id="3" creationId="{00000000-0000-0000-0000-000000000000}"/>
          </ac:spMkLst>
        </pc:spChg>
        <pc:spChg chg="mod">
          <ac:chgData name="Judson Santiago" userId="ebb108da2f256286" providerId="LiveId" clId="{D5A28A64-E007-4591-89E8-0A7AF967E88A}" dt="2021-05-03T22:02:34.026" v="505" actId="1035"/>
          <ac:spMkLst>
            <pc:docMk/>
            <pc:sldMk cId="2864841732" sldId="351"/>
            <ac:spMk id="5" creationId="{00000000-0000-0000-0000-000000000000}"/>
          </ac:spMkLst>
        </pc:spChg>
      </pc:sldChg>
      <pc:sldChg chg="addSp modSp mod">
        <pc:chgData name="Judson Santiago" userId="ebb108da2f256286" providerId="LiveId" clId="{D5A28A64-E007-4591-89E8-0A7AF967E88A}" dt="2021-05-04T03:14:53.828" v="992" actId="6549"/>
        <pc:sldMkLst>
          <pc:docMk/>
          <pc:sldMk cId="4035267067" sldId="353"/>
        </pc:sldMkLst>
        <pc:spChg chg="mod">
          <ac:chgData name="Judson Santiago" userId="ebb108da2f256286" providerId="LiveId" clId="{D5A28A64-E007-4591-89E8-0A7AF967E88A}" dt="2021-05-04T03:14:53.828" v="992" actId="6549"/>
          <ac:spMkLst>
            <pc:docMk/>
            <pc:sldMk cId="4035267067" sldId="353"/>
            <ac:spMk id="3" creationId="{EDED51AC-E552-49CD-B7ED-C2B83D90E983}"/>
          </ac:spMkLst>
        </pc:spChg>
        <pc:graphicFrameChg chg="add mod modGraphic">
          <ac:chgData name="Judson Santiago" userId="ebb108da2f256286" providerId="LiveId" clId="{D5A28A64-E007-4591-89E8-0A7AF967E88A}" dt="2021-05-03T21:40:46.640" v="341" actId="1076"/>
          <ac:graphicFrameMkLst>
            <pc:docMk/>
            <pc:sldMk cId="4035267067" sldId="353"/>
            <ac:graphicFrameMk id="4" creationId="{B9F100B5-9BE2-4074-9713-EF47FAA6C5DD}"/>
          </ac:graphicFrameMkLst>
        </pc:graphicFrameChg>
      </pc:sldChg>
      <pc:sldChg chg="modSp mod">
        <pc:chgData name="Judson Santiago" userId="ebb108da2f256286" providerId="LiveId" clId="{D5A28A64-E007-4591-89E8-0A7AF967E88A}" dt="2021-05-03T22:25:50.133" v="521" actId="20577"/>
        <pc:sldMkLst>
          <pc:docMk/>
          <pc:sldMk cId="2305424889" sldId="354"/>
        </pc:sldMkLst>
        <pc:spChg chg="mod">
          <ac:chgData name="Judson Santiago" userId="ebb108da2f256286" providerId="LiveId" clId="{D5A28A64-E007-4591-89E8-0A7AF967E88A}" dt="2021-05-03T22:25:50.133" v="521" actId="20577"/>
          <ac:spMkLst>
            <pc:docMk/>
            <pc:sldMk cId="2305424889" sldId="354"/>
            <ac:spMk id="3" creationId="{00000000-0000-0000-0000-000000000000}"/>
          </ac:spMkLst>
        </pc:spChg>
      </pc:sldChg>
      <pc:sldChg chg="addSp delSp modSp add mod">
        <pc:chgData name="Judson Santiago" userId="ebb108da2f256286" providerId="LiveId" clId="{D5A28A64-E007-4591-89E8-0A7AF967E88A}" dt="2021-05-04T03:14:08.539" v="976" actId="20577"/>
        <pc:sldMkLst>
          <pc:docMk/>
          <pc:sldMk cId="3596187209" sldId="355"/>
        </pc:sldMkLst>
        <pc:spChg chg="mod">
          <ac:chgData name="Judson Santiago" userId="ebb108da2f256286" providerId="LiveId" clId="{D5A28A64-E007-4591-89E8-0A7AF967E88A}" dt="2021-05-04T02:46:14.188" v="622" actId="1076"/>
          <ac:spMkLst>
            <pc:docMk/>
            <pc:sldMk cId="3596187209" sldId="355"/>
            <ac:spMk id="3" creationId="{EDED51AC-E552-49CD-B7ED-C2B83D90E983}"/>
          </ac:spMkLst>
        </pc:spChg>
        <pc:spChg chg="add mod">
          <ac:chgData name="Judson Santiago" userId="ebb108da2f256286" providerId="LiveId" clId="{D5A28A64-E007-4591-89E8-0A7AF967E88A}" dt="2021-05-04T03:14:08.539" v="976" actId="20577"/>
          <ac:spMkLst>
            <pc:docMk/>
            <pc:sldMk cId="3596187209" sldId="355"/>
            <ac:spMk id="4" creationId="{FCDE6FFD-6DFB-4F55-8503-B33F5A0AD41C}"/>
          </ac:spMkLst>
        </pc:spChg>
        <pc:spChg chg="del mod">
          <ac:chgData name="Judson Santiago" userId="ebb108da2f256286" providerId="LiveId" clId="{D5A28A64-E007-4591-89E8-0A7AF967E88A}" dt="2021-05-03T21:19:37.551" v="161" actId="478"/>
          <ac:spMkLst>
            <pc:docMk/>
            <pc:sldMk cId="3596187209" sldId="355"/>
            <ac:spMk id="6" creationId="{A41B1954-01FD-4590-B038-DBF92EEAEA96}"/>
          </ac:spMkLst>
        </pc:spChg>
        <pc:spChg chg="mod">
          <ac:chgData name="Judson Santiago" userId="ebb108da2f256286" providerId="LiveId" clId="{D5A28A64-E007-4591-89E8-0A7AF967E88A}" dt="2021-05-04T02:52:12.102" v="836" actId="20577"/>
          <ac:spMkLst>
            <pc:docMk/>
            <pc:sldMk cId="3596187209" sldId="355"/>
            <ac:spMk id="7" creationId="{0B47A9E4-FEA8-45FB-BF3F-8159F78FE2FB}"/>
          </ac:spMkLst>
        </pc:spChg>
        <pc:spChg chg="mod">
          <ac:chgData name="Judson Santiago" userId="ebb108da2f256286" providerId="LiveId" clId="{D5A28A64-E007-4591-89E8-0A7AF967E88A}" dt="2021-05-04T02:52:17.337" v="838" actId="20577"/>
          <ac:spMkLst>
            <pc:docMk/>
            <pc:sldMk cId="3596187209" sldId="355"/>
            <ac:spMk id="8" creationId="{5752CB32-5350-4FA9-BF9C-390976E1CAA6}"/>
          </ac:spMkLst>
        </pc:spChg>
        <pc:spChg chg="mod">
          <ac:chgData name="Judson Santiago" userId="ebb108da2f256286" providerId="LiveId" clId="{D5A28A64-E007-4591-89E8-0A7AF967E88A}" dt="2021-05-04T02:52:22.998" v="840" actId="20577"/>
          <ac:spMkLst>
            <pc:docMk/>
            <pc:sldMk cId="3596187209" sldId="355"/>
            <ac:spMk id="9" creationId="{FE1B5300-CCDE-47DC-9305-407FD02D1FE7}"/>
          </ac:spMkLst>
        </pc:spChg>
        <pc:spChg chg="mod">
          <ac:chgData name="Judson Santiago" userId="ebb108da2f256286" providerId="LiveId" clId="{D5A28A64-E007-4591-89E8-0A7AF967E88A}" dt="2021-05-04T02:52:27.216" v="842" actId="20577"/>
          <ac:spMkLst>
            <pc:docMk/>
            <pc:sldMk cId="3596187209" sldId="355"/>
            <ac:spMk id="10" creationId="{47BDFE49-9CC1-4670-B64E-06394F10FCA8}"/>
          </ac:spMkLst>
        </pc:spChg>
        <pc:spChg chg="mod">
          <ac:chgData name="Judson Santiago" userId="ebb108da2f256286" providerId="LiveId" clId="{D5A28A64-E007-4591-89E8-0A7AF967E88A}" dt="2021-05-04T02:52:31.261" v="844" actId="20577"/>
          <ac:spMkLst>
            <pc:docMk/>
            <pc:sldMk cId="3596187209" sldId="355"/>
            <ac:spMk id="11" creationId="{57A64BA8-B151-43D2-AEAE-A34E9AD2BD7D}"/>
          </ac:spMkLst>
        </pc:spChg>
        <pc:spChg chg="del mod">
          <ac:chgData name="Judson Santiago" userId="ebb108da2f256286" providerId="LiveId" clId="{D5A28A64-E007-4591-89E8-0A7AF967E88A}" dt="2021-05-04T02:46:21.536" v="623" actId="478"/>
          <ac:spMkLst>
            <pc:docMk/>
            <pc:sldMk cId="3596187209" sldId="355"/>
            <ac:spMk id="12" creationId="{3ED855E1-5F1C-4108-964A-FC4E0E407BFD}"/>
          </ac:spMkLst>
        </pc:spChg>
        <pc:spChg chg="del mod">
          <ac:chgData name="Judson Santiago" userId="ebb108da2f256286" providerId="LiveId" clId="{D5A28A64-E007-4591-89E8-0A7AF967E88A}" dt="2021-05-04T02:46:21.536" v="623" actId="478"/>
          <ac:spMkLst>
            <pc:docMk/>
            <pc:sldMk cId="3596187209" sldId="355"/>
            <ac:spMk id="13" creationId="{3B83841C-5853-4CBF-8E1E-8BCCE840146C}"/>
          </ac:spMkLst>
        </pc:spChg>
        <pc:spChg chg="del mod">
          <ac:chgData name="Judson Santiago" userId="ebb108da2f256286" providerId="LiveId" clId="{D5A28A64-E007-4591-89E8-0A7AF967E88A}" dt="2021-05-03T21:19:28.577" v="160" actId="478"/>
          <ac:spMkLst>
            <pc:docMk/>
            <pc:sldMk cId="3596187209" sldId="355"/>
            <ac:spMk id="14" creationId="{380A9755-BA91-416B-B12C-576310A58F82}"/>
          </ac:spMkLst>
        </pc:spChg>
        <pc:spChg chg="del mod">
          <ac:chgData name="Judson Santiago" userId="ebb108da2f256286" providerId="LiveId" clId="{D5A28A64-E007-4591-89E8-0A7AF967E88A}" dt="2021-05-03T21:19:28.577" v="160" actId="478"/>
          <ac:spMkLst>
            <pc:docMk/>
            <pc:sldMk cId="3596187209" sldId="355"/>
            <ac:spMk id="15" creationId="{A1F58EF3-AFE2-4B8B-AF6A-174C8B3FB137}"/>
          </ac:spMkLst>
        </pc:spChg>
        <pc:spChg chg="mod">
          <ac:chgData name="Judson Santiago" userId="ebb108da2f256286" providerId="LiveId" clId="{D5A28A64-E007-4591-89E8-0A7AF967E88A}" dt="2021-05-03T21:19:24.267" v="159"/>
          <ac:spMkLst>
            <pc:docMk/>
            <pc:sldMk cId="3596187209" sldId="355"/>
            <ac:spMk id="16" creationId="{4DF64D55-EB57-47DE-B701-9B7D0F7C1C33}"/>
          </ac:spMkLst>
        </pc:spChg>
        <pc:spChg chg="mod">
          <ac:chgData name="Judson Santiago" userId="ebb108da2f256286" providerId="LiveId" clId="{D5A28A64-E007-4591-89E8-0A7AF967E88A}" dt="2021-05-03T21:19:24.267" v="159"/>
          <ac:spMkLst>
            <pc:docMk/>
            <pc:sldMk cId="3596187209" sldId="355"/>
            <ac:spMk id="17" creationId="{419E1D3B-F83A-4BFE-9F2D-259C1462355E}"/>
          </ac:spMkLst>
        </pc:spChg>
        <pc:spChg chg="mod">
          <ac:chgData name="Judson Santiago" userId="ebb108da2f256286" providerId="LiveId" clId="{D5A28A64-E007-4591-89E8-0A7AF967E88A}" dt="2021-05-03T21:19:24.267" v="159"/>
          <ac:spMkLst>
            <pc:docMk/>
            <pc:sldMk cId="3596187209" sldId="355"/>
            <ac:spMk id="18" creationId="{2D10CE9B-AC88-4973-894F-A64FC94EE919}"/>
          </ac:spMkLst>
        </pc:spChg>
        <pc:spChg chg="mod">
          <ac:chgData name="Judson Santiago" userId="ebb108da2f256286" providerId="LiveId" clId="{D5A28A64-E007-4591-89E8-0A7AF967E88A}" dt="2021-05-03T21:19:24.267" v="159"/>
          <ac:spMkLst>
            <pc:docMk/>
            <pc:sldMk cId="3596187209" sldId="355"/>
            <ac:spMk id="19" creationId="{94729156-9D5F-477E-9C40-268DE1E3CEAA}"/>
          </ac:spMkLst>
        </pc:spChg>
        <pc:spChg chg="mod">
          <ac:chgData name="Judson Santiago" userId="ebb108da2f256286" providerId="LiveId" clId="{D5A28A64-E007-4591-89E8-0A7AF967E88A}" dt="2021-05-03T21:19:24.267" v="159"/>
          <ac:spMkLst>
            <pc:docMk/>
            <pc:sldMk cId="3596187209" sldId="355"/>
            <ac:spMk id="20" creationId="{B6EFCC20-AE82-4333-984B-4B849F588D61}"/>
          </ac:spMkLst>
        </pc:spChg>
        <pc:spChg chg="del mod">
          <ac:chgData name="Judson Santiago" userId="ebb108da2f256286" providerId="LiveId" clId="{D5A28A64-E007-4591-89E8-0A7AF967E88A}" dt="2021-05-03T21:19:37.551" v="161" actId="478"/>
          <ac:spMkLst>
            <pc:docMk/>
            <pc:sldMk cId="3596187209" sldId="355"/>
            <ac:spMk id="21" creationId="{2C884C72-B339-4C37-9C65-03B7F8F90BD1}"/>
          </ac:spMkLst>
        </pc:spChg>
        <pc:spChg chg="mod">
          <ac:chgData name="Judson Santiago" userId="ebb108da2f256286" providerId="LiveId" clId="{D5A28A64-E007-4591-89E8-0A7AF967E88A}" dt="2021-05-03T21:19:24.267" v="159"/>
          <ac:spMkLst>
            <pc:docMk/>
            <pc:sldMk cId="3596187209" sldId="355"/>
            <ac:spMk id="22" creationId="{FCFA9252-BE83-4561-ABF4-E66CA1F9832B}"/>
          </ac:spMkLst>
        </pc:spChg>
        <pc:spChg chg="mod">
          <ac:chgData name="Judson Santiago" userId="ebb108da2f256286" providerId="LiveId" clId="{D5A28A64-E007-4591-89E8-0A7AF967E88A}" dt="2021-05-03T21:19:24.267" v="159"/>
          <ac:spMkLst>
            <pc:docMk/>
            <pc:sldMk cId="3596187209" sldId="355"/>
            <ac:spMk id="23" creationId="{BFFFA2E5-4A35-437F-89C0-17D3084AB237}"/>
          </ac:spMkLst>
        </pc:spChg>
        <pc:spChg chg="mod">
          <ac:chgData name="Judson Santiago" userId="ebb108da2f256286" providerId="LiveId" clId="{D5A28A64-E007-4591-89E8-0A7AF967E88A}" dt="2021-05-03T21:19:24.267" v="159"/>
          <ac:spMkLst>
            <pc:docMk/>
            <pc:sldMk cId="3596187209" sldId="355"/>
            <ac:spMk id="24" creationId="{C70E1812-A1CB-45E3-974C-58650FFEA0CD}"/>
          </ac:spMkLst>
        </pc:spChg>
        <pc:spChg chg="mod">
          <ac:chgData name="Judson Santiago" userId="ebb108da2f256286" providerId="LiveId" clId="{D5A28A64-E007-4591-89E8-0A7AF967E88A}" dt="2021-05-03T21:19:24.267" v="159"/>
          <ac:spMkLst>
            <pc:docMk/>
            <pc:sldMk cId="3596187209" sldId="355"/>
            <ac:spMk id="25" creationId="{4EFC1D11-2BF3-4190-84C1-AC5327253615}"/>
          </ac:spMkLst>
        </pc:spChg>
        <pc:spChg chg="mod">
          <ac:chgData name="Judson Santiago" userId="ebb108da2f256286" providerId="LiveId" clId="{D5A28A64-E007-4591-89E8-0A7AF967E88A}" dt="2021-05-03T21:19:24.267" v="159"/>
          <ac:spMkLst>
            <pc:docMk/>
            <pc:sldMk cId="3596187209" sldId="355"/>
            <ac:spMk id="26" creationId="{74E8BABE-34BF-4C15-BDDD-D5CB139DE2B0}"/>
          </ac:spMkLst>
        </pc:spChg>
        <pc:spChg chg="del mod">
          <ac:chgData name="Judson Santiago" userId="ebb108da2f256286" providerId="LiveId" clId="{D5A28A64-E007-4591-89E8-0A7AF967E88A}" dt="2021-05-04T02:46:21.536" v="623" actId="478"/>
          <ac:spMkLst>
            <pc:docMk/>
            <pc:sldMk cId="3596187209" sldId="355"/>
            <ac:spMk id="27" creationId="{1052FBCA-1F06-4D6F-B97D-4F73DBF6CD5A}"/>
          </ac:spMkLst>
        </pc:spChg>
        <pc:spChg chg="del mod">
          <ac:chgData name="Judson Santiago" userId="ebb108da2f256286" providerId="LiveId" clId="{D5A28A64-E007-4591-89E8-0A7AF967E88A}" dt="2021-05-04T02:46:21.536" v="623" actId="478"/>
          <ac:spMkLst>
            <pc:docMk/>
            <pc:sldMk cId="3596187209" sldId="355"/>
            <ac:spMk id="28" creationId="{4CA8A580-6761-4DF2-9467-B597C3ABBD35}"/>
          </ac:spMkLst>
        </pc:spChg>
        <pc:spChg chg="mod">
          <ac:chgData name="Judson Santiago" userId="ebb108da2f256286" providerId="LiveId" clId="{D5A28A64-E007-4591-89E8-0A7AF967E88A}" dt="2021-05-03T21:19:24.267" v="159"/>
          <ac:spMkLst>
            <pc:docMk/>
            <pc:sldMk cId="3596187209" sldId="355"/>
            <ac:spMk id="29" creationId="{128D5677-D9F9-4FC1-AB6D-3E99B3DAB615}"/>
          </ac:spMkLst>
        </pc:spChg>
        <pc:spChg chg="add del mod">
          <ac:chgData name="Judson Santiago" userId="ebb108da2f256286" providerId="LiveId" clId="{D5A28A64-E007-4591-89E8-0A7AF967E88A}" dt="2021-05-04T02:51:20.804" v="801" actId="22"/>
          <ac:spMkLst>
            <pc:docMk/>
            <pc:sldMk cId="3596187209" sldId="355"/>
            <ac:spMk id="30" creationId="{EAEB2E5C-F48C-4C06-B8CE-AD5FC596F3B1}"/>
          </ac:spMkLst>
        </pc:spChg>
        <pc:grpChg chg="add mod">
          <ac:chgData name="Judson Santiago" userId="ebb108da2f256286" providerId="LiveId" clId="{D5A28A64-E007-4591-89E8-0A7AF967E88A}" dt="2021-05-04T03:13:07.555" v="958" actId="1076"/>
          <ac:grpSpMkLst>
            <pc:docMk/>
            <pc:sldMk cId="3596187209" sldId="355"/>
            <ac:grpSpMk id="5" creationId="{9DB308CF-5611-42B9-9FAE-D1D71E84F6AD}"/>
          </ac:grpSpMkLst>
        </pc:grpChg>
      </pc:sldChg>
      <pc:sldChg chg="addSp delSp modSp add del mod">
        <pc:chgData name="Judson Santiago" userId="ebb108da2f256286" providerId="LiveId" clId="{D5A28A64-E007-4591-89E8-0A7AF967E88A}" dt="2021-05-04T03:55:35.985" v="1391" actId="47"/>
        <pc:sldMkLst>
          <pc:docMk/>
          <pc:sldMk cId="3684414056" sldId="356"/>
        </pc:sldMkLst>
        <pc:spChg chg="add del mod">
          <ac:chgData name="Judson Santiago" userId="ebb108da2f256286" providerId="LiveId" clId="{D5A28A64-E007-4591-89E8-0A7AF967E88A}" dt="2021-05-04T03:47:08.961" v="1149" actId="478"/>
          <ac:spMkLst>
            <pc:docMk/>
            <pc:sldMk cId="3684414056" sldId="356"/>
            <ac:spMk id="4" creationId="{00000000-0000-0000-0000-000000000000}"/>
          </ac:spMkLst>
        </pc:spChg>
        <pc:spChg chg="add del mod">
          <ac:chgData name="Judson Santiago" userId="ebb108da2f256286" providerId="LiveId" clId="{D5A28A64-E007-4591-89E8-0A7AF967E88A}" dt="2021-05-04T03:47:22.946" v="1176" actId="6549"/>
          <ac:spMkLst>
            <pc:docMk/>
            <pc:sldMk cId="3684414056" sldId="356"/>
            <ac:spMk id="5" creationId="{00000000-0000-0000-0000-000000000000}"/>
          </ac:spMkLst>
        </pc:spChg>
      </pc:sldChg>
      <pc:sldChg chg="modSp add del mod">
        <pc:chgData name="Judson Santiago" userId="ebb108da2f256286" providerId="LiveId" clId="{D5A28A64-E007-4591-89E8-0A7AF967E88A}" dt="2021-05-04T03:55:33.748" v="1390" actId="47"/>
        <pc:sldMkLst>
          <pc:docMk/>
          <pc:sldMk cId="3519383035" sldId="357"/>
        </pc:sldMkLst>
        <pc:spChg chg="mod">
          <ac:chgData name="Judson Santiago" userId="ebb108da2f256286" providerId="LiveId" clId="{D5A28A64-E007-4591-89E8-0A7AF967E88A}" dt="2021-05-04T03:54:03.862" v="1350" actId="21"/>
          <ac:spMkLst>
            <pc:docMk/>
            <pc:sldMk cId="3519383035" sldId="357"/>
            <ac:spMk id="4" creationId="{00000000-0000-0000-0000-000000000000}"/>
          </ac:spMkLst>
        </pc:spChg>
      </pc:sldChg>
      <pc:sldMasterChg chg="setBg modSldLayout">
        <pc:chgData name="Judson Santiago" userId="ebb108da2f256286" providerId="LiveId" clId="{D5A28A64-E007-4591-89E8-0A7AF967E88A}" dt="2021-05-03T21:12:33.477" v="4"/>
        <pc:sldMasterMkLst>
          <pc:docMk/>
          <pc:sldMasterMk cId="0" sldId="2147483660"/>
        </pc:sldMasterMkLst>
        <pc:sldLayoutChg chg="addSp modSp mod">
          <pc:chgData name="Judson Santiago" userId="ebb108da2f256286" providerId="LiveId" clId="{D5A28A64-E007-4591-89E8-0A7AF967E88A}" dt="2021-05-03T21:11:55.267" v="1" actId="167"/>
          <pc:sldLayoutMkLst>
            <pc:docMk/>
            <pc:sldMasterMk cId="0" sldId="2147483660"/>
            <pc:sldLayoutMk cId="0" sldId="2147483661"/>
          </pc:sldLayoutMkLst>
          <pc:picChg chg="add mod ord">
            <ac:chgData name="Judson Santiago" userId="ebb108da2f256286" providerId="LiveId" clId="{D5A28A64-E007-4591-89E8-0A7AF967E88A}" dt="2021-05-03T21:11:55.267" v="1" actId="167"/>
            <ac:picMkLst>
              <pc:docMk/>
              <pc:sldMasterMk cId="0" sldId="2147483660"/>
              <pc:sldLayoutMk cId="0" sldId="2147483661"/>
              <ac:picMk id="13" creationId="{333CBA66-0B83-40D4-A008-4CBCFABF13F4}"/>
            </ac:picMkLst>
          </pc:picChg>
        </pc:sldLayoutChg>
      </pc:sldMasterChg>
    </pc:docChg>
  </pc:docChgLst>
  <pc:docChgLst>
    <pc:chgData name="Judson Santiago" userId="ebb108da2f256286" providerId="LiveId" clId="{EBB8D536-95A1-47A4-AB9B-062352B92800}"/>
    <pc:docChg chg="undo custSel modSld">
      <pc:chgData name="Judson Santiago" userId="ebb108da2f256286" providerId="LiveId" clId="{EBB8D536-95A1-47A4-AB9B-062352B92800}" dt="2019-09-25T02:10:08.074" v="162" actId="207"/>
      <pc:docMkLst>
        <pc:docMk/>
      </pc:docMkLst>
      <pc:sldChg chg="modSp">
        <pc:chgData name="Judson Santiago" userId="ebb108da2f256286" providerId="LiveId" clId="{EBB8D536-95A1-47A4-AB9B-062352B92800}" dt="2019-09-25T00:57:58.943" v="0" actId="207"/>
        <pc:sldMkLst>
          <pc:docMk/>
          <pc:sldMk cId="1615838820" sldId="318"/>
        </pc:sldMkLst>
        <pc:spChg chg="mod">
          <ac:chgData name="Judson Santiago" userId="ebb108da2f256286" providerId="LiveId" clId="{EBB8D536-95A1-47A4-AB9B-062352B92800}" dt="2019-09-25T00:57:58.943" v="0" actId="207"/>
          <ac:spMkLst>
            <pc:docMk/>
            <pc:sldMk cId="1615838820" sldId="318"/>
            <ac:spMk id="3" creationId="{00000000-0000-0000-0000-000000000000}"/>
          </ac:spMkLst>
        </pc:spChg>
      </pc:sldChg>
      <pc:sldChg chg="modSp">
        <pc:chgData name="Judson Santiago" userId="ebb108da2f256286" providerId="LiveId" clId="{EBB8D536-95A1-47A4-AB9B-062352B92800}" dt="2019-09-25T02:05:34.252" v="88" actId="20577"/>
        <pc:sldMkLst>
          <pc:docMk/>
          <pc:sldMk cId="2558101790" sldId="327"/>
        </pc:sldMkLst>
        <pc:spChg chg="mod">
          <ac:chgData name="Judson Santiago" userId="ebb108da2f256286" providerId="LiveId" clId="{EBB8D536-95A1-47A4-AB9B-062352B92800}" dt="2019-09-25T02:05:21.477" v="84" actId="20577"/>
          <ac:spMkLst>
            <pc:docMk/>
            <pc:sldMk cId="2558101790" sldId="327"/>
            <ac:spMk id="4" creationId="{00000000-0000-0000-0000-000000000000}"/>
          </ac:spMkLst>
        </pc:spChg>
        <pc:spChg chg="mod">
          <ac:chgData name="Judson Santiago" userId="ebb108da2f256286" providerId="LiveId" clId="{EBB8D536-95A1-47A4-AB9B-062352B92800}" dt="2019-09-25T02:05:34.252" v="88" actId="20577"/>
          <ac:spMkLst>
            <pc:docMk/>
            <pc:sldMk cId="2558101790" sldId="327"/>
            <ac:spMk id="5" creationId="{00000000-0000-0000-0000-000000000000}"/>
          </ac:spMkLst>
        </pc:spChg>
      </pc:sldChg>
      <pc:sldChg chg="modSp">
        <pc:chgData name="Judson Santiago" userId="ebb108da2f256286" providerId="LiveId" clId="{EBB8D536-95A1-47A4-AB9B-062352B92800}" dt="2019-09-25T02:06:49.863" v="120" actId="20577"/>
        <pc:sldMkLst>
          <pc:docMk/>
          <pc:sldMk cId="4020843724" sldId="328"/>
        </pc:sldMkLst>
        <pc:spChg chg="mod">
          <ac:chgData name="Judson Santiago" userId="ebb108da2f256286" providerId="LiveId" clId="{EBB8D536-95A1-47A4-AB9B-062352B92800}" dt="2019-09-25T01:06:24.579" v="20" actId="20577"/>
          <ac:spMkLst>
            <pc:docMk/>
            <pc:sldMk cId="4020843724" sldId="328"/>
            <ac:spMk id="3" creationId="{00000000-0000-0000-0000-000000000000}"/>
          </ac:spMkLst>
        </pc:spChg>
        <pc:spChg chg="mod">
          <ac:chgData name="Judson Santiago" userId="ebb108da2f256286" providerId="LiveId" clId="{EBB8D536-95A1-47A4-AB9B-062352B92800}" dt="2019-09-25T02:06:49.863" v="120" actId="20577"/>
          <ac:spMkLst>
            <pc:docMk/>
            <pc:sldMk cId="4020843724" sldId="328"/>
            <ac:spMk id="4" creationId="{00000000-0000-0000-0000-000000000000}"/>
          </ac:spMkLst>
        </pc:spChg>
      </pc:sldChg>
      <pc:sldChg chg="modSp">
        <pc:chgData name="Judson Santiago" userId="ebb108da2f256286" providerId="LiveId" clId="{EBB8D536-95A1-47A4-AB9B-062352B92800}" dt="2019-09-25T02:10:08.074" v="162" actId="207"/>
        <pc:sldMkLst>
          <pc:docMk/>
          <pc:sldMk cId="2220818901" sldId="332"/>
        </pc:sldMkLst>
        <pc:spChg chg="mod">
          <ac:chgData name="Judson Santiago" userId="ebb108da2f256286" providerId="LiveId" clId="{EBB8D536-95A1-47A4-AB9B-062352B92800}" dt="2019-09-25T02:10:08.074" v="162" actId="207"/>
          <ac:spMkLst>
            <pc:docMk/>
            <pc:sldMk cId="2220818901" sldId="332"/>
            <ac:spMk id="4" creationId="{00000000-0000-0000-0000-000000000000}"/>
          </ac:spMkLst>
        </pc:spChg>
      </pc:sldChg>
    </pc:docChg>
  </pc:docChgLst>
  <pc:docChgLst>
    <pc:chgData name="Judson Santiago" userId="ebb108da2f256286" providerId="LiveId" clId="{C028F487-E1D4-4215-997F-48627B6E685F}"/>
    <pc:docChg chg="undo custSel addSld modSld">
      <pc:chgData name="Judson Santiago" userId="ebb108da2f256286" providerId="LiveId" clId="{C028F487-E1D4-4215-997F-48627B6E685F}" dt="2019-02-28T23:52:58.584" v="695" actId="6549"/>
      <pc:docMkLst>
        <pc:docMk/>
      </pc:docMkLst>
      <pc:sldChg chg="addSp modSp">
        <pc:chgData name="Judson Santiago" userId="ebb108da2f256286" providerId="LiveId" clId="{C028F487-E1D4-4215-997F-48627B6E685F}" dt="2019-02-27T17:51:31.063" v="1" actId="164"/>
        <pc:sldMkLst>
          <pc:docMk/>
          <pc:sldMk cId="1615838820" sldId="318"/>
        </pc:sldMkLst>
        <pc:spChg chg="mod">
          <ac:chgData name="Judson Santiago" userId="ebb108da2f256286" providerId="LiveId" clId="{C028F487-E1D4-4215-997F-48627B6E685F}" dt="2019-02-27T17:51:31.063" v="1" actId="164"/>
          <ac:spMkLst>
            <pc:docMk/>
            <pc:sldMk cId="1615838820" sldId="318"/>
            <ac:spMk id="4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1:31.063" v="1" actId="164"/>
          <ac:spMkLst>
            <pc:docMk/>
            <pc:sldMk cId="1615838820" sldId="318"/>
            <ac:spMk id="5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1:31.063" v="1" actId="164"/>
          <ac:spMkLst>
            <pc:docMk/>
            <pc:sldMk cId="1615838820" sldId="318"/>
            <ac:spMk id="6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1:31.063" v="1" actId="164"/>
          <ac:spMkLst>
            <pc:docMk/>
            <pc:sldMk cId="1615838820" sldId="318"/>
            <ac:spMk id="7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1:31.063" v="1" actId="164"/>
          <ac:spMkLst>
            <pc:docMk/>
            <pc:sldMk cId="1615838820" sldId="318"/>
            <ac:spMk id="8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1:31.063" v="1" actId="164"/>
          <ac:spMkLst>
            <pc:docMk/>
            <pc:sldMk cId="1615838820" sldId="318"/>
            <ac:spMk id="9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1:31.063" v="1" actId="164"/>
          <ac:spMkLst>
            <pc:docMk/>
            <pc:sldMk cId="1615838820" sldId="318"/>
            <ac:spMk id="10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1:31.063" v="1" actId="164"/>
          <ac:spMkLst>
            <pc:docMk/>
            <pc:sldMk cId="1615838820" sldId="318"/>
            <ac:spMk id="11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1:31.063" v="1" actId="164"/>
          <ac:spMkLst>
            <pc:docMk/>
            <pc:sldMk cId="1615838820" sldId="318"/>
            <ac:spMk id="12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1:31.063" v="1" actId="164"/>
          <ac:spMkLst>
            <pc:docMk/>
            <pc:sldMk cId="1615838820" sldId="318"/>
            <ac:spMk id="13" creationId="{00000000-0000-0000-0000-000000000000}"/>
          </ac:spMkLst>
        </pc:spChg>
        <pc:grpChg chg="add mod">
          <ac:chgData name="Judson Santiago" userId="ebb108da2f256286" providerId="LiveId" clId="{C028F487-E1D4-4215-997F-48627B6E685F}" dt="2019-02-27T17:51:31.063" v="1" actId="164"/>
          <ac:grpSpMkLst>
            <pc:docMk/>
            <pc:sldMk cId="1615838820" sldId="318"/>
            <ac:grpSpMk id="17" creationId="{63670BB1-5640-4153-B5E7-4831AD26CB33}"/>
          </ac:grpSpMkLst>
        </pc:grpChg>
      </pc:sldChg>
      <pc:sldChg chg="addSp modSp">
        <pc:chgData name="Judson Santiago" userId="ebb108da2f256286" providerId="LiveId" clId="{C028F487-E1D4-4215-997F-48627B6E685F}" dt="2019-02-27T17:52:51.662" v="3" actId="164"/>
        <pc:sldMkLst>
          <pc:docMk/>
          <pc:sldMk cId="3478134123" sldId="322"/>
        </pc:sldMkLst>
        <pc:spChg chg="mod">
          <ac:chgData name="Judson Santiago" userId="ebb108da2f256286" providerId="LiveId" clId="{C028F487-E1D4-4215-997F-48627B6E685F}" dt="2019-02-27T17:52:51.662" v="3" actId="164"/>
          <ac:spMkLst>
            <pc:docMk/>
            <pc:sldMk cId="3478134123" sldId="322"/>
            <ac:spMk id="4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2:51.662" v="3" actId="164"/>
          <ac:spMkLst>
            <pc:docMk/>
            <pc:sldMk cId="3478134123" sldId="322"/>
            <ac:spMk id="5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2:51.662" v="3" actId="164"/>
          <ac:spMkLst>
            <pc:docMk/>
            <pc:sldMk cId="3478134123" sldId="322"/>
            <ac:spMk id="6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2:51.662" v="3" actId="164"/>
          <ac:spMkLst>
            <pc:docMk/>
            <pc:sldMk cId="3478134123" sldId="322"/>
            <ac:spMk id="7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2:51.662" v="3" actId="164"/>
          <ac:spMkLst>
            <pc:docMk/>
            <pc:sldMk cId="3478134123" sldId="322"/>
            <ac:spMk id="8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2:51.662" v="3" actId="164"/>
          <ac:spMkLst>
            <pc:docMk/>
            <pc:sldMk cId="3478134123" sldId="322"/>
            <ac:spMk id="9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2:51.662" v="3" actId="164"/>
          <ac:spMkLst>
            <pc:docMk/>
            <pc:sldMk cId="3478134123" sldId="322"/>
            <ac:spMk id="10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2:51.662" v="3" actId="164"/>
          <ac:spMkLst>
            <pc:docMk/>
            <pc:sldMk cId="3478134123" sldId="322"/>
            <ac:spMk id="11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2:51.662" v="3" actId="164"/>
          <ac:spMkLst>
            <pc:docMk/>
            <pc:sldMk cId="3478134123" sldId="322"/>
            <ac:spMk id="12" creationId="{00000000-0000-0000-0000-000000000000}"/>
          </ac:spMkLst>
        </pc:spChg>
        <pc:spChg chg="mod">
          <ac:chgData name="Judson Santiago" userId="ebb108da2f256286" providerId="LiveId" clId="{C028F487-E1D4-4215-997F-48627B6E685F}" dt="2019-02-27T17:52:51.662" v="3" actId="164"/>
          <ac:spMkLst>
            <pc:docMk/>
            <pc:sldMk cId="3478134123" sldId="322"/>
            <ac:spMk id="13" creationId="{00000000-0000-0000-0000-000000000000}"/>
          </ac:spMkLst>
        </pc:spChg>
        <pc:grpChg chg="add mod">
          <ac:chgData name="Judson Santiago" userId="ebb108da2f256286" providerId="LiveId" clId="{C028F487-E1D4-4215-997F-48627B6E685F}" dt="2019-02-27T17:52:51.662" v="3" actId="164"/>
          <ac:grpSpMkLst>
            <pc:docMk/>
            <pc:sldMk cId="3478134123" sldId="322"/>
            <ac:grpSpMk id="14" creationId="{F2EF993A-736D-4052-AC88-7C189FE074EE}"/>
          </ac:grpSpMkLst>
        </pc:grpChg>
      </pc:sldChg>
      <pc:sldChg chg="addSp delSp modSp">
        <pc:chgData name="Judson Santiago" userId="ebb108da2f256286" providerId="LiveId" clId="{C028F487-E1D4-4215-997F-48627B6E685F}" dt="2019-02-28T23:44:54.838" v="592" actId="1076"/>
        <pc:sldMkLst>
          <pc:docMk/>
          <pc:sldMk cId="2396461163" sldId="338"/>
        </pc:sldMkLst>
        <pc:spChg chg="mod">
          <ac:chgData name="Judson Santiago" userId="ebb108da2f256286" providerId="LiveId" clId="{C028F487-E1D4-4215-997F-48627B6E685F}" dt="2019-02-28T23:39:53.303" v="446" actId="207"/>
          <ac:spMkLst>
            <pc:docMk/>
            <pc:sldMk cId="2396461163" sldId="338"/>
            <ac:spMk id="3" creationId="{00000000-0000-0000-0000-000000000000}"/>
          </ac:spMkLst>
        </pc:spChg>
        <pc:spChg chg="del">
          <ac:chgData name="Judson Santiago" userId="ebb108da2f256286" providerId="LiveId" clId="{C028F487-E1D4-4215-997F-48627B6E685F}" dt="2019-02-28T22:41:36.454" v="6" actId="478"/>
          <ac:spMkLst>
            <pc:docMk/>
            <pc:sldMk cId="2396461163" sldId="338"/>
            <ac:spMk id="4" creationId="{00000000-0000-0000-0000-000000000000}"/>
          </ac:spMkLst>
        </pc:spChg>
        <pc:spChg chg="del">
          <ac:chgData name="Judson Santiago" userId="ebb108da2f256286" providerId="LiveId" clId="{C028F487-E1D4-4215-997F-48627B6E685F}" dt="2019-02-28T22:41:39.968" v="7" actId="478"/>
          <ac:spMkLst>
            <pc:docMk/>
            <pc:sldMk cId="2396461163" sldId="338"/>
            <ac:spMk id="5" creationId="{00000000-0000-0000-0000-000000000000}"/>
          </ac:spMkLst>
        </pc:spChg>
        <pc:spChg chg="mod topLvl">
          <ac:chgData name="Judson Santiago" userId="ebb108da2f256286" providerId="LiveId" clId="{C028F487-E1D4-4215-997F-48627B6E685F}" dt="2019-02-28T23:44:54.838" v="592" actId="1076"/>
          <ac:spMkLst>
            <pc:docMk/>
            <pc:sldMk cId="2396461163" sldId="338"/>
            <ac:spMk id="7" creationId="{D4DA10B7-ACE9-4E98-8B39-D24C76A3C11B}"/>
          </ac:spMkLst>
        </pc:spChg>
        <pc:spChg chg="mod topLvl">
          <ac:chgData name="Judson Santiago" userId="ebb108da2f256286" providerId="LiveId" clId="{C028F487-E1D4-4215-997F-48627B6E685F}" dt="2019-02-28T23:44:54.838" v="592" actId="1076"/>
          <ac:spMkLst>
            <pc:docMk/>
            <pc:sldMk cId="2396461163" sldId="338"/>
            <ac:spMk id="8" creationId="{AE1A4F82-BC39-447A-B207-184F656D4468}"/>
          </ac:spMkLst>
        </pc:spChg>
        <pc:spChg chg="mod topLvl">
          <ac:chgData name="Judson Santiago" userId="ebb108da2f256286" providerId="LiveId" clId="{C028F487-E1D4-4215-997F-48627B6E685F}" dt="2019-02-28T23:44:54.838" v="592" actId="1076"/>
          <ac:spMkLst>
            <pc:docMk/>
            <pc:sldMk cId="2396461163" sldId="338"/>
            <ac:spMk id="9" creationId="{359FF742-9386-4723-AC19-CC5C4375EDB1}"/>
          </ac:spMkLst>
        </pc:spChg>
        <pc:spChg chg="mod topLvl">
          <ac:chgData name="Judson Santiago" userId="ebb108da2f256286" providerId="LiveId" clId="{C028F487-E1D4-4215-997F-48627B6E685F}" dt="2019-02-28T23:44:54.838" v="592" actId="1076"/>
          <ac:spMkLst>
            <pc:docMk/>
            <pc:sldMk cId="2396461163" sldId="338"/>
            <ac:spMk id="10" creationId="{56DBEE7E-7777-42F3-AD47-23147011916E}"/>
          </ac:spMkLst>
        </pc:spChg>
        <pc:spChg chg="mod topLvl">
          <ac:chgData name="Judson Santiago" userId="ebb108da2f256286" providerId="LiveId" clId="{C028F487-E1D4-4215-997F-48627B6E685F}" dt="2019-02-28T23:44:54.838" v="592" actId="1076"/>
          <ac:spMkLst>
            <pc:docMk/>
            <pc:sldMk cId="2396461163" sldId="338"/>
            <ac:spMk id="11" creationId="{B04D2483-8F25-46AF-8D4D-C741C4B4BBF0}"/>
          </ac:spMkLst>
        </pc:spChg>
        <pc:spChg chg="del mod topLvl">
          <ac:chgData name="Judson Santiago" userId="ebb108da2f256286" providerId="LiveId" clId="{C028F487-E1D4-4215-997F-48627B6E685F}" dt="2019-02-28T23:44:04.949" v="581" actId="478"/>
          <ac:spMkLst>
            <pc:docMk/>
            <pc:sldMk cId="2396461163" sldId="338"/>
            <ac:spMk id="12" creationId="{CD7BF2BB-6F18-458D-80A6-68A8D5C87CB9}"/>
          </ac:spMkLst>
        </pc:spChg>
        <pc:spChg chg="del mod topLvl">
          <ac:chgData name="Judson Santiago" userId="ebb108da2f256286" providerId="LiveId" clId="{C028F487-E1D4-4215-997F-48627B6E685F}" dt="2019-02-28T23:44:04.949" v="581" actId="478"/>
          <ac:spMkLst>
            <pc:docMk/>
            <pc:sldMk cId="2396461163" sldId="338"/>
            <ac:spMk id="13" creationId="{F62B76EC-EF40-41C6-8D91-72ADAA81D334}"/>
          </ac:spMkLst>
        </pc:spChg>
        <pc:spChg chg="del mod topLvl">
          <ac:chgData name="Judson Santiago" userId="ebb108da2f256286" providerId="LiveId" clId="{C028F487-E1D4-4215-997F-48627B6E685F}" dt="2019-02-28T22:45:45.910" v="21" actId="478"/>
          <ac:spMkLst>
            <pc:docMk/>
            <pc:sldMk cId="2396461163" sldId="338"/>
            <ac:spMk id="14" creationId="{2C3C2F09-E7F7-4426-8C11-487584156B72}"/>
          </ac:spMkLst>
        </pc:spChg>
        <pc:spChg chg="mod topLvl">
          <ac:chgData name="Judson Santiago" userId="ebb108da2f256286" providerId="LiveId" clId="{C028F487-E1D4-4215-997F-48627B6E685F}" dt="2019-02-28T23:44:54.838" v="592" actId="1076"/>
          <ac:spMkLst>
            <pc:docMk/>
            <pc:sldMk cId="2396461163" sldId="338"/>
            <ac:spMk id="15" creationId="{98928BF6-E809-418E-B99D-846248344E4F}"/>
          </ac:spMkLst>
        </pc:spChg>
        <pc:spChg chg="del mod topLvl">
          <ac:chgData name="Judson Santiago" userId="ebb108da2f256286" providerId="LiveId" clId="{C028F487-E1D4-4215-997F-48627B6E685F}" dt="2019-02-28T22:45:31.991" v="20" actId="478"/>
          <ac:spMkLst>
            <pc:docMk/>
            <pc:sldMk cId="2396461163" sldId="338"/>
            <ac:spMk id="16" creationId="{B6212F02-F7ED-46AF-AD75-1FF9D96651C9}"/>
          </ac:spMkLst>
        </pc:spChg>
        <pc:spChg chg="add mod">
          <ac:chgData name="Judson Santiago" userId="ebb108da2f256286" providerId="LiveId" clId="{C028F487-E1D4-4215-997F-48627B6E685F}" dt="2019-02-28T23:44:54.838" v="592" actId="1076"/>
          <ac:spMkLst>
            <pc:docMk/>
            <pc:sldMk cId="2396461163" sldId="338"/>
            <ac:spMk id="20" creationId="{62483BCD-28E1-4AE4-A4D7-97D082E008F3}"/>
          </ac:spMkLst>
        </pc:spChg>
        <pc:spChg chg="add mod">
          <ac:chgData name="Judson Santiago" userId="ebb108da2f256286" providerId="LiveId" clId="{C028F487-E1D4-4215-997F-48627B6E685F}" dt="2019-02-28T23:44:54.838" v="592" actId="1076"/>
          <ac:spMkLst>
            <pc:docMk/>
            <pc:sldMk cId="2396461163" sldId="338"/>
            <ac:spMk id="21" creationId="{30FE46E7-64D1-4AFC-8EC4-7848B57D2551}"/>
          </ac:spMkLst>
        </pc:spChg>
        <pc:spChg chg="add mod">
          <ac:chgData name="Judson Santiago" userId="ebb108da2f256286" providerId="LiveId" clId="{C028F487-E1D4-4215-997F-48627B6E685F}" dt="2019-02-28T23:44:54.838" v="592" actId="1076"/>
          <ac:spMkLst>
            <pc:docMk/>
            <pc:sldMk cId="2396461163" sldId="338"/>
            <ac:spMk id="25" creationId="{CB017ADC-1D5C-42F6-9E01-70FC8FE824C3}"/>
          </ac:spMkLst>
        </pc:spChg>
        <pc:spChg chg="add mod">
          <ac:chgData name="Judson Santiago" userId="ebb108da2f256286" providerId="LiveId" clId="{C028F487-E1D4-4215-997F-48627B6E685F}" dt="2019-02-28T23:30:44.405" v="287" actId="1036"/>
          <ac:spMkLst>
            <pc:docMk/>
            <pc:sldMk cId="2396461163" sldId="338"/>
            <ac:spMk id="26" creationId="{6A0308FC-C5D8-4CE3-9531-931A6E9B9D76}"/>
          </ac:spMkLst>
        </pc:spChg>
        <pc:grpChg chg="add del">
          <ac:chgData name="Judson Santiago" userId="ebb108da2f256286" providerId="LiveId" clId="{C028F487-E1D4-4215-997F-48627B6E685F}" dt="2019-02-28T22:42:16.475" v="9" actId="165"/>
          <ac:grpSpMkLst>
            <pc:docMk/>
            <pc:sldMk cId="2396461163" sldId="338"/>
            <ac:grpSpMk id="6" creationId="{BC54CC39-6E1B-46CC-BA94-F80CB718A729}"/>
          </ac:grpSpMkLst>
        </pc:grpChg>
        <pc:cxnChg chg="add mod">
          <ac:chgData name="Judson Santiago" userId="ebb108da2f256286" providerId="LiveId" clId="{C028F487-E1D4-4215-997F-48627B6E685F}" dt="2019-02-28T23:44:54.838" v="592" actId="1076"/>
          <ac:cxnSpMkLst>
            <pc:docMk/>
            <pc:sldMk cId="2396461163" sldId="338"/>
            <ac:cxnSpMk id="18" creationId="{1EC22590-2FA1-4538-A8C7-E45449CBEF37}"/>
          </ac:cxnSpMkLst>
        </pc:cxnChg>
        <pc:cxnChg chg="add mod">
          <ac:chgData name="Judson Santiago" userId="ebb108da2f256286" providerId="LiveId" clId="{C028F487-E1D4-4215-997F-48627B6E685F}" dt="2019-02-28T23:44:54.838" v="592" actId="1076"/>
          <ac:cxnSpMkLst>
            <pc:docMk/>
            <pc:sldMk cId="2396461163" sldId="338"/>
            <ac:cxnSpMk id="19" creationId="{5C47F0EC-4260-448F-ABBF-E6B47B9036AE}"/>
          </ac:cxnSpMkLst>
        </pc:cxnChg>
        <pc:cxnChg chg="add mod">
          <ac:chgData name="Judson Santiago" userId="ebb108da2f256286" providerId="LiveId" clId="{C028F487-E1D4-4215-997F-48627B6E685F}" dt="2019-02-28T23:44:54.838" v="592" actId="1076"/>
          <ac:cxnSpMkLst>
            <pc:docMk/>
            <pc:sldMk cId="2396461163" sldId="338"/>
            <ac:cxnSpMk id="22" creationId="{98E9ADC0-266C-40D4-915C-6761CDEEBE6B}"/>
          </ac:cxnSpMkLst>
        </pc:cxnChg>
      </pc:sldChg>
      <pc:sldChg chg="modSp">
        <pc:chgData name="Judson Santiago" userId="ebb108da2f256286" providerId="LiveId" clId="{C028F487-E1D4-4215-997F-48627B6E685F}" dt="2019-02-28T23:48:17.033" v="610" actId="6549"/>
        <pc:sldMkLst>
          <pc:docMk/>
          <pc:sldMk cId="2740887404" sldId="339"/>
        </pc:sldMkLst>
        <pc:spChg chg="mod">
          <ac:chgData name="Judson Santiago" userId="ebb108da2f256286" providerId="LiveId" clId="{C028F487-E1D4-4215-997F-48627B6E685F}" dt="2019-02-28T23:48:17.033" v="610" actId="6549"/>
          <ac:spMkLst>
            <pc:docMk/>
            <pc:sldMk cId="2740887404" sldId="339"/>
            <ac:spMk id="4" creationId="{00000000-0000-0000-0000-000000000000}"/>
          </ac:spMkLst>
        </pc:spChg>
      </pc:sldChg>
      <pc:sldChg chg="modSp">
        <pc:chgData name="Judson Santiago" userId="ebb108da2f256286" providerId="LiveId" clId="{C028F487-E1D4-4215-997F-48627B6E685F}" dt="2019-02-28T23:50:56.596" v="682" actId="207"/>
        <pc:sldMkLst>
          <pc:docMk/>
          <pc:sldMk cId="360683859" sldId="340"/>
        </pc:sldMkLst>
        <pc:spChg chg="mod">
          <ac:chgData name="Judson Santiago" userId="ebb108da2f256286" providerId="LiveId" clId="{C028F487-E1D4-4215-997F-48627B6E685F}" dt="2019-02-28T23:50:56.596" v="682" actId="207"/>
          <ac:spMkLst>
            <pc:docMk/>
            <pc:sldMk cId="360683859" sldId="340"/>
            <ac:spMk id="4" creationId="{00000000-0000-0000-0000-000000000000}"/>
          </ac:spMkLst>
        </pc:spChg>
      </pc:sldChg>
      <pc:sldChg chg="modSp">
        <pc:chgData name="Judson Santiago" userId="ebb108da2f256286" providerId="LiveId" clId="{C028F487-E1D4-4215-997F-48627B6E685F}" dt="2019-02-28T23:52:58.584" v="695" actId="6549"/>
        <pc:sldMkLst>
          <pc:docMk/>
          <pc:sldMk cId="2170204028" sldId="341"/>
        </pc:sldMkLst>
        <pc:spChg chg="mod">
          <ac:chgData name="Judson Santiago" userId="ebb108da2f256286" providerId="LiveId" clId="{C028F487-E1D4-4215-997F-48627B6E685F}" dt="2019-02-28T23:52:30.159" v="689" actId="6549"/>
          <ac:spMkLst>
            <pc:docMk/>
            <pc:sldMk cId="2170204028" sldId="341"/>
            <ac:spMk id="4" creationId="{00000000-0000-0000-0000-000000000000}"/>
          </ac:spMkLst>
        </pc:spChg>
        <pc:spChg chg="mod">
          <ac:chgData name="Judson Santiago" userId="ebb108da2f256286" providerId="LiveId" clId="{C028F487-E1D4-4215-997F-48627B6E685F}" dt="2019-02-28T23:52:58.584" v="695" actId="6549"/>
          <ac:spMkLst>
            <pc:docMk/>
            <pc:sldMk cId="2170204028" sldId="341"/>
            <ac:spMk id="5" creationId="{00000000-0000-0000-0000-000000000000}"/>
          </ac:spMkLst>
        </pc:spChg>
      </pc:sldChg>
      <pc:sldChg chg="modSp add">
        <pc:chgData name="Judson Santiago" userId="ebb108da2f256286" providerId="LiveId" clId="{C028F487-E1D4-4215-997F-48627B6E685F}" dt="2019-02-28T23:46:25.980" v="598" actId="20577"/>
        <pc:sldMkLst>
          <pc:docMk/>
          <pc:sldMk cId="2305424889" sldId="354"/>
        </pc:sldMkLst>
        <pc:spChg chg="mod">
          <ac:chgData name="Judson Santiago" userId="ebb108da2f256286" providerId="LiveId" clId="{C028F487-E1D4-4215-997F-48627B6E685F}" dt="2019-02-28T23:46:25.980" v="598" actId="20577"/>
          <ac:spMkLst>
            <pc:docMk/>
            <pc:sldMk cId="2305424889" sldId="354"/>
            <ac:spMk id="3" creationId="{00000000-0000-0000-0000-000000000000}"/>
          </ac:spMkLst>
        </pc:spChg>
        <pc:spChg chg="mod">
          <ac:chgData name="Judson Santiago" userId="ebb108da2f256286" providerId="LiveId" clId="{C028F487-E1D4-4215-997F-48627B6E685F}" dt="2019-02-28T23:45:43.701" v="593" actId="20577"/>
          <ac:spMkLst>
            <pc:docMk/>
            <pc:sldMk cId="2305424889" sldId="354"/>
            <ac:spMk id="4" creationId="{00000000-0000-0000-0000-000000000000}"/>
          </ac:spMkLst>
        </pc:spChg>
        <pc:spChg chg="mod">
          <ac:chgData name="Judson Santiago" userId="ebb108da2f256286" providerId="LiveId" clId="{C028F487-E1D4-4215-997F-48627B6E685F}" dt="2019-02-28T23:45:48.172" v="595" actId="20577"/>
          <ac:spMkLst>
            <pc:docMk/>
            <pc:sldMk cId="2305424889" sldId="354"/>
            <ac:spMk id="5" creationId="{00000000-0000-0000-0000-000000000000}"/>
          </ac:spMkLst>
        </pc:spChg>
      </pc:sldChg>
    </pc:docChg>
  </pc:docChgLst>
  <pc:docChgLst>
    <pc:chgData name="Judson Santiago" userId="ebb108da2f256286" providerId="LiveId" clId="{A6734243-FBDD-493C-A431-C65802C95BE5}"/>
    <pc:docChg chg="custSel modSld">
      <pc:chgData name="Judson Santiago" userId="ebb108da2f256286" providerId="LiveId" clId="{A6734243-FBDD-493C-A431-C65802C95BE5}" dt="2021-05-22T15:12:25.657" v="463" actId="20577"/>
      <pc:docMkLst>
        <pc:docMk/>
      </pc:docMkLst>
      <pc:sldChg chg="modSp mod">
        <pc:chgData name="Judson Santiago" userId="ebb108da2f256286" providerId="LiveId" clId="{A6734243-FBDD-493C-A431-C65802C95BE5}" dt="2021-05-22T13:47:58.295" v="2" actId="403"/>
        <pc:sldMkLst>
          <pc:docMk/>
          <pc:sldMk cId="1615838820" sldId="318"/>
        </pc:sldMkLst>
        <pc:spChg chg="mod">
          <ac:chgData name="Judson Santiago" userId="ebb108da2f256286" providerId="LiveId" clId="{A6734243-FBDD-493C-A431-C65802C95BE5}" dt="2021-05-22T13:47:58.295" v="2" actId="403"/>
          <ac:spMkLst>
            <pc:docMk/>
            <pc:sldMk cId="1615838820" sldId="318"/>
            <ac:spMk id="4" creationId="{00000000-0000-0000-0000-000000000000}"/>
          </ac:spMkLst>
        </pc:spChg>
        <pc:spChg chg="mod">
          <ac:chgData name="Judson Santiago" userId="ebb108da2f256286" providerId="LiveId" clId="{A6734243-FBDD-493C-A431-C65802C95BE5}" dt="2021-05-22T13:47:58.295" v="2" actId="403"/>
          <ac:spMkLst>
            <pc:docMk/>
            <pc:sldMk cId="1615838820" sldId="318"/>
            <ac:spMk id="5" creationId="{00000000-0000-0000-0000-000000000000}"/>
          </ac:spMkLst>
        </pc:spChg>
        <pc:spChg chg="mod">
          <ac:chgData name="Judson Santiago" userId="ebb108da2f256286" providerId="LiveId" clId="{A6734243-FBDD-493C-A431-C65802C95BE5}" dt="2021-05-22T13:47:58.295" v="2" actId="403"/>
          <ac:spMkLst>
            <pc:docMk/>
            <pc:sldMk cId="1615838820" sldId="318"/>
            <ac:spMk id="6" creationId="{00000000-0000-0000-0000-000000000000}"/>
          </ac:spMkLst>
        </pc:spChg>
        <pc:spChg chg="mod">
          <ac:chgData name="Judson Santiago" userId="ebb108da2f256286" providerId="LiveId" clId="{A6734243-FBDD-493C-A431-C65802C95BE5}" dt="2021-05-22T13:47:58.295" v="2" actId="403"/>
          <ac:spMkLst>
            <pc:docMk/>
            <pc:sldMk cId="1615838820" sldId="318"/>
            <ac:spMk id="7" creationId="{00000000-0000-0000-0000-000000000000}"/>
          </ac:spMkLst>
        </pc:spChg>
        <pc:spChg chg="mod">
          <ac:chgData name="Judson Santiago" userId="ebb108da2f256286" providerId="LiveId" clId="{A6734243-FBDD-493C-A431-C65802C95BE5}" dt="2021-05-22T13:47:58.295" v="2" actId="403"/>
          <ac:spMkLst>
            <pc:docMk/>
            <pc:sldMk cId="1615838820" sldId="318"/>
            <ac:spMk id="8" creationId="{00000000-0000-0000-0000-000000000000}"/>
          </ac:spMkLst>
        </pc:spChg>
        <pc:spChg chg="mod">
          <ac:chgData name="Judson Santiago" userId="ebb108da2f256286" providerId="LiveId" clId="{A6734243-FBDD-493C-A431-C65802C95BE5}" dt="2021-05-22T13:47:58.295" v="2" actId="403"/>
          <ac:spMkLst>
            <pc:docMk/>
            <pc:sldMk cId="1615838820" sldId="318"/>
            <ac:spMk id="9" creationId="{00000000-0000-0000-0000-000000000000}"/>
          </ac:spMkLst>
        </pc:spChg>
        <pc:spChg chg="mod">
          <ac:chgData name="Judson Santiago" userId="ebb108da2f256286" providerId="LiveId" clId="{A6734243-FBDD-493C-A431-C65802C95BE5}" dt="2021-05-22T13:47:58.295" v="2" actId="403"/>
          <ac:spMkLst>
            <pc:docMk/>
            <pc:sldMk cId="1615838820" sldId="318"/>
            <ac:spMk id="10" creationId="{00000000-0000-0000-0000-000000000000}"/>
          </ac:spMkLst>
        </pc:spChg>
        <pc:spChg chg="mod">
          <ac:chgData name="Judson Santiago" userId="ebb108da2f256286" providerId="LiveId" clId="{A6734243-FBDD-493C-A431-C65802C95BE5}" dt="2021-05-22T13:47:58.295" v="2" actId="403"/>
          <ac:spMkLst>
            <pc:docMk/>
            <pc:sldMk cId="1615838820" sldId="318"/>
            <ac:spMk id="11" creationId="{00000000-0000-0000-0000-000000000000}"/>
          </ac:spMkLst>
        </pc:spChg>
        <pc:spChg chg="mod">
          <ac:chgData name="Judson Santiago" userId="ebb108da2f256286" providerId="LiveId" clId="{A6734243-FBDD-493C-A431-C65802C95BE5}" dt="2021-05-22T13:47:58.295" v="2" actId="403"/>
          <ac:spMkLst>
            <pc:docMk/>
            <pc:sldMk cId="1615838820" sldId="318"/>
            <ac:spMk id="12" creationId="{00000000-0000-0000-0000-000000000000}"/>
          </ac:spMkLst>
        </pc:spChg>
        <pc:spChg chg="mod">
          <ac:chgData name="Judson Santiago" userId="ebb108da2f256286" providerId="LiveId" clId="{A6734243-FBDD-493C-A431-C65802C95BE5}" dt="2021-05-22T13:47:58.295" v="2" actId="403"/>
          <ac:spMkLst>
            <pc:docMk/>
            <pc:sldMk cId="1615838820" sldId="318"/>
            <ac:spMk id="13" creationId="{00000000-0000-0000-0000-000000000000}"/>
          </ac:spMkLst>
        </pc:spChg>
        <pc:grpChg chg="mod">
          <ac:chgData name="Judson Santiago" userId="ebb108da2f256286" providerId="LiveId" clId="{A6734243-FBDD-493C-A431-C65802C95BE5}" dt="2021-05-22T13:47:53.819" v="0" actId="14100"/>
          <ac:grpSpMkLst>
            <pc:docMk/>
            <pc:sldMk cId="1615838820" sldId="318"/>
            <ac:grpSpMk id="17" creationId="{63670BB1-5640-4153-B5E7-4831AD26CB33}"/>
          </ac:grpSpMkLst>
        </pc:grpChg>
      </pc:sldChg>
      <pc:sldChg chg="modSp mod">
        <pc:chgData name="Judson Santiago" userId="ebb108da2f256286" providerId="LiveId" clId="{A6734243-FBDD-493C-A431-C65802C95BE5}" dt="2021-05-22T14:04:00.884" v="4" actId="14100"/>
        <pc:sldMkLst>
          <pc:docMk/>
          <pc:sldMk cId="3353900944" sldId="326"/>
        </pc:sldMkLst>
        <pc:spChg chg="mod">
          <ac:chgData name="Judson Santiago" userId="ebb108da2f256286" providerId="LiveId" clId="{A6734243-FBDD-493C-A431-C65802C95BE5}" dt="2021-05-22T14:04:00.884" v="4" actId="14100"/>
          <ac:spMkLst>
            <pc:docMk/>
            <pc:sldMk cId="3353900944" sldId="326"/>
            <ac:spMk id="5" creationId="{1F316824-41A4-4FBD-9BA0-3C33D69278D3}"/>
          </ac:spMkLst>
        </pc:spChg>
      </pc:sldChg>
      <pc:sldChg chg="modNotesTx">
        <pc:chgData name="Judson Santiago" userId="ebb108da2f256286" providerId="LiveId" clId="{A6734243-FBDD-493C-A431-C65802C95BE5}" dt="2021-05-22T15:12:25.657" v="463" actId="20577"/>
        <pc:sldMkLst>
          <pc:docMk/>
          <pc:sldMk cId="2558101790" sldId="32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6FC6E-831B-4C5E-8751-6BBED6FFBE8E}" type="datetimeFigureOut">
              <a:rPr lang="pt-BR" smtClean="0"/>
              <a:pPr/>
              <a:t>22/05/2021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BE35C-FFF7-45E7-A1F3-86D06533C3F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616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b="0" i="0" dirty="0">
                <a:effectLst/>
                <a:latin typeface="Roboto" panose="02000000000000000000" pitchFamily="2" charset="0"/>
              </a:rPr>
              <a:t>Passagem de vetores por parâmetro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effectLst/>
                <a:latin typeface="Roboto" panose="02000000000000000000" pitchFamily="2" charset="0"/>
              </a:rPr>
              <a:t>Aplicações com vetores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effectLst/>
                <a:latin typeface="Roboto" panose="02000000000000000000" pitchFamily="2" charset="0"/>
              </a:rPr>
              <a:t>Uso de </a:t>
            </a:r>
            <a:r>
              <a:rPr lang="pt-BR" b="0" i="0" dirty="0" err="1">
                <a:effectLst/>
                <a:latin typeface="Roboto" panose="02000000000000000000" pitchFamily="2" charset="0"/>
              </a:rPr>
              <a:t>const</a:t>
            </a:r>
            <a:r>
              <a:rPr lang="pt-BR" b="0" i="0" dirty="0">
                <a:effectLst/>
                <a:latin typeface="Roboto" panose="02000000000000000000" pitchFamily="2" charset="0"/>
              </a:rPr>
              <a:t> para proteger parâmetros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effectLst/>
                <a:latin typeface="Roboto" panose="02000000000000000000" pitchFamily="2" charset="0"/>
              </a:rPr>
              <a:t>Passando vetores através de faixas de elementos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effectLst/>
                <a:latin typeface="Roboto" panose="02000000000000000000" pitchFamily="2" charset="0"/>
              </a:rPr>
              <a:t>Ponteiros constantes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124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C++, as funções já acessam o conteúdo do vetor sem fazer cópias, então nenhuma ação especial é necessária.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452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Até então tem-se</a:t>
            </a:r>
            <a:r>
              <a:rPr lang="pt-BR" baseline="0" dirty="0"/>
              <a:t> ignorado erros na entrada de dados. O código acima encerra a entrada no caso de ler um valor incorreto.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D7C2B-0E86-441B-9E53-FA25CD2FD14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036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o vetor será alterado, não deve-se</a:t>
            </a:r>
            <a:r>
              <a:rPr lang="pt-BR" baseline="0" dirty="0"/>
              <a:t> usar </a:t>
            </a:r>
            <a:r>
              <a:rPr lang="pt-BR" baseline="0" dirty="0" err="1"/>
              <a:t>const</a:t>
            </a:r>
            <a:r>
              <a:rPr lang="pt-BR" baseline="0" dirty="0"/>
              <a:t> neste caso.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825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30000" dirty="0">
                <a:solidFill>
                  <a:schemeClr val="accent3">
                    <a:lumMod val="75000"/>
                  </a:schemeClr>
                </a:solidFill>
              </a:rPr>
              <a:t>†</a:t>
            </a:r>
            <a:r>
              <a:rPr lang="pt-BR" dirty="0"/>
              <a:t> Essa</a:t>
            </a:r>
            <a:r>
              <a:rPr lang="pt-BR" baseline="0" dirty="0"/>
              <a:t> </a:t>
            </a:r>
            <a:r>
              <a:rPr lang="pt-BR" dirty="0"/>
              <a:t>é a estratégia utilizada</a:t>
            </a:r>
            <a:r>
              <a:rPr lang="pt-BR" baseline="0" dirty="0"/>
              <a:t> pela biblioteca padrão do C++.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798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Observe que os</a:t>
            </a:r>
            <a:r>
              <a:rPr lang="pt-BR" baseline="0" dirty="0"/>
              <a:t> ponteiros foram declarados como </a:t>
            </a:r>
            <a:r>
              <a:rPr lang="pt-BR" baseline="0" dirty="0" err="1"/>
              <a:t>const</a:t>
            </a:r>
            <a:r>
              <a:rPr lang="pt-BR" baseline="0" dirty="0"/>
              <a:t> nos parâmetros da função. Isso torna o conteúdo apontado constante e impede que sejam feitas modificações no vetor.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55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possível combinar</a:t>
            </a:r>
            <a:r>
              <a:rPr lang="pt-BR" baseline="0" dirty="0"/>
              <a:t> as duas declarações para criar um ponteiro constante que não pode modificar o conteúdo apontado:</a:t>
            </a:r>
          </a:p>
          <a:p>
            <a:r>
              <a:rPr lang="pt-BR" baseline="0" dirty="0" err="1"/>
              <a:t>const</a:t>
            </a:r>
            <a:r>
              <a:rPr lang="pt-BR" baseline="0" dirty="0"/>
              <a:t> </a:t>
            </a:r>
            <a:r>
              <a:rPr lang="pt-BR" baseline="0" dirty="0" err="1"/>
              <a:t>int</a:t>
            </a:r>
            <a:r>
              <a:rPr lang="pt-BR" baseline="0" dirty="0"/>
              <a:t> * </a:t>
            </a:r>
            <a:r>
              <a:rPr lang="pt-BR" baseline="0" dirty="0" err="1"/>
              <a:t>const</a:t>
            </a:r>
            <a:r>
              <a:rPr lang="pt-BR" baseline="0" dirty="0"/>
              <a:t> </a:t>
            </a:r>
            <a:r>
              <a:rPr lang="pt-BR" baseline="0" dirty="0" err="1"/>
              <a:t>pt</a:t>
            </a:r>
            <a:r>
              <a:rPr lang="pt-BR" baseline="0" dirty="0"/>
              <a:t> = &amp;idade;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43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Ilustra</a:t>
            </a:r>
            <a:r>
              <a:rPr lang="pt-BR" baseline="0" dirty="0"/>
              <a:t> declaração, atribuição, inicialização e acesso aos elementos de um vetor.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960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Revisão feita, vamos aprofundar mais a partir de um exemplo.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311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Exemplo de funções recebendo argumentos tipo vetor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143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877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Apenas para uma </a:t>
            </a:r>
            <a:r>
              <a:rPr lang="pt-BR" dirty="0" err="1"/>
              <a:t>string</a:t>
            </a:r>
            <a:r>
              <a:rPr lang="pt-BR" dirty="0"/>
              <a:t> armazenada em um vetor, já que ela possui o marcador ‘\0’ de fim de </a:t>
            </a:r>
            <a:r>
              <a:rPr lang="pt-BR" dirty="0" err="1"/>
              <a:t>string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684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</a:t>
            </a:r>
            <a:r>
              <a:rPr lang="pt-BR" baseline="0" dirty="0"/>
              <a:t> mostra por que é preciso passar o tamanho do vetor para a função. </a:t>
            </a:r>
          </a:p>
          <a:p>
            <a:endParaRPr lang="pt-BR" baseline="0" dirty="0"/>
          </a:p>
          <a:p>
            <a:r>
              <a:rPr lang="pt-BR" baseline="0" dirty="0"/>
              <a:t>Onde fica guardado o tamanho do vetor? No tipo. </a:t>
            </a:r>
            <a:r>
              <a:rPr lang="pt-BR" baseline="0" dirty="0" err="1"/>
              <a:t>sizeof</a:t>
            </a:r>
            <a:r>
              <a:rPr lang="pt-BR" baseline="0" dirty="0"/>
              <a:t> é um operador tratado em tempo de compilação. O compilador armazena que vendas é do tipo </a:t>
            </a:r>
            <a:r>
              <a:rPr lang="pt-BR" baseline="0" dirty="0" err="1"/>
              <a:t>int</a:t>
            </a:r>
            <a:r>
              <a:rPr lang="pt-BR" baseline="0" dirty="0"/>
              <a:t>[10] e substitui </a:t>
            </a:r>
            <a:r>
              <a:rPr lang="pt-BR" baseline="0" dirty="0" err="1"/>
              <a:t>sizeof</a:t>
            </a:r>
            <a:r>
              <a:rPr lang="pt-BR" baseline="0" dirty="0"/>
              <a:t>(vendas) pelo tamanho adequado. Ao passar o vetor para uma função, o compilador fica apenas com um ponteiro do tipo (</a:t>
            </a:r>
            <a:r>
              <a:rPr lang="pt-BR" baseline="0" dirty="0" err="1"/>
              <a:t>int</a:t>
            </a:r>
            <a:r>
              <a:rPr lang="pt-BR" baseline="0" dirty="0"/>
              <a:t> *) e não consegue derivar o tamanho. </a:t>
            </a:r>
            <a:br>
              <a:rPr lang="pt-BR" baseline="0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D7C2B-0E86-441B-9E53-FA25CD2FD14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172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Por isso é</a:t>
            </a:r>
            <a:r>
              <a:rPr lang="pt-BR" baseline="0" dirty="0"/>
              <a:t> necessário passar o tamanho do vetor na função </a:t>
            </a:r>
            <a:r>
              <a:rPr lang="pt-BR" baseline="0" dirty="0" err="1"/>
              <a:t>somaVetor</a:t>
            </a:r>
            <a:r>
              <a:rPr lang="pt-BR" baseline="0" dirty="0"/>
              <a:t>().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0897C-AACE-4139-A134-924EEA42B6AC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254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ver exemplo de uso de um vetor em uma aplicação maior.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261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Rede de tecnologia iluminada em uma tela de fundo escura">
            <a:extLst>
              <a:ext uri="{FF2B5EF4-FFF2-40B4-BE49-F238E27FC236}">
                <a16:creationId xmlns:a16="http://schemas.microsoft.com/office/drawing/2014/main" id="{333CBA66-0B83-40D4-A008-4CBCFABF13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</a:blip>
          <a:srcRect t="22329"/>
          <a:stretch/>
        </p:blipFill>
        <p:spPr>
          <a:xfrm flipH="1" flipV="1">
            <a:off x="487680" y="0"/>
            <a:ext cx="11704320" cy="6858000"/>
          </a:xfrm>
          <a:prstGeom prst="rect">
            <a:avLst/>
          </a:prstGeom>
        </p:spPr>
      </p:pic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22/05/2021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22/05/2021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22/05/2021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22/05/2021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22/05/2021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22/05/2021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22/05/2021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22/05/2021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22/05/2021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22/05/2021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D7C55EEC-0318-498A-BF02-D605D7177864}" type="datetimeFigureOut">
              <a:rPr lang="pt-BR" smtClean="0"/>
              <a:pPr/>
              <a:t>22/05/2021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shade val="90000"/>
                <a:satMod val="375000"/>
              </a:schemeClr>
            </a:gs>
            <a:gs pos="100000">
              <a:srgbClr val="28415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7C55EEC-0318-498A-BF02-D605D7177864}" type="datetimeFigureOut">
              <a:rPr lang="pt-BR" smtClean="0"/>
              <a:pPr/>
              <a:t>22/05/2021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Funções com vetores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Não importa se o parâmetro da função usa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notação de ponteiro ou a notação de vetor</a:t>
            </a:r>
            <a:r>
              <a:rPr lang="pt-BR" dirty="0"/>
              <a:t>, os elementos podem </a:t>
            </a:r>
            <a:br>
              <a:rPr lang="pt-BR" dirty="0"/>
            </a:br>
            <a:r>
              <a:rPr lang="pt-BR" dirty="0"/>
              <a:t>sempre ser acessados com a notação de vetor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92896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Total de vendas: 10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03512" y="5013176"/>
            <a:ext cx="42370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n);</a:t>
            </a:r>
          </a:p>
          <a:p>
            <a:endParaRPr lang="pt-BR" dirty="0"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soma +=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[i];</a:t>
            </a:r>
            <a:endParaRPr lang="pt-BR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691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C817239D-252E-4AE4-B28A-F0644E686A2B}"/>
              </a:ext>
            </a:extLst>
          </p:cNvPr>
          <p:cNvSpPr/>
          <p:nvPr/>
        </p:nvSpPr>
        <p:spPr>
          <a:xfrm>
            <a:off x="4079776" y="2575682"/>
            <a:ext cx="792088" cy="349262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6640C53-F82C-4090-B147-959E217B61E8}"/>
              </a:ext>
            </a:extLst>
          </p:cNvPr>
          <p:cNvSpPr/>
          <p:nvPr/>
        </p:nvSpPr>
        <p:spPr>
          <a:xfrm>
            <a:off x="3965239" y="3932938"/>
            <a:ext cx="906625" cy="349262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19247"/>
            <a:ext cx="10363200" cy="4741784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chamada </a:t>
            </a:r>
            <a:r>
              <a:rPr lang="pt-BR" dirty="0"/>
              <a:t>passa um endereço e não o conteúdo do vetor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Ainda assim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passagem do argumento é feita por cópia</a:t>
            </a:r>
          </a:p>
          <a:p>
            <a:pPr lvl="1"/>
            <a:r>
              <a:rPr lang="pt-BR" dirty="0"/>
              <a:t>O endereço é copiado para o parâmetro da função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03512" y="2551837"/>
            <a:ext cx="752962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[] 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protótipo da função</a:t>
            </a:r>
          </a:p>
          <a:p>
            <a:endParaRPr lang="pt-BR" dirty="0">
              <a:latin typeface="Consolas" pitchFamily="49" charset="0"/>
              <a:cs typeface="Consolas" pitchFamily="49" charset="0"/>
            </a:endParaRPr>
          </a:p>
          <a:p>
            <a:endParaRPr lang="pt-BR" dirty="0">
              <a:latin typeface="Consolas" pitchFamily="49" charset="0"/>
              <a:cs typeface="Consolas" pitchFamily="49" charset="0"/>
            </a:endParaRPr>
          </a:p>
          <a:p>
            <a:br>
              <a:rPr lang="pt-BR" dirty="0">
                <a:latin typeface="Consolas" pitchFamily="49" charset="0"/>
                <a:cs typeface="Consolas" pitchFamily="49" charset="0"/>
              </a:rPr>
            </a:br>
            <a:br>
              <a:rPr lang="pt-BR" dirty="0">
                <a:latin typeface="Consolas" pitchFamily="49" charset="0"/>
                <a:cs typeface="Consolas" pitchFamily="49" charset="0"/>
              </a:rPr>
            </a:br>
            <a:r>
              <a:rPr lang="pt-BR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 vendas ,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Qtd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chamada da função</a:t>
            </a:r>
            <a:endParaRPr lang="pt-BR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639616" y="3125215"/>
            <a:ext cx="1584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Endereço do vetor vendas</a:t>
            </a:r>
            <a:endParaRPr lang="pt-BR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1F316824-41A4-4FBD-9BA0-3C33D69278D3}"/>
              </a:ext>
            </a:extLst>
          </p:cNvPr>
          <p:cNvSpPr/>
          <p:nvPr/>
        </p:nvSpPr>
        <p:spPr>
          <a:xfrm rot="10800000">
            <a:off x="4367808" y="2924944"/>
            <a:ext cx="188117" cy="1059751"/>
          </a:xfrm>
          <a:prstGeom prst="downArrow">
            <a:avLst>
              <a:gd name="adj1" fmla="val 38953"/>
              <a:gd name="adj2" fmla="val 55523"/>
            </a:avLst>
          </a:prstGeom>
          <a:solidFill>
            <a:schemeClr val="accent3">
              <a:lumMod val="50000"/>
            </a:schemeClr>
          </a:solidFill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900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pt-BR" dirty="0"/>
              <a:t>A passagem 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tamanho do vetor </a:t>
            </a:r>
            <a:r>
              <a:rPr lang="pt-BR" dirty="0"/>
              <a:t>é necessária</a:t>
            </a:r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O tamanho não poderia ser calculado dentro da função?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03512" y="2492896"/>
            <a:ext cx="55034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Qtd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= 7;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vendas[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Qtd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] = { 1, 1, 0, 4, 1, 3, 0 };</a:t>
            </a:r>
          </a:p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(vendas,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Qtd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422108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imprimir(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nome[])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cout &lt;&lt; nome;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strlen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(nome);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i = 0; i &lt;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 ++i)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&lt;&lt; nome[i];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4841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Vetores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104112" y="3352929"/>
            <a:ext cx="398753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n)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"(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vet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= " </a:t>
            </a:r>
            <a:b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&lt;&lt;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   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", tamanho = " </a:t>
            </a:r>
          </a:p>
          <a:p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&lt;&lt;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br>
              <a:rPr lang="pt-BR" sz="1400" dirty="0"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latin typeface="Consolas" pitchFamily="49" charset="0"/>
                <a:cs typeface="Consolas" pitchFamily="49" charset="0"/>
              </a:rPr>
              <a:t>         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"): "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400" dirty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soma = 0;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for 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i = 0; i &lt; n; i++)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  soma +=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[i];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soma;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22C7C31-5542-4085-B729-89989FA8E0B5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TamVet.cpp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7FE0221-1203-46C8-AE6F-2C1451334951}"/>
              </a:ext>
            </a:extLst>
          </p:cNvPr>
          <p:cNvSpPr txBox="1"/>
          <p:nvPr/>
        </p:nvSpPr>
        <p:spPr>
          <a:xfrm>
            <a:off x="1343472" y="1844824"/>
            <a:ext cx="561662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 </a:t>
            </a:r>
            <a:br>
              <a:rPr lang="pt-BR" sz="1400" dirty="0">
                <a:latin typeface="Consolas" pitchFamily="49" charset="0"/>
                <a:cs typeface="Consolas" pitchFamily="49" charset="0"/>
              </a:rPr>
            </a:br>
            <a:endParaRPr lang="pt-BR" sz="1400" dirty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[],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);</a:t>
            </a:r>
            <a:br>
              <a:rPr lang="pt-BR" sz="1400" dirty="0">
                <a:latin typeface="Consolas" pitchFamily="49" charset="0"/>
                <a:cs typeface="Consolas" pitchFamily="49" charset="0"/>
              </a:rPr>
            </a:b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vendas[7] = { 1, 1, 0, 4, 1, 3, 0 };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"Endereço de vendas = "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&lt;&lt; vendas;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"Tamanho de vendas = " 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&lt;&lt;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vendas </a:t>
            </a:r>
            <a:br>
              <a:rPr lang="pt-BR" sz="1400" dirty="0"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latin typeface="Consolas" pitchFamily="49" charset="0"/>
                <a:cs typeface="Consolas" pitchFamily="49" charset="0"/>
              </a:rPr>
              <a:t>         &lt;&lt;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400" dirty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"Total de vendas " </a:t>
            </a:r>
            <a:b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&lt;&lt;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(vendas, 7) &lt;&lt;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"Três primeiros  "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br>
              <a:rPr lang="pt-BR" sz="1400" dirty="0"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latin typeface="Consolas" pitchFamily="49" charset="0"/>
                <a:cs typeface="Consolas" pitchFamily="49" charset="0"/>
              </a:rPr>
              <a:t>         &lt;&lt;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(vendas, 3) &lt;&lt;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"Quatro últimos  "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br>
              <a:rPr lang="pt-BR" sz="1400" dirty="0"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latin typeface="Consolas" pitchFamily="49" charset="0"/>
                <a:cs typeface="Consolas" pitchFamily="49" charset="0"/>
              </a:rPr>
              <a:t>         &lt;&lt;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(vendas + 3, 4) &lt;&lt;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8101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O tamanho de vendas é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tamanho do vetor</a:t>
            </a:r>
          </a:p>
          <a:p>
            <a:pPr lvl="1"/>
            <a:r>
              <a:rPr lang="pt-BR" dirty="0"/>
              <a:t>O tamanho de </a:t>
            </a:r>
            <a:r>
              <a:rPr lang="pt-BR" dirty="0" err="1"/>
              <a:t>vet</a:t>
            </a:r>
            <a:r>
              <a:rPr lang="pt-BR" dirty="0"/>
              <a:t> é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tamanho do ponteiro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92175"/>
            <a:ext cx="59073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  <a:cs typeface="Consolas" pitchFamily="49" charset="0"/>
              </a:rPr>
              <a:t>Endereço de vendas = 0x0065fd24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Tamanho de vendas = 28</a:t>
            </a:r>
          </a:p>
          <a:p>
            <a:endParaRPr lang="pt-BR" sz="1600" dirty="0">
              <a:solidFill>
                <a:schemeClr val="accent3">
                  <a:lumMod val="60000"/>
                  <a:lumOff val="40000"/>
                </a:schemeClr>
              </a:solidFill>
              <a:latin typeface="+mj-lt"/>
              <a:cs typeface="Consolas" pitchFamily="49" charset="0"/>
            </a:endParaRPr>
          </a:p>
          <a:p>
            <a:r>
              <a:rPr lang="pt-BR" sz="1600" dirty="0">
                <a:latin typeface="+mj-lt"/>
              </a:rPr>
              <a:t>Total de </a:t>
            </a:r>
            <a:r>
              <a:rPr lang="pt-BR" sz="1600" dirty="0">
                <a:latin typeface="+mj-lt"/>
                <a:cs typeface="Consolas" pitchFamily="49" charset="0"/>
              </a:rPr>
              <a:t>vendas (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 = 0x0065fd24, tamanho = 4): 10</a:t>
            </a:r>
          </a:p>
          <a:p>
            <a:r>
              <a:rPr lang="pt-BR" sz="1600" dirty="0">
                <a:latin typeface="+mj-lt"/>
              </a:rPr>
              <a:t>Três primeiros  (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 = 0x0065fd24, tamanho = 4): 2</a:t>
            </a:r>
          </a:p>
          <a:p>
            <a:r>
              <a:rPr lang="pt-BR" sz="1600" dirty="0">
                <a:latin typeface="+mj-lt"/>
              </a:rPr>
              <a:t>Quatro últimos  (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 = 0x0065fd34, tamanho = 4): 8 </a:t>
            </a:r>
          </a:p>
        </p:txBody>
      </p:sp>
    </p:spTree>
    <p:extLst>
      <p:ext uri="{BB962C8B-B14F-4D97-AF65-F5344CB8AC3E}">
        <p14:creationId xmlns:p14="http://schemas.microsoft.com/office/powerpoint/2010/main" val="4020843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com 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escolher um vetor </a:t>
            </a:r>
            <a:r>
              <a:rPr lang="pt-BR" dirty="0"/>
              <a:t>para representar um conjunto de dados, estamos tomando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decisão de projeto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Suponha usar um vetor para acompanhar o valor de imóveis</a:t>
            </a:r>
          </a:p>
          <a:p>
            <a:pPr lvl="2"/>
            <a:r>
              <a:rPr lang="pt-BR" dirty="0"/>
              <a:t>Que tipo usar para o valor dos imóveis? </a:t>
            </a:r>
          </a:p>
          <a:p>
            <a:pPr lvl="3"/>
            <a:r>
              <a:rPr lang="pt-BR" dirty="0" err="1"/>
              <a:t>float</a:t>
            </a:r>
            <a:r>
              <a:rPr lang="pt-BR" dirty="0"/>
              <a:t>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double</a:t>
            </a:r>
            <a:r>
              <a:rPr lang="pt-BR" dirty="0"/>
              <a:t>, </a:t>
            </a:r>
            <a:r>
              <a:rPr lang="pt-BR" dirty="0" err="1"/>
              <a:t>int</a:t>
            </a:r>
            <a:r>
              <a:rPr lang="pt-BR" dirty="0"/>
              <a:t>, </a:t>
            </a:r>
            <a:r>
              <a:rPr lang="pt-BR" dirty="0" err="1"/>
              <a:t>unsigned</a:t>
            </a:r>
            <a:r>
              <a:rPr lang="pt-BR" dirty="0"/>
              <a:t>?</a:t>
            </a:r>
          </a:p>
          <a:p>
            <a:pPr lvl="2"/>
            <a:r>
              <a:rPr lang="pt-BR" dirty="0"/>
              <a:t>Quantos imóveis o programa vai gerenciar?</a:t>
            </a:r>
          </a:p>
          <a:p>
            <a:pPr lvl="3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Usar um tamanho fixo para o vetor</a:t>
            </a:r>
          </a:p>
          <a:p>
            <a:pPr lvl="3"/>
            <a:r>
              <a:rPr lang="pt-BR" dirty="0"/>
              <a:t>Usar um vetor de tamanho variável</a:t>
            </a:r>
          </a:p>
        </p:txBody>
      </p:sp>
    </p:spTree>
    <p:extLst>
      <p:ext uri="{BB962C8B-B14F-4D97-AF65-F5344CB8AC3E}">
        <p14:creationId xmlns:p14="http://schemas.microsoft.com/office/powerpoint/2010/main" val="956257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com 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Decisões de projeto devem envolver não só a forma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armazenar os dados</a:t>
            </a:r>
            <a:r>
              <a:rPr lang="pt-BR" dirty="0"/>
              <a:t> mas também a forma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manipular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os dados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Que operações serão feitas sobre os imóveis?</a:t>
            </a:r>
          </a:p>
          <a:p>
            <a:pPr lvl="2"/>
            <a:r>
              <a:rPr lang="pt-BR" dirty="0"/>
              <a:t>A resposta define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que funções serão necessárias</a:t>
            </a:r>
            <a:r>
              <a:rPr lang="pt-BR" dirty="0"/>
              <a:t> </a:t>
            </a:r>
          </a:p>
          <a:p>
            <a:pPr lvl="3"/>
            <a:r>
              <a:rPr lang="pt-BR" dirty="0"/>
              <a:t>Ler o valor de cada imóvel: </a:t>
            </a:r>
            <a:r>
              <a:rPr lang="pt-B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preencher vetor</a:t>
            </a:r>
          </a:p>
          <a:p>
            <a:pPr lvl="3"/>
            <a:r>
              <a:rPr lang="pt-BR" dirty="0"/>
              <a:t>Mostrar o valor atual dos imóveis: </a:t>
            </a:r>
            <a:r>
              <a:rPr lang="pt-B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mostrar vetor</a:t>
            </a:r>
          </a:p>
          <a:p>
            <a:pPr lvl="3"/>
            <a:r>
              <a:rPr lang="pt-BR" dirty="0"/>
              <a:t>Reavaliar o valor dos imóveis: </a:t>
            </a:r>
            <a:r>
              <a:rPr lang="pt-B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modificar vetor</a:t>
            </a:r>
          </a:p>
        </p:txBody>
      </p:sp>
    </p:spTree>
    <p:extLst>
      <p:ext uri="{BB962C8B-B14F-4D97-AF65-F5344CB8AC3E}">
        <p14:creationId xmlns:p14="http://schemas.microsoft.com/office/powerpoint/2010/main" val="2007132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Preencher Vetor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função que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recebe um vetor</a:t>
            </a:r>
            <a:r>
              <a:rPr lang="pt-BR" dirty="0"/>
              <a:t> e deve: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Preencher</a:t>
            </a:r>
            <a:r>
              <a:rPr lang="pt-BR" dirty="0"/>
              <a:t> o vetor com valores lidos do teclado</a:t>
            </a:r>
          </a:p>
          <a:p>
            <a:pPr lvl="1"/>
            <a:r>
              <a:rPr lang="pt-BR">
                <a:solidFill>
                  <a:schemeClr val="accent3">
                    <a:lumMod val="75000"/>
                  </a:schemeClr>
                </a:solidFill>
              </a:rPr>
              <a:t>Modificar</a:t>
            </a:r>
            <a:r>
              <a:rPr lang="pt-BR"/>
              <a:t> </a:t>
            </a:r>
            <a:r>
              <a:rPr lang="pt-BR" dirty="0"/>
              <a:t>o conteúdo do vetor original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Tratar</a:t>
            </a:r>
            <a:r>
              <a:rPr lang="pt-BR" dirty="0"/>
              <a:t> vetores de qualquer tamanho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Retornar</a:t>
            </a:r>
            <a:r>
              <a:rPr lang="pt-BR" dirty="0"/>
              <a:t> o número de elementos lidos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4" y="4941168"/>
            <a:ext cx="53767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lendo valores do teclado para um vetor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lerVetor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87160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Preencher Vetor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785926"/>
            <a:ext cx="10363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pt-BR" sz="1600" dirty="0" err="1">
                <a:latin typeface="+mj-lt"/>
                <a:cs typeface="Consolas" pitchFamily="49" charset="0"/>
              </a:rPr>
              <a:t>lerVetor</a:t>
            </a:r>
            <a:r>
              <a:rPr lang="pt-BR" sz="1600" dirty="0">
                <a:latin typeface="+mj-lt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  <a:cs typeface="Consolas" pitchFamily="49" charset="0"/>
              </a:rPr>
              <a:t>double</a:t>
            </a:r>
            <a:r>
              <a:rPr lang="pt-BR" sz="1600" dirty="0">
                <a:latin typeface="+mj-lt"/>
                <a:cs typeface="Consolas" pitchFamily="49" charset="0"/>
              </a:rPr>
              <a:t> </a:t>
            </a:r>
            <a:r>
              <a:rPr lang="pt-BR" sz="1600" dirty="0" err="1">
                <a:latin typeface="+mj-lt"/>
                <a:cs typeface="Consolas" pitchFamily="49" charset="0"/>
              </a:rPr>
              <a:t>vet</a:t>
            </a:r>
            <a:r>
              <a:rPr lang="pt-BR" sz="1600" dirty="0">
                <a:latin typeface="+mj-lt"/>
                <a:cs typeface="Consolas" pitchFamily="49" charset="0"/>
              </a:rPr>
              <a:t>[],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  <a:cs typeface="Consolas" pitchFamily="49" charset="0"/>
              </a:rPr>
              <a:t>int</a:t>
            </a:r>
            <a:r>
              <a:rPr lang="pt-BR" sz="1600" dirty="0">
                <a:latin typeface="+mj-lt"/>
                <a:cs typeface="Consolas" pitchFamily="49" charset="0"/>
              </a:rPr>
              <a:t> </a:t>
            </a:r>
            <a:r>
              <a:rPr lang="pt-BR" sz="1600" dirty="0" err="1">
                <a:latin typeface="+mj-lt"/>
                <a:cs typeface="Consolas" pitchFamily="49" charset="0"/>
              </a:rPr>
              <a:t>tam</a:t>
            </a:r>
            <a:r>
              <a:rPr lang="pt-BR" sz="1600" dirty="0">
                <a:latin typeface="+mj-lt"/>
                <a:cs typeface="Consolas" pitchFamily="49" charset="0"/>
              </a:rPr>
              <a:t>)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  <a:cs typeface="Consolas" pitchFamily="49" charset="0"/>
              </a:rPr>
              <a:t>double</a:t>
            </a:r>
            <a:r>
              <a:rPr lang="pt-BR" sz="1600" dirty="0">
                <a:latin typeface="+mj-lt"/>
                <a:cs typeface="Consolas" pitchFamily="49" charset="0"/>
              </a:rPr>
              <a:t> </a:t>
            </a:r>
            <a:r>
              <a:rPr lang="pt-BR" sz="1600" dirty="0" err="1">
                <a:latin typeface="+mj-lt"/>
                <a:cs typeface="Consolas" pitchFamily="49" charset="0"/>
              </a:rPr>
              <a:t>temp</a:t>
            </a:r>
            <a:r>
              <a:rPr lang="pt-BR" sz="1600" dirty="0">
                <a:latin typeface="+mj-lt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  <a:cs typeface="Consolas" pitchFamily="49" charset="0"/>
              </a:rPr>
              <a:t>int</a:t>
            </a:r>
            <a:r>
              <a:rPr lang="pt-BR" sz="1600" dirty="0">
                <a:latin typeface="+mj-lt"/>
                <a:cs typeface="Consolas" pitchFamily="49" charset="0"/>
              </a:rPr>
              <a:t> i = 0;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</a:t>
            </a:r>
            <a:r>
              <a:rPr lang="pt-BR" sz="1600" dirty="0" err="1">
                <a:latin typeface="+mj-lt"/>
                <a:cs typeface="Consolas" pitchFamily="49" charset="0"/>
              </a:rPr>
              <a:t>cout</a:t>
            </a:r>
            <a:r>
              <a:rPr lang="pt-BR" sz="1600" dirty="0">
                <a:latin typeface="+mj-lt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cs typeface="Consolas" pitchFamily="49" charset="0"/>
              </a:rPr>
              <a:t>"Digite valor #1: "</a:t>
            </a:r>
            <a:r>
              <a:rPr lang="pt-BR" sz="1600" dirty="0">
                <a:latin typeface="+mj-lt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  <a:cs typeface="Consolas" pitchFamily="49" charset="0"/>
              </a:rPr>
              <a:t>while</a:t>
            </a:r>
            <a:r>
              <a:rPr lang="pt-BR" sz="1600" dirty="0">
                <a:latin typeface="+mj-lt"/>
                <a:cs typeface="Consolas" pitchFamily="49" charset="0"/>
              </a:rPr>
              <a:t> (</a:t>
            </a:r>
            <a:r>
              <a:rPr lang="pt-BR" sz="1600" dirty="0" err="1">
                <a:latin typeface="+mj-lt"/>
                <a:cs typeface="Consolas" pitchFamily="49" charset="0"/>
              </a:rPr>
              <a:t>cin</a:t>
            </a:r>
            <a:r>
              <a:rPr lang="pt-BR" sz="1600" dirty="0">
                <a:latin typeface="+mj-lt"/>
                <a:cs typeface="Consolas" pitchFamily="49" charset="0"/>
              </a:rPr>
              <a:t> &gt;&gt; </a:t>
            </a:r>
            <a:r>
              <a:rPr lang="pt-BR" sz="1600" dirty="0" err="1">
                <a:latin typeface="+mj-lt"/>
                <a:cs typeface="Consolas" pitchFamily="49" charset="0"/>
              </a:rPr>
              <a:t>temp</a:t>
            </a:r>
            <a:r>
              <a:rPr lang="pt-BR" sz="1600" dirty="0">
                <a:latin typeface="+mj-lt"/>
                <a:cs typeface="Consolas" pitchFamily="49" charset="0"/>
              </a:rPr>
              <a:t> &amp;&amp; i &lt; </a:t>
            </a:r>
            <a:r>
              <a:rPr lang="pt-BR" sz="1600" dirty="0" err="1">
                <a:latin typeface="+mj-lt"/>
                <a:cs typeface="Consolas" pitchFamily="49" charset="0"/>
              </a:rPr>
              <a:t>tam</a:t>
            </a:r>
            <a:r>
              <a:rPr lang="pt-BR" sz="1600" dirty="0">
                <a:latin typeface="+mj-lt"/>
                <a:cs typeface="Consolas" pitchFamily="49" charset="0"/>
              </a:rPr>
              <a:t> &amp;&amp; </a:t>
            </a:r>
            <a:r>
              <a:rPr lang="pt-BR" sz="1600" dirty="0" err="1">
                <a:latin typeface="+mj-lt"/>
                <a:cs typeface="Consolas" pitchFamily="49" charset="0"/>
              </a:rPr>
              <a:t>temp</a:t>
            </a:r>
            <a:r>
              <a:rPr lang="pt-BR" sz="1600" dirty="0">
                <a:latin typeface="+mj-lt"/>
                <a:cs typeface="Consolas" pitchFamily="49" charset="0"/>
              </a:rPr>
              <a:t> &gt;= 0)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{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   </a:t>
            </a:r>
            <a:r>
              <a:rPr lang="pt-BR" sz="1600" dirty="0" err="1">
                <a:latin typeface="+mj-lt"/>
                <a:cs typeface="Consolas" pitchFamily="49" charset="0"/>
              </a:rPr>
              <a:t>vet</a:t>
            </a:r>
            <a:r>
              <a:rPr lang="pt-BR" sz="1600" dirty="0">
                <a:latin typeface="+mj-lt"/>
                <a:cs typeface="Consolas" pitchFamily="49" charset="0"/>
              </a:rPr>
              <a:t>[i++] = </a:t>
            </a:r>
            <a:r>
              <a:rPr lang="pt-BR" sz="1600" dirty="0" err="1">
                <a:latin typeface="+mj-lt"/>
                <a:cs typeface="Consolas" pitchFamily="49" charset="0"/>
              </a:rPr>
              <a:t>temp</a:t>
            </a:r>
            <a:r>
              <a:rPr lang="pt-BR" sz="1600" dirty="0">
                <a:latin typeface="+mj-lt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   </a:t>
            </a:r>
            <a:r>
              <a:rPr lang="pt-BR" sz="1600" dirty="0" err="1">
                <a:latin typeface="+mj-lt"/>
                <a:cs typeface="Consolas" pitchFamily="49" charset="0"/>
              </a:rPr>
              <a:t>cout</a:t>
            </a:r>
            <a:r>
              <a:rPr lang="pt-BR" sz="1600" dirty="0">
                <a:latin typeface="+mj-lt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cs typeface="Consolas" pitchFamily="49" charset="0"/>
              </a:rPr>
              <a:t>"Digite valor #"</a:t>
            </a:r>
            <a:r>
              <a:rPr lang="pt-BR" sz="1600" dirty="0">
                <a:latin typeface="+mj-lt"/>
                <a:cs typeface="Consolas" pitchFamily="49" charset="0"/>
              </a:rPr>
              <a:t> &lt;&lt; (i+1)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cs typeface="Consolas" pitchFamily="49" charset="0"/>
              </a:rPr>
              <a:t>": "</a:t>
            </a:r>
            <a:r>
              <a:rPr lang="pt-BR" sz="1600" dirty="0">
                <a:latin typeface="+mj-lt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}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  <a:cs typeface="Consolas" pitchFamily="49" charset="0"/>
              </a:rPr>
              <a:t>if</a:t>
            </a:r>
            <a:r>
              <a:rPr lang="pt-BR" sz="1600" dirty="0">
                <a:latin typeface="+mj-lt"/>
                <a:cs typeface="Consolas" pitchFamily="49" charset="0"/>
              </a:rPr>
              <a:t> (</a:t>
            </a:r>
            <a:r>
              <a:rPr lang="pt-BR" sz="1600" dirty="0" err="1">
                <a:latin typeface="+mj-lt"/>
                <a:cs typeface="Consolas" pitchFamily="49" charset="0"/>
              </a:rPr>
              <a:t>cin.fail</a:t>
            </a:r>
            <a:r>
              <a:rPr lang="pt-BR" sz="1600" dirty="0">
                <a:latin typeface="+mj-lt"/>
                <a:cs typeface="Consolas" pitchFamily="49" charset="0"/>
              </a:rPr>
              <a:t>()) 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{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   </a:t>
            </a:r>
            <a:r>
              <a:rPr lang="pt-BR" sz="1600" dirty="0" err="1">
                <a:latin typeface="+mj-lt"/>
                <a:cs typeface="Consolas" pitchFamily="49" charset="0"/>
              </a:rPr>
              <a:t>cin.clear</a:t>
            </a:r>
            <a:r>
              <a:rPr lang="pt-BR" sz="1600" dirty="0">
                <a:latin typeface="+mj-lt"/>
                <a:cs typeface="Consolas" pitchFamily="49" charset="0"/>
              </a:rPr>
              <a:t>();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latin typeface="+mj-lt"/>
              </a:rPr>
              <a:t>cin.get</a:t>
            </a:r>
            <a:r>
              <a:rPr lang="pt-BR" sz="1600" dirty="0">
                <a:latin typeface="+mj-lt"/>
              </a:rPr>
              <a:t>() !=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'\n'</a:t>
            </a:r>
            <a:r>
              <a:rPr lang="pt-BR" sz="1600" dirty="0">
                <a:latin typeface="+mj-lt"/>
              </a:rPr>
              <a:t>)</a:t>
            </a:r>
          </a:p>
          <a:p>
            <a:r>
              <a:rPr lang="pt-BR" sz="1600" dirty="0">
                <a:latin typeface="+mj-lt"/>
              </a:rPr>
              <a:t>     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continue</a:t>
            </a:r>
            <a:r>
              <a:rPr lang="pt-BR" sz="1600" dirty="0">
                <a:latin typeface="+mj-lt"/>
              </a:rPr>
              <a:t>;</a:t>
            </a:r>
            <a:r>
              <a:rPr lang="pt-BR" sz="1600" dirty="0">
                <a:latin typeface="+mj-lt"/>
                <a:cs typeface="Consolas" pitchFamily="49" charset="0"/>
              </a:rPr>
              <a:t>        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cs typeface="Consolas" pitchFamily="49" charset="0"/>
              </a:rPr>
              <a:t>"Entrada inválida. Leitura encerrada!\n"</a:t>
            </a:r>
            <a:r>
              <a:rPr lang="pt-BR" sz="1600" dirty="0">
                <a:latin typeface="+mj-lt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}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  <a:cs typeface="Consolas" pitchFamily="49" charset="0"/>
              </a:rPr>
              <a:t>return</a:t>
            </a:r>
            <a:r>
              <a:rPr lang="pt-BR" sz="1600" dirty="0">
                <a:latin typeface="+mj-lt"/>
                <a:cs typeface="Consolas" pitchFamily="49" charset="0"/>
              </a:rPr>
              <a:t> i;</a:t>
            </a:r>
          </a:p>
          <a:p>
            <a:r>
              <a:rPr lang="pt-BR" sz="1600" dirty="0">
                <a:latin typeface="+mj-lt"/>
                <a:cs typeface="Consolas" pitchFamily="49" charset="0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2F3A02B-E269-4C81-9904-49AD8F0C42C9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Imvoveis.cpp</a:t>
            </a:r>
          </a:p>
        </p:txBody>
      </p:sp>
    </p:spTree>
    <p:extLst>
      <p:ext uri="{BB962C8B-B14F-4D97-AF65-F5344CB8AC3E}">
        <p14:creationId xmlns:p14="http://schemas.microsoft.com/office/powerpoint/2010/main" val="2220818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Mostrar Vetor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para mostrar o conteúdo do vetor</a:t>
            </a:r>
            <a:r>
              <a:rPr lang="pt-BR" dirty="0"/>
              <a:t> deve:</a:t>
            </a:r>
          </a:p>
          <a:p>
            <a:pPr lvl="1"/>
            <a:r>
              <a:rPr lang="pt-BR" dirty="0"/>
              <a:t>Receber um vetor e o seu número de elementos</a:t>
            </a:r>
          </a:p>
          <a:p>
            <a:pPr lvl="1"/>
            <a:r>
              <a:rPr lang="pt-BR" dirty="0"/>
              <a:t>Usar um laço para percorrer cada elemento e mostrar seu valor</a:t>
            </a:r>
          </a:p>
          <a:p>
            <a:endParaRPr lang="pt-BR" dirty="0"/>
          </a:p>
          <a:p>
            <a:r>
              <a:rPr lang="pt-BR" dirty="0"/>
              <a:t>Como a função trabalha com os valores originais do vetor, podemos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protegê-lo contra alterações</a:t>
            </a:r>
            <a:r>
              <a:rPr lang="pt-BR" dirty="0"/>
              <a:t> usando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const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703512" y="5085184"/>
            <a:ext cx="61366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mostrando o conteúdo de um vetor 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mostrarVetor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4508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2E74C-EC19-4A7C-A8B9-D71A4E47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ED51AC-E552-49CD-B7ED-C2B83D90E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Vetores são </a:t>
            </a:r>
            <a:r>
              <a:rPr lang="pt-BR" dirty="0"/>
              <a:t>estruturas de dados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importantes</a:t>
            </a:r>
          </a:p>
          <a:p>
            <a:pPr lvl="1"/>
            <a:r>
              <a:rPr lang="pt-BR" dirty="0"/>
              <a:t>Amplamente utilizados na solução de problemas </a:t>
            </a:r>
          </a:p>
          <a:p>
            <a:pPr lvl="1"/>
            <a:r>
              <a:rPr lang="pt-BR" dirty="0"/>
              <a:t>São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processados de forma eficiente </a:t>
            </a:r>
            <a:r>
              <a:rPr lang="pt-BR" dirty="0"/>
              <a:t>pelas máquinas</a:t>
            </a:r>
          </a:p>
          <a:p>
            <a:pPr lvl="2"/>
            <a:r>
              <a:rPr lang="pt-BR" dirty="0"/>
              <a:t>Os dados são dispostos de forma sequencial na memória</a:t>
            </a:r>
          </a:p>
          <a:p>
            <a:pPr lvl="2"/>
            <a:r>
              <a:rPr lang="pt-BR" dirty="0"/>
              <a:t>A organização sequencial maximiza o uso 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cache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9F100B5-9BE2-4074-9713-EF47FAA6C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65666"/>
              </p:ext>
            </p:extLst>
          </p:nvPr>
        </p:nvGraphicFramePr>
        <p:xfrm>
          <a:off x="2495600" y="4725144"/>
          <a:ext cx="6120681" cy="1523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40227">
                  <a:extLst>
                    <a:ext uri="{9D8B030D-6E8A-4147-A177-3AD203B41FA5}">
                      <a16:colId xmlns:a16="http://schemas.microsoft.com/office/drawing/2014/main" val="1620789442"/>
                    </a:ext>
                  </a:extLst>
                </a:gridCol>
                <a:gridCol w="2040227">
                  <a:extLst>
                    <a:ext uri="{9D8B030D-6E8A-4147-A177-3AD203B41FA5}">
                      <a16:colId xmlns:a16="http://schemas.microsoft.com/office/drawing/2014/main" val="953996342"/>
                    </a:ext>
                  </a:extLst>
                </a:gridCol>
                <a:gridCol w="2040227">
                  <a:extLst>
                    <a:ext uri="{9D8B030D-6E8A-4147-A177-3AD203B41FA5}">
                      <a16:colId xmlns:a16="http://schemas.microsoft.com/office/drawing/2014/main" val="3017449986"/>
                    </a:ext>
                  </a:extLst>
                </a:gridCol>
              </a:tblGrid>
              <a:tr h="175162">
                <a:tc>
                  <a:txBody>
                    <a:bodyPr/>
                    <a:lstStyle/>
                    <a:p>
                      <a:r>
                        <a:rPr lang="pt-BR" sz="1400" dirty="0"/>
                        <a:t>Atividade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Tempo de acesso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Comparação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288170718"/>
                  </a:ext>
                </a:extLst>
              </a:tr>
              <a:tr h="175162">
                <a:tc>
                  <a:txBody>
                    <a:bodyPr/>
                    <a:lstStyle/>
                    <a:p>
                      <a:r>
                        <a:rPr lang="pt-BR" sz="1400" dirty="0"/>
                        <a:t>Cache L1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+mj-lt"/>
                        </a:rPr>
                        <a:t>0.9 </a:t>
                      </a:r>
                      <a:r>
                        <a:rPr lang="pt-BR" sz="1400" dirty="0" err="1">
                          <a:latin typeface="+mj-lt"/>
                        </a:rPr>
                        <a:t>ns</a:t>
                      </a:r>
                      <a:endParaRPr lang="pt-BR" sz="1400" dirty="0">
                        <a:latin typeface="+mj-lt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+mj-lt"/>
                        </a:rPr>
                        <a:t>1x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16492394"/>
                  </a:ext>
                </a:extLst>
              </a:tr>
              <a:tr h="175162">
                <a:tc>
                  <a:txBody>
                    <a:bodyPr/>
                    <a:lstStyle/>
                    <a:p>
                      <a:r>
                        <a:rPr lang="pt-BR" sz="1400" dirty="0"/>
                        <a:t>Cache L2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+mj-lt"/>
                        </a:rPr>
                        <a:t>2.8 </a:t>
                      </a:r>
                      <a:r>
                        <a:rPr lang="pt-BR" sz="1400" dirty="0" err="1">
                          <a:latin typeface="+mj-lt"/>
                        </a:rPr>
                        <a:t>ns</a:t>
                      </a:r>
                      <a:endParaRPr lang="pt-BR" sz="1400" dirty="0">
                        <a:latin typeface="+mj-lt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+mj-lt"/>
                        </a:rPr>
                        <a:t>3x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005125154"/>
                  </a:ext>
                </a:extLst>
              </a:tr>
              <a:tr h="175162">
                <a:tc>
                  <a:txBody>
                    <a:bodyPr/>
                    <a:lstStyle/>
                    <a:p>
                      <a:r>
                        <a:rPr lang="pt-BR" sz="1400" dirty="0"/>
                        <a:t>Cache L3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+mj-lt"/>
                        </a:rPr>
                        <a:t>12.9 </a:t>
                      </a:r>
                      <a:r>
                        <a:rPr lang="pt-BR" sz="1400" dirty="0" err="1">
                          <a:latin typeface="+mj-lt"/>
                        </a:rPr>
                        <a:t>ns</a:t>
                      </a:r>
                      <a:endParaRPr lang="pt-BR" sz="1400" dirty="0">
                        <a:latin typeface="+mj-lt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+mj-lt"/>
                        </a:rPr>
                        <a:t>14x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540226916"/>
                  </a:ext>
                </a:extLst>
              </a:tr>
              <a:tr h="175162">
                <a:tc>
                  <a:txBody>
                    <a:bodyPr/>
                    <a:lstStyle/>
                    <a:p>
                      <a:r>
                        <a:rPr lang="pt-BR" sz="1400" dirty="0"/>
                        <a:t>Memória Principal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+mj-lt"/>
                        </a:rPr>
                        <a:t>120 </a:t>
                      </a:r>
                      <a:r>
                        <a:rPr lang="pt-BR" sz="1400" dirty="0" err="1">
                          <a:latin typeface="+mj-lt"/>
                        </a:rPr>
                        <a:t>ns</a:t>
                      </a:r>
                      <a:endParaRPr lang="pt-BR" sz="1400" dirty="0">
                        <a:latin typeface="+mj-lt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+mj-lt"/>
                        </a:rPr>
                        <a:t>130x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483431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267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Mostrar Vetor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ponteiro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vet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aponta para um valor constante</a:t>
            </a:r>
            <a:r>
              <a:rPr lang="pt-BR" dirty="0"/>
              <a:t> e assim não pode ser usado para alterar o conteúdo do vetor original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1761236"/>
            <a:ext cx="76438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mostrando o conteúdo de um vetor</a:t>
            </a:r>
            <a:br>
              <a:rPr lang="pt-BR" dirty="0">
                <a:latin typeface="Consolas" pitchFamily="49" charset="0"/>
                <a:cs typeface="Consolas" pitchFamily="49" charset="0"/>
              </a:rPr>
            </a:b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mostrarVetor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for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i = 0; i &lt;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 ++i)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 {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"Imóvel #"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&lt;&lt; (i+1)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": R$"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[i] &lt;&lt;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F61E8CA-0B9C-4633-9E2D-CFD7D37B5A1C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Imvoveis.cpp</a:t>
            </a:r>
          </a:p>
        </p:txBody>
      </p:sp>
    </p:spTree>
    <p:extLst>
      <p:ext uri="{BB962C8B-B14F-4D97-AF65-F5344CB8AC3E}">
        <p14:creationId xmlns:p14="http://schemas.microsoft.com/office/powerpoint/2010/main" val="289444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Modificar Vetor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reavaliação do imóvel </a:t>
            </a:r>
            <a:r>
              <a:rPr lang="pt-BR" dirty="0"/>
              <a:t>consiste em </a:t>
            </a:r>
            <a:br>
              <a:rPr lang="pt-BR" dirty="0"/>
            </a:br>
            <a:r>
              <a:rPr lang="pt-BR" dirty="0"/>
              <a:t>multiplicar o seu valor atual por um fator de ajuste</a:t>
            </a:r>
          </a:p>
          <a:p>
            <a:pPr lvl="1"/>
            <a:r>
              <a:rPr lang="pt-BR" dirty="0"/>
              <a:t>A função deve receber o fator de ajuste e aplicá-lo a cada elemento</a:t>
            </a:r>
          </a:p>
          <a:p>
            <a:pPr lvl="1"/>
            <a:r>
              <a:rPr lang="pt-BR" dirty="0"/>
              <a:t>Ela deve receber também o vetor e seu tamanho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991544" y="4053899"/>
            <a:ext cx="7704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reajusta valor de imóveis por um fator</a:t>
            </a:r>
            <a:br>
              <a:rPr lang="pt-BR" dirty="0">
                <a:latin typeface="Consolas" pitchFamily="49" charset="0"/>
                <a:cs typeface="Consolas" pitchFamily="49" charset="0"/>
              </a:rPr>
            </a:b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ajustarVetor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fator,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for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i = 0; i &lt;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 ++i)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[i] *= fator;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[i] =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[i] * fator;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0055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a Aplicação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219200" y="1785926"/>
            <a:ext cx="10363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imovel.h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contém o protótipo das funções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Max = 5;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imoveis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[Max];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lerVetor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imoveis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Max);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mostrarVetor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imoveis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"Digite o fator de ajuste: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ajuste;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&gt;&gt; ajuste;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ajustarVetor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(ajuste,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imoveis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  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mostrarVetor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imoveis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18E25F2-03D1-41A1-A54D-C9384A707431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Imvoveis.cpp</a:t>
            </a:r>
          </a:p>
        </p:txBody>
      </p:sp>
    </p:spTree>
    <p:extLst>
      <p:ext uri="{BB962C8B-B14F-4D97-AF65-F5344CB8AC3E}">
        <p14:creationId xmlns:p14="http://schemas.microsoft.com/office/powerpoint/2010/main" val="4011651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Faixa de Elementos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Funções que trabalham com vetores precisam receber: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localização</a:t>
            </a:r>
            <a:r>
              <a:rPr lang="pt-BR" dirty="0"/>
              <a:t> do início do vetor</a:t>
            </a:r>
          </a:p>
          <a:p>
            <a:pPr lvl="1">
              <a:spcAft>
                <a:spcPts val="1800"/>
              </a:spcAft>
            </a:pPr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número de elementos</a:t>
            </a:r>
            <a:r>
              <a:rPr lang="pt-BR" dirty="0"/>
              <a:t> do vetor</a:t>
            </a:r>
          </a:p>
          <a:p>
            <a:r>
              <a:rPr lang="pt-BR" dirty="0"/>
              <a:t>Existe uma outra abordagem:</a:t>
            </a:r>
          </a:p>
          <a:p>
            <a:pPr lvl="1"/>
            <a:r>
              <a:rPr lang="pt-BR" dirty="0"/>
              <a:t>Passar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faixa de elementos</a:t>
            </a:r>
            <a:r>
              <a:rPr lang="pt-BR" baseline="30000" dirty="0">
                <a:solidFill>
                  <a:schemeClr val="accent3">
                    <a:lumMod val="75000"/>
                  </a:schemeClr>
                </a:solidFill>
              </a:rPr>
              <a:t>†</a:t>
            </a:r>
          </a:p>
          <a:p>
            <a:pPr lvl="1"/>
            <a:r>
              <a:rPr lang="pt-BR" dirty="0"/>
              <a:t>Isso pode ser feito usando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dois ponteiros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Um identificando o início do vetor</a:t>
            </a:r>
          </a:p>
          <a:p>
            <a:pPr lvl="2"/>
            <a:r>
              <a:rPr lang="pt-BR" dirty="0"/>
              <a:t>Outro identificando o fim do vetor</a:t>
            </a:r>
          </a:p>
        </p:txBody>
      </p:sp>
    </p:spTree>
    <p:extLst>
      <p:ext uri="{BB962C8B-B14F-4D97-AF65-F5344CB8AC3E}">
        <p14:creationId xmlns:p14="http://schemas.microsoft.com/office/powerpoint/2010/main" val="2876540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Faixa de Elementos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669776"/>
          </a:xfrm>
        </p:spPr>
        <p:txBody>
          <a:bodyPr>
            <a:normAutofit/>
          </a:bodyPr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convenção</a:t>
            </a:r>
            <a:r>
              <a:rPr lang="pt-BR" dirty="0"/>
              <a:t> é fazer o ponteiro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fim </a:t>
            </a:r>
            <a:r>
              <a:rPr lang="pt-BR" dirty="0"/>
              <a:t>apontar para </a:t>
            </a:r>
            <a:br>
              <a:rPr lang="pt-BR" dirty="0"/>
            </a:br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posição imediatamente após o último elemento</a:t>
            </a:r>
          </a:p>
          <a:p>
            <a:pPr lvl="1"/>
            <a:r>
              <a:rPr lang="pt-BR" dirty="0"/>
              <a:t>Uma faixa de elementos está vazia quando inicio == fim</a:t>
            </a:r>
          </a:p>
          <a:p>
            <a:pPr lvl="1"/>
            <a:r>
              <a:rPr lang="pt-BR" dirty="0"/>
              <a:t>Simplifica o teste para encerrar o laço</a:t>
            </a:r>
          </a:p>
          <a:p>
            <a:pPr lvl="1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4DA10B7-ACE9-4E98-8B39-D24C76A3C11B}"/>
              </a:ext>
            </a:extLst>
          </p:cNvPr>
          <p:cNvSpPr/>
          <p:nvPr/>
        </p:nvSpPr>
        <p:spPr>
          <a:xfrm>
            <a:off x="2649876" y="4797152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+mj-lt"/>
              </a:rPr>
              <a:t>10</a:t>
            </a:r>
            <a:endParaRPr lang="pt-BR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E1A4F82-BC39-447A-B207-184F656D4468}"/>
              </a:ext>
            </a:extLst>
          </p:cNvPr>
          <p:cNvSpPr/>
          <p:nvPr/>
        </p:nvSpPr>
        <p:spPr>
          <a:xfrm>
            <a:off x="3078504" y="4797152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+mj-lt"/>
              </a:rPr>
              <a:t>20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59FF742-9386-4723-AC19-CC5C4375EDB1}"/>
              </a:ext>
            </a:extLst>
          </p:cNvPr>
          <p:cNvSpPr/>
          <p:nvPr/>
        </p:nvSpPr>
        <p:spPr>
          <a:xfrm>
            <a:off x="3507132" y="4797152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+mj-lt"/>
              </a:rPr>
              <a:t>30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6DBEE7E-7777-42F3-AD47-23147011916E}"/>
              </a:ext>
            </a:extLst>
          </p:cNvPr>
          <p:cNvSpPr/>
          <p:nvPr/>
        </p:nvSpPr>
        <p:spPr>
          <a:xfrm>
            <a:off x="3935760" y="4797152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+mj-lt"/>
              </a:rPr>
              <a:t>40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04D2483-8F25-46AF-8D4D-C741C4B4BBF0}"/>
              </a:ext>
            </a:extLst>
          </p:cNvPr>
          <p:cNvSpPr/>
          <p:nvPr/>
        </p:nvSpPr>
        <p:spPr>
          <a:xfrm>
            <a:off x="4364388" y="4797152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+mj-lt"/>
              </a:rPr>
              <a:t>50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8928BF6-E809-418E-B99D-846248344E4F}"/>
              </a:ext>
            </a:extLst>
          </p:cNvPr>
          <p:cNvSpPr/>
          <p:nvPr/>
        </p:nvSpPr>
        <p:spPr>
          <a:xfrm>
            <a:off x="4793016" y="4797152"/>
            <a:ext cx="428628" cy="35719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1EC22590-2FA1-4538-A8C7-E45449CBEF37}"/>
              </a:ext>
            </a:extLst>
          </p:cNvPr>
          <p:cNvCxnSpPr>
            <a:endCxn id="7" idx="2"/>
          </p:cNvCxnSpPr>
          <p:nvPr/>
        </p:nvCxnSpPr>
        <p:spPr>
          <a:xfrm flipV="1">
            <a:off x="2864190" y="5154342"/>
            <a:ext cx="0" cy="363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5C47F0EC-4260-448F-ABBF-E6B47B9036AE}"/>
              </a:ext>
            </a:extLst>
          </p:cNvPr>
          <p:cNvCxnSpPr/>
          <p:nvPr/>
        </p:nvCxnSpPr>
        <p:spPr>
          <a:xfrm flipV="1">
            <a:off x="5015409" y="5182778"/>
            <a:ext cx="0" cy="363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2483BCD-28E1-4AE4-A4D7-97D082E008F3}"/>
              </a:ext>
            </a:extLst>
          </p:cNvPr>
          <p:cNvSpPr txBox="1"/>
          <p:nvPr/>
        </p:nvSpPr>
        <p:spPr>
          <a:xfrm>
            <a:off x="2519384" y="554623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início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0FE46E7-64D1-4AFC-8EC4-7848B57D2551}"/>
              </a:ext>
            </a:extLst>
          </p:cNvPr>
          <p:cNvSpPr txBox="1"/>
          <p:nvPr/>
        </p:nvSpPr>
        <p:spPr>
          <a:xfrm>
            <a:off x="4756299" y="5546238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fim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98E9ADC0-266C-40D4-915C-6761CDEEBE6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864190" y="4437112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B017ADC-1D5C-42F6-9E01-70FC8FE824C3}"/>
              </a:ext>
            </a:extLst>
          </p:cNvPr>
          <p:cNvSpPr txBox="1"/>
          <p:nvPr/>
        </p:nvSpPr>
        <p:spPr>
          <a:xfrm>
            <a:off x="2543429" y="406313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atual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A0308FC-C5D8-4CE3-9531-931A6E9B9D76}"/>
              </a:ext>
            </a:extLst>
          </p:cNvPr>
          <p:cNvSpPr txBox="1"/>
          <p:nvPr/>
        </p:nvSpPr>
        <p:spPr>
          <a:xfrm>
            <a:off x="6816080" y="4326806"/>
            <a:ext cx="34772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dirty="0">
                <a:latin typeface="+mj-lt"/>
              </a:rPr>
              <a:t> (atual != fim)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cout &lt;&lt; *atual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++atual;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6461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Faixa de Elementos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669776"/>
          </a:xfrm>
        </p:spPr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ponteiros de inicio e fim</a:t>
            </a:r>
            <a:r>
              <a:rPr lang="pt-BR" dirty="0"/>
              <a:t> podem ser obtidos facilmente através 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nome do vetor</a:t>
            </a:r>
            <a:r>
              <a:rPr lang="pt-BR" dirty="0"/>
              <a:t> e do seu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tamanho</a:t>
            </a:r>
          </a:p>
          <a:p>
            <a:pPr lvl="1"/>
            <a:r>
              <a:rPr lang="pt-BR" dirty="0"/>
              <a:t>Considere a declaração abaixo: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Os dois ponteiros seriam: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 err="1"/>
              <a:t>vet</a:t>
            </a:r>
            <a:r>
              <a:rPr lang="pt-BR" dirty="0"/>
              <a:t> + </a:t>
            </a:r>
            <a:r>
              <a:rPr lang="pt-BR" dirty="0">
                <a:latin typeface="+mj-lt"/>
              </a:rPr>
              <a:t>4</a:t>
            </a:r>
            <a:r>
              <a:rPr lang="pt-BR" dirty="0"/>
              <a:t> aponta para o último elemento (</a:t>
            </a:r>
            <a:r>
              <a:rPr lang="pt-BR" dirty="0" err="1"/>
              <a:t>vet</a:t>
            </a:r>
            <a:r>
              <a:rPr lang="pt-BR" dirty="0"/>
              <a:t>[</a:t>
            </a:r>
            <a:r>
              <a:rPr lang="pt-BR" dirty="0">
                <a:latin typeface="+mj-lt"/>
              </a:rPr>
              <a:t>4</a:t>
            </a:r>
            <a:r>
              <a:rPr lang="pt-BR" dirty="0"/>
              <a:t>]), assim </a:t>
            </a:r>
            <a:r>
              <a:rPr lang="pt-BR" dirty="0" err="1"/>
              <a:t>vet</a:t>
            </a:r>
            <a:r>
              <a:rPr lang="pt-BR" dirty="0"/>
              <a:t> + </a:t>
            </a:r>
            <a:r>
              <a:rPr lang="pt-BR" dirty="0">
                <a:latin typeface="+mj-lt"/>
              </a:rPr>
              <a:t>5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aponta para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fim da faixa</a:t>
            </a:r>
            <a:r>
              <a:rPr lang="pt-BR" dirty="0"/>
              <a:t>, isto é, um elemento após o último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5" y="3275692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[5];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4294838"/>
            <a:ext cx="5756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ponteiro de início da faixa </a:t>
            </a:r>
          </a:p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+ 5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ponteiro de fim da faixa</a:t>
            </a:r>
          </a:p>
        </p:txBody>
      </p:sp>
    </p:spTree>
    <p:extLst>
      <p:ext uri="{BB962C8B-B14F-4D97-AF65-F5344CB8AC3E}">
        <p14:creationId xmlns:p14="http://schemas.microsoft.com/office/powerpoint/2010/main" val="2305424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Faixa de Elementos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785926"/>
            <a:ext cx="10363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Funções recebendo faixa de elementos do vetor</a:t>
            </a:r>
            <a:br>
              <a:rPr lang="pt-BR" sz="1400" dirty="0"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400" dirty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* inicio,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* fim);</a:t>
            </a:r>
            <a:endParaRPr lang="pt-BR" sz="14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= 8;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potencias[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] = { 1, 2, 4, 8, 16, 32, 64, 128 };</a:t>
            </a:r>
          </a:p>
          <a:p>
            <a:endParaRPr lang="pt-BR" sz="1400" dirty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total =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(potencias, potencias +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"Soma das potências de dois: "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&lt;&lt; total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"\n"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  <a:br>
              <a:rPr lang="pt-BR" sz="1400" dirty="0">
                <a:latin typeface="Consolas" pitchFamily="49" charset="0"/>
                <a:cs typeface="Consolas" pitchFamily="49" charset="0"/>
              </a:rPr>
            </a:br>
            <a:endParaRPr lang="pt-BR" sz="1400" dirty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total =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(potencias, potencias + 3);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"As três primeiras somam "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&lt;&lt; total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"\n"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  <a:br>
              <a:rPr lang="pt-BR" sz="1400" dirty="0">
                <a:latin typeface="Consolas" pitchFamily="49" charset="0"/>
                <a:cs typeface="Consolas" pitchFamily="49" charset="0"/>
              </a:rPr>
            </a:br>
            <a:endParaRPr lang="pt-BR" sz="1400" dirty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total =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(potencias + 4, potencias + 8);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"As quatro últimas somam "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&lt;&lt; total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"\n"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FCA742B-1FF3-4EC4-8064-C56881B4E3CD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FaixaVetor.cpp</a:t>
            </a:r>
          </a:p>
        </p:txBody>
      </p:sp>
    </p:spTree>
    <p:extLst>
      <p:ext uri="{BB962C8B-B14F-4D97-AF65-F5344CB8AC3E}">
        <p14:creationId xmlns:p14="http://schemas.microsoft.com/office/powerpoint/2010/main" val="2740887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Faixa de Elementos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Saída do Programa: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1785927"/>
            <a:ext cx="83930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retorna a soma dos valores do vetor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inicio,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* fim)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soma = 0;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atual = inicio; atual != fim; ++atual)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soma += *atual;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soma = soma + *atual;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soma;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03512" y="5190291"/>
            <a:ext cx="36631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Soma das potências de dois: 255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As três primeiras somam 7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As quatro últimas somam 240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3C136A2-311E-48EF-BAB6-46E8EF7C432E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FaixaVetor.cpp</a:t>
            </a:r>
          </a:p>
        </p:txBody>
      </p:sp>
    </p:spTree>
    <p:extLst>
      <p:ext uri="{BB962C8B-B14F-4D97-AF65-F5344CB8AC3E}">
        <p14:creationId xmlns:p14="http://schemas.microsoft.com/office/powerpoint/2010/main" val="360683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Constantes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const</a:t>
            </a:r>
            <a:r>
              <a:rPr lang="pt-BR" dirty="0"/>
              <a:t> pode ser usado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com ponteiros</a:t>
            </a:r>
            <a:r>
              <a:rPr lang="pt-BR" dirty="0"/>
              <a:t> de duas formas:</a:t>
            </a:r>
          </a:p>
          <a:p>
            <a:pPr lvl="1"/>
            <a:r>
              <a:rPr lang="pt-BR" dirty="0"/>
              <a:t>Ponteiro aponta para conteúdo constante: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O ponteiro em si é uma constante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55736" y="2780928"/>
            <a:ext cx="651652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idade = 20, total = 10;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variáveis inteiras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= &amp;idade;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*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é constante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*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= 30;    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inválido </a:t>
            </a:r>
            <a:r>
              <a:rPr lang="pt-BR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x</a:t>
            </a:r>
          </a:p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= &amp;total;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// válido   </a:t>
            </a:r>
            <a:r>
              <a:rPr lang="pt-BR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√</a:t>
            </a:r>
            <a:endParaRPr lang="pt-BR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955736" y="4725143"/>
            <a:ext cx="651652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idade = 20, total = 10;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variáveis inteiras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= &amp;idade;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é constante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*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= 30;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// válido   </a:t>
            </a:r>
            <a:r>
              <a:rPr lang="pt-BR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√</a:t>
            </a:r>
          </a:p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= &amp;total; 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inválido </a:t>
            </a:r>
            <a:r>
              <a:rPr lang="pt-BR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70204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813792"/>
          </a:xfrm>
        </p:spPr>
        <p:txBody>
          <a:bodyPr>
            <a:normAutofit/>
          </a:bodyPr>
          <a:lstStyle/>
          <a:p>
            <a:r>
              <a:rPr lang="pt-BR" dirty="0"/>
              <a:t>Ao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passar vetores para funções</a:t>
            </a:r>
            <a:r>
              <a:rPr lang="pt-BR" dirty="0"/>
              <a:t> manipula-se o vetor original</a:t>
            </a:r>
          </a:p>
          <a:p>
            <a:pPr lvl="1"/>
            <a:r>
              <a:rPr lang="pt-BR" dirty="0"/>
              <a:t>Para proteger o vetor contra alterações utiliza-se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const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Um vetor pode ser passado para funções de duas formas:</a:t>
            </a:r>
          </a:p>
          <a:p>
            <a:pPr lvl="1"/>
            <a:r>
              <a:rPr lang="pt-BR" dirty="0"/>
              <a:t>O nome do vetor e o número de elementos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Ponteiros</a:t>
            </a:r>
            <a:r>
              <a:rPr lang="pt-BR" dirty="0"/>
              <a:t> indicando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inicio e fim </a:t>
            </a:r>
            <a:r>
              <a:rPr lang="pt-BR" dirty="0"/>
              <a:t>do vetor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991544" y="5445224"/>
            <a:ext cx="7728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retorna a soma dos valores do vetor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inicio,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fim)</a:t>
            </a:r>
            <a:endParaRPr lang="pt-BR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985766" y="28529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mostrando o conteúdo de um vetor</a:t>
            </a:r>
            <a:br>
              <a:rPr lang="pt-BR" dirty="0">
                <a:latin typeface="Consolas" pitchFamily="49" charset="0"/>
                <a:cs typeface="Consolas" pitchFamily="49" charset="0"/>
              </a:rPr>
            </a:b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mostrarVetor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238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2E74C-EC19-4A7C-A8B9-D71A4E47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ED51AC-E552-49CD-B7ED-C2B83D90E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funções tratam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vetores</a:t>
            </a:r>
            <a:r>
              <a:rPr lang="pt-BR" dirty="0"/>
              <a:t> como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endereços de memória</a:t>
            </a:r>
          </a:p>
          <a:p>
            <a:pPr lvl="1"/>
            <a:r>
              <a:rPr lang="pt-BR" dirty="0"/>
              <a:t>Evita a cópia de grandes volumes de dados</a:t>
            </a:r>
          </a:p>
          <a:p>
            <a:pPr lvl="1"/>
            <a:r>
              <a:rPr lang="pt-BR" dirty="0"/>
              <a:t>Requer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atenção e cuidado </a:t>
            </a:r>
            <a:r>
              <a:rPr lang="pt-BR" dirty="0"/>
              <a:t>na manipulação do vetor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CDE6FFD-6DFB-4F55-8503-B33F5A0AD41C}"/>
              </a:ext>
            </a:extLst>
          </p:cNvPr>
          <p:cNvSpPr txBox="1"/>
          <p:nvPr/>
        </p:nvSpPr>
        <p:spPr>
          <a:xfrm>
            <a:off x="2035916" y="3789040"/>
            <a:ext cx="44644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{</a:t>
            </a:r>
            <a:b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</a:b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[5] = { 10,20,30,40,50 };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// função recebe endereço 0xCB20</a:t>
            </a:r>
          </a:p>
          <a:p>
            <a:r>
              <a:rPr lang="pt-BR" sz="1600" dirty="0">
                <a:latin typeface="+mj-lt"/>
              </a:rPr>
              <a:t>    cout &lt;&lt; </a:t>
            </a:r>
            <a:r>
              <a:rPr lang="pt-BR" sz="1600" dirty="0" err="1">
                <a:latin typeface="+mj-lt"/>
              </a:rPr>
              <a:t>SomaVetor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);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DB308CF-5611-42B9-9FAE-D1D71E84F6AD}"/>
              </a:ext>
            </a:extLst>
          </p:cNvPr>
          <p:cNvGrpSpPr/>
          <p:nvPr/>
        </p:nvGrpSpPr>
        <p:grpSpPr>
          <a:xfrm>
            <a:off x="7176120" y="3940570"/>
            <a:ext cx="2789803" cy="1512822"/>
            <a:chOff x="6620157" y="4039920"/>
            <a:chExt cx="2789803" cy="1512822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B47A9E4-FEA8-45FB-BF3F-8159F78FE2FB}"/>
                </a:ext>
              </a:extLst>
            </p:cNvPr>
            <p:cNvSpPr/>
            <p:nvPr/>
          </p:nvSpPr>
          <p:spPr>
            <a:xfrm>
              <a:off x="6977347" y="4123982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10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752CB32-5350-4FA9-BF9C-390976E1CAA6}"/>
                </a:ext>
              </a:extLst>
            </p:cNvPr>
            <p:cNvSpPr/>
            <p:nvPr/>
          </p:nvSpPr>
          <p:spPr>
            <a:xfrm>
              <a:off x="6977347" y="4409734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20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FE1B5300-CCDE-47DC-9305-407FD02D1FE7}"/>
                </a:ext>
              </a:extLst>
            </p:cNvPr>
            <p:cNvSpPr/>
            <p:nvPr/>
          </p:nvSpPr>
          <p:spPr>
            <a:xfrm>
              <a:off x="6977347" y="4695486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30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47BDFE49-9CC1-4670-B64E-06394F10FCA8}"/>
                </a:ext>
              </a:extLst>
            </p:cNvPr>
            <p:cNvSpPr/>
            <p:nvPr/>
          </p:nvSpPr>
          <p:spPr>
            <a:xfrm>
              <a:off x="6977347" y="4981238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40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57A64BA8-B151-43D2-AEAE-A34E9AD2BD7D}"/>
                </a:ext>
              </a:extLst>
            </p:cNvPr>
            <p:cNvSpPr/>
            <p:nvPr/>
          </p:nvSpPr>
          <p:spPr>
            <a:xfrm>
              <a:off x="6977347" y="5266990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50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4DF64D55-EB57-47DE-B701-9B7D0F7C1C33}"/>
                </a:ext>
              </a:extLst>
            </p:cNvPr>
            <p:cNvSpPr txBox="1"/>
            <p:nvPr/>
          </p:nvSpPr>
          <p:spPr>
            <a:xfrm>
              <a:off x="6620157" y="412398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419E1D3B-F83A-4BFE-9F2D-259C1462355E}"/>
                </a:ext>
              </a:extLst>
            </p:cNvPr>
            <p:cNvSpPr txBox="1"/>
            <p:nvPr/>
          </p:nvSpPr>
          <p:spPr>
            <a:xfrm>
              <a:off x="6620157" y="440973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1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2D10CE9B-AC88-4973-894F-A64FC94EE919}"/>
                </a:ext>
              </a:extLst>
            </p:cNvPr>
            <p:cNvSpPr txBox="1"/>
            <p:nvPr/>
          </p:nvSpPr>
          <p:spPr>
            <a:xfrm>
              <a:off x="6620157" y="469548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2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94729156-9D5F-477E-9C40-268DE1E3CEAA}"/>
                </a:ext>
              </a:extLst>
            </p:cNvPr>
            <p:cNvSpPr txBox="1"/>
            <p:nvPr/>
          </p:nvSpPr>
          <p:spPr>
            <a:xfrm>
              <a:off x="6620157" y="4981238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3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6EFCC20-AE82-4333-984B-4B849F588D61}"/>
                </a:ext>
              </a:extLst>
            </p:cNvPr>
            <p:cNvSpPr txBox="1"/>
            <p:nvPr/>
          </p:nvSpPr>
          <p:spPr>
            <a:xfrm>
              <a:off x="6620157" y="526699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4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FCFA9252-BE83-4561-ABF4-E66CA1F9832B}"/>
                </a:ext>
              </a:extLst>
            </p:cNvPr>
            <p:cNvSpPr txBox="1"/>
            <p:nvPr/>
          </p:nvSpPr>
          <p:spPr>
            <a:xfrm>
              <a:off x="8120356" y="412398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BFFFA2E5-4A35-437F-89C0-17D3084AB237}"/>
                </a:ext>
              </a:extLst>
            </p:cNvPr>
            <p:cNvSpPr txBox="1"/>
            <p:nvPr/>
          </p:nvSpPr>
          <p:spPr>
            <a:xfrm>
              <a:off x="8120356" y="440973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C70E1812-A1CB-45E3-974C-58650FFEA0CD}"/>
                </a:ext>
              </a:extLst>
            </p:cNvPr>
            <p:cNvSpPr txBox="1"/>
            <p:nvPr/>
          </p:nvSpPr>
          <p:spPr>
            <a:xfrm>
              <a:off x="8120356" y="469548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0xCB28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4EFC1D11-2BF3-4190-84C1-AC5327253615}"/>
                </a:ext>
              </a:extLst>
            </p:cNvPr>
            <p:cNvSpPr txBox="1"/>
            <p:nvPr/>
          </p:nvSpPr>
          <p:spPr>
            <a:xfrm>
              <a:off x="8120356" y="498123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0xCB2C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74E8BABE-34BF-4C15-BDDD-D5CB139DE2B0}"/>
                </a:ext>
              </a:extLst>
            </p:cNvPr>
            <p:cNvSpPr txBox="1"/>
            <p:nvPr/>
          </p:nvSpPr>
          <p:spPr>
            <a:xfrm>
              <a:off x="8120356" y="526699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0xCB30</a:t>
              </a:r>
            </a:p>
          </p:txBody>
        </p:sp>
        <p:sp>
          <p:nvSpPr>
            <p:cNvPr id="29" name="TextBox 41">
              <a:extLst>
                <a:ext uri="{FF2B5EF4-FFF2-40B4-BE49-F238E27FC236}">
                  <a16:creationId xmlns:a16="http://schemas.microsoft.com/office/drawing/2014/main" id="{128D5677-D9F9-4FC1-AB6D-3E99B3DAB615}"/>
                </a:ext>
              </a:extLst>
            </p:cNvPr>
            <p:cNvSpPr txBox="1"/>
            <p:nvPr/>
          </p:nvSpPr>
          <p:spPr>
            <a:xfrm>
              <a:off x="8688288" y="4039920"/>
              <a:ext cx="7216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=  </a:t>
              </a:r>
              <a:r>
                <a:rPr lang="pt-BR" dirty="0" err="1"/>
                <a:t>vet</a:t>
              </a:r>
              <a:endParaRPr lang="pt-B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96187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pode ser usado de duas formas com ponteiros</a:t>
            </a:r>
          </a:p>
          <a:p>
            <a:pPr lvl="1"/>
            <a:r>
              <a:rPr lang="pt-BR" dirty="0"/>
              <a:t>Ponteiros para conteúdo constante</a:t>
            </a:r>
            <a:br>
              <a:rPr lang="pt-BR" dirty="0"/>
            </a:b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* </a:t>
            </a:r>
            <a:r>
              <a:rPr lang="pt-BR" sz="2000" dirty="0" err="1">
                <a:latin typeface="Consolas" pitchFamily="49" charset="0"/>
                <a:cs typeface="Consolas" pitchFamily="49" charset="0"/>
              </a:rPr>
              <a:t>pt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/>
            <a:r>
              <a:rPr lang="pt-BR" dirty="0"/>
              <a:t>Ponteiros constantes</a:t>
            </a:r>
            <a:br>
              <a:rPr lang="pt-BR" dirty="0"/>
            </a:b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err="1">
                <a:latin typeface="Consolas" pitchFamily="49" charset="0"/>
                <a:cs typeface="Consolas" pitchFamily="49" charset="0"/>
              </a:rPr>
              <a:t>pt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/>
            <a:endParaRPr lang="pt-BR" sz="2000" dirty="0">
              <a:latin typeface="Consolas" pitchFamily="49" charset="0"/>
            </a:endParaRPr>
          </a:p>
          <a:p>
            <a:pPr lvl="1"/>
            <a:r>
              <a:rPr lang="pt-BR" dirty="0"/>
              <a:t>A primeira forma é bastante empregada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parâmetros de funções</a:t>
            </a:r>
          </a:p>
          <a:p>
            <a:pPr lvl="2"/>
            <a:r>
              <a:rPr lang="pt-BR" dirty="0"/>
              <a:t>Impede a modificação do conteúdo dentro da função</a:t>
            </a:r>
          </a:p>
          <a:p>
            <a:pPr lvl="2"/>
            <a:r>
              <a:rPr lang="pt-BR" dirty="0"/>
              <a:t>Funciona como uma documentação do código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218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</a:t>
            </a:r>
            <a:r>
              <a:rPr lang="pt-BR" dirty="0"/>
              <a:t> armazena um conjunto de valores</a:t>
            </a:r>
          </a:p>
          <a:p>
            <a:pPr lvl="1"/>
            <a:r>
              <a:rPr lang="pt-BR" dirty="0"/>
              <a:t>Todos do mesmo tipo</a:t>
            </a:r>
          </a:p>
          <a:p>
            <a:pPr lvl="2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</a:t>
            </a:r>
            <a:r>
              <a:rPr lang="pt-BR" dirty="0"/>
              <a:t>.: as notas de </a:t>
            </a:r>
            <a:r>
              <a:rPr lang="pt-BR" dirty="0">
                <a:latin typeface="+mj-lt"/>
              </a:rPr>
              <a:t>30</a:t>
            </a:r>
            <a:r>
              <a:rPr lang="pt-BR" dirty="0"/>
              <a:t> alunos (valores tipo float)</a:t>
            </a:r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pt-BR" dirty="0"/>
          </a:p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declaração de um vetor </a:t>
            </a:r>
            <a:r>
              <a:rPr lang="pt-BR" dirty="0"/>
              <a:t>deve conter: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3670BB1-5640-4153-B5E7-4831AD26CB33}"/>
              </a:ext>
            </a:extLst>
          </p:cNvPr>
          <p:cNvGrpSpPr/>
          <p:nvPr/>
        </p:nvGrpSpPr>
        <p:grpSpPr>
          <a:xfrm>
            <a:off x="2351584" y="3429000"/>
            <a:ext cx="5400600" cy="461665"/>
            <a:chOff x="2351584" y="3429000"/>
            <a:chExt cx="4357718" cy="461665"/>
          </a:xfrm>
        </p:grpSpPr>
        <p:sp>
          <p:nvSpPr>
            <p:cNvPr id="4" name="Retângulo 3"/>
            <p:cNvSpPr/>
            <p:nvPr/>
          </p:nvSpPr>
          <p:spPr>
            <a:xfrm>
              <a:off x="2351584" y="350043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9.5</a:t>
              </a:r>
              <a:endParaRPr lang="pt-BR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2780212" y="350043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8.0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3208840" y="350043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5.0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637468" y="350043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3.2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066096" y="350043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7.3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4494724" y="350043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4.0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923352" y="350043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2.1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852046" y="350043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0.4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6280674" y="350043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8.0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423418" y="3429000"/>
              <a:ext cx="3469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...</a:t>
              </a:r>
            </a:p>
          </p:txBody>
        </p:sp>
      </p:grpSp>
      <p:sp>
        <p:nvSpPr>
          <p:cNvPr id="14" name="Retângulo 3"/>
          <p:cNvSpPr/>
          <p:nvPr/>
        </p:nvSpPr>
        <p:spPr>
          <a:xfrm>
            <a:off x="4223792" y="5585648"/>
            <a:ext cx="3300968" cy="5000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notas[30];</a:t>
            </a:r>
            <a:endParaRPr lang="pt-BR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CaixaDeTexto 4"/>
          <p:cNvSpPr txBox="1"/>
          <p:nvPr/>
        </p:nvSpPr>
        <p:spPr>
          <a:xfrm>
            <a:off x="3169070" y="5030485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tipo de cada elemento</a:t>
            </a:r>
          </a:p>
        </p:txBody>
      </p:sp>
      <p:sp>
        <p:nvSpPr>
          <p:cNvPr id="16" name="CaixaDeTexto 5"/>
          <p:cNvSpPr txBox="1"/>
          <p:nvPr/>
        </p:nvSpPr>
        <p:spPr>
          <a:xfrm>
            <a:off x="6129864" y="5030485"/>
            <a:ext cx="280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 quantidade de elementos</a:t>
            </a:r>
          </a:p>
        </p:txBody>
      </p:sp>
      <p:cxnSp>
        <p:nvCxnSpPr>
          <p:cNvPr id="19" name="Conector reto 9"/>
          <p:cNvCxnSpPr>
            <a:cxnSpLocks/>
          </p:cNvCxnSpPr>
          <p:nvPr/>
        </p:nvCxnSpPr>
        <p:spPr>
          <a:xfrm>
            <a:off x="5075891" y="5399817"/>
            <a:ext cx="0" cy="214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9">
            <a:extLst>
              <a:ext uri="{FF2B5EF4-FFF2-40B4-BE49-F238E27FC236}">
                <a16:creationId xmlns:a16="http://schemas.microsoft.com/office/drawing/2014/main" id="{48180074-F56D-4389-B5C4-58C29E07E9F4}"/>
              </a:ext>
            </a:extLst>
          </p:cNvPr>
          <p:cNvCxnSpPr>
            <a:cxnSpLocks/>
          </p:cNvCxnSpPr>
          <p:nvPr/>
        </p:nvCxnSpPr>
        <p:spPr>
          <a:xfrm>
            <a:off x="6561912" y="5399817"/>
            <a:ext cx="0" cy="214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838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61016" y="1595021"/>
            <a:ext cx="77153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&lt;iostream&gt;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std;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main()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prova[3];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cria vetor de 3 elementos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prova[0] = 6.8f;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atribui valor ao 1° elemento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prova[1] = 5.5f;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atribui valor ao 2° elemento 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prova[2] = 6.2f;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atribui valor ao 3° elemento</a:t>
            </a:r>
          </a:p>
          <a:p>
            <a:endParaRPr lang="pt-BR" sz="1400" dirty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trabalho[3] = {2.5f, 3.0f, 1.2f};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cria e inicializa vetor</a:t>
            </a:r>
          </a:p>
          <a:p>
            <a:endParaRPr lang="pt-BR" sz="14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"Notas\n"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  <a:br>
              <a:rPr lang="pt-BR" sz="1400" dirty="0"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latin typeface="Consolas" pitchFamily="49" charset="0"/>
                <a:cs typeface="Consolas" pitchFamily="49" charset="0"/>
              </a:rPr>
              <a:t>     cout &lt;&lt; prova[0] + trabalho[0] &lt;&lt; endl;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cout &lt;&lt; prova[1] + trabalho[1] &lt;&lt;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cout &lt;&lt; prova[2] + trabalho[2] &lt;&lt;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  <a:br>
              <a:rPr lang="pt-BR" sz="1400" dirty="0">
                <a:latin typeface="Consolas" pitchFamily="49" charset="0"/>
                <a:cs typeface="Consolas" pitchFamily="49" charset="0"/>
              </a:rPr>
            </a:br>
            <a:endParaRPr lang="pt-BR" sz="1400" dirty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total = 0.0f;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i = 0; i &lt; 3; ++i)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    total += prova[i] + trabalho[i];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br>
              <a:rPr lang="pt-BR" sz="1400" dirty="0"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latin typeface="Consolas" pitchFamily="49" charset="0"/>
                <a:cs typeface="Consolas" pitchFamily="49" charset="0"/>
              </a:rPr>
              <a:t> 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"A média das notas é "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&lt;&lt; total/3.0f &lt;&lt;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7705523-4983-4787-98FD-47F665241B39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Vetores.cpp</a:t>
            </a:r>
          </a:p>
        </p:txBody>
      </p:sp>
    </p:spTree>
    <p:extLst>
      <p:ext uri="{BB962C8B-B14F-4D97-AF65-F5344CB8AC3E}">
        <p14:creationId xmlns:p14="http://schemas.microsoft.com/office/powerpoint/2010/main" val="534876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 é: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Um vetor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inicializado </a:t>
            </a:r>
            <a:r>
              <a:rPr lang="pt-BR" dirty="0"/>
              <a:t>contém valores indefinidos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53699" y="2348880"/>
            <a:ext cx="6715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Notas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9.3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8.5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7.4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A média das notas é 8.4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53699" y="4676943"/>
            <a:ext cx="71497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prova[3];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os valores armazenados </a:t>
            </a:r>
            <a:b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// não são iguais a 0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// eles são indefinidos até que 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// seja feita uma atribuição de valor </a:t>
            </a:r>
            <a:endParaRPr lang="pt-BR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152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Vetores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Suponha o problema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verificar o número de licenças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de um software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vendidas em um período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30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dias</a:t>
            </a:r>
          </a:p>
          <a:p>
            <a:pPr lvl="1"/>
            <a:r>
              <a:rPr lang="pt-BR" dirty="0"/>
              <a:t>Uma solução é armazenar a quantidade de vendas </a:t>
            </a:r>
            <a:br>
              <a:rPr lang="pt-BR" dirty="0"/>
            </a:br>
            <a:r>
              <a:rPr lang="pt-BR" dirty="0"/>
              <a:t>diárias em um vetor de </a:t>
            </a:r>
            <a:r>
              <a:rPr lang="pt-BR" dirty="0">
                <a:latin typeface="+mj-lt"/>
              </a:rPr>
              <a:t>30</a:t>
            </a:r>
            <a:r>
              <a:rPr lang="pt-BR" dirty="0"/>
              <a:t> elementos</a:t>
            </a:r>
          </a:p>
          <a:p>
            <a:pPr lvl="1"/>
            <a:endParaRPr lang="pt-BR" dirty="0"/>
          </a:p>
          <a:p>
            <a:endParaRPr lang="pt-BR" dirty="0"/>
          </a:p>
          <a:p>
            <a:r>
              <a:rPr lang="pt-BR" dirty="0"/>
              <a:t>O total é obtido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somando os elementos</a:t>
            </a:r>
            <a:r>
              <a:rPr lang="pt-BR" dirty="0"/>
              <a:t> com um laço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Somar elementos é uma tarefa comum </a:t>
            </a:r>
          </a:p>
          <a:p>
            <a:pPr lvl="1"/>
            <a:r>
              <a:rPr lang="pt-BR" dirty="0"/>
              <a:t>Vale a pena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criar uma função</a:t>
            </a:r>
            <a:endParaRPr lang="pt-BR" dirty="0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F2EF993A-736D-4052-AC88-7C189FE074EE}"/>
              </a:ext>
            </a:extLst>
          </p:cNvPr>
          <p:cNvGrpSpPr/>
          <p:nvPr/>
        </p:nvGrpSpPr>
        <p:grpSpPr>
          <a:xfrm>
            <a:off x="2063552" y="3789040"/>
            <a:ext cx="4357718" cy="428628"/>
            <a:chOff x="2063552" y="3789040"/>
            <a:chExt cx="4357718" cy="428628"/>
          </a:xfrm>
        </p:grpSpPr>
        <p:sp>
          <p:nvSpPr>
            <p:cNvPr id="4" name="Retângulo 3"/>
            <p:cNvSpPr/>
            <p:nvPr/>
          </p:nvSpPr>
          <p:spPr>
            <a:xfrm>
              <a:off x="2063552" y="386047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0</a:t>
              </a:r>
              <a:endParaRPr lang="pt-BR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2492180" y="386047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2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2920808" y="386047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2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349436" y="386047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4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3778064" y="386047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7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4206692" y="386047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4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635320" y="386047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1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564014" y="386047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10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992642" y="386047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8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135386" y="378904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8134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deve receber o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vetor </a:t>
            </a:r>
            <a:r>
              <a:rPr lang="pt-BR" dirty="0"/>
              <a:t>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seu tamanho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e retornar a soma dos elementos</a:t>
            </a:r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O parâmetro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vet</a:t>
            </a:r>
            <a:r>
              <a:rPr lang="pt-BR" dirty="0"/>
              <a:t> não recebe uma cópia dos elementos do vetor, </a:t>
            </a:r>
            <a:br>
              <a:rPr lang="pt-BR" dirty="0"/>
            </a:br>
            <a:r>
              <a:rPr lang="pt-BR" dirty="0"/>
              <a:t>ele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é um ponteiro </a:t>
            </a:r>
            <a:r>
              <a:rPr lang="pt-BR" dirty="0"/>
              <a:t>e poderia ser escrito assim: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98398" y="2852936"/>
            <a:ext cx="58833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soma os elementos de um vetor de tamanho n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4941168"/>
            <a:ext cx="58833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soma os elementos de um vetor de tamanho n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n);</a:t>
            </a:r>
          </a:p>
        </p:txBody>
      </p:sp>
    </p:spTree>
    <p:extLst>
      <p:ext uri="{BB962C8B-B14F-4D97-AF65-F5344CB8AC3E}">
        <p14:creationId xmlns:p14="http://schemas.microsoft.com/office/powerpoint/2010/main" val="3384453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Vetores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60446" y="1426464"/>
            <a:ext cx="764386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n);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Qtd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7;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vendas[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Qtd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] = { 1, 1, 0, 4, 1, 3, 0 };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total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(vendas,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Qtd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"Total de vendas: "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&lt;&lt; total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"\n"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somaVetor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n)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soma = 0;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i = 0; i &lt; n; ++i)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soma +=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[i];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soma;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6642EEF-D405-4D3B-9136-5419136C51C8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SomaVetor.cpp</a:t>
            </a:r>
          </a:p>
        </p:txBody>
      </p:sp>
    </p:spTree>
    <p:extLst>
      <p:ext uri="{BB962C8B-B14F-4D97-AF65-F5344CB8AC3E}">
        <p14:creationId xmlns:p14="http://schemas.microsoft.com/office/powerpoint/2010/main" val="4176015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4663</TotalTime>
  <Words>2952</Words>
  <Application>Microsoft Office PowerPoint</Application>
  <PresentationFormat>Widescreen</PresentationFormat>
  <Paragraphs>476</Paragraphs>
  <Slides>30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8" baseType="lpstr">
      <vt:lpstr>Calibri</vt:lpstr>
      <vt:lpstr>Consolas</vt:lpstr>
      <vt:lpstr>Corbel</vt:lpstr>
      <vt:lpstr>Roboto</vt:lpstr>
      <vt:lpstr>Wingdings</vt:lpstr>
      <vt:lpstr>Wingdings 2</vt:lpstr>
      <vt:lpstr>Wingdings 3</vt:lpstr>
      <vt:lpstr>Metrô</vt:lpstr>
      <vt:lpstr>Funções com vetores</vt:lpstr>
      <vt:lpstr>Introdução</vt:lpstr>
      <vt:lpstr>Introdução</vt:lpstr>
      <vt:lpstr>Vetores</vt:lpstr>
      <vt:lpstr>Vetores</vt:lpstr>
      <vt:lpstr>Vetores</vt:lpstr>
      <vt:lpstr>Funções e Vetores</vt:lpstr>
      <vt:lpstr>Funções e Vetores</vt:lpstr>
      <vt:lpstr>Funções e Vetores</vt:lpstr>
      <vt:lpstr>Funções e Vetores</vt:lpstr>
      <vt:lpstr>Funções e Vetores</vt:lpstr>
      <vt:lpstr>Funções e Vetores</vt:lpstr>
      <vt:lpstr>Funções e Vetores</vt:lpstr>
      <vt:lpstr>Funções e Vetores</vt:lpstr>
      <vt:lpstr>Aplicações com Vetores</vt:lpstr>
      <vt:lpstr>Aplicações com Vetores</vt:lpstr>
      <vt:lpstr>Preencher Vetor</vt:lpstr>
      <vt:lpstr>Preencher Vetor</vt:lpstr>
      <vt:lpstr>Mostrar Vetor</vt:lpstr>
      <vt:lpstr>Mostrar Vetor</vt:lpstr>
      <vt:lpstr>Modificar Vetor</vt:lpstr>
      <vt:lpstr>Construindo a Aplicação</vt:lpstr>
      <vt:lpstr>Faixa de Elementos</vt:lpstr>
      <vt:lpstr>Faixa de Elementos</vt:lpstr>
      <vt:lpstr>Faixa de Elementos</vt:lpstr>
      <vt:lpstr>Faixa de Elementos</vt:lpstr>
      <vt:lpstr>Faixa de Elementos</vt:lpstr>
      <vt:lpstr>Ponteiros Constantes</vt:lpstr>
      <vt:lpstr>Resumo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Classe String e C++ Moderno</dc:title>
  <dc:creator>Judson Santiago</dc:creator>
  <cp:keywords>String;C++11</cp:keywords>
  <cp:lastModifiedBy>Judson Santiago</cp:lastModifiedBy>
  <cp:revision>457</cp:revision>
  <dcterms:created xsi:type="dcterms:W3CDTF">2009-04-23T16:40:18Z</dcterms:created>
  <dcterms:modified xsi:type="dcterms:W3CDTF">2021-05-22T18:46:07Z</dcterms:modified>
</cp:coreProperties>
</file>