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301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99" r:id="rId17"/>
    <p:sldId id="273" r:id="rId18"/>
    <p:sldId id="275" r:id="rId19"/>
    <p:sldId id="277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9" r:id="rId29"/>
    <p:sldId id="290" r:id="rId30"/>
    <p:sldId id="291" r:id="rId31"/>
    <p:sldId id="292" r:id="rId32"/>
    <p:sldId id="298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9D161D-947B-42B7-B71E-BEE1278B5322}" v="52" dt="2021-05-29T16:59:56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25" autoAdjust="0"/>
  </p:normalViewPr>
  <p:slideViewPr>
    <p:cSldViewPr>
      <p:cViewPr varScale="1">
        <p:scale>
          <a:sx n="155" d="100"/>
          <a:sy n="155" d="100"/>
        </p:scale>
        <p:origin x="472" y="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C663CFDD-5424-490F-9F5E-12414F28D2D3}"/>
    <pc:docChg chg="undo custSel modSld">
      <pc:chgData name="Judson Santiago" userId="ebb108da2f256286" providerId="LiveId" clId="{C663CFDD-5424-490F-9F5E-12414F28D2D3}" dt="2021-05-08T20:07:45.700" v="1046" actId="1035"/>
      <pc:docMkLst>
        <pc:docMk/>
      </pc:docMkLst>
      <pc:sldChg chg="modSp mod">
        <pc:chgData name="Judson Santiago" userId="ebb108da2f256286" providerId="LiveId" clId="{C663CFDD-5424-490F-9F5E-12414F28D2D3}" dt="2021-05-08T19:12:16.489" v="236" actId="1076"/>
        <pc:sldMkLst>
          <pc:docMk/>
          <pc:sldMk cId="2400000070" sldId="269"/>
        </pc:sldMkLst>
        <pc:spChg chg="mod">
          <ac:chgData name="Judson Santiago" userId="ebb108da2f256286" providerId="LiveId" clId="{C663CFDD-5424-490F-9F5E-12414F28D2D3}" dt="2021-05-08T19:12:16.489" v="236" actId="1076"/>
          <ac:spMkLst>
            <pc:docMk/>
            <pc:sldMk cId="2400000070" sldId="269"/>
            <ac:spMk id="11" creationId="{E9914126-7D90-4E66-B212-6F1E83F70EFA}"/>
          </ac:spMkLst>
        </pc:spChg>
      </pc:sldChg>
      <pc:sldChg chg="addSp delSp modSp mod">
        <pc:chgData name="Judson Santiago" userId="ebb108da2f256286" providerId="LiveId" clId="{C663CFDD-5424-490F-9F5E-12414F28D2D3}" dt="2021-05-08T19:12:28.514" v="239" actId="20577"/>
        <pc:sldMkLst>
          <pc:docMk/>
          <pc:sldMk cId="3488614622" sldId="271"/>
        </pc:sldMkLst>
        <pc:spChg chg="mod">
          <ac:chgData name="Judson Santiago" userId="ebb108da2f256286" providerId="LiveId" clId="{C663CFDD-5424-490F-9F5E-12414F28D2D3}" dt="2021-05-08T18:55:57.580" v="26" actId="6549"/>
          <ac:spMkLst>
            <pc:docMk/>
            <pc:sldMk cId="3488614622" sldId="271"/>
            <ac:spMk id="4" creationId="{00000000-0000-0000-0000-000000000000}"/>
          </ac:spMkLst>
        </pc:spChg>
        <pc:spChg chg="del mod">
          <ac:chgData name="Judson Santiago" userId="ebb108da2f256286" providerId="LiveId" clId="{C663CFDD-5424-490F-9F5E-12414F28D2D3}" dt="2021-05-08T19:12:24.428" v="237" actId="478"/>
          <ac:spMkLst>
            <pc:docMk/>
            <pc:sldMk cId="3488614622" sldId="271"/>
            <ac:spMk id="6" creationId="{805ADCB3-EAC6-467D-BD05-31385A804BD3}"/>
          </ac:spMkLst>
        </pc:spChg>
        <pc:spChg chg="add mod">
          <ac:chgData name="Judson Santiago" userId="ebb108da2f256286" providerId="LiveId" clId="{C663CFDD-5424-490F-9F5E-12414F28D2D3}" dt="2021-05-08T19:12:28.514" v="239" actId="20577"/>
          <ac:spMkLst>
            <pc:docMk/>
            <pc:sldMk cId="3488614622" sldId="271"/>
            <ac:spMk id="7" creationId="{A8FA89CB-6286-4850-8376-E10A7FDEB110}"/>
          </ac:spMkLst>
        </pc:spChg>
        <pc:spChg chg="mod">
          <ac:chgData name="Judson Santiago" userId="ebb108da2f256286" providerId="LiveId" clId="{C663CFDD-5424-490F-9F5E-12414F28D2D3}" dt="2021-05-08T18:57:00.348" v="50" actId="20577"/>
          <ac:spMkLst>
            <pc:docMk/>
            <pc:sldMk cId="3488614622" sldId="271"/>
            <ac:spMk id="9" creationId="{00000000-0000-0000-0000-000000000000}"/>
          </ac:spMkLst>
        </pc:spChg>
      </pc:sldChg>
      <pc:sldChg chg="addSp delSp modSp mod modNotesTx">
        <pc:chgData name="Judson Santiago" userId="ebb108da2f256286" providerId="LiveId" clId="{C663CFDD-5424-490F-9F5E-12414F28D2D3}" dt="2021-05-08T19:54:03.720" v="958" actId="1076"/>
        <pc:sldMkLst>
          <pc:docMk/>
          <pc:sldMk cId="2066999423" sldId="273"/>
        </pc:sldMkLst>
        <pc:spChg chg="mod">
          <ac:chgData name="Judson Santiago" userId="ebb108da2f256286" providerId="LiveId" clId="{C663CFDD-5424-490F-9F5E-12414F28D2D3}" dt="2021-05-08T19:11:00.097" v="230" actId="5793"/>
          <ac:spMkLst>
            <pc:docMk/>
            <pc:sldMk cId="2066999423" sldId="273"/>
            <ac:spMk id="3" creationId="{00000000-0000-0000-0000-000000000000}"/>
          </ac:spMkLst>
        </pc:spChg>
        <pc:spChg chg="mod">
          <ac:chgData name="Judson Santiago" userId="ebb108da2f256286" providerId="LiveId" clId="{C663CFDD-5424-490F-9F5E-12414F28D2D3}" dt="2021-05-08T19:20:53.097" v="516" actId="1076"/>
          <ac:spMkLst>
            <pc:docMk/>
            <pc:sldMk cId="2066999423" sldId="273"/>
            <ac:spMk id="4" creationId="{00000000-0000-0000-0000-000000000000}"/>
          </ac:spMkLst>
        </pc:spChg>
        <pc:spChg chg="mod">
          <ac:chgData name="Judson Santiago" userId="ebb108da2f256286" providerId="LiveId" clId="{C663CFDD-5424-490F-9F5E-12414F28D2D3}" dt="2021-05-08T19:22:03.495" v="569" actId="20577"/>
          <ac:spMkLst>
            <pc:docMk/>
            <pc:sldMk cId="2066999423" sldId="273"/>
            <ac:spMk id="5" creationId="{00000000-0000-0000-0000-000000000000}"/>
          </ac:spMkLst>
        </pc:spChg>
        <pc:spChg chg="add del mod">
          <ac:chgData name="Judson Santiago" userId="ebb108da2f256286" providerId="LiveId" clId="{C663CFDD-5424-490F-9F5E-12414F28D2D3}" dt="2021-05-08T19:12:35.319" v="240" actId="478"/>
          <ac:spMkLst>
            <pc:docMk/>
            <pc:sldMk cId="2066999423" sldId="273"/>
            <ac:spMk id="6" creationId="{9E7980BB-9C90-4B03-B6C8-92248DC7C260}"/>
          </ac:spMkLst>
        </pc:spChg>
        <pc:spChg chg="add mod">
          <ac:chgData name="Judson Santiago" userId="ebb108da2f256286" providerId="LiveId" clId="{C663CFDD-5424-490F-9F5E-12414F28D2D3}" dt="2021-05-08T19:54:03.720" v="958" actId="1076"/>
          <ac:spMkLst>
            <pc:docMk/>
            <pc:sldMk cId="2066999423" sldId="273"/>
            <ac:spMk id="7" creationId="{1ADE60BD-044B-466C-A694-5F458E50F030}"/>
          </ac:spMkLst>
        </pc:spChg>
      </pc:sldChg>
      <pc:sldChg chg="modSp mod">
        <pc:chgData name="Judson Santiago" userId="ebb108da2f256286" providerId="LiveId" clId="{C663CFDD-5424-490F-9F5E-12414F28D2D3}" dt="2021-05-08T19:26:58.729" v="604" actId="14100"/>
        <pc:sldMkLst>
          <pc:docMk/>
          <pc:sldMk cId="762063093" sldId="275"/>
        </pc:sldMkLst>
        <pc:spChg chg="mod">
          <ac:chgData name="Judson Santiago" userId="ebb108da2f256286" providerId="LiveId" clId="{C663CFDD-5424-490F-9F5E-12414F28D2D3}" dt="2021-05-08T19:26:58.729" v="604" actId="14100"/>
          <ac:spMkLst>
            <pc:docMk/>
            <pc:sldMk cId="762063093" sldId="275"/>
            <ac:spMk id="5" creationId="{00000000-0000-0000-0000-000000000000}"/>
          </ac:spMkLst>
        </pc:spChg>
      </pc:sldChg>
      <pc:sldChg chg="modSp mod">
        <pc:chgData name="Judson Santiago" userId="ebb108da2f256286" providerId="LiveId" clId="{C663CFDD-5424-490F-9F5E-12414F28D2D3}" dt="2021-05-08T19:29:54.153" v="633" actId="1038"/>
        <pc:sldMkLst>
          <pc:docMk/>
          <pc:sldMk cId="1835935789" sldId="277"/>
        </pc:sldMkLst>
        <pc:spChg chg="mod">
          <ac:chgData name="Judson Santiago" userId="ebb108da2f256286" providerId="LiveId" clId="{C663CFDD-5424-490F-9F5E-12414F28D2D3}" dt="2021-05-08T19:29:44.807" v="631" actId="14100"/>
          <ac:spMkLst>
            <pc:docMk/>
            <pc:sldMk cId="1835935789" sldId="277"/>
            <ac:spMk id="4" creationId="{00000000-0000-0000-0000-000000000000}"/>
          </ac:spMkLst>
        </pc:spChg>
        <pc:spChg chg="mod">
          <ac:chgData name="Judson Santiago" userId="ebb108da2f256286" providerId="LiveId" clId="{C663CFDD-5424-490F-9F5E-12414F28D2D3}" dt="2021-05-08T19:29:54.153" v="633" actId="1038"/>
          <ac:spMkLst>
            <pc:docMk/>
            <pc:sldMk cId="1835935789" sldId="277"/>
            <ac:spMk id="10" creationId="{00000000-0000-0000-0000-000000000000}"/>
          </ac:spMkLst>
        </pc:spChg>
        <pc:spChg chg="mod">
          <ac:chgData name="Judson Santiago" userId="ebb108da2f256286" providerId="LiveId" clId="{C663CFDD-5424-490F-9F5E-12414F28D2D3}" dt="2021-05-08T19:29:54.153" v="633" actId="1038"/>
          <ac:spMkLst>
            <pc:docMk/>
            <pc:sldMk cId="1835935789" sldId="277"/>
            <ac:spMk id="11" creationId="{00000000-0000-0000-0000-000000000000}"/>
          </ac:spMkLst>
        </pc:spChg>
      </pc:sldChg>
      <pc:sldChg chg="modSp mod">
        <pc:chgData name="Judson Santiago" userId="ebb108da2f256286" providerId="LiveId" clId="{C663CFDD-5424-490F-9F5E-12414F28D2D3}" dt="2021-05-08T19:32:43.467" v="655" actId="20577"/>
        <pc:sldMkLst>
          <pc:docMk/>
          <pc:sldMk cId="1192661518" sldId="280"/>
        </pc:sldMkLst>
        <pc:spChg chg="mod">
          <ac:chgData name="Judson Santiago" userId="ebb108da2f256286" providerId="LiveId" clId="{C663CFDD-5424-490F-9F5E-12414F28D2D3}" dt="2021-05-08T19:32:43.467" v="655" actId="20577"/>
          <ac:spMkLst>
            <pc:docMk/>
            <pc:sldMk cId="1192661518" sldId="280"/>
            <ac:spMk id="3" creationId="{00000000-0000-0000-0000-000000000000}"/>
          </ac:spMkLst>
        </pc:spChg>
        <pc:spChg chg="mod">
          <ac:chgData name="Judson Santiago" userId="ebb108da2f256286" providerId="LiveId" clId="{C663CFDD-5424-490F-9F5E-12414F28D2D3}" dt="2021-05-08T19:31:48.631" v="651" actId="1076"/>
          <ac:spMkLst>
            <pc:docMk/>
            <pc:sldMk cId="1192661518" sldId="280"/>
            <ac:spMk id="5" creationId="{00000000-0000-0000-0000-000000000000}"/>
          </ac:spMkLst>
        </pc:spChg>
        <pc:spChg chg="mod">
          <ac:chgData name="Judson Santiago" userId="ebb108da2f256286" providerId="LiveId" clId="{C663CFDD-5424-490F-9F5E-12414F28D2D3}" dt="2021-05-08T19:32:03.208" v="654" actId="1035"/>
          <ac:spMkLst>
            <pc:docMk/>
            <pc:sldMk cId="1192661518" sldId="280"/>
            <ac:spMk id="6" creationId="{00000000-0000-0000-0000-000000000000}"/>
          </ac:spMkLst>
        </pc:spChg>
        <pc:spChg chg="mod">
          <ac:chgData name="Judson Santiago" userId="ebb108da2f256286" providerId="LiveId" clId="{C663CFDD-5424-490F-9F5E-12414F28D2D3}" dt="2021-05-08T19:31:08.198" v="636" actId="1035"/>
          <ac:spMkLst>
            <pc:docMk/>
            <pc:sldMk cId="1192661518" sldId="280"/>
            <ac:spMk id="7" creationId="{00000000-0000-0000-0000-000000000000}"/>
          </ac:spMkLst>
        </pc:spChg>
      </pc:sldChg>
      <pc:sldChg chg="addSp delSp modSp mod modNotesTx">
        <pc:chgData name="Judson Santiago" userId="ebb108da2f256286" providerId="LiveId" clId="{C663CFDD-5424-490F-9F5E-12414F28D2D3}" dt="2021-05-08T19:50:11.536" v="954" actId="20577"/>
        <pc:sldMkLst>
          <pc:docMk/>
          <pc:sldMk cId="880099564" sldId="281"/>
        </pc:sldMkLst>
        <pc:spChg chg="mod ord">
          <ac:chgData name="Judson Santiago" userId="ebb108da2f256286" providerId="LiveId" clId="{C663CFDD-5424-490F-9F5E-12414F28D2D3}" dt="2021-05-08T19:49:45.626" v="907" actId="20577"/>
          <ac:spMkLst>
            <pc:docMk/>
            <pc:sldMk cId="880099564" sldId="281"/>
            <ac:spMk id="3" creationId="{00000000-0000-0000-0000-000000000000}"/>
          </ac:spMkLst>
        </pc:spChg>
        <pc:spChg chg="mod topLvl">
          <ac:chgData name="Judson Santiago" userId="ebb108da2f256286" providerId="LiveId" clId="{C663CFDD-5424-490F-9F5E-12414F28D2D3}" dt="2021-05-08T19:48:06.893" v="862" actId="164"/>
          <ac:spMkLst>
            <pc:docMk/>
            <pc:sldMk cId="880099564" sldId="281"/>
            <ac:spMk id="4" creationId="{00000000-0000-0000-0000-000000000000}"/>
          </ac:spMkLst>
        </pc:spChg>
        <pc:spChg chg="add mod ord topLvl">
          <ac:chgData name="Judson Santiago" userId="ebb108da2f256286" providerId="LiveId" clId="{C663CFDD-5424-490F-9F5E-12414F28D2D3}" dt="2021-05-08T19:48:06.893" v="862" actId="164"/>
          <ac:spMkLst>
            <pc:docMk/>
            <pc:sldMk cId="880099564" sldId="281"/>
            <ac:spMk id="5" creationId="{515C2ACC-5596-465D-BB28-2FDBC7C96E40}"/>
          </ac:spMkLst>
        </pc:spChg>
        <pc:spChg chg="mod ord topLvl">
          <ac:chgData name="Judson Santiago" userId="ebb108da2f256286" providerId="LiveId" clId="{C663CFDD-5424-490F-9F5E-12414F28D2D3}" dt="2021-05-08T19:47:58.994" v="861" actId="164"/>
          <ac:spMkLst>
            <pc:docMk/>
            <pc:sldMk cId="880099564" sldId="281"/>
            <ac:spMk id="6" creationId="{00000000-0000-0000-0000-000000000000}"/>
          </ac:spMkLst>
        </pc:spChg>
        <pc:spChg chg="add mod topLvl">
          <ac:chgData name="Judson Santiago" userId="ebb108da2f256286" providerId="LiveId" clId="{C663CFDD-5424-490F-9F5E-12414F28D2D3}" dt="2021-05-08T19:47:58.994" v="861" actId="164"/>
          <ac:spMkLst>
            <pc:docMk/>
            <pc:sldMk cId="880099564" sldId="281"/>
            <ac:spMk id="7" creationId="{0EA396BC-FBF2-458B-86AB-922BDEE47639}"/>
          </ac:spMkLst>
        </pc:spChg>
        <pc:grpChg chg="add del mod">
          <ac:chgData name="Judson Santiago" userId="ebb108da2f256286" providerId="LiveId" clId="{C663CFDD-5424-490F-9F5E-12414F28D2D3}" dt="2021-05-08T19:47:32.760" v="858" actId="165"/>
          <ac:grpSpMkLst>
            <pc:docMk/>
            <pc:sldMk cId="880099564" sldId="281"/>
            <ac:grpSpMk id="8" creationId="{6202FDB0-C5D9-4073-A66D-B3C64DA46FFC}"/>
          </ac:grpSpMkLst>
        </pc:grpChg>
        <pc:grpChg chg="add del mod">
          <ac:chgData name="Judson Santiago" userId="ebb108da2f256286" providerId="LiveId" clId="{C663CFDD-5424-490F-9F5E-12414F28D2D3}" dt="2021-05-08T19:45:48.244" v="854" actId="165"/>
          <ac:grpSpMkLst>
            <pc:docMk/>
            <pc:sldMk cId="880099564" sldId="281"/>
            <ac:grpSpMk id="9" creationId="{88FF60A9-491A-439D-9334-EEA9062DD1E1}"/>
          </ac:grpSpMkLst>
        </pc:grpChg>
        <pc:grpChg chg="add mod">
          <ac:chgData name="Judson Santiago" userId="ebb108da2f256286" providerId="LiveId" clId="{C663CFDD-5424-490F-9F5E-12414F28D2D3}" dt="2021-05-08T19:47:58.994" v="861" actId="164"/>
          <ac:grpSpMkLst>
            <pc:docMk/>
            <pc:sldMk cId="880099564" sldId="281"/>
            <ac:grpSpMk id="10" creationId="{47310504-9538-490F-9D1F-BF67799A522D}"/>
          </ac:grpSpMkLst>
        </pc:grpChg>
        <pc:grpChg chg="add mod">
          <ac:chgData name="Judson Santiago" userId="ebb108da2f256286" providerId="LiveId" clId="{C663CFDD-5424-490F-9F5E-12414F28D2D3}" dt="2021-05-08T19:48:13.677" v="863" actId="1035"/>
          <ac:grpSpMkLst>
            <pc:docMk/>
            <pc:sldMk cId="880099564" sldId="281"/>
            <ac:grpSpMk id="11" creationId="{3BC14FFA-53BA-496C-A8FE-4E726FDFEC61}"/>
          </ac:grpSpMkLst>
        </pc:grpChg>
      </pc:sldChg>
      <pc:sldChg chg="modSp mod">
        <pc:chgData name="Judson Santiago" userId="ebb108da2f256286" providerId="LiveId" clId="{C663CFDD-5424-490F-9F5E-12414F28D2D3}" dt="2021-05-08T19:53:20.488" v="956" actId="20577"/>
        <pc:sldMkLst>
          <pc:docMk/>
          <pc:sldMk cId="3774409273" sldId="282"/>
        </pc:sldMkLst>
        <pc:spChg chg="mod">
          <ac:chgData name="Judson Santiago" userId="ebb108da2f256286" providerId="LiveId" clId="{C663CFDD-5424-490F-9F5E-12414F28D2D3}" dt="2021-05-08T19:53:20.488" v="956" actId="20577"/>
          <ac:spMkLst>
            <pc:docMk/>
            <pc:sldMk cId="3774409273" sldId="282"/>
            <ac:spMk id="3" creationId="{00000000-0000-0000-0000-000000000000}"/>
          </ac:spMkLst>
        </pc:spChg>
      </pc:sldChg>
      <pc:sldChg chg="addSp modSp mod">
        <pc:chgData name="Judson Santiago" userId="ebb108da2f256286" providerId="LiveId" clId="{C663CFDD-5424-490F-9F5E-12414F28D2D3}" dt="2021-05-08T19:54:58.701" v="975" actId="20577"/>
        <pc:sldMkLst>
          <pc:docMk/>
          <pc:sldMk cId="2260577414" sldId="283"/>
        </pc:sldMkLst>
        <pc:spChg chg="add mod">
          <ac:chgData name="Judson Santiago" userId="ebb108da2f256286" providerId="LiveId" clId="{C663CFDD-5424-490F-9F5E-12414F28D2D3}" dt="2021-05-08T19:54:58.701" v="975" actId="20577"/>
          <ac:spMkLst>
            <pc:docMk/>
            <pc:sldMk cId="2260577414" sldId="283"/>
            <ac:spMk id="7" creationId="{CB31D296-82FC-4B32-8ECC-2ADE73EC87DC}"/>
          </ac:spMkLst>
        </pc:spChg>
      </pc:sldChg>
      <pc:sldChg chg="addSp modSp mod">
        <pc:chgData name="Judson Santiago" userId="ebb108da2f256286" providerId="LiveId" clId="{C663CFDD-5424-490F-9F5E-12414F28D2D3}" dt="2021-05-08T19:57:01.354" v="991" actId="1035"/>
        <pc:sldMkLst>
          <pc:docMk/>
          <pc:sldMk cId="3542150538" sldId="284"/>
        </pc:sldMkLst>
        <pc:spChg chg="mod">
          <ac:chgData name="Judson Santiago" userId="ebb108da2f256286" providerId="LiveId" clId="{C663CFDD-5424-490F-9F5E-12414F28D2D3}" dt="2021-05-08T19:56:56.558" v="988" actId="948"/>
          <ac:spMkLst>
            <pc:docMk/>
            <pc:sldMk cId="3542150538" sldId="284"/>
            <ac:spMk id="6" creationId="{00000000-0000-0000-0000-000000000000}"/>
          </ac:spMkLst>
        </pc:spChg>
        <pc:spChg chg="mod">
          <ac:chgData name="Judson Santiago" userId="ebb108da2f256286" providerId="LiveId" clId="{C663CFDD-5424-490F-9F5E-12414F28D2D3}" dt="2021-05-08T19:57:01.354" v="991" actId="1035"/>
          <ac:spMkLst>
            <pc:docMk/>
            <pc:sldMk cId="3542150538" sldId="284"/>
            <ac:spMk id="7" creationId="{00000000-0000-0000-0000-000000000000}"/>
          </ac:spMkLst>
        </pc:spChg>
        <pc:spChg chg="add mod">
          <ac:chgData name="Judson Santiago" userId="ebb108da2f256286" providerId="LiveId" clId="{C663CFDD-5424-490F-9F5E-12414F28D2D3}" dt="2021-05-08T19:55:53.748" v="976"/>
          <ac:spMkLst>
            <pc:docMk/>
            <pc:sldMk cId="3542150538" sldId="284"/>
            <ac:spMk id="8" creationId="{BD0E2DDC-971D-4AA3-99E3-8522ABE6C100}"/>
          </ac:spMkLst>
        </pc:spChg>
      </pc:sldChg>
      <pc:sldChg chg="addSp modSp mod">
        <pc:chgData name="Judson Santiago" userId="ebb108da2f256286" providerId="LiveId" clId="{C663CFDD-5424-490F-9F5E-12414F28D2D3}" dt="2021-05-08T20:05:34.940" v="1007" actId="1038"/>
        <pc:sldMkLst>
          <pc:docMk/>
          <pc:sldMk cId="347016715" sldId="285"/>
        </pc:sldMkLst>
        <pc:spChg chg="mod">
          <ac:chgData name="Judson Santiago" userId="ebb108da2f256286" providerId="LiveId" clId="{C663CFDD-5424-490F-9F5E-12414F28D2D3}" dt="2021-05-08T19:57:44.292" v="992" actId="948"/>
          <ac:spMkLst>
            <pc:docMk/>
            <pc:sldMk cId="347016715" sldId="285"/>
            <ac:spMk id="3" creationId="{00000000-0000-0000-0000-000000000000}"/>
          </ac:spMkLst>
        </pc:spChg>
        <pc:spChg chg="mod">
          <ac:chgData name="Judson Santiago" userId="ebb108da2f256286" providerId="LiveId" clId="{C663CFDD-5424-490F-9F5E-12414F28D2D3}" dt="2021-05-08T20:05:34.940" v="1007" actId="1038"/>
          <ac:spMkLst>
            <pc:docMk/>
            <pc:sldMk cId="347016715" sldId="285"/>
            <ac:spMk id="4" creationId="{00000000-0000-0000-0000-000000000000}"/>
          </ac:spMkLst>
        </pc:spChg>
        <pc:spChg chg="add mod">
          <ac:chgData name="Judson Santiago" userId="ebb108da2f256286" providerId="LiveId" clId="{C663CFDD-5424-490F-9F5E-12414F28D2D3}" dt="2021-05-08T20:05:34.940" v="1007" actId="1038"/>
          <ac:spMkLst>
            <pc:docMk/>
            <pc:sldMk cId="347016715" sldId="285"/>
            <ac:spMk id="5" creationId="{52553216-9168-440F-9177-FC05687072F7}"/>
          </ac:spMkLst>
        </pc:spChg>
      </pc:sldChg>
      <pc:sldChg chg="addSp modSp mod">
        <pc:chgData name="Judson Santiago" userId="ebb108da2f256286" providerId="LiveId" clId="{C663CFDD-5424-490F-9F5E-12414F28D2D3}" dt="2021-05-08T20:07:45.700" v="1046" actId="1035"/>
        <pc:sldMkLst>
          <pc:docMk/>
          <pc:sldMk cId="3106895676" sldId="286"/>
        </pc:sldMkLst>
        <pc:spChg chg="mod">
          <ac:chgData name="Judson Santiago" userId="ebb108da2f256286" providerId="LiveId" clId="{C663CFDD-5424-490F-9F5E-12414F28D2D3}" dt="2021-05-08T20:07:04.360" v="1040" actId="6549"/>
          <ac:spMkLst>
            <pc:docMk/>
            <pc:sldMk cId="3106895676" sldId="286"/>
            <ac:spMk id="3" creationId="{00000000-0000-0000-0000-000000000000}"/>
          </ac:spMkLst>
        </pc:spChg>
        <pc:spChg chg="mod">
          <ac:chgData name="Judson Santiago" userId="ebb108da2f256286" providerId="LiveId" clId="{C663CFDD-5424-490F-9F5E-12414F28D2D3}" dt="2021-05-08T20:07:13.079" v="1041" actId="164"/>
          <ac:spMkLst>
            <pc:docMk/>
            <pc:sldMk cId="3106895676" sldId="286"/>
            <ac:spMk id="4" creationId="{00000000-0000-0000-0000-000000000000}"/>
          </ac:spMkLst>
        </pc:spChg>
        <pc:spChg chg="add mod">
          <ac:chgData name="Judson Santiago" userId="ebb108da2f256286" providerId="LiveId" clId="{C663CFDD-5424-490F-9F5E-12414F28D2D3}" dt="2021-05-08T20:07:45.700" v="1046" actId="1035"/>
          <ac:spMkLst>
            <pc:docMk/>
            <pc:sldMk cId="3106895676" sldId="286"/>
            <ac:spMk id="5" creationId="{F58CA4D2-C89C-460D-9930-5A1A9472DE5A}"/>
          </ac:spMkLst>
        </pc:spChg>
        <pc:grpChg chg="add mod">
          <ac:chgData name="Judson Santiago" userId="ebb108da2f256286" providerId="LiveId" clId="{C663CFDD-5424-490F-9F5E-12414F28D2D3}" dt="2021-05-08T20:07:17.397" v="1045" actId="1036"/>
          <ac:grpSpMkLst>
            <pc:docMk/>
            <pc:sldMk cId="3106895676" sldId="286"/>
            <ac:grpSpMk id="6" creationId="{29E18EF8-215E-4A10-9779-9393B6F948C5}"/>
          </ac:grpSpMkLst>
        </pc:grpChg>
      </pc:sldChg>
      <pc:sldChg chg="addSp delSp modSp mod">
        <pc:chgData name="Judson Santiago" userId="ebb108da2f256286" providerId="LiveId" clId="{C663CFDD-5424-490F-9F5E-12414F28D2D3}" dt="2021-05-08T19:07:44.876" v="214" actId="167"/>
        <pc:sldMkLst>
          <pc:docMk/>
          <pc:sldMk cId="695430238" sldId="299"/>
        </pc:sldMkLst>
        <pc:spChg chg="mod">
          <ac:chgData name="Judson Santiago" userId="ebb108da2f256286" providerId="LiveId" clId="{C663CFDD-5424-490F-9F5E-12414F28D2D3}" dt="2021-05-08T18:59:08.999" v="54" actId="6549"/>
          <ac:spMkLst>
            <pc:docMk/>
            <pc:sldMk cId="695430238" sldId="299"/>
            <ac:spMk id="3" creationId="{00000000-0000-0000-0000-000000000000}"/>
          </ac:spMkLst>
        </pc:spChg>
        <pc:spChg chg="mod ord">
          <ac:chgData name="Judson Santiago" userId="ebb108da2f256286" providerId="LiveId" clId="{C663CFDD-5424-490F-9F5E-12414F28D2D3}" dt="2021-05-08T19:05:19.175" v="191" actId="167"/>
          <ac:spMkLst>
            <pc:docMk/>
            <pc:sldMk cId="695430238" sldId="299"/>
            <ac:spMk id="4" creationId="{00000000-0000-0000-0000-000000000000}"/>
          </ac:spMkLst>
        </pc:spChg>
        <pc:spChg chg="mod ord">
          <ac:chgData name="Judson Santiago" userId="ebb108da2f256286" providerId="LiveId" clId="{C663CFDD-5424-490F-9F5E-12414F28D2D3}" dt="2021-05-08T19:04:08.896" v="181" actId="167"/>
          <ac:spMkLst>
            <pc:docMk/>
            <pc:sldMk cId="695430238" sldId="299"/>
            <ac:spMk id="5" creationId="{00000000-0000-0000-0000-000000000000}"/>
          </ac:spMkLst>
        </pc:spChg>
        <pc:spChg chg="del mod">
          <ac:chgData name="Judson Santiago" userId="ebb108da2f256286" providerId="LiveId" clId="{C663CFDD-5424-490F-9F5E-12414F28D2D3}" dt="2021-05-08T19:03:14.723" v="159" actId="478"/>
          <ac:spMkLst>
            <pc:docMk/>
            <pc:sldMk cId="695430238" sldId="299"/>
            <ac:spMk id="6" creationId="{00000000-0000-0000-0000-000000000000}"/>
          </ac:spMkLst>
        </pc:spChg>
        <pc:spChg chg="del mod">
          <ac:chgData name="Judson Santiago" userId="ebb108da2f256286" providerId="LiveId" clId="{C663CFDD-5424-490F-9F5E-12414F28D2D3}" dt="2021-05-08T19:03:14.723" v="159" actId="478"/>
          <ac:spMkLst>
            <pc:docMk/>
            <pc:sldMk cId="695430238" sldId="299"/>
            <ac:spMk id="7" creationId="{00000000-0000-0000-0000-000000000000}"/>
          </ac:spMkLst>
        </pc:spChg>
        <pc:spChg chg="add mod ord">
          <ac:chgData name="Judson Santiago" userId="ebb108da2f256286" providerId="LiveId" clId="{C663CFDD-5424-490F-9F5E-12414F28D2D3}" dt="2021-05-08T19:04:53.730" v="188" actId="171"/>
          <ac:spMkLst>
            <pc:docMk/>
            <pc:sldMk cId="695430238" sldId="299"/>
            <ac:spMk id="8" creationId="{1DFEBE2B-5821-4753-9299-4353F5BF36C6}"/>
          </ac:spMkLst>
        </pc:spChg>
        <pc:spChg chg="add mod ord">
          <ac:chgData name="Judson Santiago" userId="ebb108da2f256286" providerId="LiveId" clId="{C663CFDD-5424-490F-9F5E-12414F28D2D3}" dt="2021-05-08T19:07:44.876" v="214" actId="167"/>
          <ac:spMkLst>
            <pc:docMk/>
            <pc:sldMk cId="695430238" sldId="299"/>
            <ac:spMk id="9" creationId="{CACC55DB-A6CF-4E8A-A211-FE9D1FAEEB25}"/>
          </ac:spMkLst>
        </pc:spChg>
        <pc:spChg chg="add mod ord">
          <ac:chgData name="Judson Santiago" userId="ebb108da2f256286" providerId="LiveId" clId="{C663CFDD-5424-490F-9F5E-12414F28D2D3}" dt="2021-05-08T19:04:35.066" v="185" actId="167"/>
          <ac:spMkLst>
            <pc:docMk/>
            <pc:sldMk cId="695430238" sldId="299"/>
            <ac:spMk id="10" creationId="{46B7277A-E7D0-40E5-AF3D-A8F80791AE15}"/>
          </ac:spMkLst>
        </pc:spChg>
        <pc:spChg chg="add del mod ord">
          <ac:chgData name="Judson Santiago" userId="ebb108da2f256286" providerId="LiveId" clId="{C663CFDD-5424-490F-9F5E-12414F28D2D3}" dt="2021-05-08T19:05:23.315" v="193" actId="478"/>
          <ac:spMkLst>
            <pc:docMk/>
            <pc:sldMk cId="695430238" sldId="299"/>
            <ac:spMk id="11" creationId="{739505AD-5792-4FEC-86F3-0761815ECC80}"/>
          </ac:spMkLst>
        </pc:spChg>
      </pc:sldChg>
    </pc:docChg>
  </pc:docChgLst>
  <pc:docChgLst>
    <pc:chgData name="Judson Santiago" userId="ebb108da2f256286" providerId="LiveId" clId="{A19D161D-947B-42B7-B71E-BEE1278B5322}"/>
    <pc:docChg chg="modSld">
      <pc:chgData name="Judson Santiago" userId="ebb108da2f256286" providerId="LiveId" clId="{A19D161D-947B-42B7-B71E-BEE1278B5322}" dt="2021-05-29T17:21:07.909" v="242" actId="207"/>
      <pc:docMkLst>
        <pc:docMk/>
      </pc:docMkLst>
      <pc:sldChg chg="addSp modSp mod">
        <pc:chgData name="Judson Santiago" userId="ebb108da2f256286" providerId="LiveId" clId="{A19D161D-947B-42B7-B71E-BEE1278B5322}" dt="2021-05-29T16:41:08.965" v="87"/>
        <pc:sldMkLst>
          <pc:docMk/>
          <pc:sldMk cId="1225718414" sldId="265"/>
        </pc:sldMkLst>
        <pc:spChg chg="mod">
          <ac:chgData name="Judson Santiago" userId="ebb108da2f256286" providerId="LiveId" clId="{A19D161D-947B-42B7-B71E-BEE1278B5322}" dt="2021-05-29T16:40:02.908" v="86" actId="20577"/>
          <ac:spMkLst>
            <pc:docMk/>
            <pc:sldMk cId="1225718414" sldId="265"/>
            <ac:spMk id="4" creationId="{00000000-0000-0000-0000-000000000000}"/>
          </ac:spMkLst>
        </pc:spChg>
        <pc:spChg chg="add mod">
          <ac:chgData name="Judson Santiago" userId="ebb108da2f256286" providerId="LiveId" clId="{A19D161D-947B-42B7-B71E-BEE1278B5322}" dt="2021-05-29T16:41:08.965" v="87"/>
          <ac:spMkLst>
            <pc:docMk/>
            <pc:sldMk cId="1225718414" sldId="265"/>
            <ac:spMk id="7" creationId="{331CA5EA-54A6-452E-A442-5FE33134D446}"/>
          </ac:spMkLst>
        </pc:spChg>
      </pc:sldChg>
      <pc:sldChg chg="addSp delSp modSp mod modAnim">
        <pc:chgData name="Judson Santiago" userId="ebb108da2f256286" providerId="LiveId" clId="{A19D161D-947B-42B7-B71E-BEE1278B5322}" dt="2021-05-29T16:57:22.971" v="225"/>
        <pc:sldMkLst>
          <pc:docMk/>
          <pc:sldMk cId="2400000070" sldId="269"/>
        </pc:sldMkLst>
        <pc:spChg chg="add mod">
          <ac:chgData name="Judson Santiago" userId="ebb108da2f256286" providerId="LiveId" clId="{A19D161D-947B-42B7-B71E-BEE1278B5322}" dt="2021-05-29T16:53:35.975" v="174" actId="164"/>
          <ac:spMkLst>
            <pc:docMk/>
            <pc:sldMk cId="2400000070" sldId="269"/>
            <ac:spMk id="3" creationId="{7143C737-25B7-485B-B6F9-7C56C895AE5B}"/>
          </ac:spMkLst>
        </pc:spChg>
        <pc:spChg chg="mod topLvl">
          <ac:chgData name="Judson Santiago" userId="ebb108da2f256286" providerId="LiveId" clId="{A19D161D-947B-42B7-B71E-BEE1278B5322}" dt="2021-05-29T16:53:35.975" v="174" actId="164"/>
          <ac:spMkLst>
            <pc:docMk/>
            <pc:sldMk cId="2400000070" sldId="269"/>
            <ac:spMk id="13" creationId="{C9D62BE2-B895-4E84-A1A2-04921AC69DFB}"/>
          </ac:spMkLst>
        </pc:spChg>
        <pc:spChg chg="mod topLvl">
          <ac:chgData name="Judson Santiago" userId="ebb108da2f256286" providerId="LiveId" clId="{A19D161D-947B-42B7-B71E-BEE1278B5322}" dt="2021-05-29T16:53:35.975" v="174" actId="164"/>
          <ac:spMkLst>
            <pc:docMk/>
            <pc:sldMk cId="2400000070" sldId="269"/>
            <ac:spMk id="14" creationId="{ECD92CD4-3B14-46EA-A4B7-C29C2D85C58F}"/>
          </ac:spMkLst>
        </pc:spChg>
        <pc:spChg chg="mod topLvl">
          <ac:chgData name="Judson Santiago" userId="ebb108da2f256286" providerId="LiveId" clId="{A19D161D-947B-42B7-B71E-BEE1278B5322}" dt="2021-05-29T16:53:35.975" v="174" actId="164"/>
          <ac:spMkLst>
            <pc:docMk/>
            <pc:sldMk cId="2400000070" sldId="269"/>
            <ac:spMk id="15" creationId="{D3ACF093-E55F-44FC-9096-9FBE65BB442E}"/>
          </ac:spMkLst>
        </pc:spChg>
        <pc:spChg chg="mod topLvl">
          <ac:chgData name="Judson Santiago" userId="ebb108da2f256286" providerId="LiveId" clId="{A19D161D-947B-42B7-B71E-BEE1278B5322}" dt="2021-05-29T16:53:35.975" v="174" actId="164"/>
          <ac:spMkLst>
            <pc:docMk/>
            <pc:sldMk cId="2400000070" sldId="269"/>
            <ac:spMk id="16" creationId="{2ACB4A7F-7D37-4956-9271-03548B6EFB04}"/>
          </ac:spMkLst>
        </pc:spChg>
        <pc:spChg chg="mod topLvl">
          <ac:chgData name="Judson Santiago" userId="ebb108da2f256286" providerId="LiveId" clId="{A19D161D-947B-42B7-B71E-BEE1278B5322}" dt="2021-05-29T16:53:35.975" v="174" actId="164"/>
          <ac:spMkLst>
            <pc:docMk/>
            <pc:sldMk cId="2400000070" sldId="269"/>
            <ac:spMk id="17" creationId="{96170130-AB3E-473F-BD9E-923A9E28AABB}"/>
          </ac:spMkLst>
        </pc:spChg>
        <pc:spChg chg="mod topLvl">
          <ac:chgData name="Judson Santiago" userId="ebb108da2f256286" providerId="LiveId" clId="{A19D161D-947B-42B7-B71E-BEE1278B5322}" dt="2021-05-29T16:53:35.975" v="174" actId="164"/>
          <ac:spMkLst>
            <pc:docMk/>
            <pc:sldMk cId="2400000070" sldId="269"/>
            <ac:spMk id="18" creationId="{4F5A1660-27C8-49AD-BA06-CE4071B4D3B1}"/>
          </ac:spMkLst>
        </pc:spChg>
        <pc:spChg chg="mod topLvl">
          <ac:chgData name="Judson Santiago" userId="ebb108da2f256286" providerId="LiveId" clId="{A19D161D-947B-42B7-B71E-BEE1278B5322}" dt="2021-05-29T16:53:35.975" v="174" actId="164"/>
          <ac:spMkLst>
            <pc:docMk/>
            <pc:sldMk cId="2400000070" sldId="269"/>
            <ac:spMk id="19" creationId="{6D93184F-308B-4303-B31C-A1023E364E22}"/>
          </ac:spMkLst>
        </pc:spChg>
        <pc:spChg chg="mod topLvl">
          <ac:chgData name="Judson Santiago" userId="ebb108da2f256286" providerId="LiveId" clId="{A19D161D-947B-42B7-B71E-BEE1278B5322}" dt="2021-05-29T16:53:35.975" v="174" actId="164"/>
          <ac:spMkLst>
            <pc:docMk/>
            <pc:sldMk cId="2400000070" sldId="269"/>
            <ac:spMk id="20" creationId="{ED95E277-23F4-4FC8-9F55-307EF15A718D}"/>
          </ac:spMkLst>
        </pc:spChg>
        <pc:spChg chg="mod topLvl">
          <ac:chgData name="Judson Santiago" userId="ebb108da2f256286" providerId="LiveId" clId="{A19D161D-947B-42B7-B71E-BEE1278B5322}" dt="2021-05-29T16:53:35.975" v="174" actId="164"/>
          <ac:spMkLst>
            <pc:docMk/>
            <pc:sldMk cId="2400000070" sldId="269"/>
            <ac:spMk id="21" creationId="{B01460E3-D792-40E9-A31D-FA389542BE7E}"/>
          </ac:spMkLst>
        </pc:spChg>
        <pc:spChg chg="mod topLvl">
          <ac:chgData name="Judson Santiago" userId="ebb108da2f256286" providerId="LiveId" clId="{A19D161D-947B-42B7-B71E-BEE1278B5322}" dt="2021-05-29T16:53:35.975" v="174" actId="164"/>
          <ac:spMkLst>
            <pc:docMk/>
            <pc:sldMk cId="2400000070" sldId="269"/>
            <ac:spMk id="22" creationId="{900F844E-67B3-41FC-BBBE-42F952537ED8}"/>
          </ac:spMkLst>
        </pc:spChg>
        <pc:spChg chg="mod topLvl">
          <ac:chgData name="Judson Santiago" userId="ebb108da2f256286" providerId="LiveId" clId="{A19D161D-947B-42B7-B71E-BEE1278B5322}" dt="2021-05-29T16:53:35.975" v="174" actId="164"/>
          <ac:spMkLst>
            <pc:docMk/>
            <pc:sldMk cId="2400000070" sldId="269"/>
            <ac:spMk id="23" creationId="{100D8FEB-6C06-4C4B-897C-7E872D2B8E59}"/>
          </ac:spMkLst>
        </pc:spChg>
        <pc:spChg chg="mod topLvl">
          <ac:chgData name="Judson Santiago" userId="ebb108da2f256286" providerId="LiveId" clId="{A19D161D-947B-42B7-B71E-BEE1278B5322}" dt="2021-05-29T16:53:35.975" v="174" actId="164"/>
          <ac:spMkLst>
            <pc:docMk/>
            <pc:sldMk cId="2400000070" sldId="269"/>
            <ac:spMk id="24" creationId="{BB38A1C1-B29D-470A-98DF-41203B7DDC60}"/>
          </ac:spMkLst>
        </pc:spChg>
        <pc:spChg chg="mod topLvl">
          <ac:chgData name="Judson Santiago" userId="ebb108da2f256286" providerId="LiveId" clId="{A19D161D-947B-42B7-B71E-BEE1278B5322}" dt="2021-05-29T16:53:35.975" v="174" actId="164"/>
          <ac:spMkLst>
            <pc:docMk/>
            <pc:sldMk cId="2400000070" sldId="269"/>
            <ac:spMk id="25" creationId="{79832FCB-A216-4C23-AA60-3FB00999D61D}"/>
          </ac:spMkLst>
        </pc:spChg>
        <pc:spChg chg="mod topLvl">
          <ac:chgData name="Judson Santiago" userId="ebb108da2f256286" providerId="LiveId" clId="{A19D161D-947B-42B7-B71E-BEE1278B5322}" dt="2021-05-29T16:53:35.975" v="174" actId="164"/>
          <ac:spMkLst>
            <pc:docMk/>
            <pc:sldMk cId="2400000070" sldId="269"/>
            <ac:spMk id="26" creationId="{8766A206-DD26-40F1-BD40-128A8D71706E}"/>
          </ac:spMkLst>
        </pc:spChg>
        <pc:spChg chg="mod topLvl">
          <ac:chgData name="Judson Santiago" userId="ebb108da2f256286" providerId="LiveId" clId="{A19D161D-947B-42B7-B71E-BEE1278B5322}" dt="2021-05-29T16:53:35.975" v="174" actId="164"/>
          <ac:spMkLst>
            <pc:docMk/>
            <pc:sldMk cId="2400000070" sldId="269"/>
            <ac:spMk id="27" creationId="{22F1B96F-9877-48E5-93C5-A2067C211BAB}"/>
          </ac:spMkLst>
        </pc:spChg>
        <pc:spChg chg="mod topLvl">
          <ac:chgData name="Judson Santiago" userId="ebb108da2f256286" providerId="LiveId" clId="{A19D161D-947B-42B7-B71E-BEE1278B5322}" dt="2021-05-29T16:53:35.975" v="174" actId="164"/>
          <ac:spMkLst>
            <pc:docMk/>
            <pc:sldMk cId="2400000070" sldId="269"/>
            <ac:spMk id="28" creationId="{550A9096-768A-46E2-835B-96E7E2ED0099}"/>
          </ac:spMkLst>
        </pc:spChg>
        <pc:spChg chg="add mod topLvl">
          <ac:chgData name="Judson Santiago" userId="ebb108da2f256286" providerId="LiveId" clId="{A19D161D-947B-42B7-B71E-BEE1278B5322}" dt="2021-05-29T16:53:35.975" v="174" actId="164"/>
          <ac:spMkLst>
            <pc:docMk/>
            <pc:sldMk cId="2400000070" sldId="269"/>
            <ac:spMk id="29" creationId="{7796A66E-E005-43E5-8CE4-ACD047F67BA1}"/>
          </ac:spMkLst>
        </pc:spChg>
        <pc:spChg chg="add mod topLvl">
          <ac:chgData name="Judson Santiago" userId="ebb108da2f256286" providerId="LiveId" clId="{A19D161D-947B-42B7-B71E-BEE1278B5322}" dt="2021-05-29T16:53:35.975" v="174" actId="164"/>
          <ac:spMkLst>
            <pc:docMk/>
            <pc:sldMk cId="2400000070" sldId="269"/>
            <ac:spMk id="30" creationId="{8DD1BD15-DF8E-45BC-9D43-591EF2ED8BC5}"/>
          </ac:spMkLst>
        </pc:spChg>
        <pc:spChg chg="add mod topLvl">
          <ac:chgData name="Judson Santiago" userId="ebb108da2f256286" providerId="LiveId" clId="{A19D161D-947B-42B7-B71E-BEE1278B5322}" dt="2021-05-29T16:53:35.975" v="174" actId="164"/>
          <ac:spMkLst>
            <pc:docMk/>
            <pc:sldMk cId="2400000070" sldId="269"/>
            <ac:spMk id="31" creationId="{13B7E3FF-747D-4B47-9E5D-9E62A55A9498}"/>
          </ac:spMkLst>
        </pc:spChg>
        <pc:spChg chg="add mod topLvl">
          <ac:chgData name="Judson Santiago" userId="ebb108da2f256286" providerId="LiveId" clId="{A19D161D-947B-42B7-B71E-BEE1278B5322}" dt="2021-05-29T16:53:35.975" v="174" actId="164"/>
          <ac:spMkLst>
            <pc:docMk/>
            <pc:sldMk cId="2400000070" sldId="269"/>
            <ac:spMk id="32" creationId="{37D593DE-D01B-440D-A1F9-3406413FE00D}"/>
          </ac:spMkLst>
        </pc:spChg>
        <pc:spChg chg="add mod topLvl">
          <ac:chgData name="Judson Santiago" userId="ebb108da2f256286" providerId="LiveId" clId="{A19D161D-947B-42B7-B71E-BEE1278B5322}" dt="2021-05-29T16:54:13.544" v="177" actId="207"/>
          <ac:spMkLst>
            <pc:docMk/>
            <pc:sldMk cId="2400000070" sldId="269"/>
            <ac:spMk id="33" creationId="{F7DD5389-1324-4E4A-AC1A-5D5DA058BBCD}"/>
          </ac:spMkLst>
        </pc:spChg>
        <pc:spChg chg="add mod topLvl">
          <ac:chgData name="Judson Santiago" userId="ebb108da2f256286" providerId="LiveId" clId="{A19D161D-947B-42B7-B71E-BEE1278B5322}" dt="2021-05-29T16:55:06.227" v="188" actId="207"/>
          <ac:spMkLst>
            <pc:docMk/>
            <pc:sldMk cId="2400000070" sldId="269"/>
            <ac:spMk id="34" creationId="{C591A940-8AC2-4D70-BF2A-FD2CA828CB01}"/>
          </ac:spMkLst>
        </pc:spChg>
        <pc:spChg chg="add mod topLvl">
          <ac:chgData name="Judson Santiago" userId="ebb108da2f256286" providerId="LiveId" clId="{A19D161D-947B-42B7-B71E-BEE1278B5322}" dt="2021-05-29T16:55:06.227" v="188" actId="207"/>
          <ac:spMkLst>
            <pc:docMk/>
            <pc:sldMk cId="2400000070" sldId="269"/>
            <ac:spMk id="35" creationId="{0E87799B-8D20-47B9-8C4F-A2A1E10D2446}"/>
          </ac:spMkLst>
        </pc:spChg>
        <pc:spChg chg="add mod topLvl">
          <ac:chgData name="Judson Santiago" userId="ebb108da2f256286" providerId="LiveId" clId="{A19D161D-947B-42B7-B71E-BEE1278B5322}" dt="2021-05-29T16:55:06.227" v="188" actId="207"/>
          <ac:spMkLst>
            <pc:docMk/>
            <pc:sldMk cId="2400000070" sldId="269"/>
            <ac:spMk id="36" creationId="{7CF6F2DC-A755-4DB7-B8F0-9B68AFDC01AB}"/>
          </ac:spMkLst>
        </pc:spChg>
        <pc:spChg chg="add mod topLvl">
          <ac:chgData name="Judson Santiago" userId="ebb108da2f256286" providerId="LiveId" clId="{A19D161D-947B-42B7-B71E-BEE1278B5322}" dt="2021-05-29T16:55:06.227" v="188" actId="207"/>
          <ac:spMkLst>
            <pc:docMk/>
            <pc:sldMk cId="2400000070" sldId="269"/>
            <ac:spMk id="37" creationId="{6B33EFAA-EB67-4DF0-9E36-132335DC698D}"/>
          </ac:spMkLst>
        </pc:spChg>
        <pc:spChg chg="add mod topLvl">
          <ac:chgData name="Judson Santiago" userId="ebb108da2f256286" providerId="LiveId" clId="{A19D161D-947B-42B7-B71E-BEE1278B5322}" dt="2021-05-29T16:55:06.227" v="188" actId="207"/>
          <ac:spMkLst>
            <pc:docMk/>
            <pc:sldMk cId="2400000070" sldId="269"/>
            <ac:spMk id="38" creationId="{40C5F7A2-637A-4C6E-A081-8E37EDB80926}"/>
          </ac:spMkLst>
        </pc:spChg>
        <pc:spChg chg="add mod topLvl">
          <ac:chgData name="Judson Santiago" userId="ebb108da2f256286" providerId="LiveId" clId="{A19D161D-947B-42B7-B71E-BEE1278B5322}" dt="2021-05-29T16:55:06.227" v="188" actId="207"/>
          <ac:spMkLst>
            <pc:docMk/>
            <pc:sldMk cId="2400000070" sldId="269"/>
            <ac:spMk id="39" creationId="{FD6BF916-2E0B-4A7F-97FE-3D94B4BD6456}"/>
          </ac:spMkLst>
        </pc:spChg>
        <pc:spChg chg="add mod topLvl">
          <ac:chgData name="Judson Santiago" userId="ebb108da2f256286" providerId="LiveId" clId="{A19D161D-947B-42B7-B71E-BEE1278B5322}" dt="2021-05-29T16:55:06.227" v="188" actId="207"/>
          <ac:spMkLst>
            <pc:docMk/>
            <pc:sldMk cId="2400000070" sldId="269"/>
            <ac:spMk id="40" creationId="{7BC58AE1-8E45-4237-9B5C-C7B6705971F1}"/>
          </ac:spMkLst>
        </pc:spChg>
        <pc:spChg chg="add mod topLvl">
          <ac:chgData name="Judson Santiago" userId="ebb108da2f256286" providerId="LiveId" clId="{A19D161D-947B-42B7-B71E-BEE1278B5322}" dt="2021-05-29T16:53:42.633" v="175" actId="164"/>
          <ac:spMkLst>
            <pc:docMk/>
            <pc:sldMk cId="2400000070" sldId="269"/>
            <ac:spMk id="41" creationId="{11A36A7A-BA3C-4AFC-9E60-E715F945DA11}"/>
          </ac:spMkLst>
        </pc:spChg>
        <pc:spChg chg="add mod topLvl">
          <ac:chgData name="Judson Santiago" userId="ebb108da2f256286" providerId="LiveId" clId="{A19D161D-947B-42B7-B71E-BEE1278B5322}" dt="2021-05-29T16:53:42.633" v="175" actId="164"/>
          <ac:spMkLst>
            <pc:docMk/>
            <pc:sldMk cId="2400000070" sldId="269"/>
            <ac:spMk id="42" creationId="{4B387A5A-F7DB-4B73-ACBB-6FF8BBB5F5D2}"/>
          </ac:spMkLst>
        </pc:spChg>
        <pc:spChg chg="add mod topLvl">
          <ac:chgData name="Judson Santiago" userId="ebb108da2f256286" providerId="LiveId" clId="{A19D161D-947B-42B7-B71E-BEE1278B5322}" dt="2021-05-29T16:53:42.633" v="175" actId="164"/>
          <ac:spMkLst>
            <pc:docMk/>
            <pc:sldMk cId="2400000070" sldId="269"/>
            <ac:spMk id="43" creationId="{DE988430-292B-4D2E-942E-3505AB393132}"/>
          </ac:spMkLst>
        </pc:spChg>
        <pc:spChg chg="add mod topLvl">
          <ac:chgData name="Judson Santiago" userId="ebb108da2f256286" providerId="LiveId" clId="{A19D161D-947B-42B7-B71E-BEE1278B5322}" dt="2021-05-29T16:53:42.633" v="175" actId="164"/>
          <ac:spMkLst>
            <pc:docMk/>
            <pc:sldMk cId="2400000070" sldId="269"/>
            <ac:spMk id="44" creationId="{B28DBE78-F536-4DC7-A4EB-476AF145209F}"/>
          </ac:spMkLst>
        </pc:spChg>
        <pc:spChg chg="add mod topLvl">
          <ac:chgData name="Judson Santiago" userId="ebb108da2f256286" providerId="LiveId" clId="{A19D161D-947B-42B7-B71E-BEE1278B5322}" dt="2021-05-29T16:53:42.633" v="175" actId="164"/>
          <ac:spMkLst>
            <pc:docMk/>
            <pc:sldMk cId="2400000070" sldId="269"/>
            <ac:spMk id="45" creationId="{19B0E933-8243-4037-8C59-6B465BABD0ED}"/>
          </ac:spMkLst>
        </pc:spChg>
        <pc:spChg chg="add mod topLvl">
          <ac:chgData name="Judson Santiago" userId="ebb108da2f256286" providerId="LiveId" clId="{A19D161D-947B-42B7-B71E-BEE1278B5322}" dt="2021-05-29T16:53:42.633" v="175" actId="164"/>
          <ac:spMkLst>
            <pc:docMk/>
            <pc:sldMk cId="2400000070" sldId="269"/>
            <ac:spMk id="46" creationId="{FBD8E6C1-46CC-4F13-B71E-B32FEF0AD52F}"/>
          </ac:spMkLst>
        </pc:spChg>
        <pc:spChg chg="add mod topLvl">
          <ac:chgData name="Judson Santiago" userId="ebb108da2f256286" providerId="LiveId" clId="{A19D161D-947B-42B7-B71E-BEE1278B5322}" dt="2021-05-29T16:53:42.633" v="175" actId="164"/>
          <ac:spMkLst>
            <pc:docMk/>
            <pc:sldMk cId="2400000070" sldId="269"/>
            <ac:spMk id="47" creationId="{160F612C-374F-4545-BD16-B4D7B4F2D4D5}"/>
          </ac:spMkLst>
        </pc:spChg>
        <pc:spChg chg="add mod topLvl">
          <ac:chgData name="Judson Santiago" userId="ebb108da2f256286" providerId="LiveId" clId="{A19D161D-947B-42B7-B71E-BEE1278B5322}" dt="2021-05-29T16:53:42.633" v="175" actId="164"/>
          <ac:spMkLst>
            <pc:docMk/>
            <pc:sldMk cId="2400000070" sldId="269"/>
            <ac:spMk id="48" creationId="{054C2475-420B-4820-883D-1D96FE9DB46F}"/>
          </ac:spMkLst>
        </pc:spChg>
        <pc:spChg chg="add mod topLvl">
          <ac:chgData name="Judson Santiago" userId="ebb108da2f256286" providerId="LiveId" clId="{A19D161D-947B-42B7-B71E-BEE1278B5322}" dt="2021-05-29T16:55:06.227" v="188" actId="207"/>
          <ac:spMkLst>
            <pc:docMk/>
            <pc:sldMk cId="2400000070" sldId="269"/>
            <ac:spMk id="49" creationId="{516AF542-1E52-405E-8806-5CE1B62DF9A1}"/>
          </ac:spMkLst>
        </pc:spChg>
        <pc:spChg chg="add mod topLvl">
          <ac:chgData name="Judson Santiago" userId="ebb108da2f256286" providerId="LiveId" clId="{A19D161D-947B-42B7-B71E-BEE1278B5322}" dt="2021-05-29T16:55:06.227" v="188" actId="207"/>
          <ac:spMkLst>
            <pc:docMk/>
            <pc:sldMk cId="2400000070" sldId="269"/>
            <ac:spMk id="50" creationId="{C3D6B753-8B8C-4776-AF00-4448AAA78AEB}"/>
          </ac:spMkLst>
        </pc:spChg>
        <pc:spChg chg="add mod topLvl">
          <ac:chgData name="Judson Santiago" userId="ebb108da2f256286" providerId="LiveId" clId="{A19D161D-947B-42B7-B71E-BEE1278B5322}" dt="2021-05-29T16:53:42.633" v="175" actId="164"/>
          <ac:spMkLst>
            <pc:docMk/>
            <pc:sldMk cId="2400000070" sldId="269"/>
            <ac:spMk id="51" creationId="{F1F0E79E-3FBA-4785-A355-A5D82717E790}"/>
          </ac:spMkLst>
        </pc:spChg>
        <pc:spChg chg="add mod topLvl">
          <ac:chgData name="Judson Santiago" userId="ebb108da2f256286" providerId="LiveId" clId="{A19D161D-947B-42B7-B71E-BEE1278B5322}" dt="2021-05-29T16:53:42.633" v="175" actId="164"/>
          <ac:spMkLst>
            <pc:docMk/>
            <pc:sldMk cId="2400000070" sldId="269"/>
            <ac:spMk id="52" creationId="{CE446589-0E04-498A-9404-98527F3EDB4E}"/>
          </ac:spMkLst>
        </pc:spChg>
        <pc:spChg chg="add mod">
          <ac:chgData name="Judson Santiago" userId="ebb108da2f256286" providerId="LiveId" clId="{A19D161D-947B-42B7-B71E-BEE1278B5322}" dt="2021-05-29T16:53:42.633" v="175" actId="164"/>
          <ac:spMkLst>
            <pc:docMk/>
            <pc:sldMk cId="2400000070" sldId="269"/>
            <ac:spMk id="53" creationId="{03B8A7E1-2372-4950-84DD-30B7219C1B91}"/>
          </ac:spMkLst>
        </pc:spChg>
        <pc:grpChg chg="add del mod">
          <ac:chgData name="Judson Santiago" userId="ebb108da2f256286" providerId="LiveId" clId="{A19D161D-947B-42B7-B71E-BEE1278B5322}" dt="2021-05-29T16:53:26.021" v="173" actId="165"/>
          <ac:grpSpMkLst>
            <pc:docMk/>
            <pc:sldMk cId="2400000070" sldId="269"/>
            <ac:grpSpMk id="4" creationId="{FCEA63F0-6769-40F7-BE6C-F161738C773A}"/>
          </ac:grpSpMkLst>
        </pc:grpChg>
        <pc:grpChg chg="add del mod">
          <ac:chgData name="Judson Santiago" userId="ebb108da2f256286" providerId="LiveId" clId="{A19D161D-947B-42B7-B71E-BEE1278B5322}" dt="2021-05-29T16:47:45.664" v="91" actId="165"/>
          <ac:grpSpMkLst>
            <pc:docMk/>
            <pc:sldMk cId="2400000070" sldId="269"/>
            <ac:grpSpMk id="12" creationId="{2ED41C2D-74D0-47A4-8480-FC62F204D5B7}"/>
          </ac:grpSpMkLst>
        </pc:grpChg>
        <pc:grpChg chg="add mod">
          <ac:chgData name="Judson Santiago" userId="ebb108da2f256286" providerId="LiveId" clId="{A19D161D-947B-42B7-B71E-BEE1278B5322}" dt="2021-05-29T16:53:35.975" v="174" actId="164"/>
          <ac:grpSpMkLst>
            <pc:docMk/>
            <pc:sldMk cId="2400000070" sldId="269"/>
            <ac:grpSpMk id="54" creationId="{192F633F-66B9-4D03-BB9A-ABF2578BFF4D}"/>
          </ac:grpSpMkLst>
        </pc:grpChg>
        <pc:grpChg chg="add mod">
          <ac:chgData name="Judson Santiago" userId="ebb108da2f256286" providerId="LiveId" clId="{A19D161D-947B-42B7-B71E-BEE1278B5322}" dt="2021-05-29T16:53:42.633" v="175" actId="164"/>
          <ac:grpSpMkLst>
            <pc:docMk/>
            <pc:sldMk cId="2400000070" sldId="269"/>
            <ac:grpSpMk id="55" creationId="{AEA4B72B-A851-4A59-B9E0-FFEB4F6131F2}"/>
          </ac:grpSpMkLst>
        </pc:grpChg>
      </pc:sldChg>
      <pc:sldChg chg="modNotesTx">
        <pc:chgData name="Judson Santiago" userId="ebb108da2f256286" providerId="LiveId" clId="{A19D161D-947B-42B7-B71E-BEE1278B5322}" dt="2021-05-29T16:59:27.678" v="228" actId="20577"/>
        <pc:sldMkLst>
          <pc:docMk/>
          <pc:sldMk cId="2066999423" sldId="273"/>
        </pc:sldMkLst>
      </pc:sldChg>
      <pc:sldChg chg="modSp mod">
        <pc:chgData name="Judson Santiago" userId="ebb108da2f256286" providerId="LiveId" clId="{A19D161D-947B-42B7-B71E-BEE1278B5322}" dt="2021-05-29T17:00:53.838" v="234" actId="1076"/>
        <pc:sldMkLst>
          <pc:docMk/>
          <pc:sldMk cId="1835935789" sldId="277"/>
        </pc:sldMkLst>
        <pc:spChg chg="mod">
          <ac:chgData name="Judson Santiago" userId="ebb108da2f256286" providerId="LiveId" clId="{A19D161D-947B-42B7-B71E-BEE1278B5322}" dt="2021-05-29T17:00:36.944" v="232" actId="1076"/>
          <ac:spMkLst>
            <pc:docMk/>
            <pc:sldMk cId="1835935789" sldId="277"/>
            <ac:spMk id="4" creationId="{00000000-0000-0000-0000-000000000000}"/>
          </ac:spMkLst>
        </pc:spChg>
        <pc:spChg chg="mod">
          <ac:chgData name="Judson Santiago" userId="ebb108da2f256286" providerId="LiveId" clId="{A19D161D-947B-42B7-B71E-BEE1278B5322}" dt="2021-05-29T17:00:48.092" v="233" actId="1076"/>
          <ac:spMkLst>
            <pc:docMk/>
            <pc:sldMk cId="1835935789" sldId="277"/>
            <ac:spMk id="10" creationId="{00000000-0000-0000-0000-000000000000}"/>
          </ac:spMkLst>
        </pc:spChg>
        <pc:spChg chg="mod">
          <ac:chgData name="Judson Santiago" userId="ebb108da2f256286" providerId="LiveId" clId="{A19D161D-947B-42B7-B71E-BEE1278B5322}" dt="2021-05-29T17:00:48.092" v="233" actId="1076"/>
          <ac:spMkLst>
            <pc:docMk/>
            <pc:sldMk cId="1835935789" sldId="277"/>
            <ac:spMk id="11" creationId="{00000000-0000-0000-0000-000000000000}"/>
          </ac:spMkLst>
        </pc:spChg>
        <pc:spChg chg="mod">
          <ac:chgData name="Judson Santiago" userId="ebb108da2f256286" providerId="LiveId" clId="{A19D161D-947B-42B7-B71E-BEE1278B5322}" dt="2021-05-29T17:00:53.838" v="234" actId="1076"/>
          <ac:spMkLst>
            <pc:docMk/>
            <pc:sldMk cId="1835935789" sldId="277"/>
            <ac:spMk id="13" creationId="{00000000-0000-0000-0000-000000000000}"/>
          </ac:spMkLst>
        </pc:spChg>
        <pc:cxnChg chg="mod">
          <ac:chgData name="Judson Santiago" userId="ebb108da2f256286" providerId="LiveId" clId="{A19D161D-947B-42B7-B71E-BEE1278B5322}" dt="2021-05-29T17:00:53.838" v="234" actId="1076"/>
          <ac:cxnSpMkLst>
            <pc:docMk/>
            <pc:sldMk cId="1835935789" sldId="277"/>
            <ac:cxnSpMk id="12" creationId="{00000000-0000-0000-0000-000000000000}"/>
          </ac:cxnSpMkLst>
        </pc:cxnChg>
      </pc:sldChg>
      <pc:sldChg chg="modSp mod">
        <pc:chgData name="Judson Santiago" userId="ebb108da2f256286" providerId="LiveId" clId="{A19D161D-947B-42B7-B71E-BEE1278B5322}" dt="2021-05-29T17:02:54.591" v="236" actId="20577"/>
        <pc:sldMkLst>
          <pc:docMk/>
          <pc:sldMk cId="3774409273" sldId="282"/>
        </pc:sldMkLst>
        <pc:spChg chg="mod">
          <ac:chgData name="Judson Santiago" userId="ebb108da2f256286" providerId="LiveId" clId="{A19D161D-947B-42B7-B71E-BEE1278B5322}" dt="2021-05-29T17:02:54.591" v="236" actId="20577"/>
          <ac:spMkLst>
            <pc:docMk/>
            <pc:sldMk cId="3774409273" sldId="282"/>
            <ac:spMk id="6" creationId="{00000000-0000-0000-0000-000000000000}"/>
          </ac:spMkLst>
        </pc:spChg>
      </pc:sldChg>
      <pc:sldChg chg="modSp mod">
        <pc:chgData name="Judson Santiago" userId="ebb108da2f256286" providerId="LiveId" clId="{A19D161D-947B-42B7-B71E-BEE1278B5322}" dt="2021-05-29T17:03:02.782" v="237" actId="20577"/>
        <pc:sldMkLst>
          <pc:docMk/>
          <pc:sldMk cId="2260577414" sldId="283"/>
        </pc:sldMkLst>
        <pc:spChg chg="mod">
          <ac:chgData name="Judson Santiago" userId="ebb108da2f256286" providerId="LiveId" clId="{A19D161D-947B-42B7-B71E-BEE1278B5322}" dt="2021-05-29T17:03:02.782" v="237" actId="20577"/>
          <ac:spMkLst>
            <pc:docMk/>
            <pc:sldMk cId="2260577414" sldId="283"/>
            <ac:spMk id="5" creationId="{00000000-0000-0000-0000-000000000000}"/>
          </ac:spMkLst>
        </pc:spChg>
      </pc:sldChg>
      <pc:sldChg chg="modSp mod">
        <pc:chgData name="Judson Santiago" userId="ebb108da2f256286" providerId="LiveId" clId="{A19D161D-947B-42B7-B71E-BEE1278B5322}" dt="2021-05-29T17:21:07.909" v="242" actId="207"/>
        <pc:sldMkLst>
          <pc:docMk/>
          <pc:sldMk cId="52889044" sldId="292"/>
        </pc:sldMkLst>
        <pc:spChg chg="mod">
          <ac:chgData name="Judson Santiago" userId="ebb108da2f256286" providerId="LiveId" clId="{A19D161D-947B-42B7-B71E-BEE1278B5322}" dt="2021-05-29T17:21:07.909" v="242" actId="207"/>
          <ac:spMkLst>
            <pc:docMk/>
            <pc:sldMk cId="52889044" sldId="292"/>
            <ac:spMk id="7" creationId="{00000000-0000-0000-0000-000000000000}"/>
          </ac:spMkLst>
        </pc:spChg>
      </pc:sldChg>
      <pc:sldChg chg="modNotesTx">
        <pc:chgData name="Judson Santiago" userId="ebb108da2f256286" providerId="LiveId" clId="{A19D161D-947B-42B7-B71E-BEE1278B5322}" dt="2021-05-29T16:33:31.454" v="76" actId="6549"/>
        <pc:sldMkLst>
          <pc:docMk/>
          <pc:sldMk cId="842154999" sldId="301"/>
        </pc:sldMkLst>
      </pc:sldChg>
    </pc:docChg>
  </pc:docChgLst>
  <pc:docChgLst>
    <pc:chgData name="Judson Santiago" userId="ebb108da2f256286" providerId="LiveId" clId="{696C60AD-2426-40D3-98B1-73CE8C746B88}"/>
    <pc:docChg chg="undo redo custSel modSld modMainMaster">
      <pc:chgData name="Judson Santiago" userId="ebb108da2f256286" providerId="LiveId" clId="{696C60AD-2426-40D3-98B1-73CE8C746B88}" dt="2021-05-08T21:24:24.541" v="501"/>
      <pc:docMkLst>
        <pc:docMk/>
      </pc:docMkLst>
      <pc:sldChg chg="modSp mod">
        <pc:chgData name="Judson Santiago" userId="ebb108da2f256286" providerId="LiveId" clId="{696C60AD-2426-40D3-98B1-73CE8C746B88}" dt="2021-05-08T17:41:22.252" v="5" actId="20577"/>
        <pc:sldMkLst>
          <pc:docMk/>
          <pc:sldMk cId="656135927" sldId="257"/>
        </pc:sldMkLst>
        <pc:spChg chg="mod">
          <ac:chgData name="Judson Santiago" userId="ebb108da2f256286" providerId="LiveId" clId="{696C60AD-2426-40D3-98B1-73CE8C746B88}" dt="2021-05-08T17:41:22.252" v="5" actId="20577"/>
          <ac:spMkLst>
            <pc:docMk/>
            <pc:sldMk cId="656135927" sldId="257"/>
            <ac:spMk id="3" creationId="{00000000-0000-0000-0000-000000000000}"/>
          </ac:spMkLst>
        </pc:spChg>
      </pc:sldChg>
      <pc:sldChg chg="modSp mod">
        <pc:chgData name="Judson Santiago" userId="ebb108da2f256286" providerId="LiveId" clId="{696C60AD-2426-40D3-98B1-73CE8C746B88}" dt="2021-05-08T17:53:51.482" v="72" actId="14100"/>
        <pc:sldMkLst>
          <pc:docMk/>
          <pc:sldMk cId="332644069" sldId="261"/>
        </pc:sldMkLst>
        <pc:spChg chg="mod">
          <ac:chgData name="Judson Santiago" userId="ebb108da2f256286" providerId="LiveId" clId="{696C60AD-2426-40D3-98B1-73CE8C746B88}" dt="2021-05-08T17:52:45.307" v="46" actId="6549"/>
          <ac:spMkLst>
            <pc:docMk/>
            <pc:sldMk cId="332644069" sldId="261"/>
            <ac:spMk id="3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17:53:48.950" v="71" actId="14100"/>
          <ac:spMkLst>
            <pc:docMk/>
            <pc:sldMk cId="332644069" sldId="261"/>
            <ac:spMk id="20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17:53:51.482" v="72" actId="14100"/>
          <ac:spMkLst>
            <pc:docMk/>
            <pc:sldMk cId="332644069" sldId="261"/>
            <ac:spMk id="21" creationId="{00000000-0000-0000-0000-000000000000}"/>
          </ac:spMkLst>
        </pc:spChg>
      </pc:sldChg>
      <pc:sldChg chg="modSp mod">
        <pc:chgData name="Judson Santiago" userId="ebb108da2f256286" providerId="LiveId" clId="{696C60AD-2426-40D3-98B1-73CE8C746B88}" dt="2021-05-08T18:02:43.270" v="94" actId="207"/>
        <pc:sldMkLst>
          <pc:docMk/>
          <pc:sldMk cId="2653890117" sldId="262"/>
        </pc:sldMkLst>
        <pc:spChg chg="mod">
          <ac:chgData name="Judson Santiago" userId="ebb108da2f256286" providerId="LiveId" clId="{696C60AD-2426-40D3-98B1-73CE8C746B88}" dt="2021-05-08T18:02:43.270" v="94" actId="207"/>
          <ac:spMkLst>
            <pc:docMk/>
            <pc:sldMk cId="2653890117" sldId="262"/>
            <ac:spMk id="3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18:00:43.743" v="92" actId="1076"/>
          <ac:spMkLst>
            <pc:docMk/>
            <pc:sldMk cId="2653890117" sldId="262"/>
            <ac:spMk id="6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18:00:35.481" v="91" actId="1076"/>
          <ac:spMkLst>
            <pc:docMk/>
            <pc:sldMk cId="2653890117" sldId="262"/>
            <ac:spMk id="7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18:00:32.252" v="90" actId="1076"/>
          <ac:spMkLst>
            <pc:docMk/>
            <pc:sldMk cId="2653890117" sldId="262"/>
            <ac:spMk id="8" creationId="{00000000-0000-0000-0000-000000000000}"/>
          </ac:spMkLst>
        </pc:spChg>
      </pc:sldChg>
      <pc:sldChg chg="modSp mod">
        <pc:chgData name="Judson Santiago" userId="ebb108da2f256286" providerId="LiveId" clId="{696C60AD-2426-40D3-98B1-73CE8C746B88}" dt="2021-05-08T18:06:05.449" v="107" actId="368"/>
        <pc:sldMkLst>
          <pc:docMk/>
          <pc:sldMk cId="3628231197" sldId="263"/>
        </pc:sldMkLst>
        <pc:spChg chg="mod">
          <ac:chgData name="Judson Santiago" userId="ebb108da2f256286" providerId="LiveId" clId="{696C60AD-2426-40D3-98B1-73CE8C746B88}" dt="2021-05-08T18:06:05.449" v="107" actId="368"/>
          <ac:spMkLst>
            <pc:docMk/>
            <pc:sldMk cId="3628231197" sldId="263"/>
            <ac:spMk id="3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18:04:25.801" v="105" actId="20577"/>
          <ac:spMkLst>
            <pc:docMk/>
            <pc:sldMk cId="3628231197" sldId="263"/>
            <ac:spMk id="4" creationId="{00000000-0000-0000-0000-000000000000}"/>
          </ac:spMkLst>
        </pc:spChg>
      </pc:sldChg>
      <pc:sldChg chg="addSp modSp mod">
        <pc:chgData name="Judson Santiago" userId="ebb108da2f256286" providerId="LiveId" clId="{696C60AD-2426-40D3-98B1-73CE8C746B88}" dt="2021-05-08T18:37:48.009" v="198" actId="20577"/>
        <pc:sldMkLst>
          <pc:docMk/>
          <pc:sldMk cId="2930475540" sldId="264"/>
        </pc:sldMkLst>
        <pc:spChg chg="add mod">
          <ac:chgData name="Judson Santiago" userId="ebb108da2f256286" providerId="LiveId" clId="{696C60AD-2426-40D3-98B1-73CE8C746B88}" dt="2021-05-08T18:37:48.009" v="198" actId="20577"/>
          <ac:spMkLst>
            <pc:docMk/>
            <pc:sldMk cId="2930475540" sldId="264"/>
            <ac:spMk id="5" creationId="{D81E8049-6A79-4B9E-95D7-C77533538A80}"/>
          </ac:spMkLst>
        </pc:spChg>
      </pc:sldChg>
      <pc:sldChg chg="modSp mod">
        <pc:chgData name="Judson Santiago" userId="ebb108da2f256286" providerId="LiveId" clId="{696C60AD-2426-40D3-98B1-73CE8C746B88}" dt="2021-05-08T18:29:22" v="133" actId="20577"/>
        <pc:sldMkLst>
          <pc:docMk/>
          <pc:sldMk cId="1225718414" sldId="265"/>
        </pc:sldMkLst>
        <pc:spChg chg="mod">
          <ac:chgData name="Judson Santiago" userId="ebb108da2f256286" providerId="LiveId" clId="{696C60AD-2426-40D3-98B1-73CE8C746B88}" dt="2021-05-08T18:29:22" v="133" actId="20577"/>
          <ac:spMkLst>
            <pc:docMk/>
            <pc:sldMk cId="1225718414" sldId="265"/>
            <ac:spMk id="4" creationId="{00000000-0000-0000-0000-000000000000}"/>
          </ac:spMkLst>
        </pc:spChg>
      </pc:sldChg>
      <pc:sldChg chg="modSp mod">
        <pc:chgData name="Judson Santiago" userId="ebb108da2f256286" providerId="LiveId" clId="{696C60AD-2426-40D3-98B1-73CE8C746B88}" dt="2021-05-08T18:29:00.961" v="122" actId="20577"/>
        <pc:sldMkLst>
          <pc:docMk/>
          <pc:sldMk cId="2486745246" sldId="266"/>
        </pc:sldMkLst>
        <pc:spChg chg="mod">
          <ac:chgData name="Judson Santiago" userId="ebb108da2f256286" providerId="LiveId" clId="{696C60AD-2426-40D3-98B1-73CE8C746B88}" dt="2021-05-08T18:29:00.961" v="122" actId="20577"/>
          <ac:spMkLst>
            <pc:docMk/>
            <pc:sldMk cId="2486745246" sldId="266"/>
            <ac:spMk id="4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18:11:57.166" v="114" actId="20577"/>
          <ac:spMkLst>
            <pc:docMk/>
            <pc:sldMk cId="2486745246" sldId="266"/>
            <ac:spMk id="5" creationId="{00000000-0000-0000-0000-000000000000}"/>
          </ac:spMkLst>
        </pc:spChg>
      </pc:sldChg>
      <pc:sldChg chg="modSp mod">
        <pc:chgData name="Judson Santiago" userId="ebb108da2f256286" providerId="LiveId" clId="{696C60AD-2426-40D3-98B1-73CE8C746B88}" dt="2021-05-08T18:34:58.504" v="185" actId="20577"/>
        <pc:sldMkLst>
          <pc:docMk/>
          <pc:sldMk cId="2866456984" sldId="267"/>
        </pc:sldMkLst>
        <pc:spChg chg="mod">
          <ac:chgData name="Judson Santiago" userId="ebb108da2f256286" providerId="LiveId" clId="{696C60AD-2426-40D3-98B1-73CE8C746B88}" dt="2021-05-08T18:34:58.504" v="185" actId="20577"/>
          <ac:spMkLst>
            <pc:docMk/>
            <pc:sldMk cId="2866456984" sldId="267"/>
            <ac:spMk id="3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18:31:55.044" v="151" actId="1038"/>
          <ac:spMkLst>
            <pc:docMk/>
            <pc:sldMk cId="2866456984" sldId="267"/>
            <ac:spMk id="5" creationId="{00000000-0000-0000-0000-000000000000}"/>
          </ac:spMkLst>
        </pc:spChg>
      </pc:sldChg>
      <pc:sldChg chg="addSp modSp mod">
        <pc:chgData name="Judson Santiago" userId="ebb108da2f256286" providerId="LiveId" clId="{696C60AD-2426-40D3-98B1-73CE8C746B88}" dt="2021-05-08T18:38:24.163" v="231" actId="20577"/>
        <pc:sldMkLst>
          <pc:docMk/>
          <pc:sldMk cId="1870561613" sldId="268"/>
        </pc:sldMkLst>
        <pc:spChg chg="add mod">
          <ac:chgData name="Judson Santiago" userId="ebb108da2f256286" providerId="LiveId" clId="{696C60AD-2426-40D3-98B1-73CE8C746B88}" dt="2021-05-08T18:38:24.163" v="231" actId="20577"/>
          <ac:spMkLst>
            <pc:docMk/>
            <pc:sldMk cId="1870561613" sldId="268"/>
            <ac:spMk id="4" creationId="{3D6C3229-9699-46D3-9C6C-06E3DD16A00B}"/>
          </ac:spMkLst>
        </pc:spChg>
      </pc:sldChg>
      <pc:sldChg chg="addSp modSp mod modNotesTx">
        <pc:chgData name="Judson Santiago" userId="ebb108da2f256286" providerId="LiveId" clId="{696C60AD-2426-40D3-98B1-73CE8C746B88}" dt="2021-05-08T18:41:50.011" v="271" actId="207"/>
        <pc:sldMkLst>
          <pc:docMk/>
          <pc:sldMk cId="2400000070" sldId="269"/>
        </pc:sldMkLst>
        <pc:spChg chg="mod">
          <ac:chgData name="Judson Santiago" userId="ebb108da2f256286" providerId="LiveId" clId="{696C60AD-2426-40D3-98B1-73CE8C746B88}" dt="2021-05-08T18:41:50.011" v="271" actId="207"/>
          <ac:spMkLst>
            <pc:docMk/>
            <pc:sldMk cId="2400000070" sldId="269"/>
            <ac:spMk id="5" creationId="{00000000-0000-0000-0000-000000000000}"/>
          </ac:spMkLst>
        </pc:spChg>
        <pc:spChg chg="add mod">
          <ac:chgData name="Judson Santiago" userId="ebb108da2f256286" providerId="LiveId" clId="{696C60AD-2426-40D3-98B1-73CE8C746B88}" dt="2021-05-08T18:40:20.639" v="232"/>
          <ac:spMkLst>
            <pc:docMk/>
            <pc:sldMk cId="2400000070" sldId="269"/>
            <ac:spMk id="11" creationId="{E9914126-7D90-4E66-B212-6F1E83F70EFA}"/>
          </ac:spMkLst>
        </pc:spChg>
      </pc:sldChg>
      <pc:sldChg chg="addSp delSp modSp mod">
        <pc:chgData name="Judson Santiago" userId="ebb108da2f256286" providerId="LiveId" clId="{696C60AD-2426-40D3-98B1-73CE8C746B88}" dt="2021-05-08T18:47:13.726" v="312" actId="552"/>
        <pc:sldMkLst>
          <pc:docMk/>
          <pc:sldMk cId="4005005985" sldId="270"/>
        </pc:sldMkLst>
        <pc:spChg chg="mod">
          <ac:chgData name="Judson Santiago" userId="ebb108da2f256286" providerId="LiveId" clId="{696C60AD-2426-40D3-98B1-73CE8C746B88}" dt="2021-05-08T18:46:36.227" v="309" actId="948"/>
          <ac:spMkLst>
            <pc:docMk/>
            <pc:sldMk cId="4005005985" sldId="270"/>
            <ac:spMk id="3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18:47:13.726" v="312" actId="552"/>
          <ac:spMkLst>
            <pc:docMk/>
            <pc:sldMk cId="4005005985" sldId="270"/>
            <ac:spMk id="4" creationId="{00000000-0000-0000-0000-000000000000}"/>
          </ac:spMkLst>
        </pc:spChg>
        <pc:spChg chg="add del mod">
          <ac:chgData name="Judson Santiago" userId="ebb108da2f256286" providerId="LiveId" clId="{696C60AD-2426-40D3-98B1-73CE8C746B88}" dt="2021-05-08T18:47:13.726" v="312" actId="552"/>
          <ac:spMkLst>
            <pc:docMk/>
            <pc:sldMk cId="4005005985" sldId="270"/>
            <ac:spMk id="5" creationId="{00000000-0000-0000-0000-000000000000}"/>
          </ac:spMkLst>
        </pc:spChg>
      </pc:sldChg>
      <pc:sldChg chg="addSp modSp mod">
        <pc:chgData name="Judson Santiago" userId="ebb108da2f256286" providerId="LiveId" clId="{696C60AD-2426-40D3-98B1-73CE8C746B88}" dt="2021-05-08T18:50:17.874" v="345" actId="6549"/>
        <pc:sldMkLst>
          <pc:docMk/>
          <pc:sldMk cId="3488614622" sldId="271"/>
        </pc:sldMkLst>
        <pc:spChg chg="add mod">
          <ac:chgData name="Judson Santiago" userId="ebb108da2f256286" providerId="LiveId" clId="{696C60AD-2426-40D3-98B1-73CE8C746B88}" dt="2021-05-08T18:49:09.178" v="314" actId="20577"/>
          <ac:spMkLst>
            <pc:docMk/>
            <pc:sldMk cId="3488614622" sldId="271"/>
            <ac:spMk id="6" creationId="{805ADCB3-EAC6-467D-BD05-31385A804BD3}"/>
          </ac:spMkLst>
        </pc:spChg>
        <pc:spChg chg="mod">
          <ac:chgData name="Judson Santiago" userId="ebb108da2f256286" providerId="LiveId" clId="{696C60AD-2426-40D3-98B1-73CE8C746B88}" dt="2021-05-08T18:50:17.874" v="345" actId="6549"/>
          <ac:spMkLst>
            <pc:docMk/>
            <pc:sldMk cId="3488614622" sldId="271"/>
            <ac:spMk id="11" creationId="{00000000-0000-0000-0000-000000000000}"/>
          </ac:spMkLst>
        </pc:spChg>
      </pc:sldChg>
      <pc:sldChg chg="modSp mod">
        <pc:chgData name="Judson Santiago" userId="ebb108da2f256286" providerId="LiveId" clId="{696C60AD-2426-40D3-98B1-73CE8C746B88}" dt="2021-05-08T21:04:05.660" v="386" actId="6549"/>
        <pc:sldMkLst>
          <pc:docMk/>
          <pc:sldMk cId="2066999423" sldId="273"/>
        </pc:sldMkLst>
        <pc:spChg chg="mod">
          <ac:chgData name="Judson Santiago" userId="ebb108da2f256286" providerId="LiveId" clId="{696C60AD-2426-40D3-98B1-73CE8C746B88}" dt="2021-05-08T21:04:05.660" v="386" actId="6549"/>
          <ac:spMkLst>
            <pc:docMk/>
            <pc:sldMk cId="2066999423" sldId="273"/>
            <ac:spMk id="5" creationId="{00000000-0000-0000-0000-000000000000}"/>
          </ac:spMkLst>
        </pc:spChg>
      </pc:sldChg>
      <pc:sldChg chg="modSp mod">
        <pc:chgData name="Judson Santiago" userId="ebb108da2f256286" providerId="LiveId" clId="{696C60AD-2426-40D3-98B1-73CE8C746B88}" dt="2021-05-08T21:05:50.618" v="390" actId="1037"/>
        <pc:sldMkLst>
          <pc:docMk/>
          <pc:sldMk cId="2260577414" sldId="283"/>
        </pc:sldMkLst>
        <pc:spChg chg="mod">
          <ac:chgData name="Judson Santiago" userId="ebb108da2f256286" providerId="LiveId" clId="{696C60AD-2426-40D3-98B1-73CE8C746B88}" dt="2021-05-08T21:05:42.924" v="388" actId="1038"/>
          <ac:spMkLst>
            <pc:docMk/>
            <pc:sldMk cId="2260577414" sldId="283"/>
            <ac:spMk id="4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21:05:50.618" v="390" actId="1037"/>
          <ac:spMkLst>
            <pc:docMk/>
            <pc:sldMk cId="2260577414" sldId="283"/>
            <ac:spMk id="5" creationId="{00000000-0000-0000-0000-000000000000}"/>
          </ac:spMkLst>
        </pc:spChg>
        <pc:cxnChg chg="mod">
          <ac:chgData name="Judson Santiago" userId="ebb108da2f256286" providerId="LiveId" clId="{696C60AD-2426-40D3-98B1-73CE8C746B88}" dt="2021-05-08T21:05:42.924" v="388" actId="1038"/>
          <ac:cxnSpMkLst>
            <pc:docMk/>
            <pc:sldMk cId="2260577414" sldId="283"/>
            <ac:cxnSpMk id="6" creationId="{00000000-0000-0000-0000-000000000000}"/>
          </ac:cxnSpMkLst>
        </pc:cxnChg>
      </pc:sldChg>
      <pc:sldChg chg="addSp modSp mod">
        <pc:chgData name="Judson Santiago" userId="ebb108da2f256286" providerId="LiveId" clId="{696C60AD-2426-40D3-98B1-73CE8C746B88}" dt="2021-05-08T21:10:34.863" v="401" actId="20577"/>
        <pc:sldMkLst>
          <pc:docMk/>
          <pc:sldMk cId="1352823214" sldId="287"/>
        </pc:sldMkLst>
        <pc:spChg chg="mod">
          <ac:chgData name="Judson Santiago" userId="ebb108da2f256286" providerId="LiveId" clId="{696C60AD-2426-40D3-98B1-73CE8C746B88}" dt="2021-05-08T21:10:14.123" v="392" actId="1038"/>
          <ac:spMkLst>
            <pc:docMk/>
            <pc:sldMk cId="1352823214" sldId="287"/>
            <ac:spMk id="4" creationId="{00000000-0000-0000-0000-000000000000}"/>
          </ac:spMkLst>
        </pc:spChg>
        <pc:spChg chg="add mod">
          <ac:chgData name="Judson Santiago" userId="ebb108da2f256286" providerId="LiveId" clId="{696C60AD-2426-40D3-98B1-73CE8C746B88}" dt="2021-05-08T21:10:34.863" v="401" actId="20577"/>
          <ac:spMkLst>
            <pc:docMk/>
            <pc:sldMk cId="1352823214" sldId="287"/>
            <ac:spMk id="7" creationId="{742D5861-68F5-4466-B63E-2681353EA487}"/>
          </ac:spMkLst>
        </pc:spChg>
        <pc:cxnChg chg="mod">
          <ac:chgData name="Judson Santiago" userId="ebb108da2f256286" providerId="LiveId" clId="{696C60AD-2426-40D3-98B1-73CE8C746B88}" dt="2021-05-08T21:10:14.123" v="392" actId="1038"/>
          <ac:cxnSpMkLst>
            <pc:docMk/>
            <pc:sldMk cId="1352823214" sldId="287"/>
            <ac:cxnSpMk id="6" creationId="{00000000-0000-0000-0000-000000000000}"/>
          </ac:cxnSpMkLst>
        </pc:cxnChg>
      </pc:sldChg>
      <pc:sldChg chg="addSp modSp mod">
        <pc:chgData name="Judson Santiago" userId="ebb108da2f256286" providerId="LiveId" clId="{696C60AD-2426-40D3-98B1-73CE8C746B88}" dt="2021-05-08T21:11:27.295" v="411" actId="1035"/>
        <pc:sldMkLst>
          <pc:docMk/>
          <pc:sldMk cId="2352837046" sldId="289"/>
        </pc:sldMkLst>
        <pc:spChg chg="mod">
          <ac:chgData name="Judson Santiago" userId="ebb108da2f256286" providerId="LiveId" clId="{696C60AD-2426-40D3-98B1-73CE8C746B88}" dt="2021-05-08T21:11:24.620" v="410" actId="948"/>
          <ac:spMkLst>
            <pc:docMk/>
            <pc:sldMk cId="2352837046" sldId="289"/>
            <ac:spMk id="6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21:11:27.295" v="411" actId="1035"/>
          <ac:spMkLst>
            <pc:docMk/>
            <pc:sldMk cId="2352837046" sldId="289"/>
            <ac:spMk id="7" creationId="{00000000-0000-0000-0000-000000000000}"/>
          </ac:spMkLst>
        </pc:spChg>
        <pc:spChg chg="add mod">
          <ac:chgData name="Judson Santiago" userId="ebb108da2f256286" providerId="LiveId" clId="{696C60AD-2426-40D3-98B1-73CE8C746B88}" dt="2021-05-08T21:10:55.681" v="402"/>
          <ac:spMkLst>
            <pc:docMk/>
            <pc:sldMk cId="2352837046" sldId="289"/>
            <ac:spMk id="8" creationId="{494A1460-C6F3-4F58-89EF-69928C5737E2}"/>
          </ac:spMkLst>
        </pc:spChg>
      </pc:sldChg>
      <pc:sldChg chg="modSp mod">
        <pc:chgData name="Judson Santiago" userId="ebb108da2f256286" providerId="LiveId" clId="{696C60AD-2426-40D3-98B1-73CE8C746B88}" dt="2021-05-08T21:13:45.379" v="422" actId="1076"/>
        <pc:sldMkLst>
          <pc:docMk/>
          <pc:sldMk cId="3781629762" sldId="290"/>
        </pc:sldMkLst>
        <pc:spChg chg="mod">
          <ac:chgData name="Judson Santiago" userId="ebb108da2f256286" providerId="LiveId" clId="{696C60AD-2426-40D3-98B1-73CE8C746B88}" dt="2021-05-08T21:13:28.361" v="421" actId="15"/>
          <ac:spMkLst>
            <pc:docMk/>
            <pc:sldMk cId="3781629762" sldId="290"/>
            <ac:spMk id="3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21:13:45.379" v="422" actId="1076"/>
          <ac:spMkLst>
            <pc:docMk/>
            <pc:sldMk cId="3781629762" sldId="290"/>
            <ac:spMk id="4" creationId="{00000000-0000-0000-0000-000000000000}"/>
          </ac:spMkLst>
        </pc:spChg>
      </pc:sldChg>
      <pc:sldChg chg="addSp modSp mod">
        <pc:chgData name="Judson Santiago" userId="ebb108da2f256286" providerId="LiveId" clId="{696C60AD-2426-40D3-98B1-73CE8C746B88}" dt="2021-05-08T21:24:15.820" v="500" actId="20577"/>
        <pc:sldMkLst>
          <pc:docMk/>
          <pc:sldMk cId="4277487044" sldId="291"/>
        </pc:sldMkLst>
        <pc:spChg chg="add mod">
          <ac:chgData name="Judson Santiago" userId="ebb108da2f256286" providerId="LiveId" clId="{696C60AD-2426-40D3-98B1-73CE8C746B88}" dt="2021-05-08T21:24:15.820" v="500" actId="20577"/>
          <ac:spMkLst>
            <pc:docMk/>
            <pc:sldMk cId="4277487044" sldId="291"/>
            <ac:spMk id="5" creationId="{289FB340-06E6-4AC2-80FC-8F68AC357614}"/>
          </ac:spMkLst>
        </pc:spChg>
      </pc:sldChg>
      <pc:sldChg chg="addSp modSp mod">
        <pc:chgData name="Judson Santiago" userId="ebb108da2f256286" providerId="LiveId" clId="{696C60AD-2426-40D3-98B1-73CE8C746B88}" dt="2021-05-08T21:24:24.541" v="501"/>
        <pc:sldMkLst>
          <pc:docMk/>
          <pc:sldMk cId="52889044" sldId="292"/>
        </pc:sldMkLst>
        <pc:spChg chg="mod">
          <ac:chgData name="Judson Santiago" userId="ebb108da2f256286" providerId="LiveId" clId="{696C60AD-2426-40D3-98B1-73CE8C746B88}" dt="2021-05-08T21:17:16.462" v="430" actId="948"/>
          <ac:spMkLst>
            <pc:docMk/>
            <pc:sldMk cId="52889044" sldId="292"/>
            <ac:spMk id="6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21:17:05.944" v="429" actId="1035"/>
          <ac:spMkLst>
            <pc:docMk/>
            <pc:sldMk cId="52889044" sldId="292"/>
            <ac:spMk id="7" creationId="{00000000-0000-0000-0000-000000000000}"/>
          </ac:spMkLst>
        </pc:spChg>
        <pc:spChg chg="add mod">
          <ac:chgData name="Judson Santiago" userId="ebb108da2f256286" providerId="LiveId" clId="{696C60AD-2426-40D3-98B1-73CE8C746B88}" dt="2021-05-08T21:24:24.541" v="501"/>
          <ac:spMkLst>
            <pc:docMk/>
            <pc:sldMk cId="52889044" sldId="292"/>
            <ac:spMk id="8" creationId="{E1A6958C-64CA-4038-89A0-A648C04A3EC0}"/>
          </ac:spMkLst>
        </pc:spChg>
      </pc:sldChg>
      <pc:sldChg chg="addSp modSp mod modNotesTx">
        <pc:chgData name="Judson Santiago" userId="ebb108da2f256286" providerId="LiveId" clId="{696C60AD-2426-40D3-98B1-73CE8C746B88}" dt="2021-05-08T21:23:18.550" v="491" actId="207"/>
        <pc:sldMkLst>
          <pc:docMk/>
          <pc:sldMk cId="4247850853" sldId="298"/>
        </pc:sldMkLst>
        <pc:spChg chg="mod">
          <ac:chgData name="Judson Santiago" userId="ebb108da2f256286" providerId="LiveId" clId="{696C60AD-2426-40D3-98B1-73CE8C746B88}" dt="2021-05-08T21:23:18.550" v="491" actId="207"/>
          <ac:spMkLst>
            <pc:docMk/>
            <pc:sldMk cId="4247850853" sldId="298"/>
            <ac:spMk id="3" creationId="{00000000-0000-0000-0000-000000000000}"/>
          </ac:spMkLst>
        </pc:spChg>
        <pc:spChg chg="add mod">
          <ac:chgData name="Judson Santiago" userId="ebb108da2f256286" providerId="LiveId" clId="{696C60AD-2426-40D3-98B1-73CE8C746B88}" dt="2021-05-08T21:19:32.272" v="451" actId="1076"/>
          <ac:spMkLst>
            <pc:docMk/>
            <pc:sldMk cId="4247850853" sldId="298"/>
            <ac:spMk id="5" creationId="{4293EBE1-1D09-49F2-90C3-084B3A05B790}"/>
          </ac:spMkLst>
        </pc:spChg>
      </pc:sldChg>
      <pc:sldChg chg="delSp modSp mod">
        <pc:chgData name="Judson Santiago" userId="ebb108da2f256286" providerId="LiveId" clId="{696C60AD-2426-40D3-98B1-73CE8C746B88}" dt="2021-05-08T21:03:35.738" v="376" actId="171"/>
        <pc:sldMkLst>
          <pc:docMk/>
          <pc:sldMk cId="695430238" sldId="299"/>
        </pc:sldMkLst>
        <pc:spChg chg="ord">
          <ac:chgData name="Judson Santiago" userId="ebb108da2f256286" providerId="LiveId" clId="{696C60AD-2426-40D3-98B1-73CE8C746B88}" dt="2021-05-08T21:02:38.782" v="369" actId="167"/>
          <ac:spMkLst>
            <pc:docMk/>
            <pc:sldMk cId="695430238" sldId="299"/>
            <ac:spMk id="3" creationId="{00000000-0000-0000-0000-000000000000}"/>
          </ac:spMkLst>
        </pc:spChg>
        <pc:spChg chg="ord">
          <ac:chgData name="Judson Santiago" userId="ebb108da2f256286" providerId="LiveId" clId="{696C60AD-2426-40D3-98B1-73CE8C746B88}" dt="2021-05-08T21:02:46.257" v="370" actId="171"/>
          <ac:spMkLst>
            <pc:docMk/>
            <pc:sldMk cId="695430238" sldId="299"/>
            <ac:spMk id="4" creationId="{00000000-0000-0000-0000-000000000000}"/>
          </ac:spMkLst>
        </pc:spChg>
        <pc:spChg chg="ord">
          <ac:chgData name="Judson Santiago" userId="ebb108da2f256286" providerId="LiveId" clId="{696C60AD-2426-40D3-98B1-73CE8C746B88}" dt="2021-05-08T21:03:28.264" v="374" actId="171"/>
          <ac:spMkLst>
            <pc:docMk/>
            <pc:sldMk cId="695430238" sldId="299"/>
            <ac:spMk id="5" creationId="{00000000-0000-0000-0000-000000000000}"/>
          </ac:spMkLst>
        </pc:spChg>
        <pc:spChg chg="del ord">
          <ac:chgData name="Judson Santiago" userId="ebb108da2f256286" providerId="LiveId" clId="{696C60AD-2426-40D3-98B1-73CE8C746B88}" dt="2021-05-08T21:02:12.152" v="348" actId="478"/>
          <ac:spMkLst>
            <pc:docMk/>
            <pc:sldMk cId="695430238" sldId="299"/>
            <ac:spMk id="8" creationId="{1DFEBE2B-5821-4753-9299-4353F5BF36C6}"/>
          </ac:spMkLst>
        </pc:spChg>
        <pc:spChg chg="mod ord">
          <ac:chgData name="Judson Santiago" userId="ebb108da2f256286" providerId="LiveId" clId="{696C60AD-2426-40D3-98B1-73CE8C746B88}" dt="2021-05-08T21:03:11.919" v="373" actId="171"/>
          <ac:spMkLst>
            <pc:docMk/>
            <pc:sldMk cId="695430238" sldId="299"/>
            <ac:spMk id="9" creationId="{CACC55DB-A6CF-4E8A-A211-FE9D1FAEEB25}"/>
          </ac:spMkLst>
        </pc:spChg>
        <pc:spChg chg="mod ord">
          <ac:chgData name="Judson Santiago" userId="ebb108da2f256286" providerId="LiveId" clId="{696C60AD-2426-40D3-98B1-73CE8C746B88}" dt="2021-05-08T21:03:35.738" v="376" actId="171"/>
          <ac:spMkLst>
            <pc:docMk/>
            <pc:sldMk cId="695430238" sldId="299"/>
            <ac:spMk id="10" creationId="{46B7277A-E7D0-40E5-AF3D-A8F80791AE15}"/>
          </ac:spMkLst>
        </pc:spChg>
      </pc:sldChg>
      <pc:sldChg chg="addSp delSp modSp mod">
        <pc:chgData name="Judson Santiago" userId="ebb108da2f256286" providerId="LiveId" clId="{696C60AD-2426-40D3-98B1-73CE8C746B88}" dt="2021-05-08T17:46:07.910" v="44" actId="20577"/>
        <pc:sldMkLst>
          <pc:docMk/>
          <pc:sldMk cId="842154999" sldId="301"/>
        </pc:sldMkLst>
        <pc:spChg chg="mod">
          <ac:chgData name="Judson Santiago" userId="ebb108da2f256286" providerId="LiveId" clId="{696C60AD-2426-40D3-98B1-73CE8C746B88}" dt="2021-05-08T17:44:48.015" v="25" actId="164"/>
          <ac:spMkLst>
            <pc:docMk/>
            <pc:sldMk cId="842154999" sldId="301"/>
            <ac:spMk id="27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17:44:48.015" v="25" actId="164"/>
          <ac:spMkLst>
            <pc:docMk/>
            <pc:sldMk cId="842154999" sldId="301"/>
            <ac:spMk id="28" creationId="{00000000-0000-0000-0000-000000000000}"/>
          </ac:spMkLst>
        </pc:spChg>
        <pc:spChg chg="del">
          <ac:chgData name="Judson Santiago" userId="ebb108da2f256286" providerId="LiveId" clId="{696C60AD-2426-40D3-98B1-73CE8C746B88}" dt="2021-05-08T17:44:21.558" v="19" actId="478"/>
          <ac:spMkLst>
            <pc:docMk/>
            <pc:sldMk cId="842154999" sldId="301"/>
            <ac:spMk id="29" creationId="{00000000-0000-0000-0000-000000000000}"/>
          </ac:spMkLst>
        </pc:spChg>
        <pc:spChg chg="del">
          <ac:chgData name="Judson Santiago" userId="ebb108da2f256286" providerId="LiveId" clId="{696C60AD-2426-40D3-98B1-73CE8C746B88}" dt="2021-05-08T17:44:21.558" v="19" actId="478"/>
          <ac:spMkLst>
            <pc:docMk/>
            <pc:sldMk cId="842154999" sldId="301"/>
            <ac:spMk id="33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17:45:41.559" v="28" actId="20577"/>
          <ac:spMkLst>
            <pc:docMk/>
            <pc:sldMk cId="842154999" sldId="301"/>
            <ac:spMk id="34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17:44:48.015" v="25" actId="164"/>
          <ac:spMkLst>
            <pc:docMk/>
            <pc:sldMk cId="842154999" sldId="301"/>
            <ac:spMk id="35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17:45:51.764" v="32" actId="20577"/>
          <ac:spMkLst>
            <pc:docMk/>
            <pc:sldMk cId="842154999" sldId="301"/>
            <ac:spMk id="36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17:44:48.015" v="25" actId="164"/>
          <ac:spMkLst>
            <pc:docMk/>
            <pc:sldMk cId="842154999" sldId="301"/>
            <ac:spMk id="37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17:45:59.113" v="36" actId="20577"/>
          <ac:spMkLst>
            <pc:docMk/>
            <pc:sldMk cId="842154999" sldId="301"/>
            <ac:spMk id="38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17:44:48.015" v="25" actId="164"/>
          <ac:spMkLst>
            <pc:docMk/>
            <pc:sldMk cId="842154999" sldId="301"/>
            <ac:spMk id="40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17:44:48.015" v="25" actId="164"/>
          <ac:spMkLst>
            <pc:docMk/>
            <pc:sldMk cId="842154999" sldId="301"/>
            <ac:spMk id="41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17:44:48.015" v="25" actId="164"/>
          <ac:spMkLst>
            <pc:docMk/>
            <pc:sldMk cId="842154999" sldId="301"/>
            <ac:spMk id="42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17:46:03.050" v="40" actId="20577"/>
          <ac:spMkLst>
            <pc:docMk/>
            <pc:sldMk cId="842154999" sldId="301"/>
            <ac:spMk id="43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17:46:07.910" v="44" actId="20577"/>
          <ac:spMkLst>
            <pc:docMk/>
            <pc:sldMk cId="842154999" sldId="301"/>
            <ac:spMk id="44" creationId="{00000000-0000-0000-0000-000000000000}"/>
          </ac:spMkLst>
        </pc:spChg>
        <pc:spChg chg="del">
          <ac:chgData name="Judson Santiago" userId="ebb108da2f256286" providerId="LiveId" clId="{696C60AD-2426-40D3-98B1-73CE8C746B88}" dt="2021-05-08T17:44:21.558" v="19" actId="478"/>
          <ac:spMkLst>
            <pc:docMk/>
            <pc:sldMk cId="842154999" sldId="301"/>
            <ac:spMk id="45" creationId="{00000000-0000-0000-0000-000000000000}"/>
          </ac:spMkLst>
        </pc:spChg>
        <pc:spChg chg="del">
          <ac:chgData name="Judson Santiago" userId="ebb108da2f256286" providerId="LiveId" clId="{696C60AD-2426-40D3-98B1-73CE8C746B88}" dt="2021-05-08T17:44:21.558" v="19" actId="478"/>
          <ac:spMkLst>
            <pc:docMk/>
            <pc:sldMk cId="842154999" sldId="301"/>
            <ac:spMk id="46" creationId="{00000000-0000-0000-0000-000000000000}"/>
          </ac:spMkLst>
        </pc:spChg>
        <pc:spChg chg="mod">
          <ac:chgData name="Judson Santiago" userId="ebb108da2f256286" providerId="LiveId" clId="{696C60AD-2426-40D3-98B1-73CE8C746B88}" dt="2021-05-08T17:44:48.015" v="25" actId="164"/>
          <ac:spMkLst>
            <pc:docMk/>
            <pc:sldMk cId="842154999" sldId="301"/>
            <ac:spMk id="47" creationId="{00000000-0000-0000-0000-000000000000}"/>
          </ac:spMkLst>
        </pc:spChg>
        <pc:spChg chg="del">
          <ac:chgData name="Judson Santiago" userId="ebb108da2f256286" providerId="LiveId" clId="{696C60AD-2426-40D3-98B1-73CE8C746B88}" dt="2021-05-08T17:44:21.558" v="19" actId="478"/>
          <ac:spMkLst>
            <pc:docMk/>
            <pc:sldMk cId="842154999" sldId="301"/>
            <ac:spMk id="48" creationId="{00000000-0000-0000-0000-000000000000}"/>
          </ac:spMkLst>
        </pc:spChg>
        <pc:spChg chg="del">
          <ac:chgData name="Judson Santiago" userId="ebb108da2f256286" providerId="LiveId" clId="{696C60AD-2426-40D3-98B1-73CE8C746B88}" dt="2021-05-08T17:44:21.558" v="19" actId="478"/>
          <ac:spMkLst>
            <pc:docMk/>
            <pc:sldMk cId="842154999" sldId="301"/>
            <ac:spMk id="49" creationId="{00000000-0000-0000-0000-000000000000}"/>
          </ac:spMkLst>
        </pc:spChg>
        <pc:spChg chg="del">
          <ac:chgData name="Judson Santiago" userId="ebb108da2f256286" providerId="LiveId" clId="{696C60AD-2426-40D3-98B1-73CE8C746B88}" dt="2021-05-08T17:44:21.558" v="19" actId="478"/>
          <ac:spMkLst>
            <pc:docMk/>
            <pc:sldMk cId="842154999" sldId="301"/>
            <ac:spMk id="50" creationId="{00000000-0000-0000-0000-000000000000}"/>
          </ac:spMkLst>
        </pc:spChg>
        <pc:grpChg chg="add mod">
          <ac:chgData name="Judson Santiago" userId="ebb108da2f256286" providerId="LiveId" clId="{696C60AD-2426-40D3-98B1-73CE8C746B88}" dt="2021-05-08T17:44:51.548" v="26" actId="1076"/>
          <ac:grpSpMkLst>
            <pc:docMk/>
            <pc:sldMk cId="842154999" sldId="301"/>
            <ac:grpSpMk id="4" creationId="{19D33432-9E2A-429D-B461-3830F43F9CEE}"/>
          </ac:grpSpMkLst>
        </pc:grpChg>
        <pc:cxnChg chg="del mod">
          <ac:chgData name="Judson Santiago" userId="ebb108da2f256286" providerId="LiveId" clId="{696C60AD-2426-40D3-98B1-73CE8C746B88}" dt="2021-05-08T17:44:15.018" v="18" actId="478"/>
          <ac:cxnSpMkLst>
            <pc:docMk/>
            <pc:sldMk cId="842154999" sldId="301"/>
            <ac:cxnSpMk id="39" creationId="{00000000-0000-0000-0000-000000000000}"/>
          </ac:cxnSpMkLst>
        </pc:cxnChg>
      </pc:sldChg>
      <pc:sldMasterChg chg="setBg modSldLayout">
        <pc:chgData name="Judson Santiago" userId="ebb108da2f256286" providerId="LiveId" clId="{696C60AD-2426-40D3-98B1-73CE8C746B88}" dt="2021-05-08T17:38:48.600" v="4"/>
        <pc:sldMasterMkLst>
          <pc:docMk/>
          <pc:sldMasterMk cId="0" sldId="2147483660"/>
        </pc:sldMasterMkLst>
        <pc:sldLayoutChg chg="addSp modSp mod">
          <pc:chgData name="Judson Santiago" userId="ebb108da2f256286" providerId="LiveId" clId="{696C60AD-2426-40D3-98B1-73CE8C746B88}" dt="2021-05-08T17:38:27.324" v="1" actId="167"/>
          <pc:sldLayoutMkLst>
            <pc:docMk/>
            <pc:sldMasterMk cId="0" sldId="2147483660"/>
            <pc:sldLayoutMk cId="0" sldId="2147483661"/>
          </pc:sldLayoutMkLst>
          <pc:picChg chg="add mod ord">
            <ac:chgData name="Judson Santiago" userId="ebb108da2f256286" providerId="LiveId" clId="{696C60AD-2426-40D3-98B1-73CE8C746B88}" dt="2021-05-08T17:38:27.324" v="1" actId="167"/>
            <ac:picMkLst>
              <pc:docMk/>
              <pc:sldMasterMk cId="0" sldId="2147483660"/>
              <pc:sldLayoutMk cId="0" sldId="2147483661"/>
              <ac:picMk id="13" creationId="{0E359CF1-6140-461F-A17E-1D55B5686D80}"/>
            </ac:picMkLst>
          </pc:picChg>
        </pc:sldLayoutChg>
      </pc:sldMasterChg>
    </pc:docChg>
  </pc:docChgLst>
  <pc:docChgLst>
    <pc:chgData name="Judson Santiago" userId="ebb108da2f256286" providerId="LiveId" clId="{D4E04840-21CA-4CC3-A8DA-C3E0EB238807}"/>
    <pc:docChg chg="modSld">
      <pc:chgData name="Judson Santiago" userId="ebb108da2f256286" providerId="LiveId" clId="{D4E04840-21CA-4CC3-A8DA-C3E0EB238807}" dt="2020-01-23T20:42:30.082" v="584" actId="20577"/>
      <pc:docMkLst>
        <pc:docMk/>
      </pc:docMkLst>
      <pc:sldChg chg="modNotesTx">
        <pc:chgData name="Judson Santiago" userId="ebb108da2f256286" providerId="LiveId" clId="{D4E04840-21CA-4CC3-A8DA-C3E0EB238807}" dt="2020-01-23T20:11:57.992" v="185" actId="20577"/>
        <pc:sldMkLst>
          <pc:docMk/>
          <pc:sldMk cId="2066999423" sldId="273"/>
        </pc:sldMkLst>
      </pc:sldChg>
      <pc:sldChg chg="modSp">
        <pc:chgData name="Judson Santiago" userId="ebb108da2f256286" providerId="LiveId" clId="{D4E04840-21CA-4CC3-A8DA-C3E0EB238807}" dt="2020-01-23T20:17:35.499" v="263" actId="20577"/>
        <pc:sldMkLst>
          <pc:docMk/>
          <pc:sldMk cId="762063093" sldId="275"/>
        </pc:sldMkLst>
        <pc:spChg chg="mod">
          <ac:chgData name="Judson Santiago" userId="ebb108da2f256286" providerId="LiveId" clId="{D4E04840-21CA-4CC3-A8DA-C3E0EB238807}" dt="2020-01-23T20:17:35.499" v="263" actId="20577"/>
          <ac:spMkLst>
            <pc:docMk/>
            <pc:sldMk cId="762063093" sldId="275"/>
            <ac:spMk id="5" creationId="{00000000-0000-0000-0000-000000000000}"/>
          </ac:spMkLst>
        </pc:spChg>
      </pc:sldChg>
      <pc:sldChg chg="modSp modNotesTx">
        <pc:chgData name="Judson Santiago" userId="ebb108da2f256286" providerId="LiveId" clId="{D4E04840-21CA-4CC3-A8DA-C3E0EB238807}" dt="2020-01-23T20:33:49.672" v="450" actId="20577"/>
        <pc:sldMkLst>
          <pc:docMk/>
          <pc:sldMk cId="347016715" sldId="285"/>
        </pc:sldMkLst>
        <pc:spChg chg="mod">
          <ac:chgData name="Judson Santiago" userId="ebb108da2f256286" providerId="LiveId" clId="{D4E04840-21CA-4CC3-A8DA-C3E0EB238807}" dt="2020-01-23T20:29:32.708" v="276" actId="20577"/>
          <ac:spMkLst>
            <pc:docMk/>
            <pc:sldMk cId="347016715" sldId="285"/>
            <ac:spMk id="3" creationId="{00000000-0000-0000-0000-000000000000}"/>
          </ac:spMkLst>
        </pc:spChg>
      </pc:sldChg>
      <pc:sldChg chg="modSp">
        <pc:chgData name="Judson Santiago" userId="ebb108da2f256286" providerId="LiveId" clId="{D4E04840-21CA-4CC3-A8DA-C3E0EB238807}" dt="2020-01-23T20:39:46.476" v="501" actId="6549"/>
        <pc:sldMkLst>
          <pc:docMk/>
          <pc:sldMk cId="4277487044" sldId="291"/>
        </pc:sldMkLst>
        <pc:spChg chg="mod">
          <ac:chgData name="Judson Santiago" userId="ebb108da2f256286" providerId="LiveId" clId="{D4E04840-21CA-4CC3-A8DA-C3E0EB238807}" dt="2020-01-23T20:39:46.476" v="501" actId="6549"/>
          <ac:spMkLst>
            <pc:docMk/>
            <pc:sldMk cId="4277487044" sldId="291"/>
            <ac:spMk id="4" creationId="{00000000-0000-0000-0000-000000000000}"/>
          </ac:spMkLst>
        </pc:spChg>
      </pc:sldChg>
      <pc:sldChg chg="modSp">
        <pc:chgData name="Judson Santiago" userId="ebb108da2f256286" providerId="LiveId" clId="{D4E04840-21CA-4CC3-A8DA-C3E0EB238807}" dt="2020-01-23T20:39:35.462" v="500" actId="20577"/>
        <pc:sldMkLst>
          <pc:docMk/>
          <pc:sldMk cId="52889044" sldId="292"/>
        </pc:sldMkLst>
        <pc:spChg chg="mod">
          <ac:chgData name="Judson Santiago" userId="ebb108da2f256286" providerId="LiveId" clId="{D4E04840-21CA-4CC3-A8DA-C3E0EB238807}" dt="2020-01-23T20:39:35.462" v="500" actId="20577"/>
          <ac:spMkLst>
            <pc:docMk/>
            <pc:sldMk cId="52889044" sldId="292"/>
            <ac:spMk id="5" creationId="{00000000-0000-0000-0000-000000000000}"/>
          </ac:spMkLst>
        </pc:spChg>
        <pc:spChg chg="mod">
          <ac:chgData name="Judson Santiago" userId="ebb108da2f256286" providerId="LiveId" clId="{D4E04840-21CA-4CC3-A8DA-C3E0EB238807}" dt="2020-01-23T20:39:06.342" v="484" actId="113"/>
          <ac:spMkLst>
            <pc:docMk/>
            <pc:sldMk cId="52889044" sldId="292"/>
            <ac:spMk id="7" creationId="{00000000-0000-0000-0000-000000000000}"/>
          </ac:spMkLst>
        </pc:spChg>
      </pc:sldChg>
      <pc:sldChg chg="modSp modNotesTx">
        <pc:chgData name="Judson Santiago" userId="ebb108da2f256286" providerId="LiveId" clId="{D4E04840-21CA-4CC3-A8DA-C3E0EB238807}" dt="2020-01-23T20:42:30.082" v="584" actId="20577"/>
        <pc:sldMkLst>
          <pc:docMk/>
          <pc:sldMk cId="4247850853" sldId="298"/>
        </pc:sldMkLst>
        <pc:spChg chg="mod">
          <ac:chgData name="Judson Santiago" userId="ebb108da2f256286" providerId="LiveId" clId="{D4E04840-21CA-4CC3-A8DA-C3E0EB238807}" dt="2020-01-23T20:42:14.409" v="539" actId="20577"/>
          <ac:spMkLst>
            <pc:docMk/>
            <pc:sldMk cId="4247850853" sldId="298"/>
            <ac:spMk id="3" creationId="{00000000-0000-0000-0000-000000000000}"/>
          </ac:spMkLst>
        </pc:spChg>
      </pc:sldChg>
      <pc:sldChg chg="modSp">
        <pc:chgData name="Judson Santiago" userId="ebb108da2f256286" providerId="LiveId" clId="{D4E04840-21CA-4CC3-A8DA-C3E0EB238807}" dt="2020-01-23T19:51:44.561" v="0" actId="20577"/>
        <pc:sldMkLst>
          <pc:docMk/>
          <pc:sldMk cId="842154999" sldId="301"/>
        </pc:sldMkLst>
        <pc:spChg chg="mod">
          <ac:chgData name="Judson Santiago" userId="ebb108da2f256286" providerId="LiveId" clId="{D4E04840-21CA-4CC3-A8DA-C3E0EB238807}" dt="2020-01-23T19:51:44.561" v="0" actId="20577"/>
          <ac:spMkLst>
            <pc:docMk/>
            <pc:sldMk cId="842154999" sldId="301"/>
            <ac:spMk id="33" creationId="{00000000-0000-0000-0000-000000000000}"/>
          </ac:spMkLst>
        </pc:spChg>
      </pc:sldChg>
    </pc:docChg>
  </pc:docChgLst>
  <pc:docChgLst>
    <pc:chgData name="Judson Santiago" userId="ebb108da2f256286" providerId="LiveId" clId="{3E8E42BB-B9EA-4247-B3FC-A7265B5B8500}"/>
    <pc:docChg chg="undo modSld">
      <pc:chgData name="Judson Santiago" userId="ebb108da2f256286" providerId="LiveId" clId="{3E8E42BB-B9EA-4247-B3FC-A7265B5B8500}" dt="2019-09-27T22:45:21.312" v="135" actId="20577"/>
      <pc:docMkLst>
        <pc:docMk/>
      </pc:docMkLst>
      <pc:sldChg chg="modSp">
        <pc:chgData name="Judson Santiago" userId="ebb108da2f256286" providerId="LiveId" clId="{3E8E42BB-B9EA-4247-B3FC-A7265B5B8500}" dt="2019-09-27T22:11:04.590" v="24" actId="20577"/>
        <pc:sldMkLst>
          <pc:docMk/>
          <pc:sldMk cId="2653890117" sldId="262"/>
        </pc:sldMkLst>
        <pc:spChg chg="mod">
          <ac:chgData name="Judson Santiago" userId="ebb108da2f256286" providerId="LiveId" clId="{3E8E42BB-B9EA-4247-B3FC-A7265B5B8500}" dt="2019-09-27T22:11:04.590" v="24" actId="20577"/>
          <ac:spMkLst>
            <pc:docMk/>
            <pc:sldMk cId="2653890117" sldId="262"/>
            <ac:spMk id="3" creationId="{00000000-0000-0000-0000-000000000000}"/>
          </ac:spMkLst>
        </pc:spChg>
      </pc:sldChg>
      <pc:sldChg chg="modSp">
        <pc:chgData name="Judson Santiago" userId="ebb108da2f256286" providerId="LiveId" clId="{3E8E42BB-B9EA-4247-B3FC-A7265B5B8500}" dt="2019-09-27T22:19:20.114" v="56" actId="20577"/>
        <pc:sldMkLst>
          <pc:docMk/>
          <pc:sldMk cId="2930475540" sldId="264"/>
        </pc:sldMkLst>
        <pc:spChg chg="mod">
          <ac:chgData name="Judson Santiago" userId="ebb108da2f256286" providerId="LiveId" clId="{3E8E42BB-B9EA-4247-B3FC-A7265B5B8500}" dt="2019-09-27T22:19:20.114" v="56" actId="20577"/>
          <ac:spMkLst>
            <pc:docMk/>
            <pc:sldMk cId="2930475540" sldId="264"/>
            <ac:spMk id="4" creationId="{00000000-0000-0000-0000-000000000000}"/>
          </ac:spMkLst>
        </pc:spChg>
      </pc:sldChg>
      <pc:sldChg chg="modSp">
        <pc:chgData name="Judson Santiago" userId="ebb108da2f256286" providerId="LiveId" clId="{3E8E42BB-B9EA-4247-B3FC-A7265B5B8500}" dt="2019-09-27T22:22:33.226" v="58" actId="20577"/>
        <pc:sldMkLst>
          <pc:docMk/>
          <pc:sldMk cId="1225718414" sldId="265"/>
        </pc:sldMkLst>
        <pc:spChg chg="mod">
          <ac:chgData name="Judson Santiago" userId="ebb108da2f256286" providerId="LiveId" clId="{3E8E42BB-B9EA-4247-B3FC-A7265B5B8500}" dt="2019-09-27T22:22:33.226" v="58" actId="20577"/>
          <ac:spMkLst>
            <pc:docMk/>
            <pc:sldMk cId="1225718414" sldId="265"/>
            <ac:spMk id="4" creationId="{00000000-0000-0000-0000-000000000000}"/>
          </ac:spMkLst>
        </pc:spChg>
      </pc:sldChg>
      <pc:sldChg chg="modSp">
        <pc:chgData name="Judson Santiago" userId="ebb108da2f256286" providerId="LiveId" clId="{3E8E42BB-B9EA-4247-B3FC-A7265B5B8500}" dt="2019-09-27T22:23:19.266" v="59" actId="20577"/>
        <pc:sldMkLst>
          <pc:docMk/>
          <pc:sldMk cId="2486745246" sldId="266"/>
        </pc:sldMkLst>
        <pc:spChg chg="mod">
          <ac:chgData name="Judson Santiago" userId="ebb108da2f256286" providerId="LiveId" clId="{3E8E42BB-B9EA-4247-B3FC-A7265B5B8500}" dt="2019-09-27T22:23:19.266" v="59" actId="20577"/>
          <ac:spMkLst>
            <pc:docMk/>
            <pc:sldMk cId="2486745246" sldId="266"/>
            <ac:spMk id="4" creationId="{00000000-0000-0000-0000-000000000000}"/>
          </ac:spMkLst>
        </pc:spChg>
        <pc:spChg chg="mod">
          <ac:chgData name="Judson Santiago" userId="ebb108da2f256286" providerId="LiveId" clId="{3E8E42BB-B9EA-4247-B3FC-A7265B5B8500}" dt="2019-09-27T22:22:30.308" v="57" actId="20577"/>
          <ac:spMkLst>
            <pc:docMk/>
            <pc:sldMk cId="2486745246" sldId="266"/>
            <ac:spMk id="5" creationId="{00000000-0000-0000-0000-000000000000}"/>
          </ac:spMkLst>
        </pc:spChg>
      </pc:sldChg>
      <pc:sldChg chg="modSp">
        <pc:chgData name="Judson Santiago" userId="ebb108da2f256286" providerId="LiveId" clId="{3E8E42BB-B9EA-4247-B3FC-A7265B5B8500}" dt="2019-09-27T22:23:49.503" v="60" actId="20577"/>
        <pc:sldMkLst>
          <pc:docMk/>
          <pc:sldMk cId="2866456984" sldId="267"/>
        </pc:sldMkLst>
        <pc:spChg chg="mod">
          <ac:chgData name="Judson Santiago" userId="ebb108da2f256286" providerId="LiveId" clId="{3E8E42BB-B9EA-4247-B3FC-A7265B5B8500}" dt="2019-09-27T22:23:49.503" v="60" actId="20577"/>
          <ac:spMkLst>
            <pc:docMk/>
            <pc:sldMk cId="2866456984" sldId="267"/>
            <ac:spMk id="5" creationId="{00000000-0000-0000-0000-000000000000}"/>
          </ac:spMkLst>
        </pc:spChg>
      </pc:sldChg>
      <pc:sldChg chg="modSp">
        <pc:chgData name="Judson Santiago" userId="ebb108da2f256286" providerId="LiveId" clId="{3E8E42BB-B9EA-4247-B3FC-A7265B5B8500}" dt="2019-09-27T22:30:28.218" v="76" actId="20577"/>
        <pc:sldMkLst>
          <pc:docMk/>
          <pc:sldMk cId="1870561613" sldId="268"/>
        </pc:sldMkLst>
        <pc:spChg chg="mod">
          <ac:chgData name="Judson Santiago" userId="ebb108da2f256286" providerId="LiveId" clId="{3E8E42BB-B9EA-4247-B3FC-A7265B5B8500}" dt="2019-09-27T22:30:28.218" v="76" actId="20577"/>
          <ac:spMkLst>
            <pc:docMk/>
            <pc:sldMk cId="1870561613" sldId="268"/>
            <ac:spMk id="5" creationId="{00000000-0000-0000-0000-000000000000}"/>
          </ac:spMkLst>
        </pc:spChg>
      </pc:sldChg>
      <pc:sldChg chg="modSp">
        <pc:chgData name="Judson Santiago" userId="ebb108da2f256286" providerId="LiveId" clId="{3E8E42BB-B9EA-4247-B3FC-A7265B5B8500}" dt="2019-09-27T22:31:23.366" v="94" actId="20577"/>
        <pc:sldMkLst>
          <pc:docMk/>
          <pc:sldMk cId="3488614622" sldId="271"/>
        </pc:sldMkLst>
        <pc:spChg chg="mod">
          <ac:chgData name="Judson Santiago" userId="ebb108da2f256286" providerId="LiveId" clId="{3E8E42BB-B9EA-4247-B3FC-A7265B5B8500}" dt="2019-09-27T22:30:20.285" v="70" actId="20577"/>
          <ac:spMkLst>
            <pc:docMk/>
            <pc:sldMk cId="3488614622" sldId="271"/>
            <ac:spMk id="4" creationId="{00000000-0000-0000-0000-000000000000}"/>
          </ac:spMkLst>
        </pc:spChg>
        <pc:spChg chg="mod">
          <ac:chgData name="Judson Santiago" userId="ebb108da2f256286" providerId="LiveId" clId="{3E8E42BB-B9EA-4247-B3FC-A7265B5B8500}" dt="2019-09-27T22:31:23.366" v="94" actId="20577"/>
          <ac:spMkLst>
            <pc:docMk/>
            <pc:sldMk cId="3488614622" sldId="271"/>
            <ac:spMk id="9" creationId="{00000000-0000-0000-0000-000000000000}"/>
          </ac:spMkLst>
        </pc:spChg>
      </pc:sldChg>
      <pc:sldChg chg="modSp">
        <pc:chgData name="Judson Santiago" userId="ebb108da2f256286" providerId="LiveId" clId="{3E8E42BB-B9EA-4247-B3FC-A7265B5B8500}" dt="2019-09-27T22:34:42.450" v="110" actId="14100"/>
        <pc:sldMkLst>
          <pc:docMk/>
          <pc:sldMk cId="2066999423" sldId="273"/>
        </pc:sldMkLst>
        <pc:spChg chg="mod">
          <ac:chgData name="Judson Santiago" userId="ebb108da2f256286" providerId="LiveId" clId="{3E8E42BB-B9EA-4247-B3FC-A7265B5B8500}" dt="2019-09-27T22:34:14.369" v="100" actId="6549"/>
          <ac:spMkLst>
            <pc:docMk/>
            <pc:sldMk cId="2066999423" sldId="273"/>
            <ac:spMk id="3" creationId="{00000000-0000-0000-0000-000000000000}"/>
          </ac:spMkLst>
        </pc:spChg>
        <pc:spChg chg="mod">
          <ac:chgData name="Judson Santiago" userId="ebb108da2f256286" providerId="LiveId" clId="{3E8E42BB-B9EA-4247-B3FC-A7265B5B8500}" dt="2019-09-27T22:34:42.450" v="110" actId="14100"/>
          <ac:spMkLst>
            <pc:docMk/>
            <pc:sldMk cId="2066999423" sldId="273"/>
            <ac:spMk id="4" creationId="{00000000-0000-0000-0000-000000000000}"/>
          </ac:spMkLst>
        </pc:spChg>
        <pc:spChg chg="mod">
          <ac:chgData name="Judson Santiago" userId="ebb108da2f256286" providerId="LiveId" clId="{3E8E42BB-B9EA-4247-B3FC-A7265B5B8500}" dt="2019-09-27T22:34:25.524" v="102" actId="20577"/>
          <ac:spMkLst>
            <pc:docMk/>
            <pc:sldMk cId="2066999423" sldId="273"/>
            <ac:spMk id="5" creationId="{00000000-0000-0000-0000-000000000000}"/>
          </ac:spMkLst>
        </pc:spChg>
      </pc:sldChg>
      <pc:sldChg chg="modSp">
        <pc:chgData name="Judson Santiago" userId="ebb108da2f256286" providerId="LiveId" clId="{3E8E42BB-B9EA-4247-B3FC-A7265B5B8500}" dt="2019-09-27T22:40:19.017" v="113" actId="16959"/>
        <pc:sldMkLst>
          <pc:docMk/>
          <pc:sldMk cId="880099564" sldId="281"/>
        </pc:sldMkLst>
        <pc:spChg chg="mod">
          <ac:chgData name="Judson Santiago" userId="ebb108da2f256286" providerId="LiveId" clId="{3E8E42BB-B9EA-4247-B3FC-A7265B5B8500}" dt="2019-09-27T22:40:19.017" v="113" actId="16959"/>
          <ac:spMkLst>
            <pc:docMk/>
            <pc:sldMk cId="880099564" sldId="281"/>
            <ac:spMk id="4" creationId="{00000000-0000-0000-0000-000000000000}"/>
          </ac:spMkLst>
        </pc:spChg>
      </pc:sldChg>
      <pc:sldChg chg="modSp">
        <pc:chgData name="Judson Santiago" userId="ebb108da2f256286" providerId="LiveId" clId="{3E8E42BB-B9EA-4247-B3FC-A7265B5B8500}" dt="2019-09-27T22:42:31.623" v="119" actId="20577"/>
        <pc:sldMkLst>
          <pc:docMk/>
          <pc:sldMk cId="2260577414" sldId="283"/>
        </pc:sldMkLst>
        <pc:spChg chg="mod">
          <ac:chgData name="Judson Santiago" userId="ebb108da2f256286" providerId="LiveId" clId="{3E8E42BB-B9EA-4247-B3FC-A7265B5B8500}" dt="2019-09-27T22:42:22.707" v="116" actId="20577"/>
          <ac:spMkLst>
            <pc:docMk/>
            <pc:sldMk cId="2260577414" sldId="283"/>
            <ac:spMk id="4" creationId="{00000000-0000-0000-0000-000000000000}"/>
          </ac:spMkLst>
        </pc:spChg>
        <pc:spChg chg="mod">
          <ac:chgData name="Judson Santiago" userId="ebb108da2f256286" providerId="LiveId" clId="{3E8E42BB-B9EA-4247-B3FC-A7265B5B8500}" dt="2019-09-27T22:42:31.623" v="119" actId="20577"/>
          <ac:spMkLst>
            <pc:docMk/>
            <pc:sldMk cId="2260577414" sldId="283"/>
            <ac:spMk id="5" creationId="{00000000-0000-0000-0000-000000000000}"/>
          </ac:spMkLst>
        </pc:spChg>
      </pc:sldChg>
      <pc:sldChg chg="modSp">
        <pc:chgData name="Judson Santiago" userId="ebb108da2f256286" providerId="LiveId" clId="{3E8E42BB-B9EA-4247-B3FC-A7265B5B8500}" dt="2019-09-27T22:42:38.268" v="121" actId="20577"/>
        <pc:sldMkLst>
          <pc:docMk/>
          <pc:sldMk cId="3542150538" sldId="284"/>
        </pc:sldMkLst>
        <pc:spChg chg="mod">
          <ac:chgData name="Judson Santiago" userId="ebb108da2f256286" providerId="LiveId" clId="{3E8E42BB-B9EA-4247-B3FC-A7265B5B8500}" dt="2019-09-27T22:42:38.268" v="121" actId="20577"/>
          <ac:spMkLst>
            <pc:docMk/>
            <pc:sldMk cId="3542150538" sldId="284"/>
            <ac:spMk id="5" creationId="{00000000-0000-0000-0000-000000000000}"/>
          </ac:spMkLst>
        </pc:spChg>
      </pc:sldChg>
      <pc:sldChg chg="modSp">
        <pc:chgData name="Judson Santiago" userId="ebb108da2f256286" providerId="LiveId" clId="{3E8E42BB-B9EA-4247-B3FC-A7265B5B8500}" dt="2019-09-27T22:44:15.564" v="124" actId="20577"/>
        <pc:sldMkLst>
          <pc:docMk/>
          <pc:sldMk cId="347016715" sldId="285"/>
        </pc:sldMkLst>
        <pc:spChg chg="mod">
          <ac:chgData name="Judson Santiago" userId="ebb108da2f256286" providerId="LiveId" clId="{3E8E42BB-B9EA-4247-B3FC-A7265B5B8500}" dt="2019-09-27T22:44:15.564" v="124" actId="20577"/>
          <ac:spMkLst>
            <pc:docMk/>
            <pc:sldMk cId="347016715" sldId="285"/>
            <ac:spMk id="4" creationId="{00000000-0000-0000-0000-000000000000}"/>
          </ac:spMkLst>
        </pc:spChg>
      </pc:sldChg>
      <pc:sldChg chg="modSp">
        <pc:chgData name="Judson Santiago" userId="ebb108da2f256286" providerId="LiveId" clId="{3E8E42BB-B9EA-4247-B3FC-A7265B5B8500}" dt="2019-09-27T22:44:35.212" v="127" actId="20577"/>
        <pc:sldMkLst>
          <pc:docMk/>
          <pc:sldMk cId="3106895676" sldId="286"/>
        </pc:sldMkLst>
        <pc:spChg chg="mod">
          <ac:chgData name="Judson Santiago" userId="ebb108da2f256286" providerId="LiveId" clId="{3E8E42BB-B9EA-4247-B3FC-A7265B5B8500}" dt="2019-09-27T22:44:35.212" v="127" actId="20577"/>
          <ac:spMkLst>
            <pc:docMk/>
            <pc:sldMk cId="3106895676" sldId="286"/>
            <ac:spMk id="4" creationId="{00000000-0000-0000-0000-000000000000}"/>
          </ac:spMkLst>
        </pc:spChg>
      </pc:sldChg>
      <pc:sldChg chg="modSp">
        <pc:chgData name="Judson Santiago" userId="ebb108da2f256286" providerId="LiveId" clId="{3E8E42BB-B9EA-4247-B3FC-A7265B5B8500}" dt="2019-09-27T22:45:10.854" v="133" actId="20577"/>
        <pc:sldMkLst>
          <pc:docMk/>
          <pc:sldMk cId="1352823214" sldId="287"/>
        </pc:sldMkLst>
        <pc:spChg chg="mod">
          <ac:chgData name="Judson Santiago" userId="ebb108da2f256286" providerId="LiveId" clId="{3E8E42BB-B9EA-4247-B3FC-A7265B5B8500}" dt="2019-09-27T22:44:58.916" v="129" actId="20577"/>
          <ac:spMkLst>
            <pc:docMk/>
            <pc:sldMk cId="1352823214" sldId="287"/>
            <ac:spMk id="4" creationId="{00000000-0000-0000-0000-000000000000}"/>
          </ac:spMkLst>
        </pc:spChg>
        <pc:spChg chg="mod">
          <ac:chgData name="Judson Santiago" userId="ebb108da2f256286" providerId="LiveId" clId="{3E8E42BB-B9EA-4247-B3FC-A7265B5B8500}" dt="2019-09-27T22:45:10.854" v="133" actId="20577"/>
          <ac:spMkLst>
            <pc:docMk/>
            <pc:sldMk cId="1352823214" sldId="287"/>
            <ac:spMk id="5" creationId="{00000000-0000-0000-0000-000000000000}"/>
          </ac:spMkLst>
        </pc:spChg>
      </pc:sldChg>
      <pc:sldChg chg="modSp">
        <pc:chgData name="Judson Santiago" userId="ebb108da2f256286" providerId="LiveId" clId="{3E8E42BB-B9EA-4247-B3FC-A7265B5B8500}" dt="2019-09-27T22:45:21.312" v="135" actId="20577"/>
        <pc:sldMkLst>
          <pc:docMk/>
          <pc:sldMk cId="2352837046" sldId="289"/>
        </pc:sldMkLst>
        <pc:spChg chg="mod">
          <ac:chgData name="Judson Santiago" userId="ebb108da2f256286" providerId="LiveId" clId="{3E8E42BB-B9EA-4247-B3FC-A7265B5B8500}" dt="2019-09-27T22:45:21.312" v="135" actId="20577"/>
          <ac:spMkLst>
            <pc:docMk/>
            <pc:sldMk cId="2352837046" sldId="289"/>
            <ac:spMk id="5" creationId="{00000000-0000-0000-0000-000000000000}"/>
          </ac:spMkLst>
        </pc:spChg>
      </pc:sldChg>
      <pc:sldChg chg="modSp">
        <pc:chgData name="Judson Santiago" userId="ebb108da2f256286" providerId="LiveId" clId="{3E8E42BB-B9EA-4247-B3FC-A7265B5B8500}" dt="2019-09-27T22:33:57.040" v="99" actId="1076"/>
        <pc:sldMkLst>
          <pc:docMk/>
          <pc:sldMk cId="695430238" sldId="299"/>
        </pc:sldMkLst>
        <pc:spChg chg="mod">
          <ac:chgData name="Judson Santiago" userId="ebb108da2f256286" providerId="LiveId" clId="{3E8E42BB-B9EA-4247-B3FC-A7265B5B8500}" dt="2019-09-27T22:33:57.040" v="99" actId="1076"/>
          <ac:spMkLst>
            <pc:docMk/>
            <pc:sldMk cId="695430238" sldId="299"/>
            <ac:spMk id="4" creationId="{00000000-0000-0000-0000-000000000000}"/>
          </ac:spMkLst>
        </pc:spChg>
        <pc:spChg chg="mod">
          <ac:chgData name="Judson Santiago" userId="ebb108da2f256286" providerId="LiveId" clId="{3E8E42BB-B9EA-4247-B3FC-A7265B5B8500}" dt="2019-09-27T22:32:09.890" v="96" actId="20577"/>
          <ac:spMkLst>
            <pc:docMk/>
            <pc:sldMk cId="695430238" sldId="299"/>
            <ac:spMk id="5" creationId="{00000000-0000-0000-0000-000000000000}"/>
          </ac:spMkLst>
        </pc:spChg>
        <pc:spChg chg="mod">
          <ac:chgData name="Judson Santiago" userId="ebb108da2f256286" providerId="LiveId" clId="{3E8E42BB-B9EA-4247-B3FC-A7265B5B8500}" dt="2019-09-27T22:33:41.444" v="97" actId="1076"/>
          <ac:spMkLst>
            <pc:docMk/>
            <pc:sldMk cId="695430238" sldId="299"/>
            <ac:spMk id="7" creationId="{00000000-0000-0000-0000-000000000000}"/>
          </ac:spMkLst>
        </pc:spChg>
      </pc:sldChg>
    </pc:docChg>
  </pc:docChgLst>
  <pc:docChgLst>
    <pc:chgData name="Judson Santiago" userId="ebb108da2f256286" providerId="LiveId" clId="{A4EDE473-4388-40A2-8A7C-6E1C4A75C862}"/>
    <pc:docChg chg="undo custSel modSld">
      <pc:chgData name="Judson Santiago" userId="ebb108da2f256286" providerId="LiveId" clId="{A4EDE473-4388-40A2-8A7C-6E1C4A75C862}" dt="2019-03-07T21:43:17.425" v="881" actId="207"/>
      <pc:docMkLst>
        <pc:docMk/>
      </pc:docMkLst>
      <pc:sldChg chg="modSp">
        <pc:chgData name="Judson Santiago" userId="ebb108da2f256286" providerId="LiveId" clId="{A4EDE473-4388-40A2-8A7C-6E1C4A75C862}" dt="2019-03-07T20:42:06.080" v="242" actId="20577"/>
        <pc:sldMkLst>
          <pc:docMk/>
          <pc:sldMk cId="656135927" sldId="257"/>
        </pc:sldMkLst>
        <pc:spChg chg="mod">
          <ac:chgData name="Judson Santiago" userId="ebb108da2f256286" providerId="LiveId" clId="{A4EDE473-4388-40A2-8A7C-6E1C4A75C862}" dt="2019-03-07T20:41:46.419" v="218" actId="20577"/>
          <ac:spMkLst>
            <pc:docMk/>
            <pc:sldMk cId="656135927" sldId="257"/>
            <ac:spMk id="4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42:01.913" v="238" actId="20577"/>
          <ac:spMkLst>
            <pc:docMk/>
            <pc:sldMk cId="656135927" sldId="257"/>
            <ac:spMk id="23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42:06.080" v="242" actId="20577"/>
          <ac:spMkLst>
            <pc:docMk/>
            <pc:sldMk cId="656135927" sldId="257"/>
            <ac:spMk id="24" creationId="{00000000-0000-0000-0000-000000000000}"/>
          </ac:spMkLst>
        </pc:spChg>
      </pc:sldChg>
      <pc:sldChg chg="addSp modSp modNotesTx">
        <pc:chgData name="Judson Santiago" userId="ebb108da2f256286" providerId="LiveId" clId="{A4EDE473-4388-40A2-8A7C-6E1C4A75C862}" dt="2019-03-07T20:28:15.805" v="203" actId="20577"/>
        <pc:sldMkLst>
          <pc:docMk/>
          <pc:sldMk cId="3020462027" sldId="258"/>
        </pc:sldMkLst>
        <pc:spChg chg="mod">
          <ac:chgData name="Judson Santiago" userId="ebb108da2f256286" providerId="LiveId" clId="{A4EDE473-4388-40A2-8A7C-6E1C4A75C862}" dt="2019-03-07T20:24:30.876" v="17" actId="20577"/>
          <ac:spMkLst>
            <pc:docMk/>
            <pc:sldMk cId="3020462027" sldId="258"/>
            <ac:spMk id="4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5:06.358" v="18" actId="164"/>
          <ac:spMkLst>
            <pc:docMk/>
            <pc:sldMk cId="3020462027" sldId="258"/>
            <ac:spMk id="5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5:06.358" v="18" actId="164"/>
          <ac:spMkLst>
            <pc:docMk/>
            <pc:sldMk cId="3020462027" sldId="258"/>
            <ac:spMk id="6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5:06.358" v="18" actId="164"/>
          <ac:spMkLst>
            <pc:docMk/>
            <pc:sldMk cId="3020462027" sldId="258"/>
            <ac:spMk id="7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5:06.358" v="18" actId="164"/>
          <ac:spMkLst>
            <pc:docMk/>
            <pc:sldMk cId="3020462027" sldId="258"/>
            <ac:spMk id="8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5:06.358" v="18" actId="164"/>
          <ac:spMkLst>
            <pc:docMk/>
            <pc:sldMk cId="3020462027" sldId="258"/>
            <ac:spMk id="9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5:06.358" v="18" actId="164"/>
          <ac:spMkLst>
            <pc:docMk/>
            <pc:sldMk cId="3020462027" sldId="258"/>
            <ac:spMk id="10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5:06.358" v="18" actId="164"/>
          <ac:spMkLst>
            <pc:docMk/>
            <pc:sldMk cId="3020462027" sldId="258"/>
            <ac:spMk id="11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5:06.358" v="18" actId="164"/>
          <ac:spMkLst>
            <pc:docMk/>
            <pc:sldMk cId="3020462027" sldId="258"/>
            <ac:spMk id="12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5:06.358" v="18" actId="164"/>
          <ac:spMkLst>
            <pc:docMk/>
            <pc:sldMk cId="3020462027" sldId="258"/>
            <ac:spMk id="15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5:06.358" v="18" actId="164"/>
          <ac:spMkLst>
            <pc:docMk/>
            <pc:sldMk cId="3020462027" sldId="258"/>
            <ac:spMk id="16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5:06.358" v="18" actId="164"/>
          <ac:spMkLst>
            <pc:docMk/>
            <pc:sldMk cId="3020462027" sldId="258"/>
            <ac:spMk id="17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5:06.358" v="18" actId="164"/>
          <ac:spMkLst>
            <pc:docMk/>
            <pc:sldMk cId="3020462027" sldId="258"/>
            <ac:spMk id="18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5:06.358" v="18" actId="164"/>
          <ac:spMkLst>
            <pc:docMk/>
            <pc:sldMk cId="3020462027" sldId="258"/>
            <ac:spMk id="19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5:06.358" v="18" actId="164"/>
          <ac:spMkLst>
            <pc:docMk/>
            <pc:sldMk cId="3020462027" sldId="258"/>
            <ac:spMk id="20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5:06.358" v="18" actId="164"/>
          <ac:spMkLst>
            <pc:docMk/>
            <pc:sldMk cId="3020462027" sldId="258"/>
            <ac:spMk id="21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5:06.358" v="18" actId="164"/>
          <ac:spMkLst>
            <pc:docMk/>
            <pc:sldMk cId="3020462027" sldId="258"/>
            <ac:spMk id="22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6:39.985" v="31" actId="20577"/>
          <ac:spMkLst>
            <pc:docMk/>
            <pc:sldMk cId="3020462027" sldId="258"/>
            <ac:spMk id="23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26:50.429" v="32" actId="1076"/>
          <ac:spMkLst>
            <pc:docMk/>
            <pc:sldMk cId="3020462027" sldId="258"/>
            <ac:spMk id="24" creationId="{00000000-0000-0000-0000-000000000000}"/>
          </ac:spMkLst>
        </pc:spChg>
        <pc:grpChg chg="add mod">
          <ac:chgData name="Judson Santiago" userId="ebb108da2f256286" providerId="LiveId" clId="{A4EDE473-4388-40A2-8A7C-6E1C4A75C862}" dt="2019-03-07T20:26:23.057" v="28" actId="1076"/>
          <ac:grpSpMkLst>
            <pc:docMk/>
            <pc:sldMk cId="3020462027" sldId="258"/>
            <ac:grpSpMk id="13" creationId="{9D449603-5348-4F3F-8C14-E79BB27A1667}"/>
          </ac:grpSpMkLst>
        </pc:grpChg>
      </pc:sldChg>
      <pc:sldChg chg="modSp">
        <pc:chgData name="Judson Santiago" userId="ebb108da2f256286" providerId="LiveId" clId="{A4EDE473-4388-40A2-8A7C-6E1C4A75C862}" dt="2019-03-07T20:56:57.675" v="282" actId="20577"/>
        <pc:sldMkLst>
          <pc:docMk/>
          <pc:sldMk cId="332644069" sldId="261"/>
        </pc:sldMkLst>
        <pc:spChg chg="mod">
          <ac:chgData name="Judson Santiago" userId="ebb108da2f256286" providerId="LiveId" clId="{A4EDE473-4388-40A2-8A7C-6E1C4A75C862}" dt="2019-03-07T20:53:14.050" v="261" actId="368"/>
          <ac:spMkLst>
            <pc:docMk/>
            <pc:sldMk cId="332644069" sldId="261"/>
            <ac:spMk id="3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56:57.675" v="282" actId="20577"/>
          <ac:spMkLst>
            <pc:docMk/>
            <pc:sldMk cId="332644069" sldId="261"/>
            <ac:spMk id="21" creationId="{00000000-0000-0000-0000-000000000000}"/>
          </ac:spMkLst>
        </pc:spChg>
      </pc:sldChg>
      <pc:sldChg chg="modSp">
        <pc:chgData name="Judson Santiago" userId="ebb108da2f256286" providerId="LiveId" clId="{A4EDE473-4388-40A2-8A7C-6E1C4A75C862}" dt="2019-03-07T21:01:51.323" v="311" actId="20577"/>
        <pc:sldMkLst>
          <pc:docMk/>
          <pc:sldMk cId="2653890117" sldId="262"/>
        </pc:sldMkLst>
        <pc:spChg chg="mod">
          <ac:chgData name="Judson Santiago" userId="ebb108da2f256286" providerId="LiveId" clId="{A4EDE473-4388-40A2-8A7C-6E1C4A75C862}" dt="2019-03-07T20:58:47.074" v="300" actId="6549"/>
          <ac:spMkLst>
            <pc:docMk/>
            <pc:sldMk cId="2653890117" sldId="262"/>
            <ac:spMk id="3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01:51.323" v="311" actId="20577"/>
          <ac:spMkLst>
            <pc:docMk/>
            <pc:sldMk cId="2653890117" sldId="262"/>
            <ac:spMk id="8" creationId="{00000000-0000-0000-0000-000000000000}"/>
          </ac:spMkLst>
        </pc:spChg>
      </pc:sldChg>
      <pc:sldChg chg="modSp modNotesTx">
        <pc:chgData name="Judson Santiago" userId="ebb108da2f256286" providerId="LiveId" clId="{A4EDE473-4388-40A2-8A7C-6E1C4A75C862}" dt="2019-03-07T21:02:46.216" v="312" actId="20577"/>
        <pc:sldMkLst>
          <pc:docMk/>
          <pc:sldMk cId="3628231197" sldId="263"/>
        </pc:sldMkLst>
        <pc:spChg chg="mod">
          <ac:chgData name="Judson Santiago" userId="ebb108da2f256286" providerId="LiveId" clId="{A4EDE473-4388-40A2-8A7C-6E1C4A75C862}" dt="2019-03-07T21:01:45.937" v="310" actId="20577"/>
          <ac:spMkLst>
            <pc:docMk/>
            <pc:sldMk cId="3628231197" sldId="263"/>
            <ac:spMk id="4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0:59:57.294" v="307" actId="1076"/>
          <ac:spMkLst>
            <pc:docMk/>
            <pc:sldMk cId="3628231197" sldId="263"/>
            <ac:spMk id="5" creationId="{00000000-0000-0000-0000-000000000000}"/>
          </ac:spMkLst>
        </pc:spChg>
      </pc:sldChg>
      <pc:sldChg chg="modSp">
        <pc:chgData name="Judson Santiago" userId="ebb108da2f256286" providerId="LiveId" clId="{A4EDE473-4388-40A2-8A7C-6E1C4A75C862}" dt="2019-03-07T21:12:01.464" v="331" actId="1037"/>
        <pc:sldMkLst>
          <pc:docMk/>
          <pc:sldMk cId="2866456984" sldId="267"/>
        </pc:sldMkLst>
        <pc:spChg chg="mod">
          <ac:chgData name="Judson Santiago" userId="ebb108da2f256286" providerId="LiveId" clId="{A4EDE473-4388-40A2-8A7C-6E1C4A75C862}" dt="2019-03-07T21:11:31.058" v="328" actId="20577"/>
          <ac:spMkLst>
            <pc:docMk/>
            <pc:sldMk cId="2866456984" sldId="267"/>
            <ac:spMk id="3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12:01.464" v="331" actId="1037"/>
          <ac:spMkLst>
            <pc:docMk/>
            <pc:sldMk cId="2866456984" sldId="267"/>
            <ac:spMk id="5" creationId="{00000000-0000-0000-0000-000000000000}"/>
          </ac:spMkLst>
        </pc:spChg>
      </pc:sldChg>
      <pc:sldChg chg="modSp">
        <pc:chgData name="Judson Santiago" userId="ebb108da2f256286" providerId="LiveId" clId="{A4EDE473-4388-40A2-8A7C-6E1C4A75C862}" dt="2019-03-07T21:14:15.875" v="334" actId="14100"/>
        <pc:sldMkLst>
          <pc:docMk/>
          <pc:sldMk cId="4005005985" sldId="270"/>
        </pc:sldMkLst>
        <pc:spChg chg="mod">
          <ac:chgData name="Judson Santiago" userId="ebb108da2f256286" providerId="LiveId" clId="{A4EDE473-4388-40A2-8A7C-6E1C4A75C862}" dt="2019-03-07T21:14:13.023" v="333" actId="14100"/>
          <ac:spMkLst>
            <pc:docMk/>
            <pc:sldMk cId="4005005985" sldId="270"/>
            <ac:spMk id="4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14:15.875" v="334" actId="14100"/>
          <ac:spMkLst>
            <pc:docMk/>
            <pc:sldMk cId="4005005985" sldId="270"/>
            <ac:spMk id="5" creationId="{00000000-0000-0000-0000-000000000000}"/>
          </ac:spMkLst>
        </pc:spChg>
      </pc:sldChg>
      <pc:sldChg chg="modSp">
        <pc:chgData name="Judson Santiago" userId="ebb108da2f256286" providerId="LiveId" clId="{A4EDE473-4388-40A2-8A7C-6E1C4A75C862}" dt="2019-03-07T21:15:22.875" v="343" actId="20577"/>
        <pc:sldMkLst>
          <pc:docMk/>
          <pc:sldMk cId="3488614622" sldId="271"/>
        </pc:sldMkLst>
        <pc:spChg chg="mod">
          <ac:chgData name="Judson Santiago" userId="ebb108da2f256286" providerId="LiveId" clId="{A4EDE473-4388-40A2-8A7C-6E1C4A75C862}" dt="2019-03-07T21:15:22.875" v="343" actId="20577"/>
          <ac:spMkLst>
            <pc:docMk/>
            <pc:sldMk cId="3488614622" sldId="271"/>
            <ac:spMk id="4" creationId="{00000000-0000-0000-0000-000000000000}"/>
          </ac:spMkLst>
        </pc:spChg>
      </pc:sldChg>
      <pc:sldChg chg="modSp">
        <pc:chgData name="Judson Santiago" userId="ebb108da2f256286" providerId="LiveId" clId="{A4EDE473-4388-40A2-8A7C-6E1C4A75C862}" dt="2019-03-07T21:28:47.530" v="777" actId="20577"/>
        <pc:sldMkLst>
          <pc:docMk/>
          <pc:sldMk cId="762063093" sldId="275"/>
        </pc:sldMkLst>
        <pc:spChg chg="mod">
          <ac:chgData name="Judson Santiago" userId="ebb108da2f256286" providerId="LiveId" clId="{A4EDE473-4388-40A2-8A7C-6E1C4A75C862}" dt="2019-03-07T21:27:46.011" v="731" actId="207"/>
          <ac:spMkLst>
            <pc:docMk/>
            <pc:sldMk cId="762063093" sldId="275"/>
            <ac:spMk id="3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28:47.530" v="777" actId="20577"/>
          <ac:spMkLst>
            <pc:docMk/>
            <pc:sldMk cId="762063093" sldId="275"/>
            <ac:spMk id="5" creationId="{00000000-0000-0000-0000-000000000000}"/>
          </ac:spMkLst>
        </pc:spChg>
      </pc:sldChg>
      <pc:sldChg chg="modSp">
        <pc:chgData name="Judson Santiago" userId="ebb108da2f256286" providerId="LiveId" clId="{A4EDE473-4388-40A2-8A7C-6E1C4A75C862}" dt="2019-03-07T21:30:33.799" v="799" actId="1036"/>
        <pc:sldMkLst>
          <pc:docMk/>
          <pc:sldMk cId="1835935789" sldId="277"/>
        </pc:sldMkLst>
        <pc:spChg chg="mod">
          <ac:chgData name="Judson Santiago" userId="ebb108da2f256286" providerId="LiveId" clId="{A4EDE473-4388-40A2-8A7C-6E1C4A75C862}" dt="2019-03-07T21:29:41.222" v="789" actId="3064"/>
          <ac:spMkLst>
            <pc:docMk/>
            <pc:sldMk cId="1835935789" sldId="277"/>
            <ac:spMk id="4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30:33.799" v="799" actId="1036"/>
          <ac:spMkLst>
            <pc:docMk/>
            <pc:sldMk cId="1835935789" sldId="277"/>
            <ac:spMk id="5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30:33.799" v="799" actId="1036"/>
          <ac:spMkLst>
            <pc:docMk/>
            <pc:sldMk cId="1835935789" sldId="277"/>
            <ac:spMk id="8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30:09.289" v="790" actId="1076"/>
          <ac:spMkLst>
            <pc:docMk/>
            <pc:sldMk cId="1835935789" sldId="277"/>
            <ac:spMk id="10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30:09.289" v="790" actId="1076"/>
          <ac:spMkLst>
            <pc:docMk/>
            <pc:sldMk cId="1835935789" sldId="277"/>
            <ac:spMk id="11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30:20.182" v="793" actId="1037"/>
          <ac:spMkLst>
            <pc:docMk/>
            <pc:sldMk cId="1835935789" sldId="277"/>
            <ac:spMk id="13" creationId="{00000000-0000-0000-0000-000000000000}"/>
          </ac:spMkLst>
        </pc:spChg>
        <pc:cxnChg chg="mod">
          <ac:chgData name="Judson Santiago" userId="ebb108da2f256286" providerId="LiveId" clId="{A4EDE473-4388-40A2-8A7C-6E1C4A75C862}" dt="2019-03-07T21:30:33.799" v="799" actId="1036"/>
          <ac:cxnSpMkLst>
            <pc:docMk/>
            <pc:sldMk cId="1835935789" sldId="277"/>
            <ac:cxnSpMk id="7" creationId="{00000000-0000-0000-0000-000000000000}"/>
          </ac:cxnSpMkLst>
        </pc:cxnChg>
        <pc:cxnChg chg="mod">
          <ac:chgData name="Judson Santiago" userId="ebb108da2f256286" providerId="LiveId" clId="{A4EDE473-4388-40A2-8A7C-6E1C4A75C862}" dt="2019-03-07T21:30:33.799" v="799" actId="1036"/>
          <ac:cxnSpMkLst>
            <pc:docMk/>
            <pc:sldMk cId="1835935789" sldId="277"/>
            <ac:cxnSpMk id="9" creationId="{00000000-0000-0000-0000-000000000000}"/>
          </ac:cxnSpMkLst>
        </pc:cxnChg>
        <pc:cxnChg chg="mod">
          <ac:chgData name="Judson Santiago" userId="ebb108da2f256286" providerId="LiveId" clId="{A4EDE473-4388-40A2-8A7C-6E1C4A75C862}" dt="2019-03-07T21:30:20.182" v="793" actId="1037"/>
          <ac:cxnSpMkLst>
            <pc:docMk/>
            <pc:sldMk cId="1835935789" sldId="277"/>
            <ac:cxnSpMk id="12" creationId="{00000000-0000-0000-0000-000000000000}"/>
          </ac:cxnSpMkLst>
        </pc:cxnChg>
      </pc:sldChg>
      <pc:sldChg chg="modSp">
        <pc:chgData name="Judson Santiago" userId="ebb108da2f256286" providerId="LiveId" clId="{A4EDE473-4388-40A2-8A7C-6E1C4A75C862}" dt="2019-03-07T21:32:31.019" v="803" actId="403"/>
        <pc:sldMkLst>
          <pc:docMk/>
          <pc:sldMk cId="1192661518" sldId="280"/>
        </pc:sldMkLst>
        <pc:spChg chg="mod">
          <ac:chgData name="Judson Santiago" userId="ebb108da2f256286" providerId="LiveId" clId="{A4EDE473-4388-40A2-8A7C-6E1C4A75C862}" dt="2019-03-07T21:32:09.468" v="802" actId="948"/>
          <ac:spMkLst>
            <pc:docMk/>
            <pc:sldMk cId="1192661518" sldId="280"/>
            <ac:spMk id="3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31:42.910" v="801" actId="1076"/>
          <ac:spMkLst>
            <pc:docMk/>
            <pc:sldMk cId="1192661518" sldId="280"/>
            <ac:spMk id="6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32:31.019" v="803" actId="403"/>
          <ac:spMkLst>
            <pc:docMk/>
            <pc:sldMk cId="1192661518" sldId="280"/>
            <ac:spMk id="7" creationId="{00000000-0000-0000-0000-000000000000}"/>
          </ac:spMkLst>
        </pc:spChg>
      </pc:sldChg>
      <pc:sldChg chg="modSp">
        <pc:chgData name="Judson Santiago" userId="ebb108da2f256286" providerId="LiveId" clId="{A4EDE473-4388-40A2-8A7C-6E1C4A75C862}" dt="2019-03-07T21:34:45.014" v="813" actId="1076"/>
        <pc:sldMkLst>
          <pc:docMk/>
          <pc:sldMk cId="3774409273" sldId="282"/>
        </pc:sldMkLst>
        <pc:spChg chg="mod">
          <ac:chgData name="Judson Santiago" userId="ebb108da2f256286" providerId="LiveId" clId="{A4EDE473-4388-40A2-8A7C-6E1C4A75C862}" dt="2019-03-07T21:34:31.984" v="811" actId="948"/>
          <ac:spMkLst>
            <pc:docMk/>
            <pc:sldMk cId="3774409273" sldId="282"/>
            <ac:spMk id="3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34:37.830" v="812" actId="1076"/>
          <ac:spMkLst>
            <pc:docMk/>
            <pc:sldMk cId="3774409273" sldId="282"/>
            <ac:spMk id="5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34:45.014" v="813" actId="1076"/>
          <ac:spMkLst>
            <pc:docMk/>
            <pc:sldMk cId="3774409273" sldId="282"/>
            <ac:spMk id="6" creationId="{00000000-0000-0000-0000-000000000000}"/>
          </ac:spMkLst>
        </pc:spChg>
      </pc:sldChg>
      <pc:sldChg chg="modSp">
        <pc:chgData name="Judson Santiago" userId="ebb108da2f256286" providerId="LiveId" clId="{A4EDE473-4388-40A2-8A7C-6E1C4A75C862}" dt="2019-03-07T21:36:06.794" v="822" actId="1036"/>
        <pc:sldMkLst>
          <pc:docMk/>
          <pc:sldMk cId="2260577414" sldId="283"/>
        </pc:sldMkLst>
        <pc:spChg chg="mod">
          <ac:chgData name="Judson Santiago" userId="ebb108da2f256286" providerId="LiveId" clId="{A4EDE473-4388-40A2-8A7C-6E1C4A75C862}" dt="2019-03-07T21:35:14.458" v="814" actId="20577"/>
          <ac:spMkLst>
            <pc:docMk/>
            <pc:sldMk cId="2260577414" sldId="283"/>
            <ac:spMk id="4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35:57.907" v="817" actId="1076"/>
          <ac:spMkLst>
            <pc:docMk/>
            <pc:sldMk cId="2260577414" sldId="283"/>
            <ac:spMk id="5" creationId="{00000000-0000-0000-0000-000000000000}"/>
          </ac:spMkLst>
        </pc:spChg>
        <pc:cxnChg chg="mod">
          <ac:chgData name="Judson Santiago" userId="ebb108da2f256286" providerId="LiveId" clId="{A4EDE473-4388-40A2-8A7C-6E1C4A75C862}" dt="2019-03-07T21:36:06.794" v="822" actId="1036"/>
          <ac:cxnSpMkLst>
            <pc:docMk/>
            <pc:sldMk cId="2260577414" sldId="283"/>
            <ac:cxnSpMk id="6" creationId="{00000000-0000-0000-0000-000000000000}"/>
          </ac:cxnSpMkLst>
        </pc:cxnChg>
      </pc:sldChg>
      <pc:sldChg chg="modSp">
        <pc:chgData name="Judson Santiago" userId="ebb108da2f256286" providerId="LiveId" clId="{A4EDE473-4388-40A2-8A7C-6E1C4A75C862}" dt="2019-03-07T21:37:25.903" v="823" actId="1076"/>
        <pc:sldMkLst>
          <pc:docMk/>
          <pc:sldMk cId="347016715" sldId="285"/>
        </pc:sldMkLst>
        <pc:spChg chg="mod">
          <ac:chgData name="Judson Santiago" userId="ebb108da2f256286" providerId="LiveId" clId="{A4EDE473-4388-40A2-8A7C-6E1C4A75C862}" dt="2019-03-07T21:37:25.903" v="823" actId="1076"/>
          <ac:spMkLst>
            <pc:docMk/>
            <pc:sldMk cId="347016715" sldId="285"/>
            <ac:spMk id="4" creationId="{00000000-0000-0000-0000-000000000000}"/>
          </ac:spMkLst>
        </pc:spChg>
      </pc:sldChg>
      <pc:sldChg chg="modSp">
        <pc:chgData name="Judson Santiago" userId="ebb108da2f256286" providerId="LiveId" clId="{A4EDE473-4388-40A2-8A7C-6E1C4A75C862}" dt="2019-03-07T21:38:08.955" v="827" actId="1076"/>
        <pc:sldMkLst>
          <pc:docMk/>
          <pc:sldMk cId="3106895676" sldId="286"/>
        </pc:sldMkLst>
        <pc:spChg chg="mod">
          <ac:chgData name="Judson Santiago" userId="ebb108da2f256286" providerId="LiveId" clId="{A4EDE473-4388-40A2-8A7C-6E1C4A75C862}" dt="2019-03-07T21:38:03.540" v="826" actId="20577"/>
          <ac:spMkLst>
            <pc:docMk/>
            <pc:sldMk cId="3106895676" sldId="286"/>
            <ac:spMk id="3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38:08.955" v="827" actId="1076"/>
          <ac:spMkLst>
            <pc:docMk/>
            <pc:sldMk cId="3106895676" sldId="286"/>
            <ac:spMk id="4" creationId="{00000000-0000-0000-0000-000000000000}"/>
          </ac:spMkLst>
        </pc:spChg>
      </pc:sldChg>
      <pc:sldChg chg="modSp">
        <pc:chgData name="Judson Santiago" userId="ebb108da2f256286" providerId="LiveId" clId="{A4EDE473-4388-40A2-8A7C-6E1C4A75C862}" dt="2019-03-07T21:38:50.598" v="832" actId="14100"/>
        <pc:sldMkLst>
          <pc:docMk/>
          <pc:sldMk cId="1352823214" sldId="287"/>
        </pc:sldMkLst>
        <pc:spChg chg="mod">
          <ac:chgData name="Judson Santiago" userId="ebb108da2f256286" providerId="LiveId" clId="{A4EDE473-4388-40A2-8A7C-6E1C4A75C862}" dt="2019-03-07T21:38:36.568" v="829" actId="1076"/>
          <ac:spMkLst>
            <pc:docMk/>
            <pc:sldMk cId="1352823214" sldId="287"/>
            <ac:spMk id="5" creationId="{00000000-0000-0000-0000-000000000000}"/>
          </ac:spMkLst>
        </pc:spChg>
        <pc:cxnChg chg="mod">
          <ac:chgData name="Judson Santiago" userId="ebb108da2f256286" providerId="LiveId" clId="{A4EDE473-4388-40A2-8A7C-6E1C4A75C862}" dt="2019-03-07T21:38:50.598" v="832" actId="14100"/>
          <ac:cxnSpMkLst>
            <pc:docMk/>
            <pc:sldMk cId="1352823214" sldId="287"/>
            <ac:cxnSpMk id="6" creationId="{00000000-0000-0000-0000-000000000000}"/>
          </ac:cxnSpMkLst>
        </pc:cxnChg>
      </pc:sldChg>
      <pc:sldChg chg="modSp">
        <pc:chgData name="Judson Santiago" userId="ebb108da2f256286" providerId="LiveId" clId="{A4EDE473-4388-40A2-8A7C-6E1C4A75C862}" dt="2019-03-07T21:40:01.025" v="834" actId="6549"/>
        <pc:sldMkLst>
          <pc:docMk/>
          <pc:sldMk cId="2352837046" sldId="289"/>
        </pc:sldMkLst>
        <pc:spChg chg="mod">
          <ac:chgData name="Judson Santiago" userId="ebb108da2f256286" providerId="LiveId" clId="{A4EDE473-4388-40A2-8A7C-6E1C4A75C862}" dt="2019-03-07T21:40:01.025" v="834" actId="6549"/>
          <ac:spMkLst>
            <pc:docMk/>
            <pc:sldMk cId="2352837046" sldId="289"/>
            <ac:spMk id="6" creationId="{00000000-0000-0000-0000-000000000000}"/>
          </ac:spMkLst>
        </pc:spChg>
      </pc:sldChg>
      <pc:sldChg chg="modSp">
        <pc:chgData name="Judson Santiago" userId="ebb108da2f256286" providerId="LiveId" clId="{A4EDE473-4388-40A2-8A7C-6E1C4A75C862}" dt="2019-03-07T21:41:53.889" v="878" actId="20577"/>
        <pc:sldMkLst>
          <pc:docMk/>
          <pc:sldMk cId="4277487044" sldId="291"/>
        </pc:sldMkLst>
        <pc:spChg chg="mod">
          <ac:chgData name="Judson Santiago" userId="ebb108da2f256286" providerId="LiveId" clId="{A4EDE473-4388-40A2-8A7C-6E1C4A75C862}" dt="2019-03-07T21:41:53.889" v="878" actId="20577"/>
          <ac:spMkLst>
            <pc:docMk/>
            <pc:sldMk cId="4277487044" sldId="291"/>
            <ac:spMk id="4" creationId="{00000000-0000-0000-0000-000000000000}"/>
          </ac:spMkLst>
        </pc:spChg>
      </pc:sldChg>
      <pc:sldChg chg="modSp">
        <pc:chgData name="Judson Santiago" userId="ebb108da2f256286" providerId="LiveId" clId="{A4EDE473-4388-40A2-8A7C-6E1C4A75C862}" dt="2019-03-07T21:43:17.425" v="881" actId="207"/>
        <pc:sldMkLst>
          <pc:docMk/>
          <pc:sldMk cId="4247850853" sldId="298"/>
        </pc:sldMkLst>
        <pc:spChg chg="mod">
          <ac:chgData name="Judson Santiago" userId="ebb108da2f256286" providerId="LiveId" clId="{A4EDE473-4388-40A2-8A7C-6E1C4A75C862}" dt="2019-03-07T21:43:17.425" v="881" actId="207"/>
          <ac:spMkLst>
            <pc:docMk/>
            <pc:sldMk cId="4247850853" sldId="298"/>
            <ac:spMk id="3" creationId="{00000000-0000-0000-0000-000000000000}"/>
          </ac:spMkLst>
        </pc:spChg>
      </pc:sldChg>
      <pc:sldChg chg="modSp">
        <pc:chgData name="Judson Santiago" userId="ebb108da2f256286" providerId="LiveId" clId="{A4EDE473-4388-40A2-8A7C-6E1C4A75C862}" dt="2019-03-07T21:17:45.640" v="391" actId="1037"/>
        <pc:sldMkLst>
          <pc:docMk/>
          <pc:sldMk cId="695430238" sldId="299"/>
        </pc:sldMkLst>
        <pc:spChg chg="mod">
          <ac:chgData name="Judson Santiago" userId="ebb108da2f256286" providerId="LiveId" clId="{A4EDE473-4388-40A2-8A7C-6E1C4A75C862}" dt="2019-03-07T21:16:48.505" v="362" actId="20577"/>
          <ac:spMkLst>
            <pc:docMk/>
            <pc:sldMk cId="695430238" sldId="299"/>
            <ac:spMk id="3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17:45.640" v="391" actId="1037"/>
          <ac:spMkLst>
            <pc:docMk/>
            <pc:sldMk cId="695430238" sldId="299"/>
            <ac:spMk id="4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17:14.182" v="368" actId="14100"/>
          <ac:spMkLst>
            <pc:docMk/>
            <pc:sldMk cId="695430238" sldId="299"/>
            <ac:spMk id="5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16:55.980" v="367" actId="1035"/>
          <ac:spMkLst>
            <pc:docMk/>
            <pc:sldMk cId="695430238" sldId="299"/>
            <ac:spMk id="6" creationId="{00000000-0000-0000-0000-000000000000}"/>
          </ac:spMkLst>
        </pc:spChg>
        <pc:spChg chg="mod">
          <ac:chgData name="Judson Santiago" userId="ebb108da2f256286" providerId="LiveId" clId="{A4EDE473-4388-40A2-8A7C-6E1C4A75C862}" dt="2019-03-07T21:17:45.640" v="391" actId="1037"/>
          <ac:spMkLst>
            <pc:docMk/>
            <pc:sldMk cId="695430238" sldId="299"/>
            <ac:spMk id="7" creationId="{00000000-0000-0000-0000-000000000000}"/>
          </ac:spMkLst>
        </pc:spChg>
      </pc:sldChg>
      <pc:sldChg chg="modSp modNotesTx">
        <pc:chgData name="Judson Santiago" userId="ebb108da2f256286" providerId="LiveId" clId="{A4EDE473-4388-40A2-8A7C-6E1C4A75C862}" dt="2019-03-07T20:44:17.195" v="246" actId="207"/>
        <pc:sldMkLst>
          <pc:docMk/>
          <pc:sldMk cId="842154999" sldId="301"/>
        </pc:sldMkLst>
        <pc:spChg chg="mod">
          <ac:chgData name="Judson Santiago" userId="ebb108da2f256286" providerId="LiveId" clId="{A4EDE473-4388-40A2-8A7C-6E1C4A75C862}" dt="2019-03-07T20:44:17.195" v="246" actId="207"/>
          <ac:spMkLst>
            <pc:docMk/>
            <pc:sldMk cId="842154999" sldId="30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6FC6E-831B-4C5E-8751-6BBED6FFBE8E}" type="datetimeFigureOut">
              <a:rPr lang="pt-BR" smtClean="0"/>
              <a:pPr/>
              <a:t>29/05/2021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BE35C-FFF7-45E7-A1F3-86D06533C3F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616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Quando um vetor é inicializado parcialmente, os elementos restantes são inicializados com 0 (zero).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786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alternativa para evitar a cópia do registro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785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usar o mesmo registro tempo para facilitar a comparação entre os exemplos, mas imagine que agora ele possui vários outros campos.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422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se pode retornar o endereço de</a:t>
            </a:r>
            <a:r>
              <a:rPr lang="pt-BR" baseline="0" dirty="0"/>
              <a:t> um registro criado dentro da função, uma vez que este registro é uma variável local e será apagado da memória ao final da função. Criar um registro dinâmico dentro da função gera a necessidade de fazer um delete fora da função, algo que não é recomendado.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D7C2B-0E86-441B-9E53-FA25CD2FD14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171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Desconsiderando</a:t>
            </a:r>
            <a:r>
              <a:rPr lang="pt-BR" baseline="0" dirty="0"/>
              <a:t> a</a:t>
            </a:r>
            <a:r>
              <a:rPr lang="pt-BR" dirty="0"/>
              <a:t> função </a:t>
            </a:r>
            <a:r>
              <a:rPr lang="pt-BR" dirty="0" err="1"/>
              <a:t>getline</a:t>
            </a:r>
            <a:r>
              <a:rPr lang="pt-BR" dirty="0"/>
              <a:t>,</a:t>
            </a:r>
            <a:r>
              <a:rPr lang="pt-BR" baseline="0" dirty="0"/>
              <a:t> o</a:t>
            </a:r>
            <a:r>
              <a:rPr lang="pt-BR" dirty="0"/>
              <a:t> programa</a:t>
            </a:r>
            <a:r>
              <a:rPr lang="pt-BR" baseline="0" dirty="0"/>
              <a:t> trata strings da mesma forma que qualquer tipo básico da linguagem.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914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30000" dirty="0"/>
              <a:t>†</a:t>
            </a:r>
            <a:r>
              <a:rPr lang="pt-BR" dirty="0"/>
              <a:t> Referências serão vistas em uma aula futura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131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Mostrar que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recebe o endereço de um char, e que a implementação do operador de inserção é semelhante ao código abaixo:</a:t>
            </a:r>
          </a:p>
          <a:p>
            <a:b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t-BR" sz="1200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ostream</a:t>
            </a:r>
            <a:r>
              <a:rPr lang="pt-BR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&amp; </a:t>
            </a:r>
            <a:r>
              <a:rPr lang="pt-BR" sz="1200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operator</a:t>
            </a:r>
            <a:r>
              <a:rPr lang="pt-BR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&lt;&lt;(</a:t>
            </a:r>
            <a:r>
              <a:rPr lang="pt-BR" sz="1200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ostream</a:t>
            </a:r>
            <a:r>
              <a:rPr lang="pt-BR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&amp; os, char * </a:t>
            </a:r>
            <a:r>
              <a:rPr lang="pt-BR" sz="1200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str</a:t>
            </a:r>
            <a:r>
              <a:rPr lang="pt-BR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lang="pt-BR" sz="1200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while</a:t>
            </a:r>
            <a:r>
              <a:rPr lang="pt-BR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(*</a:t>
            </a:r>
            <a:r>
              <a:rPr lang="pt-BR" sz="1200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str</a:t>
            </a:r>
            <a:r>
              <a:rPr lang="pt-BR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   os &lt;&lt; *</a:t>
            </a:r>
            <a:r>
              <a:rPr lang="pt-BR" sz="1200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str</a:t>
            </a:r>
            <a:r>
              <a:rPr lang="pt-BR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++;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lang="pt-BR" sz="1200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lang="pt-BR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os;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436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diferença importante</a:t>
            </a:r>
            <a:r>
              <a:rPr lang="pt-BR" baseline="0" dirty="0"/>
              <a:t> é que, como as strings tem o caractere de terminação, não é necessário passar o tamanho da string como argumento para a função. É fácil achar o tamanho da string através da contagem do número de caracteres até atingir o caractere nulo '\0'.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0897C-AACE-4139-A134-924EEA42B6AC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98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Exemplo</a:t>
            </a:r>
            <a:r>
              <a:rPr lang="pt-BR" sz="1200" baseline="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de f</a:t>
            </a:r>
            <a:r>
              <a:rPr lang="pt-BR" sz="12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unções com parâmetros tipo </a:t>
            </a:r>
            <a:r>
              <a:rPr lang="pt-BR" sz="12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533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AA466-44AC-4F41-9F5C-45BBE26A21D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205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AA466-44AC-4F41-9F5C-45BBE26A21D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183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M</a:t>
            </a:r>
            <a:r>
              <a:rPr lang="pt-BR" baseline="0" dirty="0"/>
              <a:t>ostrar que o compilador emite um aviso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552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Solução</a:t>
            </a:r>
            <a:r>
              <a:rPr lang="pt-BR" baseline="0" dirty="0"/>
              <a:t> perigosa porque na função principal o programador deve lembrar de deletar a memória alocada dentro de outra função.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695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Solução recomendada. É a solução utilizada em muitas bibliotecas, como por exemplo o DirectX.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32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0E359CF1-6140-461F-A17E-1D55B5686D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29/05/2021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29/05/2021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29/05/2021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29/05/2021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29/05/2021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29/05/2021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29/05/2021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29/05/2021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29/05/2021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29/05/2021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D7C55EEC-0318-498A-BF02-D605D7177864}" type="datetimeFigureOut">
              <a:rPr lang="pt-BR" smtClean="0"/>
              <a:pPr/>
              <a:t>29/05/2021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7C55EEC-0318-498A-BF02-D605D7177864}" type="datetimeFigureOut">
              <a:rPr lang="pt-BR" smtClean="0"/>
              <a:pPr/>
              <a:t>29/05/2021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Funções com Strings e Registros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A função 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CharEmString</a:t>
            </a:r>
            <a:r>
              <a:rPr lang="pt-BR" dirty="0"/>
              <a:t> pode usar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notação de vetor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tanto no parâmetro quanto dentro da função: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Strings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3140968"/>
            <a:ext cx="7920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CharEmString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[])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0;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i=0;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[i]; i++)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encerra quando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[i] é '\0'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[i] ==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6745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Retorno de 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pt-BR" dirty="0"/>
              <a:t>Funções não retornam strings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Elas podem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retornar o endereço de strings</a:t>
            </a: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/>
              <a:t>Uma função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nunca deve retornar </a:t>
            </a:r>
            <a:r>
              <a:rPr lang="pt-BR" dirty="0"/>
              <a:t>o endereço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variáveis </a:t>
            </a:r>
            <a:r>
              <a:rPr lang="pt-BR" dirty="0"/>
              <a:t>ou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constantes string</a:t>
            </a:r>
            <a:r>
              <a:rPr lang="pt-BR" dirty="0"/>
              <a:t> criadas dentro da própria função</a:t>
            </a:r>
          </a:p>
          <a:p>
            <a:pPr lvl="1"/>
            <a:r>
              <a:rPr lang="pt-BR" dirty="0"/>
              <a:t>A memória para constantes e variáveis locais </a:t>
            </a:r>
            <a:br>
              <a:rPr lang="pt-BR" dirty="0"/>
            </a:br>
            <a:r>
              <a:rPr lang="pt-BR" dirty="0"/>
              <a:t>é liberada ao final da execução da função</a:t>
            </a:r>
          </a:p>
        </p:txBody>
      </p:sp>
      <p:sp>
        <p:nvSpPr>
          <p:cNvPr id="5" name="CaixaDeTexto 3"/>
          <p:cNvSpPr txBox="1"/>
          <p:nvPr/>
        </p:nvSpPr>
        <p:spPr>
          <a:xfrm>
            <a:off x="1991544" y="3105834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cuidado, retorno perigoso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InverteString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 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  </a:t>
            </a:r>
            <a:endParaRPr lang="pt-BR" dirty="0">
              <a:solidFill>
                <a:schemeClr val="bg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456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Retorno de Strings</a:t>
            </a:r>
          </a:p>
        </p:txBody>
      </p:sp>
      <p:sp>
        <p:nvSpPr>
          <p:cNvPr id="5" name="CaixaDeTexto 3"/>
          <p:cNvSpPr txBox="1"/>
          <p:nvPr/>
        </p:nvSpPr>
        <p:spPr>
          <a:xfrm>
            <a:off x="1219200" y="1844825"/>
            <a:ext cx="1036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método errado de retornar uma string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std;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InverteString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str);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main()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nome[40];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"Digite seu nome: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cin &gt;&gt; nome;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"Seu nome invertido: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cout &lt;&lt; inverteString(nome) &lt;&lt; endl;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6C3229-9699-46D3-9C6C-06E3DD16A00B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InverteStr.cpp</a:t>
            </a:r>
          </a:p>
        </p:txBody>
      </p:sp>
    </p:spTree>
    <p:extLst>
      <p:ext uri="{BB962C8B-B14F-4D97-AF65-F5344CB8AC3E}">
        <p14:creationId xmlns:p14="http://schemas.microsoft.com/office/powerpoint/2010/main" val="1870561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8991600" cy="4572000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Saída do programa: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Retorno de Strings</a:t>
            </a:r>
          </a:p>
        </p:txBody>
      </p:sp>
      <p:sp>
        <p:nvSpPr>
          <p:cNvPr id="5" name="CaixaDeTexto 3"/>
          <p:cNvSpPr txBox="1"/>
          <p:nvPr/>
        </p:nvSpPr>
        <p:spPr>
          <a:xfrm>
            <a:off x="1219200" y="1759456"/>
            <a:ext cx="84405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inverteString(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str)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invertida[40];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strlen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 = 0; i 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invertida[i]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[Tam-1-i];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invertida[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'\0'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invertida;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5661248"/>
            <a:ext cx="7692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Digite seu nome: </a:t>
            </a:r>
            <a:r>
              <a:rPr lang="pt-BR" sz="1600" b="1" dirty="0" err="1">
                <a:latin typeface="Consolas" pitchFamily="49" charset="0"/>
                <a:cs typeface="Consolas" pitchFamily="49" charset="0"/>
              </a:rPr>
              <a:t>joaozinho</a:t>
            </a:r>
            <a:endParaRPr lang="pt-BR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Seu nome invertido: ╠╠╠╠╠╠╠╠╠╠╠╠╠╠╠╠╠╠╠╠╚█╓\☺╠╠╠╠╠╠╠╠╠╠╠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11594275" y="6393203"/>
            <a:ext cx="617266" cy="495111"/>
            <a:chOff x="11582400" y="6381328"/>
            <a:chExt cx="617266" cy="495111"/>
          </a:xfrm>
        </p:grpSpPr>
        <p:sp>
          <p:nvSpPr>
            <p:cNvPr id="9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9914126-7D90-4E66-B212-6F1E83F70EFA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InverteStr.cpp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F7DD5389-1324-4E4A-AC1A-5D5DA058BBCD}"/>
              </a:ext>
            </a:extLst>
          </p:cNvPr>
          <p:cNvSpPr/>
          <p:nvPr/>
        </p:nvSpPr>
        <p:spPr>
          <a:xfrm>
            <a:off x="6506258" y="3356992"/>
            <a:ext cx="35376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591A940-8AC2-4D70-BF2A-FD2CA828CB01}"/>
              </a:ext>
            </a:extLst>
          </p:cNvPr>
          <p:cNvSpPr/>
          <p:nvPr/>
        </p:nvSpPr>
        <p:spPr>
          <a:xfrm>
            <a:off x="6860021" y="3356992"/>
            <a:ext cx="35376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0E87799B-8D20-47B9-8C4F-A2A1E10D2446}"/>
              </a:ext>
            </a:extLst>
          </p:cNvPr>
          <p:cNvSpPr/>
          <p:nvPr/>
        </p:nvSpPr>
        <p:spPr>
          <a:xfrm>
            <a:off x="7213784" y="3356992"/>
            <a:ext cx="35376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7CF6F2DC-A755-4DB7-B8F0-9B68AFDC01AB}"/>
              </a:ext>
            </a:extLst>
          </p:cNvPr>
          <p:cNvSpPr/>
          <p:nvPr/>
        </p:nvSpPr>
        <p:spPr>
          <a:xfrm>
            <a:off x="7567546" y="3356992"/>
            <a:ext cx="35376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6B33EFAA-EB67-4DF0-9E36-132335DC698D}"/>
              </a:ext>
            </a:extLst>
          </p:cNvPr>
          <p:cNvSpPr/>
          <p:nvPr/>
        </p:nvSpPr>
        <p:spPr>
          <a:xfrm>
            <a:off x="7921309" y="3356992"/>
            <a:ext cx="35376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z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40C5F7A2-637A-4C6E-A081-8E37EDB80926}"/>
              </a:ext>
            </a:extLst>
          </p:cNvPr>
          <p:cNvSpPr/>
          <p:nvPr/>
        </p:nvSpPr>
        <p:spPr>
          <a:xfrm>
            <a:off x="8275072" y="3356992"/>
            <a:ext cx="35376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FD6BF916-2E0B-4A7F-97FE-3D94B4BD6456}"/>
              </a:ext>
            </a:extLst>
          </p:cNvPr>
          <p:cNvSpPr/>
          <p:nvPr/>
        </p:nvSpPr>
        <p:spPr>
          <a:xfrm>
            <a:off x="8628835" y="3356992"/>
            <a:ext cx="35376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7BC58AE1-8E45-4237-9B5C-C7B6705971F1}"/>
              </a:ext>
            </a:extLst>
          </p:cNvPr>
          <p:cNvSpPr/>
          <p:nvPr/>
        </p:nvSpPr>
        <p:spPr>
          <a:xfrm>
            <a:off x="8982597" y="3356992"/>
            <a:ext cx="35376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516AF542-1E52-405E-8806-5CE1B62DF9A1}"/>
              </a:ext>
            </a:extLst>
          </p:cNvPr>
          <p:cNvSpPr/>
          <p:nvPr/>
        </p:nvSpPr>
        <p:spPr>
          <a:xfrm>
            <a:off x="9336360" y="3356992"/>
            <a:ext cx="35376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C3D6B753-8B8C-4776-AF00-4448AAA78AEB}"/>
              </a:ext>
            </a:extLst>
          </p:cNvPr>
          <p:cNvSpPr/>
          <p:nvPr/>
        </p:nvSpPr>
        <p:spPr>
          <a:xfrm>
            <a:off x="9690122" y="3356992"/>
            <a:ext cx="35376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\0</a:t>
            </a:r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92F633F-66B9-4D03-BB9A-ABF2578BFF4D}"/>
              </a:ext>
            </a:extLst>
          </p:cNvPr>
          <p:cNvGrpSpPr/>
          <p:nvPr/>
        </p:nvGrpSpPr>
        <p:grpSpPr>
          <a:xfrm>
            <a:off x="6506258" y="2060848"/>
            <a:ext cx="3537627" cy="1146428"/>
            <a:chOff x="6506258" y="2060848"/>
            <a:chExt cx="3537627" cy="1146428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C9D62BE2-B895-4E84-A1A2-04921AC69DFB}"/>
                </a:ext>
              </a:extLst>
            </p:cNvPr>
            <p:cNvSpPr/>
            <p:nvPr/>
          </p:nvSpPr>
          <p:spPr>
            <a:xfrm>
              <a:off x="6506258" y="2850086"/>
              <a:ext cx="35376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ECD92CD4-3B14-46EA-A4B7-C29C2D85C58F}"/>
                </a:ext>
              </a:extLst>
            </p:cNvPr>
            <p:cNvSpPr/>
            <p:nvPr/>
          </p:nvSpPr>
          <p:spPr>
            <a:xfrm>
              <a:off x="6860021" y="2850086"/>
              <a:ext cx="35376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o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D3ACF093-E55F-44FC-9096-9FBE65BB442E}"/>
                </a:ext>
              </a:extLst>
            </p:cNvPr>
            <p:cNvSpPr/>
            <p:nvPr/>
          </p:nvSpPr>
          <p:spPr>
            <a:xfrm>
              <a:off x="7213784" y="2850086"/>
              <a:ext cx="35376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ACB4A7F-7D37-4956-9271-03548B6EFB04}"/>
                </a:ext>
              </a:extLst>
            </p:cNvPr>
            <p:cNvSpPr/>
            <p:nvPr/>
          </p:nvSpPr>
          <p:spPr>
            <a:xfrm>
              <a:off x="7567546" y="2850086"/>
              <a:ext cx="35376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o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96170130-AB3E-473F-BD9E-923A9E28AABB}"/>
                </a:ext>
              </a:extLst>
            </p:cNvPr>
            <p:cNvSpPr/>
            <p:nvPr/>
          </p:nvSpPr>
          <p:spPr>
            <a:xfrm>
              <a:off x="7921309" y="2850086"/>
              <a:ext cx="35376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z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4F5A1660-27C8-49AD-BA06-CE4071B4D3B1}"/>
                </a:ext>
              </a:extLst>
            </p:cNvPr>
            <p:cNvSpPr/>
            <p:nvPr/>
          </p:nvSpPr>
          <p:spPr>
            <a:xfrm>
              <a:off x="8275072" y="2850086"/>
              <a:ext cx="35376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6D93184F-308B-4303-B31C-A1023E364E22}"/>
                </a:ext>
              </a:extLst>
            </p:cNvPr>
            <p:cNvSpPr/>
            <p:nvPr/>
          </p:nvSpPr>
          <p:spPr>
            <a:xfrm>
              <a:off x="8628835" y="2850086"/>
              <a:ext cx="35376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ED95E277-23F4-4FC8-9F55-307EF15A718D}"/>
                </a:ext>
              </a:extLst>
            </p:cNvPr>
            <p:cNvSpPr/>
            <p:nvPr/>
          </p:nvSpPr>
          <p:spPr>
            <a:xfrm>
              <a:off x="8982597" y="2850086"/>
              <a:ext cx="35376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B01460E3-D792-40E9-A31D-FA389542BE7E}"/>
                </a:ext>
              </a:extLst>
            </p:cNvPr>
            <p:cNvSpPr txBox="1"/>
            <p:nvPr/>
          </p:nvSpPr>
          <p:spPr>
            <a:xfrm>
              <a:off x="6565218" y="2492896"/>
              <a:ext cx="2159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900F844E-67B3-41FC-BBBE-42F952537ED8}"/>
                </a:ext>
              </a:extLst>
            </p:cNvPr>
            <p:cNvSpPr txBox="1"/>
            <p:nvPr/>
          </p:nvSpPr>
          <p:spPr>
            <a:xfrm>
              <a:off x="6938907" y="2492896"/>
              <a:ext cx="2159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100D8FEB-6C06-4C4B-897C-7E872D2B8E59}"/>
                </a:ext>
              </a:extLst>
            </p:cNvPr>
            <p:cNvSpPr txBox="1"/>
            <p:nvPr/>
          </p:nvSpPr>
          <p:spPr>
            <a:xfrm>
              <a:off x="7272744" y="2492896"/>
              <a:ext cx="2159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B38A1C1-B29D-470A-98DF-41203B7DDC60}"/>
                </a:ext>
              </a:extLst>
            </p:cNvPr>
            <p:cNvSpPr txBox="1"/>
            <p:nvPr/>
          </p:nvSpPr>
          <p:spPr>
            <a:xfrm>
              <a:off x="7626507" y="2492896"/>
              <a:ext cx="2159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79832FCB-A216-4C23-AA60-3FB00999D61D}"/>
                </a:ext>
              </a:extLst>
            </p:cNvPr>
            <p:cNvSpPr txBox="1"/>
            <p:nvPr/>
          </p:nvSpPr>
          <p:spPr>
            <a:xfrm>
              <a:off x="7980269" y="2492896"/>
              <a:ext cx="2159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8766A206-DD26-40F1-BD40-128A8D71706E}"/>
                </a:ext>
              </a:extLst>
            </p:cNvPr>
            <p:cNvSpPr txBox="1"/>
            <p:nvPr/>
          </p:nvSpPr>
          <p:spPr>
            <a:xfrm>
              <a:off x="8334032" y="2492896"/>
              <a:ext cx="2159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22F1B96F-9877-48E5-93C5-A2067C211BAB}"/>
                </a:ext>
              </a:extLst>
            </p:cNvPr>
            <p:cNvSpPr txBox="1"/>
            <p:nvPr/>
          </p:nvSpPr>
          <p:spPr>
            <a:xfrm>
              <a:off x="8687795" y="2492896"/>
              <a:ext cx="2159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550A9096-768A-46E2-835B-96E7E2ED0099}"/>
                </a:ext>
              </a:extLst>
            </p:cNvPr>
            <p:cNvSpPr txBox="1"/>
            <p:nvPr/>
          </p:nvSpPr>
          <p:spPr>
            <a:xfrm>
              <a:off x="9041558" y="2492896"/>
              <a:ext cx="2159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7796A66E-E005-43E5-8CE4-ACD047F67BA1}"/>
                </a:ext>
              </a:extLst>
            </p:cNvPr>
            <p:cNvSpPr/>
            <p:nvPr/>
          </p:nvSpPr>
          <p:spPr>
            <a:xfrm>
              <a:off x="9336360" y="2850086"/>
              <a:ext cx="35376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o</a:t>
              </a: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8DD1BD15-DF8E-45BC-9D43-591EF2ED8BC5}"/>
                </a:ext>
              </a:extLst>
            </p:cNvPr>
            <p:cNvSpPr/>
            <p:nvPr/>
          </p:nvSpPr>
          <p:spPr>
            <a:xfrm>
              <a:off x="9690122" y="2850086"/>
              <a:ext cx="35376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\0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13B7E3FF-747D-4B47-9E5D-9E62A55A9498}"/>
                </a:ext>
              </a:extLst>
            </p:cNvPr>
            <p:cNvSpPr txBox="1"/>
            <p:nvPr/>
          </p:nvSpPr>
          <p:spPr>
            <a:xfrm>
              <a:off x="9371460" y="249289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37D593DE-D01B-440D-A1F9-3406413FE00D}"/>
                </a:ext>
              </a:extLst>
            </p:cNvPr>
            <p:cNvSpPr txBox="1"/>
            <p:nvPr/>
          </p:nvSpPr>
          <p:spPr>
            <a:xfrm>
              <a:off x="9725223" y="249289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7143C737-25B7-485B-B6F9-7C56C895AE5B}"/>
                </a:ext>
              </a:extLst>
            </p:cNvPr>
            <p:cNvSpPr txBox="1"/>
            <p:nvPr/>
          </p:nvSpPr>
          <p:spPr>
            <a:xfrm>
              <a:off x="8057704" y="206084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str</a:t>
              </a:r>
              <a:endParaRPr lang="pt-BR" dirty="0"/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AEA4B72B-A851-4A59-B9E0-FFEB4F6131F2}"/>
              </a:ext>
            </a:extLst>
          </p:cNvPr>
          <p:cNvGrpSpPr/>
          <p:nvPr/>
        </p:nvGrpSpPr>
        <p:grpSpPr>
          <a:xfrm>
            <a:off x="6565218" y="3815462"/>
            <a:ext cx="3421615" cy="689012"/>
            <a:chOff x="6565218" y="3815462"/>
            <a:chExt cx="3421615" cy="689012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11A36A7A-BA3C-4AFC-9E60-E715F945DA11}"/>
                </a:ext>
              </a:extLst>
            </p:cNvPr>
            <p:cNvSpPr txBox="1"/>
            <p:nvPr/>
          </p:nvSpPr>
          <p:spPr>
            <a:xfrm>
              <a:off x="6565218" y="3815462"/>
              <a:ext cx="2159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4B387A5A-F7DB-4B73-ACBB-6FF8BBB5F5D2}"/>
                </a:ext>
              </a:extLst>
            </p:cNvPr>
            <p:cNvSpPr txBox="1"/>
            <p:nvPr/>
          </p:nvSpPr>
          <p:spPr>
            <a:xfrm>
              <a:off x="6938907" y="3815462"/>
              <a:ext cx="2159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DE988430-292B-4D2E-942E-3505AB393132}"/>
                </a:ext>
              </a:extLst>
            </p:cNvPr>
            <p:cNvSpPr txBox="1"/>
            <p:nvPr/>
          </p:nvSpPr>
          <p:spPr>
            <a:xfrm>
              <a:off x="7272744" y="3815462"/>
              <a:ext cx="2159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B28DBE78-F536-4DC7-A4EB-476AF145209F}"/>
                </a:ext>
              </a:extLst>
            </p:cNvPr>
            <p:cNvSpPr txBox="1"/>
            <p:nvPr/>
          </p:nvSpPr>
          <p:spPr>
            <a:xfrm>
              <a:off x="7626507" y="3815462"/>
              <a:ext cx="2159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19B0E933-8243-4037-8C59-6B465BABD0ED}"/>
                </a:ext>
              </a:extLst>
            </p:cNvPr>
            <p:cNvSpPr txBox="1"/>
            <p:nvPr/>
          </p:nvSpPr>
          <p:spPr>
            <a:xfrm>
              <a:off x="7980269" y="3815462"/>
              <a:ext cx="2159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FBD8E6C1-46CC-4F13-B71E-B32FEF0AD52F}"/>
                </a:ext>
              </a:extLst>
            </p:cNvPr>
            <p:cNvSpPr txBox="1"/>
            <p:nvPr/>
          </p:nvSpPr>
          <p:spPr>
            <a:xfrm>
              <a:off x="8334032" y="3815462"/>
              <a:ext cx="2159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160F612C-374F-4545-BD16-B4D7B4F2D4D5}"/>
                </a:ext>
              </a:extLst>
            </p:cNvPr>
            <p:cNvSpPr txBox="1"/>
            <p:nvPr/>
          </p:nvSpPr>
          <p:spPr>
            <a:xfrm>
              <a:off x="8687795" y="3815462"/>
              <a:ext cx="2159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054C2475-420B-4820-883D-1D96FE9DB46F}"/>
                </a:ext>
              </a:extLst>
            </p:cNvPr>
            <p:cNvSpPr txBox="1"/>
            <p:nvPr/>
          </p:nvSpPr>
          <p:spPr>
            <a:xfrm>
              <a:off x="9041558" y="3815462"/>
              <a:ext cx="2159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F1F0E79E-3FBA-4785-A355-A5D82717E790}"/>
                </a:ext>
              </a:extLst>
            </p:cNvPr>
            <p:cNvSpPr txBox="1"/>
            <p:nvPr/>
          </p:nvSpPr>
          <p:spPr>
            <a:xfrm>
              <a:off x="9371460" y="381546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CE446589-0E04-498A-9404-98527F3EDB4E}"/>
                </a:ext>
              </a:extLst>
            </p:cNvPr>
            <p:cNvSpPr txBox="1"/>
            <p:nvPr/>
          </p:nvSpPr>
          <p:spPr>
            <a:xfrm>
              <a:off x="9725223" y="381546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03B8A7E1-2372-4950-84DD-30B7219C1B91}"/>
                </a:ext>
              </a:extLst>
            </p:cNvPr>
            <p:cNvSpPr txBox="1"/>
            <p:nvPr/>
          </p:nvSpPr>
          <p:spPr>
            <a:xfrm>
              <a:off x="7760346" y="4135142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invertida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000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9" grpId="0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Retorno de 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pt-BR" dirty="0"/>
              <a:t>Existem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duas formas de retornar uma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string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corretamente:</a:t>
            </a:r>
          </a:p>
          <a:p>
            <a:pPr lvl="2">
              <a:spcAft>
                <a:spcPts val="3000"/>
              </a:spcAft>
            </a:pPr>
            <a:r>
              <a:rPr lang="pt-BR" dirty="0"/>
              <a:t>Retornando o endereço de uma string alocada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new</a:t>
            </a:r>
          </a:p>
          <a:p>
            <a:pPr lvl="1"/>
            <a:endParaRPr lang="pt-BR" dirty="0"/>
          </a:p>
          <a:p>
            <a:pPr lvl="2">
              <a:spcAft>
                <a:spcPts val="1800"/>
              </a:spcAft>
            </a:pPr>
            <a:r>
              <a:rPr lang="pt-BR" dirty="0"/>
              <a:t>Passando um parâmetro adicional para ser modificado</a:t>
            </a:r>
          </a:p>
          <a:p>
            <a:pPr lvl="2">
              <a:spcAft>
                <a:spcPts val="1800"/>
              </a:spcAft>
            </a:pPr>
            <a:endParaRPr lang="pt-BR" dirty="0"/>
          </a:p>
          <a:p>
            <a:pPr lvl="1"/>
            <a:r>
              <a:rPr lang="pt-BR" dirty="0"/>
              <a:t>Vamos ver exemplos das duas soluções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7568" y="3068960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invertida[40];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alocação estática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invertida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[40];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alocação dinâmica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7568" y="4365104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inverteString(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 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str,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invertida)</a:t>
            </a:r>
          </a:p>
        </p:txBody>
      </p:sp>
    </p:spTree>
    <p:extLst>
      <p:ext uri="{BB962C8B-B14F-4D97-AF65-F5344CB8AC3E}">
        <p14:creationId xmlns:p14="http://schemas.microsoft.com/office/powerpoint/2010/main" val="4005005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Usando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alocação dinâmica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Retorno de Strings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636912"/>
            <a:ext cx="455510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main()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nome[40];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"Digite seu nome: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&gt;&gt; nome;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inv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InverteString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(nome);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"Seu nome invertido: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inv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[]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inv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aixaDeTexto 3"/>
          <p:cNvSpPr txBox="1"/>
          <p:nvPr/>
        </p:nvSpPr>
        <p:spPr>
          <a:xfrm>
            <a:off x="6312024" y="2636912"/>
            <a:ext cx="45551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InverteString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str)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   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char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* invertida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new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[Tam+1];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 = 0; i 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invertida[i]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[Tam-1-i];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invertida[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'\0'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invertida;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8FA89CB-6286-4850-8376-E10A7FDEB110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InverteStr2.cpp</a:t>
            </a:r>
          </a:p>
        </p:txBody>
      </p:sp>
    </p:spTree>
    <p:extLst>
      <p:ext uri="{BB962C8B-B14F-4D97-AF65-F5344CB8AC3E}">
        <p14:creationId xmlns:p14="http://schemas.microsoft.com/office/powerpoint/2010/main" val="3488614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Alocar memória dentro de uma função para ser </a:t>
            </a:r>
            <a:br>
              <a:rPr lang="pt-BR" dirty="0"/>
            </a:br>
            <a:r>
              <a:rPr lang="pt-BR" dirty="0"/>
              <a:t>liberada em outra função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é uma boa ideia</a:t>
            </a:r>
            <a:endParaRPr lang="pt-BR" dirty="0"/>
          </a:p>
          <a:p>
            <a:pPr lvl="1"/>
            <a:r>
              <a:rPr lang="pt-BR" dirty="0"/>
              <a:t>É fácil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esquecer o delete </a:t>
            </a:r>
            <a:r>
              <a:rPr lang="pt-BR" dirty="0"/>
              <a:t>e gerar </a:t>
            </a:r>
            <a:br>
              <a:rPr lang="pt-BR" dirty="0"/>
            </a:br>
            <a:r>
              <a:rPr lang="pt-BR" dirty="0"/>
              <a:t>um vazamento de memória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6B7277A-E7D0-40E5-AF3D-A8F80791AE15}"/>
              </a:ext>
            </a:extLst>
          </p:cNvPr>
          <p:cNvSpPr/>
          <p:nvPr/>
        </p:nvSpPr>
        <p:spPr>
          <a:xfrm>
            <a:off x="2582416" y="5483244"/>
            <a:ext cx="1776926" cy="374556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154238" y="3789040"/>
            <a:ext cx="45365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inv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InverteString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(nome);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"Seu nome invertido: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inv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delete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[]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inv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CACC55DB-A6CF-4E8A-A211-FE9D1FAEEB25}"/>
              </a:ext>
            </a:extLst>
          </p:cNvPr>
          <p:cNvSpPr/>
          <p:nvPr/>
        </p:nvSpPr>
        <p:spPr>
          <a:xfrm>
            <a:off x="9279468" y="4755924"/>
            <a:ext cx="1866900" cy="374556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6690742" y="3789040"/>
            <a:ext cx="4536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InverteString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str)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   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b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char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* invertida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new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[Tam+1];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...</a:t>
            </a: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invertida;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Retorno de Strings</a:t>
            </a:r>
          </a:p>
        </p:txBody>
      </p:sp>
    </p:spTree>
    <p:extLst>
      <p:ext uri="{BB962C8B-B14F-4D97-AF65-F5344CB8AC3E}">
        <p14:creationId xmlns:p14="http://schemas.microsoft.com/office/powerpoint/2010/main" val="695430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Retorno de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Usando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parâmetro adicional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631504" y="2708920"/>
            <a:ext cx="44644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main()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nome[40], invertida[40];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"Digite seu nome: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cin &gt;&gt; nome;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InverteString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(nome, invertida);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"Seu nome invertido: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cout &lt;&lt; invertida &lt;&lt; endl;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aixaDeTexto 3"/>
          <p:cNvSpPr txBox="1"/>
          <p:nvPr/>
        </p:nvSpPr>
        <p:spPr>
          <a:xfrm>
            <a:off x="6240017" y="3078252"/>
            <a:ext cx="44644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InverteString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str,             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inv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 = 0; i 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++i)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inv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[i]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[Tam-1-i];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inv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'\0'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ADE60BD-044B-466C-A694-5F458E50F030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InverteStr3.cpp</a:t>
            </a:r>
          </a:p>
        </p:txBody>
      </p:sp>
    </p:spTree>
    <p:extLst>
      <p:ext uri="{BB962C8B-B14F-4D97-AF65-F5344CB8AC3E}">
        <p14:creationId xmlns:p14="http://schemas.microsoft.com/office/powerpoint/2010/main" val="2066999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66977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Registros</a:t>
            </a:r>
            <a:r>
              <a:rPr lang="pt-BR" dirty="0"/>
              <a:t> são ideais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guardar</a:t>
            </a:r>
            <a:r>
              <a:rPr lang="pt-BR" dirty="0"/>
              <a:t>: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Informações de tipos diferentes</a:t>
            </a:r>
          </a:p>
          <a:p>
            <a:pPr lvl="1"/>
            <a:r>
              <a:rPr lang="pt-BR" dirty="0"/>
              <a:t>Agrupadas sob um único nome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991544" y="3645024"/>
            <a:ext cx="43204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/>
            <a:r>
              <a:rPr lang="pt-BR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sz="2400" dirty="0"/>
              <a:t>armazenar informações </a:t>
            </a:r>
            <a:br>
              <a:rPr lang="pt-BR" sz="2400" dirty="0"/>
            </a:br>
            <a:r>
              <a:rPr lang="pt-BR" sz="2400" dirty="0"/>
              <a:t>         sobre um 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jogador</a:t>
            </a:r>
          </a:p>
          <a:p>
            <a:pPr marL="0" lvl="3"/>
            <a:endParaRPr lang="pt-BR" sz="2000" dirty="0"/>
          </a:p>
          <a:p>
            <a:pPr marL="0" lvl="3"/>
            <a:r>
              <a:rPr lang="pt-BR" sz="2000" dirty="0"/>
              <a:t>           Nome </a:t>
            </a:r>
            <a:br>
              <a:rPr lang="pt-BR" sz="2000" dirty="0"/>
            </a:br>
            <a:r>
              <a:rPr lang="pt-BR" sz="2000" dirty="0"/>
              <a:t>           Salário </a:t>
            </a:r>
            <a:br>
              <a:rPr lang="pt-BR" sz="2000" dirty="0"/>
            </a:br>
            <a:r>
              <a:rPr lang="pt-BR" sz="2000" dirty="0"/>
              <a:t>           Altura	</a:t>
            </a:r>
          </a:p>
          <a:p>
            <a:pPr marL="0" lvl="3"/>
            <a:r>
              <a:rPr lang="pt-BR" sz="2000" dirty="0"/>
              <a:t>           Peso</a:t>
            </a:r>
          </a:p>
          <a:p>
            <a:pPr marL="0" lvl="3"/>
            <a:r>
              <a:rPr lang="pt-BR" sz="2000" dirty="0"/>
              <a:t>           Gols</a:t>
            </a:r>
          </a:p>
        </p:txBody>
      </p:sp>
    </p:spTree>
    <p:extLst>
      <p:ext uri="{BB962C8B-B14F-4D97-AF65-F5344CB8AC3E}">
        <p14:creationId xmlns:p14="http://schemas.microsoft.com/office/powerpoint/2010/main" val="762063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Declaração de um registro: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339579" y="3429000"/>
            <a:ext cx="2890035" cy="216055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lIns="180000" tIns="144000" rIns="180000" bIns="144000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jogador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nome[40];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salario;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gols;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855640" y="2865000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Palavra chave struct</a:t>
            </a:r>
          </a:p>
        </p:txBody>
      </p:sp>
      <p:cxnSp>
        <p:nvCxnSpPr>
          <p:cNvPr id="7" name="Conector reto 6"/>
          <p:cNvCxnSpPr/>
          <p:nvPr/>
        </p:nvCxnSpPr>
        <p:spPr>
          <a:xfrm rot="5400000">
            <a:off x="4641589" y="3436504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570284" y="2865000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do registro</a:t>
            </a:r>
          </a:p>
        </p:txBody>
      </p:sp>
      <p:cxnSp>
        <p:nvCxnSpPr>
          <p:cNvPr id="9" name="Conector reto 8"/>
          <p:cNvCxnSpPr/>
          <p:nvPr/>
        </p:nvCxnSpPr>
        <p:spPr>
          <a:xfrm rot="5400000">
            <a:off x="5642515" y="3435710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ave direita 9"/>
          <p:cNvSpPr/>
          <p:nvPr/>
        </p:nvSpPr>
        <p:spPr>
          <a:xfrm>
            <a:off x="7353841" y="4221088"/>
            <a:ext cx="142876" cy="8572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7639594" y="4435402"/>
            <a:ext cx="223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Membros do Registro</a:t>
            </a:r>
          </a:p>
        </p:txBody>
      </p:sp>
      <p:cxnSp>
        <p:nvCxnSpPr>
          <p:cNvPr id="12" name="Conector reto 11"/>
          <p:cNvCxnSpPr/>
          <p:nvPr/>
        </p:nvCxnSpPr>
        <p:spPr>
          <a:xfrm rot="5400000">
            <a:off x="4657774" y="5559366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656981" y="5762332"/>
            <a:ext cx="336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Finaliza a instrução de declaração</a:t>
            </a:r>
          </a:p>
        </p:txBody>
      </p:sp>
    </p:spTree>
    <p:extLst>
      <p:ext uri="{BB962C8B-B14F-4D97-AF65-F5344CB8AC3E}">
        <p14:creationId xmlns:p14="http://schemas.microsoft.com/office/powerpoint/2010/main" val="183593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Strings 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sequências de caracteres</a:t>
            </a:r>
            <a:endParaRPr lang="pt-BR" dirty="0"/>
          </a:p>
          <a:p>
            <a:pPr lvl="1"/>
            <a:r>
              <a:rPr lang="pt-BR" dirty="0"/>
              <a:t>São armazenadas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vetores de caracteres</a:t>
            </a:r>
          </a:p>
          <a:p>
            <a:pPr lvl="1"/>
            <a:r>
              <a:rPr lang="pt-BR" dirty="0"/>
              <a:t>O último caractere de toda string é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caractere nulo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(escrito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'\0'</a:t>
            </a:r>
            <a:r>
              <a:rPr lang="pt-BR" dirty="0"/>
              <a:t>, ele é o caractere de código ASCII </a:t>
            </a:r>
            <a:r>
              <a:rPr lang="pt-BR" dirty="0">
                <a:latin typeface="+mj-lt"/>
              </a:rPr>
              <a:t>0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91544" y="37890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cachorro[4] = {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l'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,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,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't'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,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'e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};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não é string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gato[4]     = {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'm'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i'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,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'a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'\0'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};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string</a:t>
            </a:r>
          </a:p>
        </p:txBody>
      </p:sp>
      <p:grpSp>
        <p:nvGrpSpPr>
          <p:cNvPr id="22" name="Agrupar 21"/>
          <p:cNvGrpSpPr/>
          <p:nvPr/>
        </p:nvGrpSpPr>
        <p:grpSpPr>
          <a:xfrm>
            <a:off x="5310752" y="4944738"/>
            <a:ext cx="1714512" cy="714380"/>
            <a:chOff x="2080652" y="5357154"/>
            <a:chExt cx="1714512" cy="714380"/>
          </a:xfrm>
        </p:grpSpPr>
        <p:sp>
          <p:nvSpPr>
            <p:cNvPr id="5" name="Retângulo 4"/>
            <p:cNvSpPr/>
            <p:nvPr/>
          </p:nvSpPr>
          <p:spPr>
            <a:xfrm>
              <a:off x="2080652" y="5714344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509280" y="5714344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937908" y="5714344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3366536" y="5714344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\0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152090" y="535715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2604860" y="535715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3009346" y="535715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3437974" y="535715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</p:grpSp>
      <p:grpSp>
        <p:nvGrpSpPr>
          <p:cNvPr id="21" name="Agrupar 20"/>
          <p:cNvGrpSpPr/>
          <p:nvPr/>
        </p:nvGrpSpPr>
        <p:grpSpPr>
          <a:xfrm>
            <a:off x="2111418" y="4944738"/>
            <a:ext cx="1714512" cy="714380"/>
            <a:chOff x="4609685" y="4807120"/>
            <a:chExt cx="1714512" cy="714380"/>
          </a:xfrm>
        </p:grpSpPr>
        <p:sp>
          <p:nvSpPr>
            <p:cNvPr id="9" name="Retângulo 8"/>
            <p:cNvSpPr/>
            <p:nvPr/>
          </p:nvSpPr>
          <p:spPr>
            <a:xfrm>
              <a:off x="4609685" y="516431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5038313" y="516431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466941" y="516431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895569" y="516431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4681123" y="480712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5109751" y="480712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538379" y="480712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967007" y="480712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</p:grpSp>
      <p:sp>
        <p:nvSpPr>
          <p:cNvPr id="23" name="Retângulo 22"/>
          <p:cNvSpPr/>
          <p:nvPr/>
        </p:nvSpPr>
        <p:spPr>
          <a:xfrm>
            <a:off x="1991544" y="5780532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cachorro</a:t>
            </a:r>
            <a:endParaRPr lang="pt-BR" dirty="0"/>
          </a:p>
        </p:txBody>
      </p:sp>
      <p:sp>
        <p:nvSpPr>
          <p:cNvPr id="24" name="Retângulo 23"/>
          <p:cNvSpPr/>
          <p:nvPr/>
        </p:nvSpPr>
        <p:spPr>
          <a:xfrm>
            <a:off x="5196443" y="5780532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gato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3912488" y="528978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7080840" y="528978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√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6135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Quando se tratam de funções, 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registros se comportam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como os tipos básicos </a:t>
            </a:r>
            <a:r>
              <a:rPr lang="pt-BR" dirty="0"/>
              <a:t>da linguagem C++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>
              <a:spcAft>
                <a:spcPts val="600"/>
              </a:spcAft>
            </a:pPr>
            <a:r>
              <a:rPr lang="pt-BR" dirty="0"/>
              <a:t>Podem ser passados como argumentos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Podem ser retornados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4437112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mostrarJogador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jogador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j);</a:t>
            </a:r>
          </a:p>
        </p:txBody>
      </p:sp>
      <p:sp>
        <p:nvSpPr>
          <p:cNvPr id="6" name="Retângulo 5"/>
          <p:cNvSpPr/>
          <p:nvPr/>
        </p:nvSpPr>
        <p:spPr>
          <a:xfrm>
            <a:off x="1991544" y="5445224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jogador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lerJogador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Retângulo 6"/>
          <p:cNvSpPr/>
          <p:nvPr/>
        </p:nvSpPr>
        <p:spPr>
          <a:xfrm>
            <a:off x="1703512" y="2924944"/>
            <a:ext cx="59683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jogador </a:t>
            </a:r>
            <a:r>
              <a:rPr lang="pt-BR" sz="2000" dirty="0" err="1">
                <a:latin typeface="Consolas" pitchFamily="49" charset="0"/>
                <a:cs typeface="Consolas" pitchFamily="49" charset="0"/>
              </a:rPr>
              <a:t>bebeto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= {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"Bebeto"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, 600000, 800};</a:t>
            </a:r>
          </a:p>
        </p:txBody>
      </p:sp>
    </p:spTree>
    <p:extLst>
      <p:ext uri="{BB962C8B-B14F-4D97-AF65-F5344CB8AC3E}">
        <p14:creationId xmlns:p14="http://schemas.microsoft.com/office/powerpoint/2010/main" val="1192661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registros 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passados por valor </a:t>
            </a:r>
          </a:p>
          <a:p>
            <a:pPr lvl="1">
              <a:spcAft>
                <a:spcPts val="1800"/>
              </a:spcAft>
            </a:pPr>
            <a:r>
              <a:rPr lang="pt-BR" dirty="0"/>
              <a:t>A função recebe uma cópia do registro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Uma alternativa é passar o endereço do registro </a:t>
            </a:r>
          </a:p>
          <a:p>
            <a:pPr lvl="1"/>
            <a:r>
              <a:rPr lang="pt-BR" dirty="0"/>
              <a:t>A função deve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usar ponteiros </a:t>
            </a:r>
            <a:r>
              <a:rPr lang="pt-BR" dirty="0"/>
              <a:t>nos parâmetros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Registros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3BC14FFA-53BA-496C-A8FE-4E726FDFEC61}"/>
              </a:ext>
            </a:extLst>
          </p:cNvPr>
          <p:cNvGrpSpPr/>
          <p:nvPr/>
        </p:nvGrpSpPr>
        <p:grpSpPr>
          <a:xfrm>
            <a:off x="1991544" y="2924944"/>
            <a:ext cx="5532005" cy="947440"/>
            <a:chOff x="1991544" y="2967335"/>
            <a:chExt cx="5532005" cy="947440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515C2ACC-5596-465D-BB28-2FDBC7C96E40}"/>
                </a:ext>
              </a:extLst>
            </p:cNvPr>
            <p:cNvSpPr/>
            <p:nvPr/>
          </p:nvSpPr>
          <p:spPr>
            <a:xfrm>
              <a:off x="1991544" y="3519289"/>
              <a:ext cx="4896544" cy="395486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2020119" y="2967335"/>
              <a:ext cx="5503430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err="1">
                  <a:latin typeface="Consolas" pitchFamily="49" charset="0"/>
                  <a:cs typeface="Consolas" pitchFamily="49" charset="0"/>
                </a:rPr>
                <a:t>cout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 &lt;&lt; </a:t>
              </a:r>
              <a:r>
                <a:rPr lang="pt-BR" dirty="0" err="1">
                  <a:latin typeface="Consolas" pitchFamily="49" charset="0"/>
                  <a:cs typeface="Consolas" pitchFamily="49" charset="0"/>
                </a:rPr>
                <a:t>somaGols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pt-BR" dirty="0" err="1">
                  <a:latin typeface="Consolas" pitchFamily="49" charset="0"/>
                  <a:cs typeface="Consolas" pitchFamily="49" charset="0"/>
                </a:rPr>
                <a:t>bebeto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pt-BR" dirty="0" err="1">
                  <a:latin typeface="Consolas" pitchFamily="49" charset="0"/>
                  <a:cs typeface="Consolas" pitchFamily="49" charset="0"/>
                </a:rPr>
                <a:t>romario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) &lt;&lt; </a:t>
              </a:r>
              <a:r>
                <a:rPr lang="pt-BR" dirty="0" err="1">
                  <a:latin typeface="Consolas" pitchFamily="49" charset="0"/>
                  <a:cs typeface="Consolas" pitchFamily="49" charset="0"/>
                </a:rPr>
                <a:t>endl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endParaRPr lang="pt-BR" dirty="0">
                <a:latin typeface="Consolas" pitchFamily="49" charset="0"/>
                <a:cs typeface="Consolas" pitchFamily="49" charset="0"/>
              </a:endParaRPr>
            </a:p>
            <a:p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dirty="0" err="1">
                  <a:latin typeface="Consolas" pitchFamily="49" charset="0"/>
                  <a:cs typeface="Consolas" pitchFamily="49" charset="0"/>
                </a:rPr>
                <a:t>somaGols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pt-BR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jogador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 j1, </a:t>
              </a:r>
              <a:r>
                <a:rPr lang="pt-BR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jogador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 j2);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47310504-9538-490F-9D1F-BF67799A522D}"/>
              </a:ext>
            </a:extLst>
          </p:cNvPr>
          <p:cNvGrpSpPr/>
          <p:nvPr/>
        </p:nvGrpSpPr>
        <p:grpSpPr>
          <a:xfrm>
            <a:off x="1991544" y="5229200"/>
            <a:ext cx="5771190" cy="943000"/>
            <a:chOff x="1991544" y="5229200"/>
            <a:chExt cx="5771190" cy="943000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0EA396BC-FBF2-458B-86AB-922BDEE47639}"/>
                </a:ext>
              </a:extLst>
            </p:cNvPr>
            <p:cNvSpPr/>
            <p:nvPr/>
          </p:nvSpPr>
          <p:spPr>
            <a:xfrm>
              <a:off x="1991544" y="5763546"/>
              <a:ext cx="5400600" cy="40865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2006030" y="5229200"/>
              <a:ext cx="5756704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err="1">
                  <a:latin typeface="Consolas" pitchFamily="49" charset="0"/>
                  <a:cs typeface="Consolas" pitchFamily="49" charset="0"/>
                </a:rPr>
                <a:t>cout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 &lt;&lt; </a:t>
              </a:r>
              <a:r>
                <a:rPr lang="pt-BR" dirty="0" err="1">
                  <a:latin typeface="Consolas" pitchFamily="49" charset="0"/>
                  <a:cs typeface="Consolas" pitchFamily="49" charset="0"/>
                </a:rPr>
                <a:t>somaGols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(&amp;</a:t>
              </a:r>
              <a:r>
                <a:rPr lang="pt-BR" dirty="0" err="1">
                  <a:latin typeface="Consolas" pitchFamily="49" charset="0"/>
                  <a:cs typeface="Consolas" pitchFamily="49" charset="0"/>
                </a:rPr>
                <a:t>bebeto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, &amp;</a:t>
              </a:r>
              <a:r>
                <a:rPr lang="pt-BR" dirty="0" err="1">
                  <a:latin typeface="Consolas" pitchFamily="49" charset="0"/>
                  <a:cs typeface="Consolas" pitchFamily="49" charset="0"/>
                </a:rPr>
                <a:t>romario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) &lt;&lt; </a:t>
              </a:r>
              <a:r>
                <a:rPr lang="pt-BR" dirty="0" err="1">
                  <a:latin typeface="Consolas" pitchFamily="49" charset="0"/>
                  <a:cs typeface="Consolas" pitchFamily="49" charset="0"/>
                </a:rPr>
                <a:t>endl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endParaRPr lang="pt-BR" dirty="0">
                <a:latin typeface="Consolas" pitchFamily="49" charset="0"/>
                <a:cs typeface="Consolas" pitchFamily="49" charset="0"/>
              </a:endParaRPr>
            </a:p>
            <a:p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dirty="0" err="1">
                  <a:latin typeface="Consolas" pitchFamily="49" charset="0"/>
                  <a:cs typeface="Consolas" pitchFamily="49" charset="0"/>
                </a:rPr>
                <a:t>somaGols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pt-BR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jogador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 * j1, </a:t>
              </a:r>
              <a:r>
                <a:rPr lang="pt-BR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jogador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 * j2);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0099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Passar um registro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por valor </a:t>
            </a:r>
            <a:r>
              <a:rPr lang="pt-BR" dirty="0"/>
              <a:t>só faz sentido quando ele é relativamente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pequeno</a:t>
            </a:r>
          </a:p>
          <a:p>
            <a:pPr>
              <a:spcAft>
                <a:spcPts val="600"/>
              </a:spcAft>
            </a:pPr>
            <a:endParaRPr lang="pt-BR" dirty="0"/>
          </a:p>
          <a:p>
            <a:pPr>
              <a:spcAft>
                <a:spcPts val="600"/>
              </a:spcAft>
            </a:pPr>
            <a:endParaRPr lang="pt-BR" dirty="0"/>
          </a:p>
          <a:p>
            <a:pPr>
              <a:spcAft>
                <a:spcPts val="600"/>
              </a:spcAft>
            </a:pPr>
            <a:endParaRPr lang="pt-BR" dirty="0"/>
          </a:p>
          <a:p>
            <a:pPr>
              <a:spcAft>
                <a:spcPts val="600"/>
              </a:spcAft>
            </a:pPr>
            <a:r>
              <a:rPr lang="pt-BR" dirty="0"/>
              <a:t>Considere o problema de calcular o tempo de uma viagem: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31504" y="2924944"/>
            <a:ext cx="183095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</a:rPr>
              <a:t>tempo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horas;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mins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6" name="Retângulo 5"/>
          <p:cNvSpPr/>
          <p:nvPr/>
        </p:nvSpPr>
        <p:spPr>
          <a:xfrm>
            <a:off x="1623346" y="5373216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SomaTempo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t1,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t2);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MostraTempo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t);</a:t>
            </a:r>
          </a:p>
        </p:txBody>
      </p:sp>
    </p:spTree>
    <p:extLst>
      <p:ext uri="{BB962C8B-B14F-4D97-AF65-F5344CB8AC3E}">
        <p14:creationId xmlns:p14="http://schemas.microsoft.com/office/powerpoint/2010/main" val="3774409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Registros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38788" y="2019612"/>
            <a:ext cx="46607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usando registros com funções</a:t>
            </a: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horas;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MinsPorHora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60;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t1,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t2);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MostraTempo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t);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240016" y="2142723"/>
            <a:ext cx="5114393" cy="3539430"/>
          </a:xfrm>
          <a:prstGeom prst="rect">
            <a:avLst/>
          </a:prstGeom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dia1 = {5, 45};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dia2 = {4, 55};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viagem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(dia1, dia2);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"Total de dois dias: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MostraTempo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(viagem);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dia3 = {4, 32};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"Total de três dias: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MostraTempo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(viagem, dia3));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6" name="Conector reto 5"/>
          <p:cNvCxnSpPr/>
          <p:nvPr/>
        </p:nvCxnSpPr>
        <p:spPr>
          <a:xfrm>
            <a:off x="5823746" y="2276872"/>
            <a:ext cx="0" cy="3312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CB31D296-82FC-4B32-8ECC-2ADE73EC87DC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TempoValor.cpp</a:t>
            </a:r>
          </a:p>
        </p:txBody>
      </p:sp>
    </p:spTree>
    <p:extLst>
      <p:ext uri="{BB962C8B-B14F-4D97-AF65-F5344CB8AC3E}">
        <p14:creationId xmlns:p14="http://schemas.microsoft.com/office/powerpoint/2010/main" val="2260577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8904784" cy="4572000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>
              <a:spcAft>
                <a:spcPts val="2400"/>
              </a:spcAft>
            </a:pPr>
            <a:endParaRPr lang="pt-BR" dirty="0"/>
          </a:p>
          <a:p>
            <a:r>
              <a:rPr lang="pt-BR" dirty="0"/>
              <a:t>Saída do programa: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219200" y="1628800"/>
            <a:ext cx="89212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t1,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t2)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total;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total.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(t1.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+ t2.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 %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MinsPorHora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total.horas = t1.horas + t2.horas + (t1.mins + t2.mins) /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MinsPorHora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total;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MostraTempo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t.horas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 horas,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t.mins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 minutos\n"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Registros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1631504" y="5445224"/>
            <a:ext cx="6160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Total de dois dias: 10 horas, 40 minutos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Total de três dias: 15 horas, 12 minutos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D0E2DDC-971D-4AA3-99E3-8522ABE6C100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TempoValor.cpp</a:t>
            </a:r>
          </a:p>
        </p:txBody>
      </p:sp>
    </p:spTree>
    <p:extLst>
      <p:ext uri="{BB962C8B-B14F-4D97-AF65-F5344CB8AC3E}">
        <p14:creationId xmlns:p14="http://schemas.microsoft.com/office/powerpoint/2010/main" val="3542150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Quando o registro guardar uma grande quantidade de informações, o ideal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passar para a função</a:t>
            </a:r>
            <a:r>
              <a:rPr lang="pt-BR" dirty="0"/>
              <a:t> apenas o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 do registro</a:t>
            </a:r>
            <a:endParaRPr lang="pt-BR" dirty="0"/>
          </a:p>
          <a:p>
            <a:pPr lvl="1"/>
            <a:r>
              <a:rPr lang="pt-BR" dirty="0"/>
              <a:t>Obtém-se o endereço de um registro usando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&amp;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69981" y="4133979"/>
            <a:ext cx="525015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SomaTempo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t1,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t2);</a:t>
            </a:r>
          </a:p>
          <a:p>
            <a:br>
              <a:rPr lang="pt-BR" dirty="0">
                <a:latin typeface="Consolas" pitchFamily="49" charset="0"/>
                <a:cs typeface="Consolas" pitchFamily="49" charset="0"/>
              </a:rPr>
            </a:br>
            <a:b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a = {3, 40};</a:t>
            </a:r>
          </a:p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b = {2, 10};</a:t>
            </a:r>
          </a:p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c =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SomaTempo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(&amp;a,&amp;b);</a:t>
            </a:r>
          </a:p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MostraTempo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(&amp;c);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2553216-9168-440F-9177-FC05687072F7}"/>
              </a:ext>
            </a:extLst>
          </p:cNvPr>
          <p:cNvSpPr/>
          <p:nvPr/>
        </p:nvSpPr>
        <p:spPr>
          <a:xfrm>
            <a:off x="2069981" y="4133979"/>
            <a:ext cx="5218881" cy="409079"/>
          </a:xfrm>
          <a:prstGeom prst="round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16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pt-BR" dirty="0"/>
              <a:t>Se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continua retornando um registro</a:t>
            </a:r>
            <a:r>
              <a:rPr lang="pt-BR" dirty="0"/>
              <a:t>, continua-se com uma cópia de uma grande quantidade de dados</a:t>
            </a:r>
          </a:p>
          <a:p>
            <a:pPr lvl="1"/>
            <a:r>
              <a:rPr lang="pt-BR" dirty="0"/>
              <a:t>A solução é passar um terceiro argumento para ser modificado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9E18EF8-215E-4A10-9779-9393B6F948C5}"/>
              </a:ext>
            </a:extLst>
          </p:cNvPr>
          <p:cNvGrpSpPr/>
          <p:nvPr/>
        </p:nvGrpSpPr>
        <p:grpSpPr>
          <a:xfrm>
            <a:off x="2069981" y="3773939"/>
            <a:ext cx="6906339" cy="2031325"/>
            <a:chOff x="2069981" y="3933056"/>
            <a:chExt cx="6906339" cy="2031325"/>
          </a:xfrm>
        </p:grpSpPr>
        <p:sp>
          <p:nvSpPr>
            <p:cNvPr id="4" name="Retângulo 3"/>
            <p:cNvSpPr/>
            <p:nvPr/>
          </p:nvSpPr>
          <p:spPr>
            <a:xfrm>
              <a:off x="2079880" y="3933056"/>
              <a:ext cx="6896440" cy="20313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void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dirty="0" err="1">
                  <a:latin typeface="Consolas" pitchFamily="49" charset="0"/>
                  <a:cs typeface="Consolas" pitchFamily="49" charset="0"/>
                </a:rPr>
                <a:t>SomaTempo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pt-BR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tempo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 * t1, </a:t>
              </a:r>
              <a:r>
                <a:rPr lang="pt-BR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tempo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 * t2, </a:t>
              </a:r>
              <a:r>
                <a:rPr lang="pt-BR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tempo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 * soma);</a:t>
              </a:r>
            </a:p>
            <a:p>
              <a:endParaRPr lang="pt-BR" dirty="0">
                <a:latin typeface="Consolas" pitchFamily="49" charset="0"/>
                <a:cs typeface="Consolas" pitchFamily="49" charset="0"/>
              </a:endParaRPr>
            </a:p>
            <a:p>
              <a:r>
                <a:rPr lang="pt-BR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tempo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 a = {3, 40};</a:t>
              </a:r>
            </a:p>
            <a:p>
              <a:r>
                <a:rPr lang="pt-BR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tempo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 b = {2, 10};</a:t>
              </a:r>
            </a:p>
            <a:p>
              <a:r>
                <a:rPr lang="pt-BR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tempo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 c;</a:t>
              </a:r>
            </a:p>
            <a:p>
              <a:r>
                <a:rPr lang="pt-BR" dirty="0" err="1">
                  <a:latin typeface="Consolas" pitchFamily="49" charset="0"/>
                  <a:cs typeface="Consolas" pitchFamily="49" charset="0"/>
                </a:rPr>
                <a:t>SomaTempo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(&amp;a, &amp;b, &amp;c);</a:t>
              </a:r>
            </a:p>
            <a:p>
              <a:r>
                <a:rPr lang="pt-BR" dirty="0" err="1">
                  <a:latin typeface="Consolas" pitchFamily="49" charset="0"/>
                  <a:cs typeface="Consolas" pitchFamily="49" charset="0"/>
                </a:rPr>
                <a:t>MostraTempo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(&amp;c);</a:t>
              </a:r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F58CA4D2-C89C-460D-9930-5A1A9472DE5A}"/>
                </a:ext>
              </a:extLst>
            </p:cNvPr>
            <p:cNvSpPr/>
            <p:nvPr/>
          </p:nvSpPr>
          <p:spPr>
            <a:xfrm>
              <a:off x="2069981" y="3933954"/>
              <a:ext cx="6834331" cy="409079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06895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Registros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63216" y="1640989"/>
            <a:ext cx="45887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Usando registros com funções</a:t>
            </a: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horas;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MinsPorHora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60;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t1, </a:t>
            </a: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t2, </a:t>
            </a: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t3);</a:t>
            </a: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MostraTempo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t);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705600" y="1640989"/>
            <a:ext cx="4876800" cy="4278094"/>
          </a:xfrm>
          <a:prstGeom prst="rect">
            <a:avLst/>
          </a:prstGeom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dia1 = {5, 45};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dia2 = {4, 55};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dois;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(&amp;dia1, &amp;dia2, &amp;dois);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"Total de dois dias: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MostraTempo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(&amp;dois);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dia3 = {4, 32};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tres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(&amp;dois, &amp;dia3, &amp;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tres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"Total de três dias: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MostraTempo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tres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>
            <a:off x="6023992" y="1772816"/>
            <a:ext cx="0" cy="4032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2D5861-68F5-4466-B63E-2681353EA487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TempoPtr.cpp</a:t>
            </a:r>
          </a:p>
        </p:txBody>
      </p:sp>
    </p:spTree>
    <p:extLst>
      <p:ext uri="{BB962C8B-B14F-4D97-AF65-F5344CB8AC3E}">
        <p14:creationId xmlns:p14="http://schemas.microsoft.com/office/powerpoint/2010/main" val="1352823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8991600" cy="4572000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>
              <a:spcAft>
                <a:spcPts val="1200"/>
              </a:spcAft>
            </a:pPr>
            <a:endParaRPr lang="pt-BR" dirty="0"/>
          </a:p>
          <a:p>
            <a:r>
              <a:rPr lang="pt-BR" dirty="0"/>
              <a:t>Saída do programa: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219200" y="1801302"/>
            <a:ext cx="10363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t1,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t2,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ret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ret-&gt;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(t1-&gt;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+ t2-&gt;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 %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MinsPorHora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ret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-&gt;horas = t1-&gt;horas + t2-&gt;horas + (t1-&gt;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+ t2-&gt;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 /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MinsPorHora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MostraTempo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t)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t-&gt;horas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 horas,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t-&gt;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mins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 minutos\n"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Registros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1631504" y="5301208"/>
            <a:ext cx="53767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Total de dois dias: 10 horas, 40 minutos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Total de três dias: 15 horas, 12 minutos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4A1460-C6F3-4F58-89EF-69928C5737E2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TempoPtr.cpp</a:t>
            </a:r>
          </a:p>
        </p:txBody>
      </p:sp>
    </p:spTree>
    <p:extLst>
      <p:ext uri="{BB962C8B-B14F-4D97-AF65-F5344CB8AC3E}">
        <p14:creationId xmlns:p14="http://schemas.microsoft.com/office/powerpoint/2010/main" val="2352837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Objetos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string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Objetos 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classe string se parecem bastante com registros</a:t>
            </a:r>
          </a:p>
          <a:p>
            <a:pPr lvl="1"/>
            <a:r>
              <a:rPr lang="pt-BR" dirty="0"/>
              <a:t>Podem ser usados como um tipo básico da linguagem</a:t>
            </a:r>
          </a:p>
          <a:p>
            <a:pPr lvl="2"/>
            <a:r>
              <a:rPr lang="pt-BR" dirty="0"/>
              <a:t>Uma </a:t>
            </a:r>
            <a:r>
              <a:rPr lang="pt-BR" dirty="0" err="1"/>
              <a:t>string</a:t>
            </a:r>
            <a:r>
              <a:rPr lang="pt-BR" dirty="0"/>
              <a:t>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passada por cópia</a:t>
            </a:r>
          </a:p>
          <a:p>
            <a:pPr lvl="2"/>
            <a:r>
              <a:rPr lang="pt-BR" dirty="0"/>
              <a:t>Uma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pode ser retorno </a:t>
            </a:r>
            <a:r>
              <a:rPr lang="pt-BR" dirty="0"/>
              <a:t>de uma função</a:t>
            </a:r>
          </a:p>
          <a:p>
            <a:pPr lvl="1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279576" y="3933056"/>
            <a:ext cx="714971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inverte(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s);</a:t>
            </a:r>
            <a:br>
              <a:rPr lang="pt-BR" dirty="0">
                <a:latin typeface="Consolas" pitchFamily="49" charset="0"/>
                <a:cs typeface="Consolas" pitchFamily="49" charset="0"/>
              </a:rPr>
            </a:b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inverte(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fonte, 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destino);</a:t>
            </a:r>
          </a:p>
        </p:txBody>
      </p:sp>
    </p:spTree>
    <p:extLst>
      <p:ext uri="{BB962C8B-B14F-4D97-AF65-F5344CB8AC3E}">
        <p14:creationId xmlns:p14="http://schemas.microsoft.com/office/powerpoint/2010/main" val="3781629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inicialização</a:t>
            </a:r>
            <a:r>
              <a:rPr lang="pt-BR" dirty="0"/>
              <a:t> de uma string pode ser simplificada usando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 string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Constantes string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entre aspas duplas </a:t>
            </a:r>
            <a:r>
              <a:rPr lang="pt-BR" dirty="0"/>
              <a:t>sempre incluem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\0</a:t>
            </a:r>
            <a:r>
              <a:rPr lang="pt-BR" dirty="0"/>
              <a:t> implicitamente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66860" y="2924362"/>
            <a:ext cx="9181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passaro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[10]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"Gaivota"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caractere \0 está implícito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peixe[]    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"Sardinha"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deixa o compilador contar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9D449603-5348-4F3F-8C14-E79BB27A1667}"/>
              </a:ext>
            </a:extLst>
          </p:cNvPr>
          <p:cNvGrpSpPr/>
          <p:nvPr/>
        </p:nvGrpSpPr>
        <p:grpSpPr>
          <a:xfrm>
            <a:off x="5667358" y="4717632"/>
            <a:ext cx="3429024" cy="714380"/>
            <a:chOff x="1738298" y="5657112"/>
            <a:chExt cx="3429024" cy="714380"/>
          </a:xfrm>
        </p:grpSpPr>
        <p:sp>
          <p:nvSpPr>
            <p:cNvPr id="5" name="Retângulo 4"/>
            <p:cNvSpPr/>
            <p:nvPr/>
          </p:nvSpPr>
          <p:spPr>
            <a:xfrm>
              <a:off x="1738298" y="6014302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166926" y="6014302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o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595554" y="6014302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z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3024182" y="6014302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3452810" y="6014302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\0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881438" y="6014302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\0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4310066" y="6014302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\0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4738694" y="6014302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\0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1809736" y="565711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262506" y="565711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666992" y="565711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095620" y="565711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24248" y="565711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952876" y="565711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4381504" y="565711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810132" y="565711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</p:grpSp>
      <p:sp>
        <p:nvSpPr>
          <p:cNvPr id="24" name="CaixaDeTexto 23"/>
          <p:cNvSpPr txBox="1"/>
          <p:nvPr/>
        </p:nvSpPr>
        <p:spPr>
          <a:xfrm>
            <a:off x="1666859" y="5074822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circo[8]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Bozo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438517" y="5570620"/>
            <a:ext cx="3886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Consolas" pitchFamily="49" charset="0"/>
                <a:cs typeface="Consolas" pitchFamily="49" charset="0"/>
              </a:rPr>
              <a:t>caracteres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'\0'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são adicionados automaticamente</a:t>
            </a:r>
          </a:p>
        </p:txBody>
      </p:sp>
    </p:spTree>
    <p:extLst>
      <p:ext uri="{BB962C8B-B14F-4D97-AF65-F5344CB8AC3E}">
        <p14:creationId xmlns:p14="http://schemas.microsoft.com/office/powerpoint/2010/main" val="3020462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Objetos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string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19200" y="1571613"/>
            <a:ext cx="899170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std;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mostrar(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n);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main()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planetas[5];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"Digite seus 5 planetas favoritos:\n"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i=0; i &lt; 5; i++)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i + 1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":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getline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planetas[i]);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"\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nSua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lista:\n"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mostrar(planetas, 5);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9FB340-06E6-4AC2-80FC-8F68AC357614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Planetas.cpp</a:t>
            </a:r>
          </a:p>
        </p:txBody>
      </p:sp>
    </p:spTree>
    <p:extLst>
      <p:ext uri="{BB962C8B-B14F-4D97-AF65-F5344CB8AC3E}">
        <p14:creationId xmlns:p14="http://schemas.microsoft.com/office/powerpoint/2010/main" val="4277487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8991600" cy="4572000"/>
          </a:xfrm>
        </p:spPr>
        <p:txBody>
          <a:bodyPr>
            <a:normAutofit/>
          </a:bodyPr>
          <a:lstStyle/>
          <a:p>
            <a:endParaRPr lang="pt-BR" dirty="0"/>
          </a:p>
          <a:p>
            <a:pPr>
              <a:spcAft>
                <a:spcPts val="3000"/>
              </a:spcAft>
            </a:pPr>
            <a:endParaRPr lang="pt-BR" dirty="0"/>
          </a:p>
          <a:p>
            <a:r>
              <a:rPr lang="pt-BR" dirty="0"/>
              <a:t>Saída do programa: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219200" y="1785927"/>
            <a:ext cx="9063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mostrar(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n)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i=0; i &lt; n; i++)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cout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[i]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Objetos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string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703512" y="3861048"/>
            <a:ext cx="3999813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Digite seus 5 planetas favoritos: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1: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Terra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2: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Júpiter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3: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Marte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4: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Venus</a:t>
            </a:r>
            <a:endParaRPr lang="pt-BR" sz="1600" dirty="0">
              <a:solidFill>
                <a:schemeClr val="accent3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5: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Saturno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Sua lista: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Terra Júpiter Marte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Venus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Saturno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1A6958C-64CA-4038-89A0-A648C04A3EC0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Planetas.cpp</a:t>
            </a:r>
          </a:p>
        </p:txBody>
      </p:sp>
    </p:spTree>
    <p:extLst>
      <p:ext uri="{BB962C8B-B14F-4D97-AF65-F5344CB8AC3E}">
        <p14:creationId xmlns:p14="http://schemas.microsoft.com/office/powerpoint/2010/main" val="52889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Ao passar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strings e vetores</a:t>
            </a:r>
            <a:r>
              <a:rPr lang="pt-BR" dirty="0"/>
              <a:t> para funções:</a:t>
            </a:r>
          </a:p>
          <a:p>
            <a:pPr lvl="1"/>
            <a:r>
              <a:rPr lang="pt-BR" dirty="0"/>
              <a:t>Manipula-se a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cadeia original </a:t>
            </a:r>
            <a:r>
              <a:rPr lang="pt-BR" dirty="0"/>
              <a:t>e não uma cópia</a:t>
            </a:r>
          </a:p>
          <a:p>
            <a:pPr lvl="1"/>
            <a:r>
              <a:rPr lang="pt-BR" dirty="0"/>
              <a:t>Para proteger os dados contra alterações pode-se usar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const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  <a:p>
            <a:endParaRPr lang="pt-BR" dirty="0"/>
          </a:p>
          <a:p>
            <a:r>
              <a:rPr lang="pt-BR" dirty="0"/>
              <a:t>Os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registros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objetos</a:t>
            </a:r>
            <a:r>
              <a:rPr lang="pt-BR" dirty="0"/>
              <a:t> são passados por cópia</a:t>
            </a:r>
          </a:p>
          <a:p>
            <a:pPr lvl="1"/>
            <a:r>
              <a:rPr lang="pt-BR" dirty="0"/>
              <a:t>Para evitar a cópia de um grande volume de dados é </a:t>
            </a:r>
            <a:br>
              <a:rPr lang="pt-BR" dirty="0"/>
            </a:br>
            <a:r>
              <a:rPr lang="pt-BR" dirty="0"/>
              <a:t>preciso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passar o endereço</a:t>
            </a:r>
            <a:r>
              <a:rPr lang="pt-BR" dirty="0"/>
              <a:t> (&amp;) ou usar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referências</a:t>
            </a:r>
            <a:r>
              <a:rPr lang="pt-BR" baseline="30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†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93EBE1-1D09-49F2-90C3-084B3A05B790}"/>
              </a:ext>
            </a:extLst>
          </p:cNvPr>
          <p:cNvSpPr txBox="1"/>
          <p:nvPr/>
        </p:nvSpPr>
        <p:spPr>
          <a:xfrm>
            <a:off x="1991544" y="3433275"/>
            <a:ext cx="7368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800" dirty="0" err="1">
                <a:latin typeface="Consolas" pitchFamily="49" charset="0"/>
                <a:cs typeface="Consolas" pitchFamily="49" charset="0"/>
              </a:rPr>
              <a:t>InverteString</a:t>
            </a:r>
            <a:r>
              <a:rPr lang="pt-BR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8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char</a:t>
            </a:r>
            <a:r>
              <a:rPr lang="pt-BR" sz="18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18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8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1800" dirty="0" err="1">
                <a:latin typeface="Consolas" pitchFamily="49" charset="0"/>
                <a:cs typeface="Consolas" pitchFamily="49" charset="0"/>
              </a:rPr>
              <a:t>inv</a:t>
            </a:r>
            <a:r>
              <a:rPr lang="pt-BR" sz="18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785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 err="1"/>
              <a:t>string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pt-BR" dirty="0"/>
              <a:t>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manipulada</a:t>
            </a:r>
            <a:r>
              <a:rPr lang="pt-BR" dirty="0"/>
              <a:t> pelo endereço do seu primeiro caractere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6269571" y="3159733"/>
            <a:ext cx="5112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gato[4]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"mia"</a:t>
            </a:r>
            <a:r>
              <a:rPr lang="pt-BR" dirty="0">
                <a:latin typeface="+mj-lt"/>
              </a:rPr>
              <a:t>;</a:t>
            </a:r>
            <a:br>
              <a:rPr lang="pt-BR" dirty="0">
                <a:latin typeface="+mj-lt"/>
              </a:rPr>
            </a:b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gato;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mia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9D33432-9E2A-429D-B461-3830F43F9CEE}"/>
              </a:ext>
            </a:extLst>
          </p:cNvPr>
          <p:cNvGrpSpPr/>
          <p:nvPr/>
        </p:nvGrpSpPr>
        <p:grpSpPr>
          <a:xfrm>
            <a:off x="2173503" y="3617961"/>
            <a:ext cx="2618031" cy="1714512"/>
            <a:chOff x="2364012" y="4650987"/>
            <a:chExt cx="2618031" cy="1714512"/>
          </a:xfrm>
        </p:grpSpPr>
        <p:sp>
          <p:nvSpPr>
            <p:cNvPr id="27" name="Retângulo 26"/>
            <p:cNvSpPr/>
            <p:nvPr/>
          </p:nvSpPr>
          <p:spPr>
            <a:xfrm>
              <a:off x="2364012" y="4936739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  <a:cs typeface="Arial" pitchFamily="34" charset="0"/>
                </a:rPr>
                <a:t>m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2364012" y="4650987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  <a:cs typeface="Arial" pitchFamily="34" charset="0"/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3507021" y="4936740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0x38FD0A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2364012" y="5222491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  <a:cs typeface="Arial" pitchFamily="34" charset="0"/>
                </a:rPr>
                <a:t>i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3507021" y="5222492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0x38FD0B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2364012" y="5508243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  <a:cs typeface="Arial" pitchFamily="34" charset="0"/>
                </a:rPr>
                <a:t>a</a:t>
              </a: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3507021" y="5508244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0x38FD0C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4260371" y="4895513"/>
              <a:ext cx="7216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= gato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2364012" y="5793995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  <a:cs typeface="Arial" pitchFamily="34" charset="0"/>
                </a:rPr>
                <a:t>\0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2364012" y="6079747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3507021" y="5793996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0x38FD0D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3507021" y="6079748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0x38FD0E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3502596" y="4650988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0x38FD09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6411140" y="4213607"/>
            <a:ext cx="1714512" cy="714380"/>
            <a:chOff x="2080652" y="5357154"/>
            <a:chExt cx="1714512" cy="714380"/>
          </a:xfrm>
        </p:grpSpPr>
        <p:sp>
          <p:nvSpPr>
            <p:cNvPr id="31" name="Retângulo 30"/>
            <p:cNvSpPr/>
            <p:nvPr/>
          </p:nvSpPr>
          <p:spPr>
            <a:xfrm>
              <a:off x="2080652" y="5714344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2509280" y="5714344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2937908" y="5714344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366536" y="5714344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\0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2152090" y="535715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2604860" y="535715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3009346" y="535715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3437974" y="535715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</p:grpSp>
      <p:sp>
        <p:nvSpPr>
          <p:cNvPr id="57" name="Retângulo 56"/>
          <p:cNvSpPr/>
          <p:nvPr/>
        </p:nvSpPr>
        <p:spPr>
          <a:xfrm>
            <a:off x="6296831" y="504940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gato</a:t>
            </a:r>
            <a:endParaRPr lang="pt-BR" dirty="0"/>
          </a:p>
        </p:txBody>
      </p: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E4E14137-320C-4935-ACA5-7828AB3EC37A}"/>
              </a:ext>
            </a:extLst>
          </p:cNvPr>
          <p:cNvGrpSpPr/>
          <p:nvPr/>
        </p:nvGrpSpPr>
        <p:grpSpPr>
          <a:xfrm>
            <a:off x="11594275" y="6393203"/>
            <a:ext cx="617266" cy="495111"/>
            <a:chOff x="11582400" y="6381328"/>
            <a:chExt cx="617266" cy="495111"/>
          </a:xfrm>
        </p:grpSpPr>
        <p:sp>
          <p:nvSpPr>
            <p:cNvPr id="59" name="Triângulo isósceles 6">
              <a:extLst>
                <a:ext uri="{FF2B5EF4-FFF2-40B4-BE49-F238E27FC236}">
                  <a16:creationId xmlns:a16="http://schemas.microsoft.com/office/drawing/2014/main" id="{149723B8-7398-4AA2-8755-7BEF0D1DF906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C2D0112D-E71B-45D2-9F1F-98E7E7CD8F52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15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string é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armazenada em um vetor </a:t>
            </a:r>
            <a:endParaRPr lang="pt-BR" dirty="0"/>
          </a:p>
          <a:p>
            <a:pPr lvl="1">
              <a:spcAft>
                <a:spcPts val="1800"/>
              </a:spcAft>
            </a:pPr>
            <a:r>
              <a:rPr lang="pt-BR" dirty="0"/>
              <a:t>O estudo de funções com vetores se aplica às strings</a:t>
            </a:r>
          </a:p>
          <a:p>
            <a:pPr lvl="2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parâmetro da função </a:t>
            </a:r>
            <a:r>
              <a:rPr lang="pt-BR" dirty="0"/>
              <a:t>deve receber o endereço do início da string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r>
              <a:rPr lang="pt-BR" dirty="0"/>
              <a:t>Pode-se usar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para proteger um argumento </a:t>
            </a:r>
            <a:r>
              <a:rPr lang="pt-BR" dirty="0" err="1"/>
              <a:t>string</a:t>
            </a:r>
            <a:r>
              <a:rPr lang="pt-BR" dirty="0"/>
              <a:t> contra modificações dentro da função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238570" y="3501008"/>
            <a:ext cx="4361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protótipo da função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strlen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?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*);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2238570" y="5229200"/>
            <a:ext cx="4361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protótipo de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strlen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melhorado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*);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4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pt-BR" dirty="0"/>
              <a:t>Existem </a:t>
            </a:r>
            <a:r>
              <a:rPr lang="pt-BR" dirty="0">
                <a:latin typeface="+mj-lt"/>
              </a:rPr>
              <a:t>3</a:t>
            </a:r>
            <a:r>
              <a:rPr lang="pt-BR" dirty="0"/>
              <a:t> possibilidades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argumentos </a:t>
            </a:r>
            <a:r>
              <a:rPr lang="pt-BR" dirty="0"/>
              <a:t>tipo string:</a:t>
            </a:r>
          </a:p>
          <a:p>
            <a:pPr lvl="2"/>
            <a:r>
              <a:rPr lang="pt-BR" dirty="0"/>
              <a:t>Um vetor de char</a:t>
            </a:r>
            <a:br>
              <a:rPr lang="pt-BR" dirty="0"/>
            </a:br>
            <a:endParaRPr lang="pt-BR" dirty="0"/>
          </a:p>
          <a:p>
            <a:pPr lvl="2"/>
            <a:r>
              <a:rPr lang="pt-BR" dirty="0"/>
              <a:t>Uma constante string entre aspas duplas (</a:t>
            </a:r>
            <a:r>
              <a:rPr lang="pt-BR" i="1" dirty="0"/>
              <a:t>string literal</a:t>
            </a:r>
            <a:r>
              <a:rPr lang="pt-BR" dirty="0"/>
              <a:t>)</a:t>
            </a:r>
            <a:br>
              <a:rPr lang="pt-BR" dirty="0"/>
            </a:br>
            <a:endParaRPr lang="pt-BR" dirty="0"/>
          </a:p>
          <a:p>
            <a:pPr lvl="2">
              <a:spcAft>
                <a:spcPts val="1800"/>
              </a:spcAft>
            </a:pPr>
            <a:r>
              <a:rPr lang="pt-BR" dirty="0"/>
              <a:t>Um ponteiro para char apontando para uma string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Todas as opções são do tipo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ponteiro para char </a:t>
            </a:r>
            <a:r>
              <a:rPr lang="pt-BR" dirty="0"/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2400" dirty="0">
                <a:latin typeface="+mj-lt"/>
              </a:rPr>
              <a:t> *</a:t>
            </a:r>
            <a:r>
              <a:rPr lang="pt-BR" dirty="0"/>
              <a:t>)</a:t>
            </a:r>
          </a:p>
        </p:txBody>
      </p:sp>
      <p:sp>
        <p:nvSpPr>
          <p:cNvPr id="6" name="Retângulo 5"/>
          <p:cNvSpPr/>
          <p:nvPr/>
        </p:nvSpPr>
        <p:spPr>
          <a:xfrm>
            <a:off x="2207568" y="2980770"/>
            <a:ext cx="3214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[15]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"galopante"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tângulo 6"/>
          <p:cNvSpPr/>
          <p:nvPr/>
        </p:nvSpPr>
        <p:spPr>
          <a:xfrm>
            <a:off x="2207568" y="3824468"/>
            <a:ext cx="16433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"galanteador"</a:t>
            </a:r>
            <a:endParaRPr lang="pt-BR" sz="1600" dirty="0"/>
          </a:p>
        </p:txBody>
      </p:sp>
      <p:sp>
        <p:nvSpPr>
          <p:cNvPr id="8" name="Retângulo 7"/>
          <p:cNvSpPr/>
          <p:nvPr/>
        </p:nvSpPr>
        <p:spPr>
          <a:xfrm>
            <a:off x="2279576" y="4668165"/>
            <a:ext cx="29899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"galáctico"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65389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Ao contrário dos vetores, não é necessário passar </a:t>
            </a:r>
            <a:br>
              <a:rPr lang="pt-BR" dirty="0"/>
            </a:br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tamanho das strings</a:t>
            </a:r>
            <a:r>
              <a:rPr lang="pt-BR" dirty="0"/>
              <a:t> por parâmetro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1988840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[15]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"galopante"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 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"galáctico"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endParaRPr lang="pt-BR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tam1 =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é o &amp;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[0]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tam2 = </a:t>
            </a:r>
            <a:r>
              <a:rPr lang="pt-BR" dirty="0" err="1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strlen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);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ponteiro para char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tam3 = </a:t>
            </a:r>
            <a:r>
              <a:rPr lang="pt-BR" dirty="0" err="1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strlen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"galanteador"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);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endereço da string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03512" y="5229200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*);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protótipo da função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strlen</a:t>
            </a:r>
            <a:endParaRPr lang="pt-BR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[]);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protótipo da função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strlen</a:t>
            </a:r>
            <a:endParaRPr lang="pt-BR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231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Strings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785927"/>
            <a:ext cx="1036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CharEmString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espantado[15]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"uau!"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string em vetor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admirado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ulalalala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!"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admirado aponta para 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nu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CharEmString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'u'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espantado);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na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CharEmString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admirado);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nu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 caracteres u em "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&lt;&lt; espantado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"\n"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na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 caracteres a em "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&lt;&lt; admirado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"\n"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81E8049-6A79-4B9E-95D7-C77533538A80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CharEmString.cpp</a:t>
            </a:r>
          </a:p>
        </p:txBody>
      </p:sp>
    </p:spTree>
    <p:extLst>
      <p:ext uri="{BB962C8B-B14F-4D97-AF65-F5344CB8AC3E}">
        <p14:creationId xmlns:p14="http://schemas.microsoft.com/office/powerpoint/2010/main" val="2930475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Saída do programa: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Strings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785926"/>
            <a:ext cx="10363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CharEmString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0;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(*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encerra quando *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é '\0'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(*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++;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move ponteiro para o próximo char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tângulo 5"/>
          <p:cNvSpPr/>
          <p:nvPr/>
        </p:nvSpPr>
        <p:spPr>
          <a:xfrm>
            <a:off x="1645412" y="5709229"/>
            <a:ext cx="37305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2 caracteres u em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uau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!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4 caracteres a em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ulalalala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!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31CA5EA-54A6-452E-A442-5FE33134D446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CharEmString.cpp</a:t>
            </a:r>
          </a:p>
        </p:txBody>
      </p:sp>
    </p:spTree>
    <p:extLst>
      <p:ext uri="{BB962C8B-B14F-4D97-AF65-F5344CB8AC3E}">
        <p14:creationId xmlns:p14="http://schemas.microsoft.com/office/powerpoint/2010/main" val="1225718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3534</TotalTime>
  <Words>3052</Words>
  <Application>Microsoft Office PowerPoint</Application>
  <PresentationFormat>Widescreen</PresentationFormat>
  <Paragraphs>613</Paragraphs>
  <Slides>32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40" baseType="lpstr">
      <vt:lpstr>Calibri</vt:lpstr>
      <vt:lpstr>Consolas</vt:lpstr>
      <vt:lpstr>Corbel</vt:lpstr>
      <vt:lpstr>Courier New</vt:lpstr>
      <vt:lpstr>Wingdings</vt:lpstr>
      <vt:lpstr>Wingdings 2</vt:lpstr>
      <vt:lpstr>Wingdings 3</vt:lpstr>
      <vt:lpstr>Metrô</vt:lpstr>
      <vt:lpstr>Funções com Strings e Registros</vt:lpstr>
      <vt:lpstr>Strings</vt:lpstr>
      <vt:lpstr>Strings</vt:lpstr>
      <vt:lpstr>Strings</vt:lpstr>
      <vt:lpstr>Funções e Strings</vt:lpstr>
      <vt:lpstr>Funções e Strings</vt:lpstr>
      <vt:lpstr>Funções e Strings</vt:lpstr>
      <vt:lpstr>Funções e Strings</vt:lpstr>
      <vt:lpstr>Funções e Strings</vt:lpstr>
      <vt:lpstr>Funções e Strings</vt:lpstr>
      <vt:lpstr>Retorno de Strings</vt:lpstr>
      <vt:lpstr>Retorno de Strings</vt:lpstr>
      <vt:lpstr>Retorno de Strings</vt:lpstr>
      <vt:lpstr>Retorno de Strings</vt:lpstr>
      <vt:lpstr>Retorno de Strings</vt:lpstr>
      <vt:lpstr>Retorno de Strings</vt:lpstr>
      <vt:lpstr>Retorno de Strings</vt:lpstr>
      <vt:lpstr>Registros</vt:lpstr>
      <vt:lpstr>Registros</vt:lpstr>
      <vt:lpstr>Funções e Registros</vt:lpstr>
      <vt:lpstr>Funções e Registros</vt:lpstr>
      <vt:lpstr>Funções e Registros</vt:lpstr>
      <vt:lpstr>Funções e Registros</vt:lpstr>
      <vt:lpstr>Funções e Registros</vt:lpstr>
      <vt:lpstr>Funções e Registros</vt:lpstr>
      <vt:lpstr>Funções e Registros</vt:lpstr>
      <vt:lpstr>Funções e Registros</vt:lpstr>
      <vt:lpstr>Funções e Registros</vt:lpstr>
      <vt:lpstr>Funções e Objetos string</vt:lpstr>
      <vt:lpstr>Funções e Objetos string</vt:lpstr>
      <vt:lpstr>Funções e Objetos string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Classe String e C++ Moderno</dc:title>
  <dc:creator>Judson Santiago</dc:creator>
  <cp:keywords>String;C++11</cp:keywords>
  <cp:lastModifiedBy>Judson Santiago</cp:lastModifiedBy>
  <cp:revision>323</cp:revision>
  <dcterms:created xsi:type="dcterms:W3CDTF">2009-04-23T16:40:18Z</dcterms:created>
  <dcterms:modified xsi:type="dcterms:W3CDTF">2021-05-29T17:21:25Z</dcterms:modified>
</cp:coreProperties>
</file>