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8BBF27-7521-4E54-BB0E-3DEBF6F6DBDE}" v="7" dt="2021-05-30T17:04:29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0560" autoAdjust="0"/>
  </p:normalViewPr>
  <p:slideViewPr>
    <p:cSldViewPr>
      <p:cViewPr varScale="1">
        <p:scale>
          <a:sx n="154" d="100"/>
          <a:sy n="154" d="100"/>
        </p:scale>
        <p:origin x="636" y="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BEC037FC-0100-4F40-B3B5-38EBAB0650EC}"/>
    <pc:docChg chg="undo modSld">
      <pc:chgData name="Judson Santiago" userId="ebb108da2f256286" providerId="LiveId" clId="{BEC037FC-0100-4F40-B3B5-38EBAB0650EC}" dt="2019-09-29T17:18:41.078" v="61" actId="207"/>
      <pc:docMkLst>
        <pc:docMk/>
      </pc:docMkLst>
      <pc:sldChg chg="modSp">
        <pc:chgData name="Judson Santiago" userId="ebb108da2f256286" providerId="LiveId" clId="{BEC037FC-0100-4F40-B3B5-38EBAB0650EC}" dt="2019-09-29T16:50:50.592" v="20" actId="20577"/>
        <pc:sldMkLst>
          <pc:docMk/>
          <pc:sldMk cId="3778566253" sldId="262"/>
        </pc:sldMkLst>
        <pc:spChg chg="mod">
          <ac:chgData name="Judson Santiago" userId="ebb108da2f256286" providerId="LiveId" clId="{BEC037FC-0100-4F40-B3B5-38EBAB0650EC}" dt="2019-09-29T16:50:50.592" v="20" actId="20577"/>
          <ac:spMkLst>
            <pc:docMk/>
            <pc:sldMk cId="3778566253" sldId="262"/>
            <ac:spMk id="3" creationId="{00000000-0000-0000-0000-000000000000}"/>
          </ac:spMkLst>
        </pc:spChg>
      </pc:sldChg>
      <pc:sldChg chg="modSp">
        <pc:chgData name="Judson Santiago" userId="ebb108da2f256286" providerId="LiveId" clId="{BEC037FC-0100-4F40-B3B5-38EBAB0650EC}" dt="2019-09-29T16:54:49.969" v="30" actId="1582"/>
        <pc:sldMkLst>
          <pc:docMk/>
          <pc:sldMk cId="3467832338" sldId="264"/>
        </pc:sldMkLst>
        <pc:spChg chg="mod">
          <ac:chgData name="Judson Santiago" userId="ebb108da2f256286" providerId="LiveId" clId="{BEC037FC-0100-4F40-B3B5-38EBAB0650EC}" dt="2019-09-29T16:54:49.969" v="30" actId="1582"/>
          <ac:spMkLst>
            <pc:docMk/>
            <pc:sldMk cId="3467832338" sldId="264"/>
            <ac:spMk id="56" creationId="{00000000-0000-0000-0000-000000000000}"/>
          </ac:spMkLst>
        </pc:spChg>
        <pc:graphicFrameChg chg="mod">
          <ac:chgData name="Judson Santiago" userId="ebb108da2f256286" providerId="LiveId" clId="{BEC037FC-0100-4F40-B3B5-38EBAB0650EC}" dt="2019-09-29T16:54:07.024" v="26" actId="572"/>
          <ac:graphicFrameMkLst>
            <pc:docMk/>
            <pc:sldMk cId="3467832338" sldId="264"/>
            <ac:graphicFrameMk id="44" creationId="{00000000-0000-0000-0000-000000000000}"/>
          </ac:graphicFrameMkLst>
        </pc:graphicFrameChg>
      </pc:sldChg>
      <pc:sldChg chg="modSp">
        <pc:chgData name="Judson Santiago" userId="ebb108da2f256286" providerId="LiveId" clId="{BEC037FC-0100-4F40-B3B5-38EBAB0650EC}" dt="2019-09-29T17:15:33.496" v="52" actId="20577"/>
        <pc:sldMkLst>
          <pc:docMk/>
          <pc:sldMk cId="3282526041" sldId="273"/>
        </pc:sldMkLst>
        <pc:spChg chg="mod">
          <ac:chgData name="Judson Santiago" userId="ebb108da2f256286" providerId="LiveId" clId="{BEC037FC-0100-4F40-B3B5-38EBAB0650EC}" dt="2019-09-29T17:15:33.496" v="52" actId="20577"/>
          <ac:spMkLst>
            <pc:docMk/>
            <pc:sldMk cId="3282526041" sldId="273"/>
            <ac:spMk id="4" creationId="{00000000-0000-0000-0000-000000000000}"/>
          </ac:spMkLst>
        </pc:spChg>
      </pc:sldChg>
      <pc:sldChg chg="modSp">
        <pc:chgData name="Judson Santiago" userId="ebb108da2f256286" providerId="LiveId" clId="{BEC037FC-0100-4F40-B3B5-38EBAB0650EC}" dt="2019-09-29T17:16:06.614" v="53" actId="207"/>
        <pc:sldMkLst>
          <pc:docMk/>
          <pc:sldMk cId="2116699984" sldId="275"/>
        </pc:sldMkLst>
        <pc:spChg chg="mod">
          <ac:chgData name="Judson Santiago" userId="ebb108da2f256286" providerId="LiveId" clId="{BEC037FC-0100-4F40-B3B5-38EBAB0650EC}" dt="2019-09-29T17:16:06.614" v="53" actId="207"/>
          <ac:spMkLst>
            <pc:docMk/>
            <pc:sldMk cId="2116699984" sldId="275"/>
            <ac:spMk id="4" creationId="{00000000-0000-0000-0000-000000000000}"/>
          </ac:spMkLst>
        </pc:spChg>
      </pc:sldChg>
      <pc:sldChg chg="modSp">
        <pc:chgData name="Judson Santiago" userId="ebb108da2f256286" providerId="LiveId" clId="{BEC037FC-0100-4F40-B3B5-38EBAB0650EC}" dt="2019-09-29T17:17:45.764" v="60" actId="207"/>
        <pc:sldMkLst>
          <pc:docMk/>
          <pc:sldMk cId="2049756362" sldId="277"/>
        </pc:sldMkLst>
        <pc:spChg chg="mod">
          <ac:chgData name="Judson Santiago" userId="ebb108da2f256286" providerId="LiveId" clId="{BEC037FC-0100-4F40-B3B5-38EBAB0650EC}" dt="2019-09-29T17:17:45.764" v="60" actId="207"/>
          <ac:spMkLst>
            <pc:docMk/>
            <pc:sldMk cId="2049756362" sldId="277"/>
            <ac:spMk id="3" creationId="{00000000-0000-0000-0000-000000000000}"/>
          </ac:spMkLst>
        </pc:spChg>
      </pc:sldChg>
      <pc:sldChg chg="modSp">
        <pc:chgData name="Judson Santiago" userId="ebb108da2f256286" providerId="LiveId" clId="{BEC037FC-0100-4F40-B3B5-38EBAB0650EC}" dt="2019-09-29T17:18:41.078" v="61" actId="207"/>
        <pc:sldMkLst>
          <pc:docMk/>
          <pc:sldMk cId="3561128466" sldId="278"/>
        </pc:sldMkLst>
        <pc:spChg chg="mod">
          <ac:chgData name="Judson Santiago" userId="ebb108da2f256286" providerId="LiveId" clId="{BEC037FC-0100-4F40-B3B5-38EBAB0650EC}" dt="2019-09-29T17:18:41.078" v="61" actId="207"/>
          <ac:spMkLst>
            <pc:docMk/>
            <pc:sldMk cId="3561128466" sldId="278"/>
            <ac:spMk id="3" creationId="{00000000-0000-0000-0000-000000000000}"/>
          </ac:spMkLst>
        </pc:spChg>
      </pc:sldChg>
      <pc:sldChg chg="addSp delSp modSp">
        <pc:chgData name="Judson Santiago" userId="ebb108da2f256286" providerId="LiveId" clId="{BEC037FC-0100-4F40-B3B5-38EBAB0650EC}" dt="2019-09-29T16:42:23.812" v="16" actId="1076"/>
        <pc:sldMkLst>
          <pc:docMk/>
          <pc:sldMk cId="3601590107" sldId="282"/>
        </pc:sldMkLst>
        <pc:spChg chg="mod">
          <ac:chgData name="Judson Santiago" userId="ebb108da2f256286" providerId="LiveId" clId="{BEC037FC-0100-4F40-B3B5-38EBAB0650EC}" dt="2019-09-29T16:42:23.812" v="16" actId="1076"/>
          <ac:spMkLst>
            <pc:docMk/>
            <pc:sldMk cId="3601590107" sldId="282"/>
            <ac:spMk id="47" creationId="{1E73D691-C5AB-4F6F-8D65-DBED4F02ECD7}"/>
          </ac:spMkLst>
        </pc:spChg>
        <pc:spChg chg="mod topLvl">
          <ac:chgData name="Judson Santiago" userId="ebb108da2f256286" providerId="LiveId" clId="{BEC037FC-0100-4F40-B3B5-38EBAB0650EC}" dt="2019-09-29T16:42:18.197" v="15" actId="164"/>
          <ac:spMkLst>
            <pc:docMk/>
            <pc:sldMk cId="3601590107" sldId="282"/>
            <ac:spMk id="48" creationId="{97AA19DC-3417-47B0-AE58-9B3771104C45}"/>
          </ac:spMkLst>
        </pc:spChg>
        <pc:spChg chg="mod topLvl">
          <ac:chgData name="Judson Santiago" userId="ebb108da2f256286" providerId="LiveId" clId="{BEC037FC-0100-4F40-B3B5-38EBAB0650EC}" dt="2019-09-29T16:42:18.197" v="15" actId="164"/>
          <ac:spMkLst>
            <pc:docMk/>
            <pc:sldMk cId="3601590107" sldId="282"/>
            <ac:spMk id="49" creationId="{D73DEDC8-6097-40D8-9253-07FD085B8C09}"/>
          </ac:spMkLst>
        </pc:spChg>
        <pc:spChg chg="mod topLvl">
          <ac:chgData name="Judson Santiago" userId="ebb108da2f256286" providerId="LiveId" clId="{BEC037FC-0100-4F40-B3B5-38EBAB0650EC}" dt="2019-09-29T16:42:18.197" v="15" actId="164"/>
          <ac:spMkLst>
            <pc:docMk/>
            <pc:sldMk cId="3601590107" sldId="282"/>
            <ac:spMk id="50" creationId="{6BCB2659-DD33-4ED7-94E3-02C750D1497E}"/>
          </ac:spMkLst>
        </pc:spChg>
        <pc:spChg chg="mod topLvl">
          <ac:chgData name="Judson Santiago" userId="ebb108da2f256286" providerId="LiveId" clId="{BEC037FC-0100-4F40-B3B5-38EBAB0650EC}" dt="2019-09-29T16:42:18.197" v="15" actId="164"/>
          <ac:spMkLst>
            <pc:docMk/>
            <pc:sldMk cId="3601590107" sldId="282"/>
            <ac:spMk id="51" creationId="{0774991A-8CB2-4979-B1C5-BB51ECE47FB5}"/>
          </ac:spMkLst>
        </pc:spChg>
        <pc:spChg chg="mod topLvl">
          <ac:chgData name="Judson Santiago" userId="ebb108da2f256286" providerId="LiveId" clId="{BEC037FC-0100-4F40-B3B5-38EBAB0650EC}" dt="2019-09-29T16:42:18.197" v="15" actId="164"/>
          <ac:spMkLst>
            <pc:docMk/>
            <pc:sldMk cId="3601590107" sldId="282"/>
            <ac:spMk id="52" creationId="{4CEC9BAD-46C4-46B8-8E46-B44E4F2BA716}"/>
          </ac:spMkLst>
        </pc:spChg>
        <pc:grpChg chg="add mod">
          <ac:chgData name="Judson Santiago" userId="ebb108da2f256286" providerId="LiveId" clId="{BEC037FC-0100-4F40-B3B5-38EBAB0650EC}" dt="2019-09-29T16:42:18.197" v="15" actId="164"/>
          <ac:grpSpMkLst>
            <pc:docMk/>
            <pc:sldMk cId="3601590107" sldId="282"/>
            <ac:grpSpMk id="4" creationId="{73E1B9B3-EA9C-47BB-8DAB-EDBA34E43236}"/>
          </ac:grpSpMkLst>
        </pc:grpChg>
        <pc:grpChg chg="del mod">
          <ac:chgData name="Judson Santiago" userId="ebb108da2f256286" providerId="LiveId" clId="{BEC037FC-0100-4F40-B3B5-38EBAB0650EC}" dt="2019-09-29T16:40:51.454" v="2" actId="165"/>
          <ac:grpSpMkLst>
            <pc:docMk/>
            <pc:sldMk cId="3601590107" sldId="282"/>
            <ac:grpSpMk id="55" creationId="{EB3F4CC4-D7D5-4A2B-868F-0B40F4E4B756}"/>
          </ac:grpSpMkLst>
        </pc:grpChg>
        <pc:cxnChg chg="mod topLvl">
          <ac:chgData name="Judson Santiago" userId="ebb108da2f256286" providerId="LiveId" clId="{BEC037FC-0100-4F40-B3B5-38EBAB0650EC}" dt="2019-09-29T16:42:18.197" v="15" actId="164"/>
          <ac:cxnSpMkLst>
            <pc:docMk/>
            <pc:sldMk cId="3601590107" sldId="282"/>
            <ac:cxnSpMk id="53" creationId="{90531047-2901-4EBE-B881-C358DCC35A94}"/>
          </ac:cxnSpMkLst>
        </pc:cxnChg>
      </pc:sldChg>
    </pc:docChg>
  </pc:docChgLst>
  <pc:docChgLst>
    <pc:chgData name="Judson Santiago" userId="ebb108da2f256286" providerId="LiveId" clId="{2F8BBF27-7521-4E54-BB0E-3DEBF6F6DBDE}"/>
    <pc:docChg chg="undo redo custSel modSld">
      <pc:chgData name="Judson Santiago" userId="ebb108da2f256286" providerId="LiveId" clId="{2F8BBF27-7521-4E54-BB0E-3DEBF6F6DBDE}" dt="2021-05-31T17:12:28.557" v="370" actId="313"/>
      <pc:docMkLst>
        <pc:docMk/>
      </pc:docMkLst>
      <pc:sldChg chg="modNotesTx">
        <pc:chgData name="Judson Santiago" userId="ebb108da2f256286" providerId="LiveId" clId="{2F8BBF27-7521-4E54-BB0E-3DEBF6F6DBDE}" dt="2021-05-30T16:42:37.401" v="78" actId="20577"/>
        <pc:sldMkLst>
          <pc:docMk/>
          <pc:sldMk cId="0" sldId="256"/>
        </pc:sldMkLst>
      </pc:sldChg>
      <pc:sldChg chg="addSp delSp modSp mod modAnim">
        <pc:chgData name="Judson Santiago" userId="ebb108da2f256286" providerId="LiveId" clId="{2F8BBF27-7521-4E54-BB0E-3DEBF6F6DBDE}" dt="2021-05-30T17:09:01.428" v="283" actId="478"/>
        <pc:sldMkLst>
          <pc:docMk/>
          <pc:sldMk cId="500731357" sldId="257"/>
        </pc:sldMkLst>
        <pc:spChg chg="add mod ord">
          <ac:chgData name="Judson Santiago" userId="ebb108da2f256286" providerId="LiveId" clId="{2F8BBF27-7521-4E54-BB0E-3DEBF6F6DBDE}" dt="2021-05-30T17:04:02.455" v="278" actId="171"/>
          <ac:spMkLst>
            <pc:docMk/>
            <pc:sldMk cId="500731357" sldId="257"/>
            <ac:spMk id="43" creationId="{E7AC3EF5-7BF4-4453-A446-85BA1C5ED550}"/>
          </ac:spMkLst>
        </pc:spChg>
        <pc:spChg chg="mod">
          <ac:chgData name="Judson Santiago" userId="ebb108da2f256286" providerId="LiveId" clId="{2F8BBF27-7521-4E54-BB0E-3DEBF6F6DBDE}" dt="2021-05-30T17:07:44.741" v="282" actId="1037"/>
          <ac:spMkLst>
            <pc:docMk/>
            <pc:sldMk cId="500731357" sldId="257"/>
            <ac:spMk id="57" creationId="{00000000-0000-0000-0000-000000000000}"/>
          </ac:spMkLst>
        </pc:spChg>
        <pc:cxnChg chg="del">
          <ac:chgData name="Judson Santiago" userId="ebb108da2f256286" providerId="LiveId" clId="{2F8BBF27-7521-4E54-BB0E-3DEBF6F6DBDE}" dt="2021-05-30T17:09:01.428" v="283" actId="478"/>
          <ac:cxnSpMkLst>
            <pc:docMk/>
            <pc:sldMk cId="500731357" sldId="257"/>
            <ac:cxnSpMk id="30" creationId="{00000000-0000-0000-0000-000000000000}"/>
          </ac:cxnSpMkLst>
        </pc:cxnChg>
      </pc:sldChg>
      <pc:sldChg chg="modSp mod">
        <pc:chgData name="Judson Santiago" userId="ebb108da2f256286" providerId="LiveId" clId="{2F8BBF27-7521-4E54-BB0E-3DEBF6F6DBDE}" dt="2021-05-31T17:12:28.557" v="370" actId="313"/>
        <pc:sldMkLst>
          <pc:docMk/>
          <pc:sldMk cId="1074425841" sldId="258"/>
        </pc:sldMkLst>
        <pc:spChg chg="mod">
          <ac:chgData name="Judson Santiago" userId="ebb108da2f256286" providerId="LiveId" clId="{2F8BBF27-7521-4E54-BB0E-3DEBF6F6DBDE}" dt="2021-05-31T17:12:28.557" v="370" actId="313"/>
          <ac:spMkLst>
            <pc:docMk/>
            <pc:sldMk cId="1074425841" sldId="258"/>
            <ac:spMk id="4" creationId="{00000000-0000-0000-0000-000000000000}"/>
          </ac:spMkLst>
        </pc:spChg>
      </pc:sldChg>
      <pc:sldChg chg="modSp mod">
        <pc:chgData name="Judson Santiago" userId="ebb108da2f256286" providerId="LiveId" clId="{2F8BBF27-7521-4E54-BB0E-3DEBF6F6DBDE}" dt="2021-05-30T17:14:26.379" v="286" actId="313"/>
        <pc:sldMkLst>
          <pc:docMk/>
          <pc:sldMk cId="3102935535" sldId="259"/>
        </pc:sldMkLst>
        <pc:spChg chg="mod">
          <ac:chgData name="Judson Santiago" userId="ebb108da2f256286" providerId="LiveId" clId="{2F8BBF27-7521-4E54-BB0E-3DEBF6F6DBDE}" dt="2021-05-30T17:14:26.379" v="286" actId="313"/>
          <ac:spMkLst>
            <pc:docMk/>
            <pc:sldMk cId="3102935535" sldId="259"/>
            <ac:spMk id="11" creationId="{00000000-0000-0000-0000-000000000000}"/>
          </ac:spMkLst>
        </pc:spChg>
      </pc:sldChg>
      <pc:sldChg chg="modSp mod">
        <pc:chgData name="Judson Santiago" userId="ebb108da2f256286" providerId="LiveId" clId="{2F8BBF27-7521-4E54-BB0E-3DEBF6F6DBDE}" dt="2021-05-30T17:38:47.386" v="366" actId="20577"/>
        <pc:sldMkLst>
          <pc:docMk/>
          <pc:sldMk cId="3457447810" sldId="269"/>
        </pc:sldMkLst>
        <pc:spChg chg="mod">
          <ac:chgData name="Judson Santiago" userId="ebb108da2f256286" providerId="LiveId" clId="{2F8BBF27-7521-4E54-BB0E-3DEBF6F6DBDE}" dt="2021-05-30T17:38:47.386" v="366" actId="20577"/>
          <ac:spMkLst>
            <pc:docMk/>
            <pc:sldMk cId="3457447810" sldId="269"/>
            <ac:spMk id="5" creationId="{00000000-0000-0000-0000-000000000000}"/>
          </ac:spMkLst>
        </pc:spChg>
      </pc:sldChg>
      <pc:sldChg chg="modSp mod">
        <pc:chgData name="Judson Santiago" userId="ebb108da2f256286" providerId="LiveId" clId="{2F8BBF27-7521-4E54-BB0E-3DEBF6F6DBDE}" dt="2021-05-30T17:46:29.524" v="367" actId="207"/>
        <pc:sldMkLst>
          <pc:docMk/>
          <pc:sldMk cId="2116699984" sldId="275"/>
        </pc:sldMkLst>
        <pc:spChg chg="mod">
          <ac:chgData name="Judson Santiago" userId="ebb108da2f256286" providerId="LiveId" clId="{2F8BBF27-7521-4E54-BB0E-3DEBF6F6DBDE}" dt="2021-05-30T17:46:29.524" v="367" actId="207"/>
          <ac:spMkLst>
            <pc:docMk/>
            <pc:sldMk cId="2116699984" sldId="275"/>
            <ac:spMk id="4" creationId="{00000000-0000-0000-0000-000000000000}"/>
          </ac:spMkLst>
        </pc:spChg>
      </pc:sldChg>
      <pc:sldChg chg="modSp mod modNotesTx">
        <pc:chgData name="Judson Santiago" userId="ebb108da2f256286" providerId="LiveId" clId="{2F8BBF27-7521-4E54-BB0E-3DEBF6F6DBDE}" dt="2021-05-30T16:56:32.989" v="267" actId="20577"/>
        <pc:sldMkLst>
          <pc:docMk/>
          <pc:sldMk cId="3601590107" sldId="282"/>
        </pc:sldMkLst>
        <pc:spChg chg="mod">
          <ac:chgData name="Judson Santiago" userId="ebb108da2f256286" providerId="LiveId" clId="{2F8BBF27-7521-4E54-BB0E-3DEBF6F6DBDE}" dt="2021-05-30T16:48:04.208" v="81" actId="207"/>
          <ac:spMkLst>
            <pc:docMk/>
            <pc:sldMk cId="3601590107" sldId="282"/>
            <ac:spMk id="5" creationId="{4E28303F-1C1F-4A7F-92CC-8A0B0B31EC5D}"/>
          </ac:spMkLst>
        </pc:spChg>
        <pc:spChg chg="mod">
          <ac:chgData name="Judson Santiago" userId="ebb108da2f256286" providerId="LiveId" clId="{2F8BBF27-7521-4E54-BB0E-3DEBF6F6DBDE}" dt="2021-05-30T16:48:04.208" v="81" actId="207"/>
          <ac:spMkLst>
            <pc:docMk/>
            <pc:sldMk cId="3601590107" sldId="282"/>
            <ac:spMk id="6" creationId="{51F3A0CC-D772-43E3-B396-C19226F5CEB8}"/>
          </ac:spMkLst>
        </pc:spChg>
      </pc:sldChg>
    </pc:docChg>
  </pc:docChgLst>
  <pc:docChgLst>
    <pc:chgData name="Judson Santiago" userId="ebb108da2f256286" providerId="LiveId" clId="{8A05EA25-ADDA-44BD-927E-AA7D6CAB3164}"/>
    <pc:docChg chg="undo redo custSel addSld modSld">
      <pc:chgData name="Judson Santiago" userId="ebb108da2f256286" providerId="LiveId" clId="{8A05EA25-ADDA-44BD-927E-AA7D6CAB3164}" dt="2019-03-12T17:43:49.228" v="1599" actId="207"/>
      <pc:docMkLst>
        <pc:docMk/>
      </pc:docMkLst>
      <pc:sldChg chg="delSp modSp">
        <pc:chgData name="Judson Santiago" userId="ebb108da2f256286" providerId="LiveId" clId="{8A05EA25-ADDA-44BD-927E-AA7D6CAB3164}" dt="2019-03-12T17:43:49.228" v="1599" actId="207"/>
        <pc:sldMkLst>
          <pc:docMk/>
          <pc:sldMk cId="500731357" sldId="257"/>
        </pc:sldMkLst>
        <pc:spChg chg="mod">
          <ac:chgData name="Judson Santiago" userId="ebb108da2f256286" providerId="LiveId" clId="{8A05EA25-ADDA-44BD-927E-AA7D6CAB3164}" dt="2019-03-12T02:54:22.514" v="14" actId="1038"/>
          <ac:spMkLst>
            <pc:docMk/>
            <pc:sldMk cId="500731357" sldId="257"/>
            <ac:spMk id="4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4:45.949" v="18" actId="1038"/>
          <ac:spMkLst>
            <pc:docMk/>
            <pc:sldMk cId="500731357" sldId="257"/>
            <ac:spMk id="6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4:45.949" v="18" actId="1038"/>
          <ac:spMkLst>
            <pc:docMk/>
            <pc:sldMk cId="500731357" sldId="257"/>
            <ac:spMk id="7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7:11.172" v="30" actId="14100"/>
          <ac:spMkLst>
            <pc:docMk/>
            <pc:sldMk cId="500731357" sldId="257"/>
            <ac:spMk id="8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7:11.172" v="30" actId="14100"/>
          <ac:spMkLst>
            <pc:docMk/>
            <pc:sldMk cId="500731357" sldId="257"/>
            <ac:spMk id="10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17:43:49.228" v="1599" actId="207"/>
          <ac:spMkLst>
            <pc:docMk/>
            <pc:sldMk cId="500731357" sldId="257"/>
            <ac:spMk id="11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17:43:46.825" v="1598" actId="207"/>
          <ac:spMkLst>
            <pc:docMk/>
            <pc:sldMk cId="500731357" sldId="257"/>
            <ac:spMk id="12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00:50.710" v="69" actId="14100"/>
          <ac:spMkLst>
            <pc:docMk/>
            <pc:sldMk cId="500731357" sldId="257"/>
            <ac:spMk id="13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00:56.245" v="71" actId="14100"/>
          <ac:spMkLst>
            <pc:docMk/>
            <pc:sldMk cId="500731357" sldId="257"/>
            <ac:spMk id="14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00:53.441" v="70" actId="14100"/>
          <ac:spMkLst>
            <pc:docMk/>
            <pc:sldMk cId="500731357" sldId="257"/>
            <ac:spMk id="17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4:45.949" v="18" actId="1038"/>
          <ac:spMkLst>
            <pc:docMk/>
            <pc:sldMk cId="500731357" sldId="257"/>
            <ac:spMk id="19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4:45.949" v="18" actId="1038"/>
          <ac:spMkLst>
            <pc:docMk/>
            <pc:sldMk cId="500731357" sldId="257"/>
            <ac:spMk id="20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4:45.949" v="18" actId="1038"/>
          <ac:spMkLst>
            <pc:docMk/>
            <pc:sldMk cId="500731357" sldId="257"/>
            <ac:spMk id="22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4:45.949" v="18" actId="1038"/>
          <ac:spMkLst>
            <pc:docMk/>
            <pc:sldMk cId="500731357" sldId="257"/>
            <ac:spMk id="23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01:20.685" v="76" actId="14100"/>
          <ac:spMkLst>
            <pc:docMk/>
            <pc:sldMk cId="500731357" sldId="257"/>
            <ac:spMk id="25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4:52.607" v="19" actId="14100"/>
          <ac:spMkLst>
            <pc:docMk/>
            <pc:sldMk cId="500731357" sldId="257"/>
            <ac:spMk id="26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4:45.949" v="18" actId="1038"/>
          <ac:spMkLst>
            <pc:docMk/>
            <pc:sldMk cId="500731357" sldId="257"/>
            <ac:spMk id="27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01:12.868" v="75" actId="14100"/>
          <ac:spMkLst>
            <pc:docMk/>
            <pc:sldMk cId="500731357" sldId="257"/>
            <ac:spMk id="28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8:03.097" v="53" actId="20577"/>
          <ac:spMkLst>
            <pc:docMk/>
            <pc:sldMk cId="500731357" sldId="257"/>
            <ac:spMk id="33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8:18.007" v="64" actId="1037"/>
          <ac:spMkLst>
            <pc:docMk/>
            <pc:sldMk cId="500731357" sldId="257"/>
            <ac:spMk id="35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4:45.949" v="18" actId="1038"/>
          <ac:spMkLst>
            <pc:docMk/>
            <pc:sldMk cId="500731357" sldId="257"/>
            <ac:spMk id="41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4:45.949" v="18" actId="1038"/>
          <ac:spMkLst>
            <pc:docMk/>
            <pc:sldMk cId="500731357" sldId="257"/>
            <ac:spMk id="42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6:23.552" v="27" actId="1076"/>
          <ac:spMkLst>
            <pc:docMk/>
            <pc:sldMk cId="500731357" sldId="257"/>
            <ac:spMk id="46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2:56:11.873" v="26" actId="1076"/>
          <ac:spMkLst>
            <pc:docMk/>
            <pc:sldMk cId="500731357" sldId="257"/>
            <ac:spMk id="47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01:52.075" v="79" actId="14100"/>
          <ac:spMkLst>
            <pc:docMk/>
            <pc:sldMk cId="500731357" sldId="257"/>
            <ac:spMk id="58" creationId="{00000000-0000-0000-0000-000000000000}"/>
          </ac:spMkLst>
        </pc:spChg>
        <pc:cxnChg chg="mod">
          <ac:chgData name="Judson Santiago" userId="ebb108da2f256286" providerId="LiveId" clId="{8A05EA25-ADDA-44BD-927E-AA7D6CAB3164}" dt="2019-03-12T02:58:18.007" v="64" actId="1037"/>
          <ac:cxnSpMkLst>
            <pc:docMk/>
            <pc:sldMk cId="500731357" sldId="257"/>
            <ac:cxnSpMk id="36" creationId="{00000000-0000-0000-0000-000000000000}"/>
          </ac:cxnSpMkLst>
        </pc:cxnChg>
        <pc:cxnChg chg="del">
          <ac:chgData name="Judson Santiago" userId="ebb108da2f256286" providerId="LiveId" clId="{8A05EA25-ADDA-44BD-927E-AA7D6CAB3164}" dt="2019-03-12T02:57:49.754" v="50" actId="478"/>
          <ac:cxnSpMkLst>
            <pc:docMk/>
            <pc:sldMk cId="500731357" sldId="257"/>
            <ac:cxnSpMk id="37" creationId="{00000000-0000-0000-0000-000000000000}"/>
          </ac:cxnSpMkLst>
        </pc:cxnChg>
        <pc:cxnChg chg="del">
          <ac:chgData name="Judson Santiago" userId="ebb108da2f256286" providerId="LiveId" clId="{8A05EA25-ADDA-44BD-927E-AA7D6CAB3164}" dt="2019-03-12T02:57:52.537" v="51" actId="478"/>
          <ac:cxnSpMkLst>
            <pc:docMk/>
            <pc:sldMk cId="500731357" sldId="257"/>
            <ac:cxnSpMk id="38" creationId="{00000000-0000-0000-0000-000000000000}"/>
          </ac:cxnSpMkLst>
        </pc:cxnChg>
        <pc:cxnChg chg="mod">
          <ac:chgData name="Judson Santiago" userId="ebb108da2f256286" providerId="LiveId" clId="{8A05EA25-ADDA-44BD-927E-AA7D6CAB3164}" dt="2019-03-12T03:01:52.075" v="79" actId="14100"/>
          <ac:cxnSpMkLst>
            <pc:docMk/>
            <pc:sldMk cId="500731357" sldId="257"/>
            <ac:cxnSpMk id="49" creationId="{00000000-0000-0000-0000-000000000000}"/>
          </ac:cxnSpMkLst>
        </pc:cxnChg>
      </pc:sldChg>
      <pc:sldChg chg="addSp delSp modSp">
        <pc:chgData name="Judson Santiago" userId="ebb108da2f256286" providerId="LiveId" clId="{8A05EA25-ADDA-44BD-927E-AA7D6CAB3164}" dt="2019-03-12T03:12:42.815" v="152" actId="313"/>
        <pc:sldMkLst>
          <pc:docMk/>
          <pc:sldMk cId="1074425841" sldId="258"/>
        </pc:sldMkLst>
        <pc:spChg chg="mod">
          <ac:chgData name="Judson Santiago" userId="ebb108da2f256286" providerId="LiveId" clId="{8A05EA25-ADDA-44BD-927E-AA7D6CAB3164}" dt="2019-03-12T03:12:42.815" v="152" actId="313"/>
          <ac:spMkLst>
            <pc:docMk/>
            <pc:sldMk cId="1074425841" sldId="258"/>
            <ac:spMk id="4" creationId="{00000000-0000-0000-0000-000000000000}"/>
          </ac:spMkLst>
        </pc:spChg>
        <pc:spChg chg="add del mod">
          <ac:chgData name="Judson Santiago" userId="ebb108da2f256286" providerId="LiveId" clId="{8A05EA25-ADDA-44BD-927E-AA7D6CAB3164}" dt="2019-03-12T03:06:25.691" v="100" actId="1076"/>
          <ac:spMkLst>
            <pc:docMk/>
            <pc:sldMk cId="1074425841" sldId="258"/>
            <ac:spMk id="5" creationId="{00000000-0000-0000-0000-000000000000}"/>
          </ac:spMkLst>
        </pc:spChg>
        <pc:spChg chg="add mod">
          <ac:chgData name="Judson Santiago" userId="ebb108da2f256286" providerId="LiveId" clId="{8A05EA25-ADDA-44BD-927E-AA7D6CAB3164}" dt="2019-03-12T03:07:07.345" v="102" actId="1076"/>
          <ac:spMkLst>
            <pc:docMk/>
            <pc:sldMk cId="1074425841" sldId="258"/>
            <ac:spMk id="10" creationId="{0591BC2A-7E95-402B-BE58-511AAD456E74}"/>
          </ac:spMkLst>
        </pc:spChg>
        <pc:cxnChg chg="mod">
          <ac:chgData name="Judson Santiago" userId="ebb108da2f256286" providerId="LiveId" clId="{8A05EA25-ADDA-44BD-927E-AA7D6CAB3164}" dt="2019-03-12T03:06:25.691" v="100" actId="1076"/>
          <ac:cxnSpMkLst>
            <pc:docMk/>
            <pc:sldMk cId="1074425841" sldId="258"/>
            <ac:cxnSpMk id="9" creationId="{00000000-0000-0000-0000-000000000000}"/>
          </ac:cxnSpMkLst>
        </pc:cxnChg>
        <pc:cxnChg chg="mod">
          <ac:chgData name="Judson Santiago" userId="ebb108da2f256286" providerId="LiveId" clId="{8A05EA25-ADDA-44BD-927E-AA7D6CAB3164}" dt="2019-03-12T03:06:25.691" v="100" actId="1076"/>
          <ac:cxnSpMkLst>
            <pc:docMk/>
            <pc:sldMk cId="1074425841" sldId="258"/>
            <ac:cxnSpMk id="11" creationId="{00000000-0000-0000-0000-000000000000}"/>
          </ac:cxnSpMkLst>
        </pc:cxnChg>
        <pc:cxnChg chg="mod">
          <ac:chgData name="Judson Santiago" userId="ebb108da2f256286" providerId="LiveId" clId="{8A05EA25-ADDA-44BD-927E-AA7D6CAB3164}" dt="2019-03-12T03:06:25.691" v="100" actId="1076"/>
          <ac:cxnSpMkLst>
            <pc:docMk/>
            <pc:sldMk cId="1074425841" sldId="258"/>
            <ac:cxnSpMk id="13" creationId="{00000000-0000-0000-0000-000000000000}"/>
          </ac:cxnSpMkLst>
        </pc:cxnChg>
      </pc:sldChg>
      <pc:sldChg chg="addSp delSp modSp">
        <pc:chgData name="Judson Santiago" userId="ebb108da2f256286" providerId="LiveId" clId="{8A05EA25-ADDA-44BD-927E-AA7D6CAB3164}" dt="2019-03-12T03:17:54.369" v="179" actId="478"/>
        <pc:sldMkLst>
          <pc:docMk/>
          <pc:sldMk cId="3102935535" sldId="259"/>
        </pc:sldMkLst>
        <pc:spChg chg="mod">
          <ac:chgData name="Judson Santiago" userId="ebb108da2f256286" providerId="LiveId" clId="{8A05EA25-ADDA-44BD-927E-AA7D6CAB3164}" dt="2019-03-12T03:08:59.787" v="108" actId="207"/>
          <ac:spMkLst>
            <pc:docMk/>
            <pc:sldMk cId="3102935535" sldId="259"/>
            <ac:spMk id="3" creationId="{00000000-0000-0000-0000-000000000000}"/>
          </ac:spMkLst>
        </pc:spChg>
        <pc:spChg chg="add mod">
          <ac:chgData name="Judson Santiago" userId="ebb108da2f256286" providerId="LiveId" clId="{8A05EA25-ADDA-44BD-927E-AA7D6CAB3164}" dt="2019-03-12T03:15:38.150" v="173" actId="207"/>
          <ac:spMkLst>
            <pc:docMk/>
            <pc:sldMk cId="3102935535" sldId="259"/>
            <ac:spMk id="4" creationId="{440E9925-C39F-4D25-B8E9-848366F11DC6}"/>
          </ac:spMkLst>
        </pc:spChg>
        <pc:spChg chg="mod">
          <ac:chgData name="Judson Santiago" userId="ebb108da2f256286" providerId="LiveId" clId="{8A05EA25-ADDA-44BD-927E-AA7D6CAB3164}" dt="2019-03-12T03:14:18.740" v="167" actId="12789"/>
          <ac:spMkLst>
            <pc:docMk/>
            <pc:sldMk cId="3102935535" sldId="259"/>
            <ac:spMk id="5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14:18.740" v="167" actId="12789"/>
          <ac:spMkLst>
            <pc:docMk/>
            <pc:sldMk cId="3102935535" sldId="259"/>
            <ac:spMk id="11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13:56.701" v="164" actId="1076"/>
          <ac:spMkLst>
            <pc:docMk/>
            <pc:sldMk cId="3102935535" sldId="259"/>
            <ac:spMk id="12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13:56.701" v="164" actId="1076"/>
          <ac:spMkLst>
            <pc:docMk/>
            <pc:sldMk cId="3102935535" sldId="259"/>
            <ac:spMk id="13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13:56.701" v="164" actId="1076"/>
          <ac:spMkLst>
            <pc:docMk/>
            <pc:sldMk cId="3102935535" sldId="259"/>
            <ac:spMk id="14" creationId="{00000000-0000-0000-0000-000000000000}"/>
          </ac:spMkLst>
        </pc:spChg>
        <pc:spChg chg="add mod">
          <ac:chgData name="Judson Santiago" userId="ebb108da2f256286" providerId="LiveId" clId="{8A05EA25-ADDA-44BD-927E-AA7D6CAB3164}" dt="2019-03-12T03:13:56.701" v="164" actId="1076"/>
          <ac:spMkLst>
            <pc:docMk/>
            <pc:sldMk cId="3102935535" sldId="259"/>
            <ac:spMk id="15" creationId="{BF0829ED-8640-4BA3-BEC3-9663E922F722}"/>
          </ac:spMkLst>
        </pc:spChg>
        <pc:spChg chg="add mod">
          <ac:chgData name="Judson Santiago" userId="ebb108da2f256286" providerId="LiveId" clId="{8A05EA25-ADDA-44BD-927E-AA7D6CAB3164}" dt="2019-03-12T03:13:56.701" v="164" actId="1076"/>
          <ac:spMkLst>
            <pc:docMk/>
            <pc:sldMk cId="3102935535" sldId="259"/>
            <ac:spMk id="17" creationId="{7D4CDCB9-40FF-4AE1-8B56-54908144C107}"/>
          </ac:spMkLst>
        </pc:spChg>
        <pc:spChg chg="add del mod">
          <ac:chgData name="Judson Santiago" userId="ebb108da2f256286" providerId="LiveId" clId="{8A05EA25-ADDA-44BD-927E-AA7D6CAB3164}" dt="2019-03-12T03:11:37.248" v="131" actId="478"/>
          <ac:spMkLst>
            <pc:docMk/>
            <pc:sldMk cId="3102935535" sldId="259"/>
            <ac:spMk id="19" creationId="{BD0AF5CA-8879-4E2F-A6B9-9B371DA258B9}"/>
          </ac:spMkLst>
        </pc:spChg>
        <pc:spChg chg="add mod">
          <ac:chgData name="Judson Santiago" userId="ebb108da2f256286" providerId="LiveId" clId="{8A05EA25-ADDA-44BD-927E-AA7D6CAB3164}" dt="2019-03-12T03:13:56.701" v="164" actId="1076"/>
          <ac:spMkLst>
            <pc:docMk/>
            <pc:sldMk cId="3102935535" sldId="259"/>
            <ac:spMk id="21" creationId="{29CCB65A-68D4-4797-AB66-95775065EA65}"/>
          </ac:spMkLst>
        </pc:spChg>
        <pc:spChg chg="add del mod">
          <ac:chgData name="Judson Santiago" userId="ebb108da2f256286" providerId="LiveId" clId="{8A05EA25-ADDA-44BD-927E-AA7D6CAB3164}" dt="2019-03-12T03:17:54.369" v="179" actId="478"/>
          <ac:spMkLst>
            <pc:docMk/>
            <pc:sldMk cId="3102935535" sldId="259"/>
            <ac:spMk id="22" creationId="{DA3F64A4-11B0-45FC-A55F-056E72816A37}"/>
          </ac:spMkLst>
        </pc:spChg>
        <pc:spChg chg="add del mod">
          <ac:chgData name="Judson Santiago" userId="ebb108da2f256286" providerId="LiveId" clId="{8A05EA25-ADDA-44BD-927E-AA7D6CAB3164}" dt="2019-03-12T03:17:18.755" v="177" actId="478"/>
          <ac:spMkLst>
            <pc:docMk/>
            <pc:sldMk cId="3102935535" sldId="259"/>
            <ac:spMk id="23" creationId="{24E4BE91-B91F-4F30-9C88-728877DE305C}"/>
          </ac:spMkLst>
        </pc:spChg>
        <pc:cxnChg chg="del mod">
          <ac:chgData name="Judson Santiago" userId="ebb108da2f256286" providerId="LiveId" clId="{8A05EA25-ADDA-44BD-927E-AA7D6CAB3164}" dt="2019-03-12T03:12:28.553" v="150" actId="478"/>
          <ac:cxnSpMkLst>
            <pc:docMk/>
            <pc:sldMk cId="3102935535" sldId="259"/>
            <ac:cxnSpMk id="16" creationId="{00000000-0000-0000-0000-000000000000}"/>
          </ac:cxnSpMkLst>
        </pc:cxnChg>
        <pc:cxnChg chg="del mod">
          <ac:chgData name="Judson Santiago" userId="ebb108da2f256286" providerId="LiveId" clId="{8A05EA25-ADDA-44BD-927E-AA7D6CAB3164}" dt="2019-03-12T03:12:28.553" v="150" actId="478"/>
          <ac:cxnSpMkLst>
            <pc:docMk/>
            <pc:sldMk cId="3102935535" sldId="259"/>
            <ac:cxnSpMk id="18" creationId="{00000000-0000-0000-0000-000000000000}"/>
          </ac:cxnSpMkLst>
        </pc:cxnChg>
        <pc:cxnChg chg="del mod">
          <ac:chgData name="Judson Santiago" userId="ebb108da2f256286" providerId="LiveId" clId="{8A05EA25-ADDA-44BD-927E-AA7D6CAB3164}" dt="2019-03-12T03:12:28.553" v="150" actId="478"/>
          <ac:cxnSpMkLst>
            <pc:docMk/>
            <pc:sldMk cId="3102935535" sldId="259"/>
            <ac:cxnSpMk id="20" creationId="{00000000-0000-0000-0000-000000000000}"/>
          </ac:cxnSpMkLst>
        </pc:cxnChg>
      </pc:sldChg>
      <pc:sldChg chg="modSp">
        <pc:chgData name="Judson Santiago" userId="ebb108da2f256286" providerId="LiveId" clId="{8A05EA25-ADDA-44BD-927E-AA7D6CAB3164}" dt="2019-03-12T03:18:39.377" v="217" actId="404"/>
        <pc:sldMkLst>
          <pc:docMk/>
          <pc:sldMk cId="3856660796" sldId="260"/>
        </pc:sldMkLst>
        <pc:spChg chg="mod">
          <ac:chgData name="Judson Santiago" userId="ebb108da2f256286" providerId="LiveId" clId="{8A05EA25-ADDA-44BD-927E-AA7D6CAB3164}" dt="2019-03-12T03:18:39.377" v="217" actId="404"/>
          <ac:spMkLst>
            <pc:docMk/>
            <pc:sldMk cId="3856660796" sldId="260"/>
            <ac:spMk id="4" creationId="{00000000-0000-0000-0000-000000000000}"/>
          </ac:spMkLst>
        </pc:spChg>
      </pc:sldChg>
      <pc:sldChg chg="modSp">
        <pc:chgData name="Judson Santiago" userId="ebb108da2f256286" providerId="LiveId" clId="{8A05EA25-ADDA-44BD-927E-AA7D6CAB3164}" dt="2019-03-12T03:19:25.984" v="236" actId="1076"/>
        <pc:sldMkLst>
          <pc:docMk/>
          <pc:sldMk cId="849335972" sldId="261"/>
        </pc:sldMkLst>
        <pc:spChg chg="mod">
          <ac:chgData name="Judson Santiago" userId="ebb108da2f256286" providerId="LiveId" clId="{8A05EA25-ADDA-44BD-927E-AA7D6CAB3164}" dt="2019-03-12T03:19:06.289" v="235" actId="20577"/>
          <ac:spMkLst>
            <pc:docMk/>
            <pc:sldMk cId="849335972" sldId="261"/>
            <ac:spMk id="3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19:25.984" v="236" actId="1076"/>
          <ac:spMkLst>
            <pc:docMk/>
            <pc:sldMk cId="849335972" sldId="261"/>
            <ac:spMk id="4" creationId="{00000000-0000-0000-0000-000000000000}"/>
          </ac:spMkLst>
        </pc:spChg>
      </pc:sldChg>
      <pc:sldChg chg="modSp">
        <pc:chgData name="Judson Santiago" userId="ebb108da2f256286" providerId="LiveId" clId="{8A05EA25-ADDA-44BD-927E-AA7D6CAB3164}" dt="2019-03-12T03:24:11.977" v="353" actId="20577"/>
        <pc:sldMkLst>
          <pc:docMk/>
          <pc:sldMk cId="3778566253" sldId="262"/>
        </pc:sldMkLst>
        <pc:spChg chg="mod">
          <ac:chgData name="Judson Santiago" userId="ebb108da2f256286" providerId="LiveId" clId="{8A05EA25-ADDA-44BD-927E-AA7D6CAB3164}" dt="2019-03-12T03:24:11.977" v="353" actId="20577"/>
          <ac:spMkLst>
            <pc:docMk/>
            <pc:sldMk cId="3778566253" sldId="262"/>
            <ac:spMk id="3" creationId="{00000000-0000-0000-0000-000000000000}"/>
          </ac:spMkLst>
        </pc:spChg>
      </pc:sldChg>
      <pc:sldChg chg="modSp">
        <pc:chgData name="Judson Santiago" userId="ebb108da2f256286" providerId="LiveId" clId="{8A05EA25-ADDA-44BD-927E-AA7D6CAB3164}" dt="2019-03-12T03:37:01.496" v="433" actId="207"/>
        <pc:sldMkLst>
          <pc:docMk/>
          <pc:sldMk cId="3467832338" sldId="264"/>
        </pc:sldMkLst>
        <pc:spChg chg="mod">
          <ac:chgData name="Judson Santiago" userId="ebb108da2f256286" providerId="LiveId" clId="{8A05EA25-ADDA-44BD-927E-AA7D6CAB3164}" dt="2019-03-12T03:25:58.688" v="356" actId="6549"/>
          <ac:spMkLst>
            <pc:docMk/>
            <pc:sldMk cId="3467832338" sldId="264"/>
            <ac:spMk id="3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36:02.741" v="429" actId="2085"/>
          <ac:spMkLst>
            <pc:docMk/>
            <pc:sldMk cId="3467832338" sldId="264"/>
            <ac:spMk id="4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36:02.741" v="429" actId="2085"/>
          <ac:spMkLst>
            <pc:docMk/>
            <pc:sldMk cId="3467832338" sldId="264"/>
            <ac:spMk id="5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36:02.741" v="429" actId="2085"/>
          <ac:spMkLst>
            <pc:docMk/>
            <pc:sldMk cId="3467832338" sldId="264"/>
            <ac:spMk id="6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37:01.496" v="433" actId="207"/>
          <ac:spMkLst>
            <pc:docMk/>
            <pc:sldMk cId="3467832338" sldId="264"/>
            <ac:spMk id="7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37:01.496" v="433" actId="207"/>
          <ac:spMkLst>
            <pc:docMk/>
            <pc:sldMk cId="3467832338" sldId="264"/>
            <ac:spMk id="8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37:01.496" v="433" actId="207"/>
          <ac:spMkLst>
            <pc:docMk/>
            <pc:sldMk cId="3467832338" sldId="264"/>
            <ac:spMk id="9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37:01.496" v="433" actId="207"/>
          <ac:spMkLst>
            <pc:docMk/>
            <pc:sldMk cId="3467832338" sldId="264"/>
            <ac:spMk id="10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36:02.741" v="429" actId="2085"/>
          <ac:spMkLst>
            <pc:docMk/>
            <pc:sldMk cId="3467832338" sldId="264"/>
            <ac:spMk id="11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26:10.344" v="362" actId="1035"/>
          <ac:spMkLst>
            <pc:docMk/>
            <pc:sldMk cId="3467832338" sldId="264"/>
            <ac:spMk id="12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27:33.269" v="365" actId="465"/>
          <ac:spMkLst>
            <pc:docMk/>
            <pc:sldMk cId="3467832338" sldId="264"/>
            <ac:spMk id="18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27:33.269" v="365" actId="465"/>
          <ac:spMkLst>
            <pc:docMk/>
            <pc:sldMk cId="3467832338" sldId="264"/>
            <ac:spMk id="19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27:33.269" v="365" actId="465"/>
          <ac:spMkLst>
            <pc:docMk/>
            <pc:sldMk cId="3467832338" sldId="264"/>
            <ac:spMk id="20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27:33.269" v="365" actId="465"/>
          <ac:spMkLst>
            <pc:docMk/>
            <pc:sldMk cId="3467832338" sldId="264"/>
            <ac:spMk id="21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27:33.269" v="365" actId="465"/>
          <ac:spMkLst>
            <pc:docMk/>
            <pc:sldMk cId="3467832338" sldId="264"/>
            <ac:spMk id="22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27:33.269" v="365" actId="465"/>
          <ac:spMkLst>
            <pc:docMk/>
            <pc:sldMk cId="3467832338" sldId="264"/>
            <ac:spMk id="23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27:33.269" v="365" actId="465"/>
          <ac:spMkLst>
            <pc:docMk/>
            <pc:sldMk cId="3467832338" sldId="264"/>
            <ac:spMk id="24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27:33.269" v="365" actId="465"/>
          <ac:spMkLst>
            <pc:docMk/>
            <pc:sldMk cId="3467832338" sldId="264"/>
            <ac:spMk id="25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36:02.741" v="429" actId="2085"/>
          <ac:spMkLst>
            <pc:docMk/>
            <pc:sldMk cId="3467832338" sldId="264"/>
            <ac:spMk id="26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36:02.741" v="429" actId="2085"/>
          <ac:spMkLst>
            <pc:docMk/>
            <pc:sldMk cId="3467832338" sldId="264"/>
            <ac:spMk id="27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36:02.741" v="429" actId="2085"/>
          <ac:spMkLst>
            <pc:docMk/>
            <pc:sldMk cId="3467832338" sldId="264"/>
            <ac:spMk id="28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27:33.269" v="365" actId="465"/>
          <ac:spMkLst>
            <pc:docMk/>
            <pc:sldMk cId="3467832338" sldId="264"/>
            <ac:spMk id="33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27:33.269" v="365" actId="465"/>
          <ac:spMkLst>
            <pc:docMk/>
            <pc:sldMk cId="3467832338" sldId="264"/>
            <ac:spMk id="34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27:33.269" v="365" actId="465"/>
          <ac:spMkLst>
            <pc:docMk/>
            <pc:sldMk cId="3467832338" sldId="264"/>
            <ac:spMk id="35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32:33.385" v="370" actId="208"/>
          <ac:spMkLst>
            <pc:docMk/>
            <pc:sldMk cId="3467832338" sldId="264"/>
            <ac:spMk id="38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37:01.496" v="433" actId="207"/>
          <ac:spMkLst>
            <pc:docMk/>
            <pc:sldMk cId="3467832338" sldId="264"/>
            <ac:spMk id="39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33:45.903" v="421" actId="208"/>
          <ac:spMkLst>
            <pc:docMk/>
            <pc:sldMk cId="3467832338" sldId="264"/>
            <ac:spMk id="40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31:23.546" v="368" actId="207"/>
          <ac:spMkLst>
            <pc:docMk/>
            <pc:sldMk cId="3467832338" sldId="264"/>
            <ac:spMk id="56" creationId="{00000000-0000-0000-0000-000000000000}"/>
          </ac:spMkLst>
        </pc:spChg>
        <pc:graphicFrameChg chg="mod modGraphic">
          <ac:chgData name="Judson Santiago" userId="ebb108da2f256286" providerId="LiveId" clId="{8A05EA25-ADDA-44BD-927E-AA7D6CAB3164}" dt="2019-03-12T03:36:48.265" v="432" actId="207"/>
          <ac:graphicFrameMkLst>
            <pc:docMk/>
            <pc:sldMk cId="3467832338" sldId="264"/>
            <ac:graphicFrameMk id="44" creationId="{00000000-0000-0000-0000-000000000000}"/>
          </ac:graphicFrameMkLst>
        </pc:graphicFrameChg>
      </pc:sldChg>
      <pc:sldChg chg="modSp">
        <pc:chgData name="Judson Santiago" userId="ebb108da2f256286" providerId="LiveId" clId="{8A05EA25-ADDA-44BD-927E-AA7D6CAB3164}" dt="2019-03-12T03:42:05.272" v="469" actId="20577"/>
        <pc:sldMkLst>
          <pc:docMk/>
          <pc:sldMk cId="3067474866" sldId="265"/>
        </pc:sldMkLst>
        <pc:spChg chg="mod">
          <ac:chgData name="Judson Santiago" userId="ebb108da2f256286" providerId="LiveId" clId="{8A05EA25-ADDA-44BD-927E-AA7D6CAB3164}" dt="2019-03-12T03:42:05.272" v="469" actId="20577"/>
          <ac:spMkLst>
            <pc:docMk/>
            <pc:sldMk cId="3067474866" sldId="265"/>
            <ac:spMk id="3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41:58.836" v="467" actId="1076"/>
          <ac:spMkLst>
            <pc:docMk/>
            <pc:sldMk cId="3067474866" sldId="265"/>
            <ac:spMk id="4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41:58.836" v="467" actId="1076"/>
          <ac:spMkLst>
            <pc:docMk/>
            <pc:sldMk cId="3067474866" sldId="265"/>
            <ac:spMk id="10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41:58.836" v="467" actId="1076"/>
          <ac:spMkLst>
            <pc:docMk/>
            <pc:sldMk cId="3067474866" sldId="265"/>
            <ac:spMk id="11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41:58.836" v="467" actId="1076"/>
          <ac:spMkLst>
            <pc:docMk/>
            <pc:sldMk cId="3067474866" sldId="265"/>
            <ac:spMk id="12" creationId="{00000000-0000-0000-0000-000000000000}"/>
          </ac:spMkLst>
        </pc:spChg>
        <pc:cxnChg chg="mod">
          <ac:chgData name="Judson Santiago" userId="ebb108da2f256286" providerId="LiveId" clId="{8A05EA25-ADDA-44BD-927E-AA7D6CAB3164}" dt="2019-03-12T03:41:58.836" v="467" actId="1076"/>
          <ac:cxnSpMkLst>
            <pc:docMk/>
            <pc:sldMk cId="3067474866" sldId="265"/>
            <ac:cxnSpMk id="6" creationId="{00000000-0000-0000-0000-000000000000}"/>
          </ac:cxnSpMkLst>
        </pc:cxnChg>
        <pc:cxnChg chg="mod">
          <ac:chgData name="Judson Santiago" userId="ebb108da2f256286" providerId="LiveId" clId="{8A05EA25-ADDA-44BD-927E-AA7D6CAB3164}" dt="2019-03-12T03:41:58.836" v="467" actId="1076"/>
          <ac:cxnSpMkLst>
            <pc:docMk/>
            <pc:sldMk cId="3067474866" sldId="265"/>
            <ac:cxnSpMk id="14" creationId="{00000000-0000-0000-0000-000000000000}"/>
          </ac:cxnSpMkLst>
        </pc:cxnChg>
        <pc:cxnChg chg="mod">
          <ac:chgData name="Judson Santiago" userId="ebb108da2f256286" providerId="LiveId" clId="{8A05EA25-ADDA-44BD-927E-AA7D6CAB3164}" dt="2019-03-12T03:41:58.836" v="467" actId="1076"/>
          <ac:cxnSpMkLst>
            <pc:docMk/>
            <pc:sldMk cId="3067474866" sldId="265"/>
            <ac:cxnSpMk id="22" creationId="{00000000-0000-0000-0000-000000000000}"/>
          </ac:cxnSpMkLst>
        </pc:cxnChg>
      </pc:sldChg>
      <pc:sldChg chg="modSp">
        <pc:chgData name="Judson Santiago" userId="ebb108da2f256286" providerId="LiveId" clId="{8A05EA25-ADDA-44BD-927E-AA7D6CAB3164}" dt="2019-03-12T03:57:59.402" v="640" actId="1076"/>
        <pc:sldMkLst>
          <pc:docMk/>
          <pc:sldMk cId="342343138" sldId="266"/>
        </pc:sldMkLst>
        <pc:spChg chg="mod">
          <ac:chgData name="Judson Santiago" userId="ebb108da2f256286" providerId="LiveId" clId="{8A05EA25-ADDA-44BD-927E-AA7D6CAB3164}" dt="2019-03-12T03:57:41.322" v="637" actId="20577"/>
          <ac:spMkLst>
            <pc:docMk/>
            <pc:sldMk cId="342343138" sldId="266"/>
            <ac:spMk id="3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57:59.402" v="640" actId="1076"/>
          <ac:spMkLst>
            <pc:docMk/>
            <pc:sldMk cId="342343138" sldId="266"/>
            <ac:spMk id="4" creationId="{00000000-0000-0000-0000-000000000000}"/>
          </ac:spMkLst>
        </pc:spChg>
      </pc:sldChg>
      <pc:sldChg chg="modSp">
        <pc:chgData name="Judson Santiago" userId="ebb108da2f256286" providerId="LiveId" clId="{8A05EA25-ADDA-44BD-927E-AA7D6CAB3164}" dt="2019-03-12T04:00:04.037" v="644" actId="6549"/>
        <pc:sldMkLst>
          <pc:docMk/>
          <pc:sldMk cId="3321519572" sldId="267"/>
        </pc:sldMkLst>
        <pc:spChg chg="mod">
          <ac:chgData name="Judson Santiago" userId="ebb108da2f256286" providerId="LiveId" clId="{8A05EA25-ADDA-44BD-927E-AA7D6CAB3164}" dt="2019-03-12T03:58:57.364" v="642" actId="20577"/>
          <ac:spMkLst>
            <pc:docMk/>
            <pc:sldMk cId="3321519572" sldId="267"/>
            <ac:spMk id="3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3:58:41.902" v="641" actId="20577"/>
          <ac:spMkLst>
            <pc:docMk/>
            <pc:sldMk cId="3321519572" sldId="267"/>
            <ac:spMk id="4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4:00:04.037" v="644" actId="6549"/>
          <ac:spMkLst>
            <pc:docMk/>
            <pc:sldMk cId="3321519572" sldId="267"/>
            <ac:spMk id="5" creationId="{00000000-0000-0000-0000-000000000000}"/>
          </ac:spMkLst>
        </pc:spChg>
      </pc:sldChg>
      <pc:sldChg chg="modSp">
        <pc:chgData name="Judson Santiago" userId="ebb108da2f256286" providerId="LiveId" clId="{8A05EA25-ADDA-44BD-927E-AA7D6CAB3164}" dt="2019-03-12T04:08:03.165" v="721" actId="1076"/>
        <pc:sldMkLst>
          <pc:docMk/>
          <pc:sldMk cId="1934104972" sldId="268"/>
        </pc:sldMkLst>
        <pc:spChg chg="mod">
          <ac:chgData name="Judson Santiago" userId="ebb108da2f256286" providerId="LiveId" clId="{8A05EA25-ADDA-44BD-927E-AA7D6CAB3164}" dt="2019-03-12T04:07:51.049" v="719" actId="5793"/>
          <ac:spMkLst>
            <pc:docMk/>
            <pc:sldMk cId="1934104972" sldId="268"/>
            <ac:spMk id="3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4:07:58.171" v="720" actId="1076"/>
          <ac:spMkLst>
            <pc:docMk/>
            <pc:sldMk cId="1934104972" sldId="268"/>
            <ac:spMk id="4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4:08:03.165" v="721" actId="1076"/>
          <ac:spMkLst>
            <pc:docMk/>
            <pc:sldMk cId="1934104972" sldId="268"/>
            <ac:spMk id="5" creationId="{00000000-0000-0000-0000-000000000000}"/>
          </ac:spMkLst>
        </pc:spChg>
      </pc:sldChg>
      <pc:sldChg chg="modSp">
        <pc:chgData name="Judson Santiago" userId="ebb108da2f256286" providerId="LiveId" clId="{8A05EA25-ADDA-44BD-927E-AA7D6CAB3164}" dt="2019-03-12T04:09:45.003" v="723" actId="20577"/>
        <pc:sldMkLst>
          <pc:docMk/>
          <pc:sldMk cId="3457447810" sldId="269"/>
        </pc:sldMkLst>
        <pc:spChg chg="mod">
          <ac:chgData name="Judson Santiago" userId="ebb108da2f256286" providerId="LiveId" clId="{8A05EA25-ADDA-44BD-927E-AA7D6CAB3164}" dt="2019-03-12T04:09:45.003" v="723" actId="20577"/>
          <ac:spMkLst>
            <pc:docMk/>
            <pc:sldMk cId="3457447810" sldId="269"/>
            <ac:spMk id="4" creationId="{00000000-0000-0000-0000-000000000000}"/>
          </ac:spMkLst>
        </pc:spChg>
      </pc:sldChg>
      <pc:sldChg chg="modSp">
        <pc:chgData name="Judson Santiago" userId="ebb108da2f256286" providerId="LiveId" clId="{8A05EA25-ADDA-44BD-927E-AA7D6CAB3164}" dt="2019-03-12T04:12:46.458" v="748" actId="20577"/>
        <pc:sldMkLst>
          <pc:docMk/>
          <pc:sldMk cId="2163277475" sldId="271"/>
        </pc:sldMkLst>
        <pc:spChg chg="mod">
          <ac:chgData name="Judson Santiago" userId="ebb108da2f256286" providerId="LiveId" clId="{8A05EA25-ADDA-44BD-927E-AA7D6CAB3164}" dt="2019-03-12T04:12:46.458" v="748" actId="20577"/>
          <ac:spMkLst>
            <pc:docMk/>
            <pc:sldMk cId="2163277475" sldId="271"/>
            <ac:spMk id="3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4:11:41.184" v="725" actId="20577"/>
          <ac:spMkLst>
            <pc:docMk/>
            <pc:sldMk cId="2163277475" sldId="271"/>
            <ac:spMk id="4" creationId="{00000000-0000-0000-0000-000000000000}"/>
          </ac:spMkLst>
        </pc:spChg>
      </pc:sldChg>
      <pc:sldChg chg="modSp">
        <pc:chgData name="Judson Santiago" userId="ebb108da2f256286" providerId="LiveId" clId="{8A05EA25-ADDA-44BD-927E-AA7D6CAB3164}" dt="2019-03-12T04:14:59.901" v="759" actId="20577"/>
        <pc:sldMkLst>
          <pc:docMk/>
          <pc:sldMk cId="3282526041" sldId="273"/>
        </pc:sldMkLst>
        <pc:spChg chg="mod">
          <ac:chgData name="Judson Santiago" userId="ebb108da2f256286" providerId="LiveId" clId="{8A05EA25-ADDA-44BD-927E-AA7D6CAB3164}" dt="2019-03-12T04:14:59.901" v="759" actId="20577"/>
          <ac:spMkLst>
            <pc:docMk/>
            <pc:sldMk cId="3282526041" sldId="273"/>
            <ac:spMk id="2" creationId="{00000000-0000-0000-0000-000000000000}"/>
          </ac:spMkLst>
        </pc:spChg>
      </pc:sldChg>
      <pc:sldChg chg="modSp">
        <pc:chgData name="Judson Santiago" userId="ebb108da2f256286" providerId="LiveId" clId="{8A05EA25-ADDA-44BD-927E-AA7D6CAB3164}" dt="2019-03-12T04:15:09.130" v="760"/>
        <pc:sldMkLst>
          <pc:docMk/>
          <pc:sldMk cId="2375367573" sldId="274"/>
        </pc:sldMkLst>
        <pc:spChg chg="mod">
          <ac:chgData name="Judson Santiago" userId="ebb108da2f256286" providerId="LiveId" clId="{8A05EA25-ADDA-44BD-927E-AA7D6CAB3164}" dt="2019-03-12T04:15:09.130" v="760"/>
          <ac:spMkLst>
            <pc:docMk/>
            <pc:sldMk cId="2375367573" sldId="274"/>
            <ac:spMk id="2" creationId="{00000000-0000-0000-0000-000000000000}"/>
          </ac:spMkLst>
        </pc:spChg>
      </pc:sldChg>
      <pc:sldChg chg="addSp modSp">
        <pc:chgData name="Judson Santiago" userId="ebb108da2f256286" providerId="LiveId" clId="{8A05EA25-ADDA-44BD-927E-AA7D6CAB3164}" dt="2019-03-12T04:19:21.178" v="876" actId="20577"/>
        <pc:sldMkLst>
          <pc:docMk/>
          <pc:sldMk cId="2116699984" sldId="275"/>
        </pc:sldMkLst>
        <pc:spChg chg="mod">
          <ac:chgData name="Judson Santiago" userId="ebb108da2f256286" providerId="LiveId" clId="{8A05EA25-ADDA-44BD-927E-AA7D6CAB3164}" dt="2019-03-12T04:15:13.845" v="761"/>
          <ac:spMkLst>
            <pc:docMk/>
            <pc:sldMk cId="2116699984" sldId="275"/>
            <ac:spMk id="2" creationId="{00000000-0000-0000-0000-000000000000}"/>
          </ac:spMkLst>
        </pc:spChg>
        <pc:spChg chg="mod">
          <ac:chgData name="Judson Santiago" userId="ebb108da2f256286" providerId="LiveId" clId="{8A05EA25-ADDA-44BD-927E-AA7D6CAB3164}" dt="2019-03-12T04:19:21.178" v="876" actId="20577"/>
          <ac:spMkLst>
            <pc:docMk/>
            <pc:sldMk cId="2116699984" sldId="275"/>
            <ac:spMk id="3" creationId="{00000000-0000-0000-0000-000000000000}"/>
          </ac:spMkLst>
        </pc:spChg>
        <pc:spChg chg="add mod">
          <ac:chgData name="Judson Santiago" userId="ebb108da2f256286" providerId="LiveId" clId="{8A05EA25-ADDA-44BD-927E-AA7D6CAB3164}" dt="2019-03-12T04:18:40.842" v="840" actId="1076"/>
          <ac:spMkLst>
            <pc:docMk/>
            <pc:sldMk cId="2116699984" sldId="275"/>
            <ac:spMk id="5" creationId="{40C2F345-1FAB-4C46-A5C5-481ADC2B02F5}"/>
          </ac:spMkLst>
        </pc:spChg>
      </pc:sldChg>
      <pc:sldChg chg="modSp">
        <pc:chgData name="Judson Santiago" userId="ebb108da2f256286" providerId="LiveId" clId="{8A05EA25-ADDA-44BD-927E-AA7D6CAB3164}" dt="2019-03-12T04:20:10.649" v="878" actId="368"/>
        <pc:sldMkLst>
          <pc:docMk/>
          <pc:sldMk cId="3548498017" sldId="276"/>
        </pc:sldMkLst>
        <pc:spChg chg="mod">
          <ac:chgData name="Judson Santiago" userId="ebb108da2f256286" providerId="LiveId" clId="{8A05EA25-ADDA-44BD-927E-AA7D6CAB3164}" dt="2019-03-12T04:20:10.649" v="878" actId="368"/>
          <ac:spMkLst>
            <pc:docMk/>
            <pc:sldMk cId="3548498017" sldId="276"/>
            <ac:spMk id="3" creationId="{00000000-0000-0000-0000-000000000000}"/>
          </ac:spMkLst>
        </pc:spChg>
      </pc:sldChg>
      <pc:sldChg chg="modSp">
        <pc:chgData name="Judson Santiago" userId="ebb108da2f256286" providerId="LiveId" clId="{8A05EA25-ADDA-44BD-927E-AA7D6CAB3164}" dt="2019-03-12T04:23:47.557" v="879" actId="2711"/>
        <pc:sldMkLst>
          <pc:docMk/>
          <pc:sldMk cId="1895269128" sldId="279"/>
        </pc:sldMkLst>
        <pc:spChg chg="mod">
          <ac:chgData name="Judson Santiago" userId="ebb108da2f256286" providerId="LiveId" clId="{8A05EA25-ADDA-44BD-927E-AA7D6CAB3164}" dt="2019-03-12T04:23:47.557" v="879" actId="2711"/>
          <ac:spMkLst>
            <pc:docMk/>
            <pc:sldMk cId="1895269128" sldId="279"/>
            <ac:spMk id="3" creationId="{00000000-0000-0000-0000-000000000000}"/>
          </ac:spMkLst>
        </pc:spChg>
      </pc:sldChg>
      <pc:sldChg chg="modSp">
        <pc:chgData name="Judson Santiago" userId="ebb108da2f256286" providerId="LiveId" clId="{8A05EA25-ADDA-44BD-927E-AA7D6CAB3164}" dt="2019-03-12T04:29:07.966" v="915" actId="20577"/>
        <pc:sldMkLst>
          <pc:docMk/>
          <pc:sldMk cId="3297798718" sldId="280"/>
        </pc:sldMkLst>
        <pc:spChg chg="mod">
          <ac:chgData name="Judson Santiago" userId="ebb108da2f256286" providerId="LiveId" clId="{8A05EA25-ADDA-44BD-927E-AA7D6CAB3164}" dt="2019-03-12T04:29:07.966" v="915" actId="20577"/>
          <ac:spMkLst>
            <pc:docMk/>
            <pc:sldMk cId="3297798718" sldId="280"/>
            <ac:spMk id="5" creationId="{00000000-0000-0000-0000-000000000000}"/>
          </ac:spMkLst>
        </pc:spChg>
      </pc:sldChg>
      <pc:sldChg chg="modSp modNotesTx">
        <pc:chgData name="Judson Santiago" userId="ebb108da2f256286" providerId="LiveId" clId="{8A05EA25-ADDA-44BD-927E-AA7D6CAB3164}" dt="2019-03-12T04:47:15.505" v="1174" actId="20577"/>
        <pc:sldMkLst>
          <pc:docMk/>
          <pc:sldMk cId="4000336053" sldId="281"/>
        </pc:sldMkLst>
        <pc:spChg chg="mod">
          <ac:chgData name="Judson Santiago" userId="ebb108da2f256286" providerId="LiveId" clId="{8A05EA25-ADDA-44BD-927E-AA7D6CAB3164}" dt="2019-03-12T04:45:58.491" v="1117" actId="20577"/>
          <ac:spMkLst>
            <pc:docMk/>
            <pc:sldMk cId="4000336053" sldId="281"/>
            <ac:spMk id="3" creationId="{00000000-0000-0000-0000-000000000000}"/>
          </ac:spMkLst>
        </pc:spChg>
      </pc:sldChg>
      <pc:sldChg chg="addSp delSp modSp add">
        <pc:chgData name="Judson Santiago" userId="ebb108da2f256286" providerId="LiveId" clId="{8A05EA25-ADDA-44BD-927E-AA7D6CAB3164}" dt="2019-03-12T17:43:21.418" v="1595" actId="207"/>
        <pc:sldMkLst>
          <pc:docMk/>
          <pc:sldMk cId="3601590107" sldId="282"/>
        </pc:sldMkLst>
        <pc:spChg chg="mod">
          <ac:chgData name="Judson Santiago" userId="ebb108da2f256286" providerId="LiveId" clId="{8A05EA25-ADDA-44BD-927E-AA7D6CAB3164}" dt="2019-03-12T17:30:46.733" v="1199" actId="20577"/>
          <ac:spMkLst>
            <pc:docMk/>
            <pc:sldMk cId="3601590107" sldId="282"/>
            <ac:spMk id="2" creationId="{16553651-FBBE-4A6B-A5C3-40D851471FF4}"/>
          </ac:spMkLst>
        </pc:spChg>
        <pc:spChg chg="mod">
          <ac:chgData name="Judson Santiago" userId="ebb108da2f256286" providerId="LiveId" clId="{8A05EA25-ADDA-44BD-927E-AA7D6CAB3164}" dt="2019-03-12T17:31:41.602" v="1287" actId="207"/>
          <ac:spMkLst>
            <pc:docMk/>
            <pc:sldMk cId="3601590107" sldId="282"/>
            <ac:spMk id="3" creationId="{7686CBAC-CD3C-4E70-91FF-FEC85D9C5331}"/>
          </ac:spMkLst>
        </pc:spChg>
        <pc:spChg chg="mod topLvl">
          <ac:chgData name="Judson Santiago" userId="ebb108da2f256286" providerId="LiveId" clId="{8A05EA25-ADDA-44BD-927E-AA7D6CAB3164}" dt="2019-03-12T17:36:13.369" v="1343" actId="164"/>
          <ac:spMkLst>
            <pc:docMk/>
            <pc:sldMk cId="3601590107" sldId="282"/>
            <ac:spMk id="5" creationId="{4E28303F-1C1F-4A7F-92CC-8A0B0B31EC5D}"/>
          </ac:spMkLst>
        </pc:spChg>
        <pc:spChg chg="mod topLvl">
          <ac:chgData name="Judson Santiago" userId="ebb108da2f256286" providerId="LiveId" clId="{8A05EA25-ADDA-44BD-927E-AA7D6CAB3164}" dt="2019-03-12T17:36:13.369" v="1343" actId="164"/>
          <ac:spMkLst>
            <pc:docMk/>
            <pc:sldMk cId="3601590107" sldId="282"/>
            <ac:spMk id="6" creationId="{51F3A0CC-D772-43E3-B396-C19226F5CEB8}"/>
          </ac:spMkLst>
        </pc:spChg>
        <pc:spChg chg="mod topLvl">
          <ac:chgData name="Judson Santiago" userId="ebb108da2f256286" providerId="LiveId" clId="{8A05EA25-ADDA-44BD-927E-AA7D6CAB3164}" dt="2019-03-12T17:36:13.369" v="1343" actId="164"/>
          <ac:spMkLst>
            <pc:docMk/>
            <pc:sldMk cId="3601590107" sldId="282"/>
            <ac:spMk id="9" creationId="{5BC2970A-3314-4855-9942-9EB8FC2366B6}"/>
          </ac:spMkLst>
        </pc:spChg>
        <pc:spChg chg="mod topLvl">
          <ac:chgData name="Judson Santiago" userId="ebb108da2f256286" providerId="LiveId" clId="{8A05EA25-ADDA-44BD-927E-AA7D6CAB3164}" dt="2019-03-12T17:36:13.369" v="1343" actId="164"/>
          <ac:spMkLst>
            <pc:docMk/>
            <pc:sldMk cId="3601590107" sldId="282"/>
            <ac:spMk id="10" creationId="{69183A91-7C8A-4E28-8046-82BBB4E2BDFB}"/>
          </ac:spMkLst>
        </pc:spChg>
        <pc:spChg chg="mod topLvl">
          <ac:chgData name="Judson Santiago" userId="ebb108da2f256286" providerId="LiveId" clId="{8A05EA25-ADDA-44BD-927E-AA7D6CAB3164}" dt="2019-03-12T17:36:13.369" v="1343" actId="164"/>
          <ac:spMkLst>
            <pc:docMk/>
            <pc:sldMk cId="3601590107" sldId="282"/>
            <ac:spMk id="15" creationId="{8D902EEB-97E8-46E0-A878-26139DF92492}"/>
          </ac:spMkLst>
        </pc:spChg>
        <pc:spChg chg="mod topLvl">
          <ac:chgData name="Judson Santiago" userId="ebb108da2f256286" providerId="LiveId" clId="{8A05EA25-ADDA-44BD-927E-AA7D6CAB3164}" dt="2019-03-12T17:36:13.369" v="1343" actId="164"/>
          <ac:spMkLst>
            <pc:docMk/>
            <pc:sldMk cId="3601590107" sldId="282"/>
            <ac:spMk id="16" creationId="{ACFA4DF9-2D00-476F-AF1C-BDE75A80CCB7}"/>
          </ac:spMkLst>
        </pc:spChg>
        <pc:spChg chg="mod topLvl">
          <ac:chgData name="Judson Santiago" userId="ebb108da2f256286" providerId="LiveId" clId="{8A05EA25-ADDA-44BD-927E-AA7D6CAB3164}" dt="2019-03-12T17:36:13.369" v="1343" actId="164"/>
          <ac:spMkLst>
            <pc:docMk/>
            <pc:sldMk cId="3601590107" sldId="282"/>
            <ac:spMk id="17" creationId="{B1911442-1198-4456-AA0C-5290E74FC513}"/>
          </ac:spMkLst>
        </pc:spChg>
        <pc:spChg chg="mod topLvl">
          <ac:chgData name="Judson Santiago" userId="ebb108da2f256286" providerId="LiveId" clId="{8A05EA25-ADDA-44BD-927E-AA7D6CAB3164}" dt="2019-03-12T17:36:13.369" v="1343" actId="164"/>
          <ac:spMkLst>
            <pc:docMk/>
            <pc:sldMk cId="3601590107" sldId="282"/>
            <ac:spMk id="18" creationId="{E98237C7-49A4-41AB-817A-E5FD77704863}"/>
          </ac:spMkLst>
        </pc:spChg>
        <pc:spChg chg="mod topLvl">
          <ac:chgData name="Judson Santiago" userId="ebb108da2f256286" providerId="LiveId" clId="{8A05EA25-ADDA-44BD-927E-AA7D6CAB3164}" dt="2019-03-12T17:36:13.369" v="1343" actId="164"/>
          <ac:spMkLst>
            <pc:docMk/>
            <pc:sldMk cId="3601590107" sldId="282"/>
            <ac:spMk id="19" creationId="{B554DEDF-9CDA-4A4B-BDD8-75BC88A80DA7}"/>
          </ac:spMkLst>
        </pc:spChg>
        <pc:spChg chg="del mod topLvl">
          <ac:chgData name="Judson Santiago" userId="ebb108da2f256286" providerId="LiveId" clId="{8A05EA25-ADDA-44BD-927E-AA7D6CAB3164}" dt="2019-03-12T17:35:34.982" v="1332" actId="478"/>
          <ac:spMkLst>
            <pc:docMk/>
            <pc:sldMk cId="3601590107" sldId="282"/>
            <ac:spMk id="21" creationId="{68759261-485F-4654-AFE8-350137B6C58E}"/>
          </ac:spMkLst>
        </pc:spChg>
        <pc:spChg chg="del mod topLvl">
          <ac:chgData name="Judson Santiago" userId="ebb108da2f256286" providerId="LiveId" clId="{8A05EA25-ADDA-44BD-927E-AA7D6CAB3164}" dt="2019-03-12T17:35:37.720" v="1333" actId="478"/>
          <ac:spMkLst>
            <pc:docMk/>
            <pc:sldMk cId="3601590107" sldId="282"/>
            <ac:spMk id="22" creationId="{99AFAED2-DBCD-4631-925B-5A9950071469}"/>
          </ac:spMkLst>
        </pc:spChg>
        <pc:spChg chg="add mod">
          <ac:chgData name="Judson Santiago" userId="ebb108da2f256286" providerId="LiveId" clId="{8A05EA25-ADDA-44BD-927E-AA7D6CAB3164}" dt="2019-03-12T17:42:28.596" v="1589" actId="1076"/>
          <ac:spMkLst>
            <pc:docMk/>
            <pc:sldMk cId="3601590107" sldId="282"/>
            <ac:spMk id="47" creationId="{1E73D691-C5AB-4F6F-8D65-DBED4F02ECD7}"/>
          </ac:spMkLst>
        </pc:spChg>
        <pc:spChg chg="add mod">
          <ac:chgData name="Judson Santiago" userId="ebb108da2f256286" providerId="LiveId" clId="{8A05EA25-ADDA-44BD-927E-AA7D6CAB3164}" dt="2019-03-12T17:42:22.693" v="1587" actId="164"/>
          <ac:spMkLst>
            <pc:docMk/>
            <pc:sldMk cId="3601590107" sldId="282"/>
            <ac:spMk id="48" creationId="{97AA19DC-3417-47B0-AE58-9B3771104C45}"/>
          </ac:spMkLst>
        </pc:spChg>
        <pc:spChg chg="add mod">
          <ac:chgData name="Judson Santiago" userId="ebb108da2f256286" providerId="LiveId" clId="{8A05EA25-ADDA-44BD-927E-AA7D6CAB3164}" dt="2019-03-12T17:42:22.693" v="1587" actId="164"/>
          <ac:spMkLst>
            <pc:docMk/>
            <pc:sldMk cId="3601590107" sldId="282"/>
            <ac:spMk id="49" creationId="{D73DEDC8-6097-40D8-9253-07FD085B8C09}"/>
          </ac:spMkLst>
        </pc:spChg>
        <pc:spChg chg="add mod">
          <ac:chgData name="Judson Santiago" userId="ebb108da2f256286" providerId="LiveId" clId="{8A05EA25-ADDA-44BD-927E-AA7D6CAB3164}" dt="2019-03-12T17:43:21.418" v="1595" actId="207"/>
          <ac:spMkLst>
            <pc:docMk/>
            <pc:sldMk cId="3601590107" sldId="282"/>
            <ac:spMk id="50" creationId="{6BCB2659-DD33-4ED7-94E3-02C750D1497E}"/>
          </ac:spMkLst>
        </pc:spChg>
        <pc:spChg chg="add mod">
          <ac:chgData name="Judson Santiago" userId="ebb108da2f256286" providerId="LiveId" clId="{8A05EA25-ADDA-44BD-927E-AA7D6CAB3164}" dt="2019-03-12T17:43:18.894" v="1594" actId="207"/>
          <ac:spMkLst>
            <pc:docMk/>
            <pc:sldMk cId="3601590107" sldId="282"/>
            <ac:spMk id="51" creationId="{0774991A-8CB2-4979-B1C5-BB51ECE47FB5}"/>
          </ac:spMkLst>
        </pc:spChg>
        <pc:spChg chg="add mod">
          <ac:chgData name="Judson Santiago" userId="ebb108da2f256286" providerId="LiveId" clId="{8A05EA25-ADDA-44BD-927E-AA7D6CAB3164}" dt="2019-03-12T17:42:22.693" v="1587" actId="164"/>
          <ac:spMkLst>
            <pc:docMk/>
            <pc:sldMk cId="3601590107" sldId="282"/>
            <ac:spMk id="52" creationId="{4CEC9BAD-46C4-46B8-8E46-B44E4F2BA716}"/>
          </ac:spMkLst>
        </pc:spChg>
        <pc:grpChg chg="add del mod">
          <ac:chgData name="Judson Santiago" userId="ebb108da2f256286" providerId="LiveId" clId="{8A05EA25-ADDA-44BD-927E-AA7D6CAB3164}" dt="2019-03-12T17:32:38.314" v="1290" actId="165"/>
          <ac:grpSpMkLst>
            <pc:docMk/>
            <pc:sldMk cId="3601590107" sldId="282"/>
            <ac:grpSpMk id="4" creationId="{CF4A65D3-02B3-4939-B4F5-C19E644500AB}"/>
          </ac:grpSpMkLst>
        </pc:grpChg>
        <pc:grpChg chg="mod topLvl">
          <ac:chgData name="Judson Santiago" userId="ebb108da2f256286" providerId="LiveId" clId="{8A05EA25-ADDA-44BD-927E-AA7D6CAB3164}" dt="2019-03-12T17:36:13.369" v="1343" actId="164"/>
          <ac:grpSpMkLst>
            <pc:docMk/>
            <pc:sldMk cId="3601590107" sldId="282"/>
            <ac:grpSpMk id="8" creationId="{77ACD38F-DB30-440F-AF96-E5BBF462E19E}"/>
          </ac:grpSpMkLst>
        </pc:grpChg>
        <pc:grpChg chg="mod topLvl">
          <ac:chgData name="Judson Santiago" userId="ebb108da2f256286" providerId="LiveId" clId="{8A05EA25-ADDA-44BD-927E-AA7D6CAB3164}" dt="2019-03-12T17:36:13.369" v="1343" actId="164"/>
          <ac:grpSpMkLst>
            <pc:docMk/>
            <pc:sldMk cId="3601590107" sldId="282"/>
            <ac:grpSpMk id="14" creationId="{1566EBE7-5E3B-428D-9637-2359F1197B4D}"/>
          </ac:grpSpMkLst>
        </pc:grpChg>
        <pc:grpChg chg="add mod">
          <ac:chgData name="Judson Santiago" userId="ebb108da2f256286" providerId="LiveId" clId="{8A05EA25-ADDA-44BD-927E-AA7D6CAB3164}" dt="2019-03-12T17:37:10.601" v="1346" actId="1076"/>
          <ac:grpSpMkLst>
            <pc:docMk/>
            <pc:sldMk cId="3601590107" sldId="282"/>
            <ac:grpSpMk id="46" creationId="{7429996D-BB8B-4274-8992-A0A81C130BD4}"/>
          </ac:grpSpMkLst>
        </pc:grpChg>
        <pc:grpChg chg="add mod">
          <ac:chgData name="Judson Santiago" userId="ebb108da2f256286" providerId="LiveId" clId="{8A05EA25-ADDA-44BD-927E-AA7D6CAB3164}" dt="2019-03-12T17:42:26.356" v="1588" actId="1076"/>
          <ac:grpSpMkLst>
            <pc:docMk/>
            <pc:sldMk cId="3601590107" sldId="282"/>
            <ac:grpSpMk id="55" creationId="{EB3F4CC4-D7D5-4A2B-868F-0B40F4E4B756}"/>
          </ac:grpSpMkLst>
        </pc:grpChg>
        <pc:picChg chg="mod topLvl">
          <ac:chgData name="Judson Santiago" userId="ebb108da2f256286" providerId="LiveId" clId="{8A05EA25-ADDA-44BD-927E-AA7D6CAB3164}" dt="2019-03-12T17:36:13.369" v="1343" actId="164"/>
          <ac:picMkLst>
            <pc:docMk/>
            <pc:sldMk cId="3601590107" sldId="282"/>
            <ac:picMk id="23" creationId="{19FD501C-86B4-4090-B5E8-19333D2B797C}"/>
          </ac:picMkLst>
        </pc:picChg>
        <pc:cxnChg chg="mod topLvl">
          <ac:chgData name="Judson Santiago" userId="ebb108da2f256286" providerId="LiveId" clId="{8A05EA25-ADDA-44BD-927E-AA7D6CAB3164}" dt="2019-03-12T17:36:13.369" v="1343" actId="164"/>
          <ac:cxnSpMkLst>
            <pc:docMk/>
            <pc:sldMk cId="3601590107" sldId="282"/>
            <ac:cxnSpMk id="7" creationId="{C97C3F9E-136B-435E-B258-14665E04B15A}"/>
          </ac:cxnSpMkLst>
        </pc:cxnChg>
        <pc:cxnChg chg="mod topLvl">
          <ac:chgData name="Judson Santiago" userId="ebb108da2f256286" providerId="LiveId" clId="{8A05EA25-ADDA-44BD-927E-AA7D6CAB3164}" dt="2019-03-12T17:36:13.369" v="1343" actId="164"/>
          <ac:cxnSpMkLst>
            <pc:docMk/>
            <pc:sldMk cId="3601590107" sldId="282"/>
            <ac:cxnSpMk id="11" creationId="{DCEBF3D8-087B-48C3-B457-FE6F44409EE1}"/>
          </ac:cxnSpMkLst>
        </pc:cxnChg>
        <pc:cxnChg chg="mod topLvl">
          <ac:chgData name="Judson Santiago" userId="ebb108da2f256286" providerId="LiveId" clId="{8A05EA25-ADDA-44BD-927E-AA7D6CAB3164}" dt="2019-03-12T17:36:13.369" v="1343" actId="164"/>
          <ac:cxnSpMkLst>
            <pc:docMk/>
            <pc:sldMk cId="3601590107" sldId="282"/>
            <ac:cxnSpMk id="12" creationId="{22A4C8C0-96C0-4F22-8EC3-F6BE4E26CB68}"/>
          </ac:cxnSpMkLst>
        </pc:cxnChg>
        <pc:cxnChg chg="mod topLvl">
          <ac:chgData name="Judson Santiago" userId="ebb108da2f256286" providerId="LiveId" clId="{8A05EA25-ADDA-44BD-927E-AA7D6CAB3164}" dt="2019-03-12T17:36:13.369" v="1343" actId="164"/>
          <ac:cxnSpMkLst>
            <pc:docMk/>
            <pc:sldMk cId="3601590107" sldId="282"/>
            <ac:cxnSpMk id="13" creationId="{E18AE875-9FA4-4C8D-A640-516794171D0D}"/>
          </ac:cxnSpMkLst>
        </pc:cxnChg>
        <pc:cxnChg chg="del mod topLvl">
          <ac:chgData name="Judson Santiago" userId="ebb108da2f256286" providerId="LiveId" clId="{8A05EA25-ADDA-44BD-927E-AA7D6CAB3164}" dt="2019-03-12T17:34:31.457" v="1317" actId="478"/>
          <ac:cxnSpMkLst>
            <pc:docMk/>
            <pc:sldMk cId="3601590107" sldId="282"/>
            <ac:cxnSpMk id="20" creationId="{075166FB-391B-468C-9C01-1D666B2A9697}"/>
          </ac:cxnSpMkLst>
        </pc:cxnChg>
        <pc:cxnChg chg="mod topLvl">
          <ac:chgData name="Judson Santiago" userId="ebb108da2f256286" providerId="LiveId" clId="{8A05EA25-ADDA-44BD-927E-AA7D6CAB3164}" dt="2019-03-12T17:36:13.369" v="1343" actId="164"/>
          <ac:cxnSpMkLst>
            <pc:docMk/>
            <pc:sldMk cId="3601590107" sldId="282"/>
            <ac:cxnSpMk id="24" creationId="{7E2424AE-8530-4C9A-BA25-4A2A7879B6B1}"/>
          </ac:cxnSpMkLst>
        </pc:cxnChg>
        <pc:cxnChg chg="add mod">
          <ac:chgData name="Judson Santiago" userId="ebb108da2f256286" providerId="LiveId" clId="{8A05EA25-ADDA-44BD-927E-AA7D6CAB3164}" dt="2019-03-12T17:36:13.369" v="1343" actId="164"/>
          <ac:cxnSpMkLst>
            <pc:docMk/>
            <pc:sldMk cId="3601590107" sldId="282"/>
            <ac:cxnSpMk id="41" creationId="{FB5B7F0D-1170-414A-9774-E65AFF341F65}"/>
          </ac:cxnSpMkLst>
        </pc:cxnChg>
        <pc:cxnChg chg="add mod">
          <ac:chgData name="Judson Santiago" userId="ebb108da2f256286" providerId="LiveId" clId="{8A05EA25-ADDA-44BD-927E-AA7D6CAB3164}" dt="2019-03-12T17:42:22.693" v="1587" actId="164"/>
          <ac:cxnSpMkLst>
            <pc:docMk/>
            <pc:sldMk cId="3601590107" sldId="282"/>
            <ac:cxnSpMk id="53" creationId="{90531047-2901-4EBE-B881-C358DCC35A94}"/>
          </ac:cxnSpMkLst>
        </pc:cxnChg>
      </pc:sldChg>
    </pc:docChg>
  </pc:docChgLst>
  <pc:docChgLst>
    <pc:chgData name="Judson Santiago" userId="ebb108da2f256286" providerId="LiveId" clId="{A3F2EEB0-A777-47D5-8DF7-9D8B3159930C}"/>
    <pc:docChg chg="undo custSel modSld">
      <pc:chgData name="Judson Santiago" userId="ebb108da2f256286" providerId="LiveId" clId="{A3F2EEB0-A777-47D5-8DF7-9D8B3159930C}" dt="2021-05-10T02:39:18.888" v="612" actId="20577"/>
      <pc:docMkLst>
        <pc:docMk/>
      </pc:docMkLst>
      <pc:sldChg chg="addSp modSp mod modAnim">
        <pc:chgData name="Judson Santiago" userId="ebb108da2f256286" providerId="LiveId" clId="{A3F2EEB0-A777-47D5-8DF7-9D8B3159930C}" dt="2021-05-09T21:06:27.099" v="132" actId="1037"/>
        <pc:sldMkLst>
          <pc:docMk/>
          <pc:sldMk cId="500731357" sldId="257"/>
        </pc:sldMkLst>
        <pc:spChg chg="mod">
          <ac:chgData name="Judson Santiago" userId="ebb108da2f256286" providerId="LiveId" clId="{A3F2EEB0-A777-47D5-8DF7-9D8B3159930C}" dt="2021-05-09T20:40:30.416" v="59" actId="20577"/>
          <ac:spMkLst>
            <pc:docMk/>
            <pc:sldMk cId="500731357" sldId="257"/>
            <ac:spMk id="3" creationId="{00000000-0000-0000-0000-000000000000}"/>
          </ac:spMkLst>
        </pc:spChg>
        <pc:spChg chg="ord">
          <ac:chgData name="Judson Santiago" userId="ebb108da2f256286" providerId="LiveId" clId="{A3F2EEB0-A777-47D5-8DF7-9D8B3159930C}" dt="2021-05-09T20:59:02.352" v="113" actId="167"/>
          <ac:spMkLst>
            <pc:docMk/>
            <pc:sldMk cId="500731357" sldId="257"/>
            <ac:spMk id="4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0:36:43.600" v="36" actId="2085"/>
          <ac:spMkLst>
            <pc:docMk/>
            <pc:sldMk cId="500731357" sldId="257"/>
            <ac:spMk id="7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0:34:16.519" v="23" actId="207"/>
          <ac:spMkLst>
            <pc:docMk/>
            <pc:sldMk cId="500731357" sldId="257"/>
            <ac:spMk id="8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0:34:12.712" v="22" actId="207"/>
          <ac:spMkLst>
            <pc:docMk/>
            <pc:sldMk cId="500731357" sldId="257"/>
            <ac:spMk id="10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0:34:25.833" v="25" actId="207"/>
          <ac:spMkLst>
            <pc:docMk/>
            <pc:sldMk cId="500731357" sldId="257"/>
            <ac:spMk id="11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0:34:22.899" v="24" actId="207"/>
          <ac:spMkLst>
            <pc:docMk/>
            <pc:sldMk cId="500731357" sldId="257"/>
            <ac:spMk id="12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0:46:45.999" v="77" actId="2711"/>
          <ac:spMkLst>
            <pc:docMk/>
            <pc:sldMk cId="500731357" sldId="257"/>
            <ac:spMk id="13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0:47:20.013" v="88" actId="2711"/>
          <ac:spMkLst>
            <pc:docMk/>
            <pc:sldMk cId="500731357" sldId="257"/>
            <ac:spMk id="14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0:36:07.648" v="31" actId="2085"/>
          <ac:spMkLst>
            <pc:docMk/>
            <pc:sldMk cId="500731357" sldId="257"/>
            <ac:spMk id="17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0:51:54.757" v="93" actId="208"/>
          <ac:spMkLst>
            <pc:docMk/>
            <pc:sldMk cId="500731357" sldId="257"/>
            <ac:spMk id="18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0:41:40.265" v="60" actId="20577"/>
          <ac:spMkLst>
            <pc:docMk/>
            <pc:sldMk cId="500731357" sldId="257"/>
            <ac:spMk id="19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0:36:43.600" v="36" actId="2085"/>
          <ac:spMkLst>
            <pc:docMk/>
            <pc:sldMk cId="500731357" sldId="257"/>
            <ac:spMk id="20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0:51:54.757" v="93" actId="208"/>
          <ac:spMkLst>
            <pc:docMk/>
            <pc:sldMk cId="500731357" sldId="257"/>
            <ac:spMk id="21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0:36:43.600" v="36" actId="2085"/>
          <ac:spMkLst>
            <pc:docMk/>
            <pc:sldMk cId="500731357" sldId="257"/>
            <ac:spMk id="23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0:51:54.757" v="93" actId="208"/>
          <ac:spMkLst>
            <pc:docMk/>
            <pc:sldMk cId="500731357" sldId="257"/>
            <ac:spMk id="24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0:36:07.648" v="31" actId="2085"/>
          <ac:spMkLst>
            <pc:docMk/>
            <pc:sldMk cId="500731357" sldId="257"/>
            <ac:spMk id="25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0:36:43.600" v="36" actId="2085"/>
          <ac:spMkLst>
            <pc:docMk/>
            <pc:sldMk cId="500731357" sldId="257"/>
            <ac:spMk id="27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0:36:07.648" v="31" actId="2085"/>
          <ac:spMkLst>
            <pc:docMk/>
            <pc:sldMk cId="500731357" sldId="257"/>
            <ac:spMk id="28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0:56:48.950" v="112" actId="20577"/>
          <ac:spMkLst>
            <pc:docMk/>
            <pc:sldMk cId="500731357" sldId="257"/>
            <ac:spMk id="32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0:33:24.119" v="14" actId="2085"/>
          <ac:spMkLst>
            <pc:docMk/>
            <pc:sldMk cId="500731357" sldId="257"/>
            <ac:spMk id="38" creationId="{89FC1CF6-F8A5-408A-826D-D695D6CFB05B}"/>
          </ac:spMkLst>
        </pc:spChg>
        <pc:spChg chg="add mod">
          <ac:chgData name="Judson Santiago" userId="ebb108da2f256286" providerId="LiveId" clId="{A3F2EEB0-A777-47D5-8DF7-9D8B3159930C}" dt="2021-05-09T20:55:35.829" v="109" actId="2711"/>
          <ac:spMkLst>
            <pc:docMk/>
            <pc:sldMk cId="500731357" sldId="257"/>
            <ac:spMk id="39" creationId="{047AE4CA-F244-474F-9084-252B95F41900}"/>
          </ac:spMkLst>
        </pc:spChg>
        <pc:spChg chg="mod">
          <ac:chgData name="Judson Santiago" userId="ebb108da2f256286" providerId="LiveId" clId="{A3F2EEB0-A777-47D5-8DF7-9D8B3159930C}" dt="2021-05-09T20:51:54.757" v="93" actId="208"/>
          <ac:spMkLst>
            <pc:docMk/>
            <pc:sldMk cId="500731357" sldId="257"/>
            <ac:spMk id="40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0:36:43.600" v="36" actId="2085"/>
          <ac:spMkLst>
            <pc:docMk/>
            <pc:sldMk cId="500731357" sldId="257"/>
            <ac:spMk id="42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0:36:43.600" v="36" actId="2085"/>
          <ac:spMkLst>
            <pc:docMk/>
            <pc:sldMk cId="500731357" sldId="257"/>
            <ac:spMk id="46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0:36:43.600" v="36" actId="2085"/>
          <ac:spMkLst>
            <pc:docMk/>
            <pc:sldMk cId="500731357" sldId="257"/>
            <ac:spMk id="47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0:51:54.757" v="93" actId="208"/>
          <ac:spMkLst>
            <pc:docMk/>
            <pc:sldMk cId="500731357" sldId="257"/>
            <ac:spMk id="57" creationId="{00000000-0000-0000-0000-000000000000}"/>
          </ac:spMkLst>
        </pc:spChg>
        <pc:spChg chg="mod ord">
          <ac:chgData name="Judson Santiago" userId="ebb108da2f256286" providerId="LiveId" clId="{A3F2EEB0-A777-47D5-8DF7-9D8B3159930C}" dt="2021-05-09T20:59:16.532" v="116" actId="167"/>
          <ac:spMkLst>
            <pc:docMk/>
            <pc:sldMk cId="500731357" sldId="257"/>
            <ac:spMk id="58" creationId="{00000000-0000-0000-0000-000000000000}"/>
          </ac:spMkLst>
        </pc:spChg>
        <pc:cxnChg chg="mod">
          <ac:chgData name="Judson Santiago" userId="ebb108da2f256286" providerId="LiveId" clId="{A3F2EEB0-A777-47D5-8DF7-9D8B3159930C}" dt="2021-05-09T20:38:49.080" v="43" actId="14100"/>
          <ac:cxnSpMkLst>
            <pc:docMk/>
            <pc:sldMk cId="500731357" sldId="257"/>
            <ac:cxnSpMk id="30" creationId="{00000000-0000-0000-0000-000000000000}"/>
          </ac:cxnSpMkLst>
        </pc:cxnChg>
        <pc:cxnChg chg="mod">
          <ac:chgData name="Judson Santiago" userId="ebb108da2f256286" providerId="LiveId" clId="{A3F2EEB0-A777-47D5-8DF7-9D8B3159930C}" dt="2021-05-09T21:06:27.099" v="132" actId="1037"/>
          <ac:cxnSpMkLst>
            <pc:docMk/>
            <pc:sldMk cId="500731357" sldId="257"/>
            <ac:cxnSpMk id="49" creationId="{00000000-0000-0000-0000-000000000000}"/>
          </ac:cxnSpMkLst>
        </pc:cxnChg>
      </pc:sldChg>
      <pc:sldChg chg="addSp delSp modSp mod">
        <pc:chgData name="Judson Santiago" userId="ebb108da2f256286" providerId="LiveId" clId="{A3F2EEB0-A777-47D5-8DF7-9D8B3159930C}" dt="2021-05-09T21:21:58.913" v="217" actId="11530"/>
        <pc:sldMkLst>
          <pc:docMk/>
          <pc:sldMk cId="1074425841" sldId="258"/>
        </pc:sldMkLst>
        <pc:spChg chg="mod">
          <ac:chgData name="Judson Santiago" userId="ebb108da2f256286" providerId="LiveId" clId="{A3F2EEB0-A777-47D5-8DF7-9D8B3159930C}" dt="2021-05-09T21:03:48.583" v="126" actId="1076"/>
          <ac:spMkLst>
            <pc:docMk/>
            <pc:sldMk cId="1074425841" sldId="258"/>
            <ac:spMk id="3" creationId="{00000000-0000-0000-0000-000000000000}"/>
          </ac:spMkLst>
        </pc:spChg>
        <pc:spChg chg="add mod ord">
          <ac:chgData name="Judson Santiago" userId="ebb108da2f256286" providerId="LiveId" clId="{A3F2EEB0-A777-47D5-8DF7-9D8B3159930C}" dt="2021-05-09T21:21:58.913" v="217" actId="11530"/>
          <ac:spMkLst>
            <pc:docMk/>
            <pc:sldMk cId="1074425841" sldId="258"/>
            <ac:spMk id="6" creationId="{B558F503-55F9-4D51-9EC5-9E68D519CCDC}"/>
          </ac:spMkLst>
        </pc:spChg>
        <pc:spChg chg="del mod">
          <ac:chgData name="Judson Santiago" userId="ebb108da2f256286" providerId="LiveId" clId="{A3F2EEB0-A777-47D5-8DF7-9D8B3159930C}" dt="2021-05-09T21:01:19.551" v="118" actId="478"/>
          <ac:spMkLst>
            <pc:docMk/>
            <pc:sldMk cId="1074425841" sldId="258"/>
            <ac:spMk id="10" creationId="{0591BC2A-7E95-402B-BE58-511AAD456E74}"/>
          </ac:spMkLst>
        </pc:spChg>
      </pc:sldChg>
      <pc:sldChg chg="addSp delSp modSp mod">
        <pc:chgData name="Judson Santiago" userId="ebb108da2f256286" providerId="LiveId" clId="{A3F2EEB0-A777-47D5-8DF7-9D8B3159930C}" dt="2021-05-09T21:20:56.397" v="216" actId="14100"/>
        <pc:sldMkLst>
          <pc:docMk/>
          <pc:sldMk cId="3102935535" sldId="259"/>
        </pc:sldMkLst>
        <pc:spChg chg="mod">
          <ac:chgData name="Judson Santiago" userId="ebb108da2f256286" providerId="LiveId" clId="{A3F2EEB0-A777-47D5-8DF7-9D8B3159930C}" dt="2021-05-09T21:17:26.764" v="213" actId="12789"/>
          <ac:spMkLst>
            <pc:docMk/>
            <pc:sldMk cId="3102935535" sldId="259"/>
            <ac:spMk id="4" creationId="{440E9925-C39F-4D25-B8E9-848366F11DC6}"/>
          </ac:spMkLst>
        </pc:spChg>
        <pc:spChg chg="mod">
          <ac:chgData name="Judson Santiago" userId="ebb108da2f256286" providerId="LiveId" clId="{A3F2EEB0-A777-47D5-8DF7-9D8B3159930C}" dt="2021-05-09T21:17:02.606" v="208" actId="164"/>
          <ac:spMkLst>
            <pc:docMk/>
            <pc:sldMk cId="3102935535" sldId="259"/>
            <ac:spMk id="5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1:17:26.764" v="213" actId="12789"/>
          <ac:spMkLst>
            <pc:docMk/>
            <pc:sldMk cId="3102935535" sldId="259"/>
            <ac:spMk id="11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1:17:02.606" v="208" actId="164"/>
          <ac:spMkLst>
            <pc:docMk/>
            <pc:sldMk cId="3102935535" sldId="259"/>
            <ac:spMk id="12" creationId="{00000000-0000-0000-0000-000000000000}"/>
          </ac:spMkLst>
        </pc:spChg>
        <pc:spChg chg="del mod">
          <ac:chgData name="Judson Santiago" userId="ebb108da2f256286" providerId="LiveId" clId="{A3F2EEB0-A777-47D5-8DF7-9D8B3159930C}" dt="2021-05-09T21:15:49.967" v="172" actId="478"/>
          <ac:spMkLst>
            <pc:docMk/>
            <pc:sldMk cId="3102935535" sldId="259"/>
            <ac:spMk id="13" creationId="{00000000-0000-0000-0000-000000000000}"/>
          </ac:spMkLst>
        </pc:spChg>
        <pc:spChg chg="del mod">
          <ac:chgData name="Judson Santiago" userId="ebb108da2f256286" providerId="LiveId" clId="{A3F2EEB0-A777-47D5-8DF7-9D8B3159930C}" dt="2021-05-09T21:15:47.308" v="171" actId="478"/>
          <ac:spMkLst>
            <pc:docMk/>
            <pc:sldMk cId="3102935535" sldId="259"/>
            <ac:spMk id="14" creationId="{00000000-0000-0000-0000-000000000000}"/>
          </ac:spMkLst>
        </pc:spChg>
        <pc:spChg chg="add del mod ord">
          <ac:chgData name="Judson Santiago" userId="ebb108da2f256286" providerId="LiveId" clId="{A3F2EEB0-A777-47D5-8DF7-9D8B3159930C}" dt="2021-05-09T21:20:56.397" v="216" actId="14100"/>
          <ac:spMkLst>
            <pc:docMk/>
            <pc:sldMk cId="3102935535" sldId="259"/>
            <ac:spMk id="15" creationId="{BF0829ED-8640-4BA3-BEC3-9663E922F722}"/>
          </ac:spMkLst>
        </pc:spChg>
        <pc:spChg chg="mod ord">
          <ac:chgData name="Judson Santiago" userId="ebb108da2f256286" providerId="LiveId" clId="{A3F2EEB0-A777-47D5-8DF7-9D8B3159930C}" dt="2021-05-09T21:20:56.397" v="216" actId="14100"/>
          <ac:spMkLst>
            <pc:docMk/>
            <pc:sldMk cId="3102935535" sldId="259"/>
            <ac:spMk id="17" creationId="{7D4CDCB9-40FF-4AE1-8B56-54908144C107}"/>
          </ac:spMkLst>
        </pc:spChg>
        <pc:spChg chg="mod ord">
          <ac:chgData name="Judson Santiago" userId="ebb108da2f256286" providerId="LiveId" clId="{A3F2EEB0-A777-47D5-8DF7-9D8B3159930C}" dt="2021-05-09T21:20:56.397" v="216" actId="14100"/>
          <ac:spMkLst>
            <pc:docMk/>
            <pc:sldMk cId="3102935535" sldId="259"/>
            <ac:spMk id="21" creationId="{29CCB65A-68D4-4797-AB66-95775065EA65}"/>
          </ac:spMkLst>
        </pc:spChg>
        <pc:grpChg chg="add mod">
          <ac:chgData name="Judson Santiago" userId="ebb108da2f256286" providerId="LiveId" clId="{A3F2EEB0-A777-47D5-8DF7-9D8B3159930C}" dt="2021-05-09T21:17:26.764" v="213" actId="12789"/>
          <ac:grpSpMkLst>
            <pc:docMk/>
            <pc:sldMk cId="3102935535" sldId="259"/>
            <ac:grpSpMk id="6" creationId="{D6B41113-4B75-4006-ABAA-DFF6FBE2DC6F}"/>
          </ac:grpSpMkLst>
        </pc:grpChg>
      </pc:sldChg>
      <pc:sldChg chg="modSp mod">
        <pc:chgData name="Judson Santiago" userId="ebb108da2f256286" providerId="LiveId" clId="{A3F2EEB0-A777-47D5-8DF7-9D8B3159930C}" dt="2021-05-09T21:23:57.907" v="220" actId="208"/>
        <pc:sldMkLst>
          <pc:docMk/>
          <pc:sldMk cId="3467832338" sldId="264"/>
        </pc:sldMkLst>
        <pc:spChg chg="mod">
          <ac:chgData name="Judson Santiago" userId="ebb108da2f256286" providerId="LiveId" clId="{A3F2EEB0-A777-47D5-8DF7-9D8B3159930C}" dt="2021-05-09T21:23:57.907" v="220" actId="208"/>
          <ac:spMkLst>
            <pc:docMk/>
            <pc:sldMk cId="3467832338" sldId="264"/>
            <ac:spMk id="4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1:23:57.907" v="220" actId="208"/>
          <ac:spMkLst>
            <pc:docMk/>
            <pc:sldMk cId="3467832338" sldId="264"/>
            <ac:spMk id="5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1:23:57.907" v="220" actId="208"/>
          <ac:spMkLst>
            <pc:docMk/>
            <pc:sldMk cId="3467832338" sldId="264"/>
            <ac:spMk id="6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1:23:57.907" v="220" actId="208"/>
          <ac:spMkLst>
            <pc:docMk/>
            <pc:sldMk cId="3467832338" sldId="264"/>
            <ac:spMk id="7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1:23:57.907" v="220" actId="208"/>
          <ac:spMkLst>
            <pc:docMk/>
            <pc:sldMk cId="3467832338" sldId="264"/>
            <ac:spMk id="8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1:23:57.907" v="220" actId="208"/>
          <ac:spMkLst>
            <pc:docMk/>
            <pc:sldMk cId="3467832338" sldId="264"/>
            <ac:spMk id="9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1:23:57.907" v="220" actId="208"/>
          <ac:spMkLst>
            <pc:docMk/>
            <pc:sldMk cId="3467832338" sldId="264"/>
            <ac:spMk id="10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1:23:57.907" v="220" actId="208"/>
          <ac:spMkLst>
            <pc:docMk/>
            <pc:sldMk cId="3467832338" sldId="264"/>
            <ac:spMk id="11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1:23:57.907" v="220" actId="208"/>
          <ac:spMkLst>
            <pc:docMk/>
            <pc:sldMk cId="3467832338" sldId="264"/>
            <ac:spMk id="26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1:23:57.907" v="220" actId="208"/>
          <ac:spMkLst>
            <pc:docMk/>
            <pc:sldMk cId="3467832338" sldId="264"/>
            <ac:spMk id="27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1:23:57.907" v="220" actId="208"/>
          <ac:spMkLst>
            <pc:docMk/>
            <pc:sldMk cId="3467832338" sldId="264"/>
            <ac:spMk id="28" creationId="{00000000-0000-0000-0000-000000000000}"/>
          </ac:spMkLst>
        </pc:spChg>
      </pc:sldChg>
      <pc:sldChg chg="modSp mod">
        <pc:chgData name="Judson Santiago" userId="ebb108da2f256286" providerId="LiveId" clId="{A3F2EEB0-A777-47D5-8DF7-9D8B3159930C}" dt="2021-05-10T02:38:30.867" v="600" actId="1036"/>
        <pc:sldMkLst>
          <pc:docMk/>
          <pc:sldMk cId="342343138" sldId="266"/>
        </pc:sldMkLst>
        <pc:spChg chg="mod">
          <ac:chgData name="Judson Santiago" userId="ebb108da2f256286" providerId="LiveId" clId="{A3F2EEB0-A777-47D5-8DF7-9D8B3159930C}" dt="2021-05-10T02:38:30.867" v="600" actId="1036"/>
          <ac:spMkLst>
            <pc:docMk/>
            <pc:sldMk cId="342343138" sldId="266"/>
            <ac:spMk id="2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2:05:29.686" v="223" actId="20577"/>
          <ac:spMkLst>
            <pc:docMk/>
            <pc:sldMk cId="342343138" sldId="266"/>
            <ac:spMk id="3" creationId="{00000000-0000-0000-0000-000000000000}"/>
          </ac:spMkLst>
        </pc:spChg>
      </pc:sldChg>
      <pc:sldChg chg="modSp mod">
        <pc:chgData name="Judson Santiago" userId="ebb108da2f256286" providerId="LiveId" clId="{A3F2EEB0-A777-47D5-8DF7-9D8B3159930C}" dt="2021-05-10T02:38:36.686" v="601"/>
        <pc:sldMkLst>
          <pc:docMk/>
          <pc:sldMk cId="3321519572" sldId="267"/>
        </pc:sldMkLst>
        <pc:spChg chg="mod">
          <ac:chgData name="Judson Santiago" userId="ebb108da2f256286" providerId="LiveId" clId="{A3F2EEB0-A777-47D5-8DF7-9D8B3159930C}" dt="2021-05-10T02:38:36.686" v="601"/>
          <ac:spMkLst>
            <pc:docMk/>
            <pc:sldMk cId="3321519572" sldId="267"/>
            <ac:spMk id="2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2:10:37.628" v="241" actId="20577"/>
          <ac:spMkLst>
            <pc:docMk/>
            <pc:sldMk cId="3321519572" sldId="267"/>
            <ac:spMk id="3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2:08:32.468" v="234" actId="403"/>
          <ac:spMkLst>
            <pc:docMk/>
            <pc:sldMk cId="3321519572" sldId="267"/>
            <ac:spMk id="4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2:08:17.271" v="233" actId="1036"/>
          <ac:spMkLst>
            <pc:docMk/>
            <pc:sldMk cId="3321519572" sldId="267"/>
            <ac:spMk id="5" creationId="{00000000-0000-0000-0000-000000000000}"/>
          </ac:spMkLst>
        </pc:spChg>
      </pc:sldChg>
      <pc:sldChg chg="modSp mod">
        <pc:chgData name="Judson Santiago" userId="ebb108da2f256286" providerId="LiveId" clId="{A3F2EEB0-A777-47D5-8DF7-9D8B3159930C}" dt="2021-05-10T02:38:41.564" v="602"/>
        <pc:sldMkLst>
          <pc:docMk/>
          <pc:sldMk cId="1934104972" sldId="268"/>
        </pc:sldMkLst>
        <pc:spChg chg="mod">
          <ac:chgData name="Judson Santiago" userId="ebb108da2f256286" providerId="LiveId" clId="{A3F2EEB0-A777-47D5-8DF7-9D8B3159930C}" dt="2021-05-10T02:38:41.564" v="602"/>
          <ac:spMkLst>
            <pc:docMk/>
            <pc:sldMk cId="1934104972" sldId="268"/>
            <ac:spMk id="2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2:12:26.133" v="242" actId="948"/>
          <ac:spMkLst>
            <pc:docMk/>
            <pc:sldMk cId="1934104972" sldId="268"/>
            <ac:spMk id="3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2:13:11.047" v="249" actId="948"/>
          <ac:spMkLst>
            <pc:docMk/>
            <pc:sldMk cId="1934104972" sldId="268"/>
            <ac:spMk id="4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2:12:37.387" v="245" actId="1036"/>
          <ac:spMkLst>
            <pc:docMk/>
            <pc:sldMk cId="1934104972" sldId="268"/>
            <ac:spMk id="5" creationId="{00000000-0000-0000-0000-000000000000}"/>
          </ac:spMkLst>
        </pc:spChg>
      </pc:sldChg>
      <pc:sldChg chg="modSp mod">
        <pc:chgData name="Judson Santiago" userId="ebb108da2f256286" providerId="LiveId" clId="{A3F2EEB0-A777-47D5-8DF7-9D8B3159930C}" dt="2021-05-10T02:38:48.330" v="603"/>
        <pc:sldMkLst>
          <pc:docMk/>
          <pc:sldMk cId="3457447810" sldId="269"/>
        </pc:sldMkLst>
        <pc:spChg chg="mod">
          <ac:chgData name="Judson Santiago" userId="ebb108da2f256286" providerId="LiveId" clId="{A3F2EEB0-A777-47D5-8DF7-9D8B3159930C}" dt="2021-05-10T02:38:48.330" v="603"/>
          <ac:spMkLst>
            <pc:docMk/>
            <pc:sldMk cId="3457447810" sldId="269"/>
            <ac:spMk id="2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2:18:54.991" v="273" actId="948"/>
          <ac:spMkLst>
            <pc:docMk/>
            <pc:sldMk cId="3457447810" sldId="269"/>
            <ac:spMk id="3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2:19:23.561" v="275" actId="1038"/>
          <ac:spMkLst>
            <pc:docMk/>
            <pc:sldMk cId="3457447810" sldId="269"/>
            <ac:spMk id="4" creationId="{00000000-0000-0000-0000-000000000000}"/>
          </ac:spMkLst>
        </pc:spChg>
        <pc:spChg chg="mod">
          <ac:chgData name="Judson Santiago" userId="ebb108da2f256286" providerId="LiveId" clId="{A3F2EEB0-A777-47D5-8DF7-9D8B3159930C}" dt="2021-05-09T22:19:23.561" v="275" actId="1038"/>
          <ac:spMkLst>
            <pc:docMk/>
            <pc:sldMk cId="3457447810" sldId="269"/>
            <ac:spMk id="5" creationId="{00000000-0000-0000-0000-000000000000}"/>
          </ac:spMkLst>
        </pc:spChg>
      </pc:sldChg>
      <pc:sldChg chg="modSp mod">
        <pc:chgData name="Judson Santiago" userId="ebb108da2f256286" providerId="LiveId" clId="{A3F2EEB0-A777-47D5-8DF7-9D8B3159930C}" dt="2021-05-10T02:38:52.656" v="604"/>
        <pc:sldMkLst>
          <pc:docMk/>
          <pc:sldMk cId="927972623" sldId="270"/>
        </pc:sldMkLst>
        <pc:spChg chg="mod">
          <ac:chgData name="Judson Santiago" userId="ebb108da2f256286" providerId="LiveId" clId="{A3F2EEB0-A777-47D5-8DF7-9D8B3159930C}" dt="2021-05-10T02:38:52.656" v="604"/>
          <ac:spMkLst>
            <pc:docMk/>
            <pc:sldMk cId="927972623" sldId="270"/>
            <ac:spMk id="2" creationId="{00000000-0000-0000-0000-000000000000}"/>
          </ac:spMkLst>
        </pc:spChg>
        <pc:spChg chg="mod">
          <ac:chgData name="Judson Santiago" userId="ebb108da2f256286" providerId="LiveId" clId="{A3F2EEB0-A777-47D5-8DF7-9D8B3159930C}" dt="2021-05-10T02:17:26.448" v="279" actId="20577"/>
          <ac:spMkLst>
            <pc:docMk/>
            <pc:sldMk cId="927972623" sldId="270"/>
            <ac:spMk id="3" creationId="{00000000-0000-0000-0000-000000000000}"/>
          </ac:spMkLst>
        </pc:spChg>
      </pc:sldChg>
      <pc:sldChg chg="modSp mod">
        <pc:chgData name="Judson Santiago" userId="ebb108da2f256286" providerId="LiveId" clId="{A3F2EEB0-A777-47D5-8DF7-9D8B3159930C}" dt="2021-05-10T02:39:11.833" v="608" actId="6549"/>
        <pc:sldMkLst>
          <pc:docMk/>
          <pc:sldMk cId="2163277475" sldId="271"/>
        </pc:sldMkLst>
        <pc:spChg chg="mod">
          <ac:chgData name="Judson Santiago" userId="ebb108da2f256286" providerId="LiveId" clId="{A3F2EEB0-A777-47D5-8DF7-9D8B3159930C}" dt="2021-05-10T02:39:11.833" v="608" actId="6549"/>
          <ac:spMkLst>
            <pc:docMk/>
            <pc:sldMk cId="2163277475" sldId="271"/>
            <ac:spMk id="2" creationId="{00000000-0000-0000-0000-000000000000}"/>
          </ac:spMkLst>
        </pc:spChg>
        <pc:spChg chg="mod">
          <ac:chgData name="Judson Santiago" userId="ebb108da2f256286" providerId="LiveId" clId="{A3F2EEB0-A777-47D5-8DF7-9D8B3159930C}" dt="2021-05-10T02:18:09.023" v="281" actId="20577"/>
          <ac:spMkLst>
            <pc:docMk/>
            <pc:sldMk cId="2163277475" sldId="271"/>
            <ac:spMk id="3" creationId="{00000000-0000-0000-0000-000000000000}"/>
          </ac:spMkLst>
        </pc:spChg>
      </pc:sldChg>
      <pc:sldChg chg="modSp mod">
        <pc:chgData name="Judson Santiago" userId="ebb108da2f256286" providerId="LiveId" clId="{A3F2EEB0-A777-47D5-8DF7-9D8B3159930C}" dt="2021-05-10T02:39:18.888" v="612" actId="20577"/>
        <pc:sldMkLst>
          <pc:docMk/>
          <pc:sldMk cId="3967479462" sldId="272"/>
        </pc:sldMkLst>
        <pc:spChg chg="mod">
          <ac:chgData name="Judson Santiago" userId="ebb108da2f256286" providerId="LiveId" clId="{A3F2EEB0-A777-47D5-8DF7-9D8B3159930C}" dt="2021-05-10T02:39:18.888" v="612" actId="20577"/>
          <ac:spMkLst>
            <pc:docMk/>
            <pc:sldMk cId="3967479462" sldId="272"/>
            <ac:spMk id="2" creationId="{00000000-0000-0000-0000-000000000000}"/>
          </ac:spMkLst>
        </pc:spChg>
        <pc:spChg chg="mod">
          <ac:chgData name="Judson Santiago" userId="ebb108da2f256286" providerId="LiveId" clId="{A3F2EEB0-A777-47D5-8DF7-9D8B3159930C}" dt="2021-05-10T02:22:19.125" v="310" actId="20577"/>
          <ac:spMkLst>
            <pc:docMk/>
            <pc:sldMk cId="3967479462" sldId="272"/>
            <ac:spMk id="3" creationId="{00000000-0000-0000-0000-000000000000}"/>
          </ac:spMkLst>
        </pc:spChg>
      </pc:sldChg>
      <pc:sldChg chg="modSp mod">
        <pc:chgData name="Judson Santiago" userId="ebb108da2f256286" providerId="LiveId" clId="{A3F2EEB0-A777-47D5-8DF7-9D8B3159930C}" dt="2021-05-10T02:23:48.655" v="323" actId="1037"/>
        <pc:sldMkLst>
          <pc:docMk/>
          <pc:sldMk cId="3282526041" sldId="273"/>
        </pc:sldMkLst>
        <pc:spChg chg="mod">
          <ac:chgData name="Judson Santiago" userId="ebb108da2f256286" providerId="LiveId" clId="{A3F2EEB0-A777-47D5-8DF7-9D8B3159930C}" dt="2021-05-10T02:23:48.655" v="323" actId="1037"/>
          <ac:spMkLst>
            <pc:docMk/>
            <pc:sldMk cId="3282526041" sldId="273"/>
            <ac:spMk id="4" creationId="{00000000-0000-0000-0000-000000000000}"/>
          </ac:spMkLst>
        </pc:spChg>
      </pc:sldChg>
      <pc:sldChg chg="modSp mod">
        <pc:chgData name="Judson Santiago" userId="ebb108da2f256286" providerId="LiveId" clId="{A3F2EEB0-A777-47D5-8DF7-9D8B3159930C}" dt="2021-05-10T02:23:54.229" v="326" actId="1037"/>
        <pc:sldMkLst>
          <pc:docMk/>
          <pc:sldMk cId="2375367573" sldId="274"/>
        </pc:sldMkLst>
        <pc:spChg chg="mod">
          <ac:chgData name="Judson Santiago" userId="ebb108da2f256286" providerId="LiveId" clId="{A3F2EEB0-A777-47D5-8DF7-9D8B3159930C}" dt="2021-05-10T02:23:54.229" v="326" actId="1037"/>
          <ac:spMkLst>
            <pc:docMk/>
            <pc:sldMk cId="2375367573" sldId="274"/>
            <ac:spMk id="4" creationId="{00000000-0000-0000-0000-000000000000}"/>
          </ac:spMkLst>
        </pc:spChg>
      </pc:sldChg>
      <pc:sldChg chg="modSp mod">
        <pc:chgData name="Judson Santiago" userId="ebb108da2f256286" providerId="LiveId" clId="{A3F2EEB0-A777-47D5-8DF7-9D8B3159930C}" dt="2021-05-10T02:23:22.901" v="319" actId="20577"/>
        <pc:sldMkLst>
          <pc:docMk/>
          <pc:sldMk cId="2116699984" sldId="275"/>
        </pc:sldMkLst>
        <pc:spChg chg="mod">
          <ac:chgData name="Judson Santiago" userId="ebb108da2f256286" providerId="LiveId" clId="{A3F2EEB0-A777-47D5-8DF7-9D8B3159930C}" dt="2021-05-10T02:23:00.771" v="312" actId="948"/>
          <ac:spMkLst>
            <pc:docMk/>
            <pc:sldMk cId="2116699984" sldId="275"/>
            <ac:spMk id="3" creationId="{00000000-0000-0000-0000-000000000000}"/>
          </ac:spMkLst>
        </pc:spChg>
        <pc:spChg chg="mod">
          <ac:chgData name="Judson Santiago" userId="ebb108da2f256286" providerId="LiveId" clId="{A3F2EEB0-A777-47D5-8DF7-9D8B3159930C}" dt="2021-05-10T02:23:22.901" v="319" actId="20577"/>
          <ac:spMkLst>
            <pc:docMk/>
            <pc:sldMk cId="2116699984" sldId="275"/>
            <ac:spMk id="5" creationId="{40C2F345-1FAB-4C46-A5C5-481ADC2B02F5}"/>
          </ac:spMkLst>
        </pc:spChg>
      </pc:sldChg>
      <pc:sldChg chg="modSp mod">
        <pc:chgData name="Judson Santiago" userId="ebb108da2f256286" providerId="LiveId" clId="{A3F2EEB0-A777-47D5-8DF7-9D8B3159930C}" dt="2021-05-10T02:24:44.264" v="335" actId="20577"/>
        <pc:sldMkLst>
          <pc:docMk/>
          <pc:sldMk cId="3548498017" sldId="276"/>
        </pc:sldMkLst>
        <pc:spChg chg="mod">
          <ac:chgData name="Judson Santiago" userId="ebb108da2f256286" providerId="LiveId" clId="{A3F2EEB0-A777-47D5-8DF7-9D8B3159930C}" dt="2021-05-10T02:24:44.264" v="335" actId="20577"/>
          <ac:spMkLst>
            <pc:docMk/>
            <pc:sldMk cId="3548498017" sldId="276"/>
            <ac:spMk id="3" creationId="{00000000-0000-0000-0000-000000000000}"/>
          </ac:spMkLst>
        </pc:spChg>
      </pc:sldChg>
      <pc:sldChg chg="modSp mod">
        <pc:chgData name="Judson Santiago" userId="ebb108da2f256286" providerId="LiveId" clId="{A3F2EEB0-A777-47D5-8DF7-9D8B3159930C}" dt="2021-05-10T02:36:10.943" v="597" actId="20577"/>
        <pc:sldMkLst>
          <pc:docMk/>
          <pc:sldMk cId="2049756362" sldId="277"/>
        </pc:sldMkLst>
        <pc:spChg chg="mod">
          <ac:chgData name="Judson Santiago" userId="ebb108da2f256286" providerId="LiveId" clId="{A3F2EEB0-A777-47D5-8DF7-9D8B3159930C}" dt="2021-05-10T02:36:10.943" v="597" actId="20577"/>
          <ac:spMkLst>
            <pc:docMk/>
            <pc:sldMk cId="2049756362" sldId="277"/>
            <ac:spMk id="3" creationId="{00000000-0000-0000-0000-000000000000}"/>
          </ac:spMkLst>
        </pc:spChg>
        <pc:spChg chg="mod">
          <ac:chgData name="Judson Santiago" userId="ebb108da2f256286" providerId="LiveId" clId="{A3F2EEB0-A777-47D5-8DF7-9D8B3159930C}" dt="2021-05-10T02:35:41.973" v="593" actId="1036"/>
          <ac:spMkLst>
            <pc:docMk/>
            <pc:sldMk cId="2049756362" sldId="277"/>
            <ac:spMk id="7" creationId="{00000000-0000-0000-0000-000000000000}"/>
          </ac:spMkLst>
        </pc:spChg>
      </pc:sldChg>
      <pc:sldChg chg="modSp mod">
        <pc:chgData name="Judson Santiago" userId="ebb108da2f256286" providerId="LiveId" clId="{A3F2EEB0-A777-47D5-8DF7-9D8B3159930C}" dt="2021-05-10T02:26:00.467" v="337" actId="20577"/>
        <pc:sldMkLst>
          <pc:docMk/>
          <pc:sldMk cId="3561128466" sldId="278"/>
        </pc:sldMkLst>
        <pc:spChg chg="mod">
          <ac:chgData name="Judson Santiago" userId="ebb108da2f256286" providerId="LiveId" clId="{A3F2EEB0-A777-47D5-8DF7-9D8B3159930C}" dt="2021-05-10T02:26:00.467" v="337" actId="20577"/>
          <ac:spMkLst>
            <pc:docMk/>
            <pc:sldMk cId="3561128466" sldId="278"/>
            <ac:spMk id="3" creationId="{00000000-0000-0000-0000-000000000000}"/>
          </ac:spMkLst>
        </pc:spChg>
      </pc:sldChg>
      <pc:sldChg chg="modSp mod">
        <pc:chgData name="Judson Santiago" userId="ebb108da2f256286" providerId="LiveId" clId="{A3F2EEB0-A777-47D5-8DF7-9D8B3159930C}" dt="2021-05-10T02:34:43.349" v="583" actId="948"/>
        <pc:sldMkLst>
          <pc:docMk/>
          <pc:sldMk cId="1895269128" sldId="279"/>
        </pc:sldMkLst>
        <pc:spChg chg="mod">
          <ac:chgData name="Judson Santiago" userId="ebb108da2f256286" providerId="LiveId" clId="{A3F2EEB0-A777-47D5-8DF7-9D8B3159930C}" dt="2021-05-10T02:27:02.940" v="340" actId="6549"/>
          <ac:spMkLst>
            <pc:docMk/>
            <pc:sldMk cId="1895269128" sldId="279"/>
            <ac:spMk id="3" creationId="{00000000-0000-0000-0000-000000000000}"/>
          </ac:spMkLst>
        </pc:spChg>
        <pc:spChg chg="mod">
          <ac:chgData name="Judson Santiago" userId="ebb108da2f256286" providerId="LiveId" clId="{A3F2EEB0-A777-47D5-8DF7-9D8B3159930C}" dt="2021-05-10T02:34:43.349" v="583" actId="948"/>
          <ac:spMkLst>
            <pc:docMk/>
            <pc:sldMk cId="1895269128" sldId="279"/>
            <ac:spMk id="4" creationId="{00000000-0000-0000-0000-000000000000}"/>
          </ac:spMkLst>
        </pc:spChg>
        <pc:spChg chg="mod">
          <ac:chgData name="Judson Santiago" userId="ebb108da2f256286" providerId="LiveId" clId="{A3F2EEB0-A777-47D5-8DF7-9D8B3159930C}" dt="2021-05-10T02:27:24.281" v="347" actId="1035"/>
          <ac:spMkLst>
            <pc:docMk/>
            <pc:sldMk cId="1895269128" sldId="279"/>
            <ac:spMk id="7" creationId="{00000000-0000-0000-0000-000000000000}"/>
          </ac:spMkLst>
        </pc:spChg>
      </pc:sldChg>
      <pc:sldChg chg="modSp mod">
        <pc:chgData name="Judson Santiago" userId="ebb108da2f256286" providerId="LiveId" clId="{A3F2EEB0-A777-47D5-8DF7-9D8B3159930C}" dt="2021-05-10T02:34:06.384" v="580" actId="6549"/>
        <pc:sldMkLst>
          <pc:docMk/>
          <pc:sldMk cId="3297798718" sldId="280"/>
        </pc:sldMkLst>
        <pc:spChg chg="mod">
          <ac:chgData name="Judson Santiago" userId="ebb108da2f256286" providerId="LiveId" clId="{A3F2EEB0-A777-47D5-8DF7-9D8B3159930C}" dt="2021-05-10T02:33:34.844" v="577" actId="20577"/>
          <ac:spMkLst>
            <pc:docMk/>
            <pc:sldMk cId="3297798718" sldId="280"/>
            <ac:spMk id="3" creationId="{00000000-0000-0000-0000-000000000000}"/>
          </ac:spMkLst>
        </pc:spChg>
        <pc:spChg chg="mod">
          <ac:chgData name="Judson Santiago" userId="ebb108da2f256286" providerId="LiveId" clId="{A3F2EEB0-A777-47D5-8DF7-9D8B3159930C}" dt="2021-05-10T02:34:06.384" v="580" actId="6549"/>
          <ac:spMkLst>
            <pc:docMk/>
            <pc:sldMk cId="3297798718" sldId="280"/>
            <ac:spMk id="5" creationId="{00000000-0000-0000-0000-000000000000}"/>
          </ac:spMkLst>
        </pc:spChg>
      </pc:sldChg>
      <pc:sldChg chg="modSp mod">
        <pc:chgData name="Judson Santiago" userId="ebb108da2f256286" providerId="LiveId" clId="{A3F2EEB0-A777-47D5-8DF7-9D8B3159930C}" dt="2021-05-10T02:32:37.214" v="573" actId="6549"/>
        <pc:sldMkLst>
          <pc:docMk/>
          <pc:sldMk cId="4000336053" sldId="281"/>
        </pc:sldMkLst>
        <pc:spChg chg="mod">
          <ac:chgData name="Judson Santiago" userId="ebb108da2f256286" providerId="LiveId" clId="{A3F2EEB0-A777-47D5-8DF7-9D8B3159930C}" dt="2021-05-10T02:32:37.214" v="573" actId="6549"/>
          <ac:spMkLst>
            <pc:docMk/>
            <pc:sldMk cId="4000336053" sldId="281"/>
            <ac:spMk id="3" creationId="{00000000-0000-0000-0000-000000000000}"/>
          </ac:spMkLst>
        </pc:spChg>
      </pc:sldChg>
      <pc:sldChg chg="delSp modSp mod">
        <pc:chgData name="Judson Santiago" userId="ebb108da2f256286" providerId="LiveId" clId="{A3F2EEB0-A777-47D5-8DF7-9D8B3159930C}" dt="2021-05-09T20:32:22.328" v="9" actId="2085"/>
        <pc:sldMkLst>
          <pc:docMk/>
          <pc:sldMk cId="3601590107" sldId="282"/>
        </pc:sldMkLst>
        <pc:spChg chg="mod topLvl">
          <ac:chgData name="Judson Santiago" userId="ebb108da2f256286" providerId="LiveId" clId="{A3F2EEB0-A777-47D5-8DF7-9D8B3159930C}" dt="2021-05-09T20:32:22.328" v="9" actId="2085"/>
          <ac:spMkLst>
            <pc:docMk/>
            <pc:sldMk cId="3601590107" sldId="282"/>
            <ac:spMk id="42" creationId="{B3171543-9530-48EC-9E59-87987D27DC9A}"/>
          </ac:spMkLst>
        </pc:spChg>
        <pc:spChg chg="mod topLvl">
          <ac:chgData name="Judson Santiago" userId="ebb108da2f256286" providerId="LiveId" clId="{A3F2EEB0-A777-47D5-8DF7-9D8B3159930C}" dt="2021-05-09T20:32:14.099" v="8" actId="2085"/>
          <ac:spMkLst>
            <pc:docMk/>
            <pc:sldMk cId="3601590107" sldId="282"/>
            <ac:spMk id="48" creationId="{97AA19DC-3417-47B0-AE58-9B3771104C45}"/>
          </ac:spMkLst>
        </pc:spChg>
        <pc:spChg chg="mod topLvl">
          <ac:chgData name="Judson Santiago" userId="ebb108da2f256286" providerId="LiveId" clId="{A3F2EEB0-A777-47D5-8DF7-9D8B3159930C}" dt="2021-05-09T20:32:14.099" v="8" actId="2085"/>
          <ac:spMkLst>
            <pc:docMk/>
            <pc:sldMk cId="3601590107" sldId="282"/>
            <ac:spMk id="49" creationId="{D73DEDC8-6097-40D8-9253-07FD085B8C09}"/>
          </ac:spMkLst>
        </pc:spChg>
        <pc:spChg chg="mod topLvl">
          <ac:chgData name="Judson Santiago" userId="ebb108da2f256286" providerId="LiveId" clId="{A3F2EEB0-A777-47D5-8DF7-9D8B3159930C}" dt="2021-05-09T20:31:38.756" v="7" actId="207"/>
          <ac:spMkLst>
            <pc:docMk/>
            <pc:sldMk cId="3601590107" sldId="282"/>
            <ac:spMk id="50" creationId="{6BCB2659-DD33-4ED7-94E3-02C750D1497E}"/>
          </ac:spMkLst>
        </pc:spChg>
        <pc:spChg chg="mod topLvl">
          <ac:chgData name="Judson Santiago" userId="ebb108da2f256286" providerId="LiveId" clId="{A3F2EEB0-A777-47D5-8DF7-9D8B3159930C}" dt="2021-05-09T20:30:18.319" v="1" actId="165"/>
          <ac:spMkLst>
            <pc:docMk/>
            <pc:sldMk cId="3601590107" sldId="282"/>
            <ac:spMk id="51" creationId="{0774991A-8CB2-4979-B1C5-BB51ECE47FB5}"/>
          </ac:spMkLst>
        </pc:spChg>
        <pc:grpChg chg="del mod">
          <ac:chgData name="Judson Santiago" userId="ebb108da2f256286" providerId="LiveId" clId="{A3F2EEB0-A777-47D5-8DF7-9D8B3159930C}" dt="2021-05-09T20:30:18.319" v="1" actId="165"/>
          <ac:grpSpMkLst>
            <pc:docMk/>
            <pc:sldMk cId="3601590107" sldId="282"/>
            <ac:grpSpMk id="4" creationId="{15ED4997-0E45-4514-A1F5-29A68C5456BA}"/>
          </ac:grpSpMkLst>
        </pc:grpChg>
      </pc:sldChg>
    </pc:docChg>
  </pc:docChgLst>
  <pc:docChgLst>
    <pc:chgData name="Judson Santiago" userId="ebb108da2f256286" providerId="LiveId" clId="{07FA90F4-E5C1-4283-AA6A-1EC8217D2A25}"/>
    <pc:docChg chg="modSld">
      <pc:chgData name="Judson Santiago" userId="ebb108da2f256286" providerId="LiveId" clId="{07FA90F4-E5C1-4283-AA6A-1EC8217D2A25}" dt="2020-01-27T20:31:17.169" v="0" actId="207"/>
      <pc:docMkLst>
        <pc:docMk/>
      </pc:docMkLst>
      <pc:sldChg chg="modSp">
        <pc:chgData name="Judson Santiago" userId="ebb108da2f256286" providerId="LiveId" clId="{07FA90F4-E5C1-4283-AA6A-1EC8217D2A25}" dt="2020-01-27T20:31:17.169" v="0" actId="207"/>
        <pc:sldMkLst>
          <pc:docMk/>
          <pc:sldMk cId="3297798718" sldId="280"/>
        </pc:sldMkLst>
        <pc:spChg chg="mod">
          <ac:chgData name="Judson Santiago" userId="ebb108da2f256286" providerId="LiveId" clId="{07FA90F4-E5C1-4283-AA6A-1EC8217D2A25}" dt="2020-01-27T20:31:17.169" v="0" actId="207"/>
          <ac:spMkLst>
            <pc:docMk/>
            <pc:sldMk cId="3297798718" sldId="280"/>
            <ac:spMk id="5" creationId="{00000000-0000-0000-0000-000000000000}"/>
          </ac:spMkLst>
        </pc:spChg>
      </pc:sldChg>
    </pc:docChg>
  </pc:docChgLst>
  <pc:docChgLst>
    <pc:chgData name="Judson Santiago" userId="ebb108da2f256286" providerId="LiveId" clId="{B2F5582A-7A04-4B4F-95CE-2948C99C6A22}"/>
    <pc:docChg chg="undo custSel modSld modMainMaster">
      <pc:chgData name="Judson Santiago" userId="ebb108da2f256286" providerId="LiveId" clId="{B2F5582A-7A04-4B4F-95CE-2948C99C6A22}" dt="2021-05-10T03:59:07.087" v="436"/>
      <pc:docMkLst>
        <pc:docMk/>
      </pc:docMkLst>
      <pc:sldChg chg="addSp delSp modSp mod">
        <pc:chgData name="Judson Santiago" userId="ebb108da2f256286" providerId="LiveId" clId="{B2F5582A-7A04-4B4F-95CE-2948C99C6A22}" dt="2021-05-09T08:13:52.081" v="405" actId="207"/>
        <pc:sldMkLst>
          <pc:docMk/>
          <pc:sldMk cId="500731357" sldId="257"/>
        </pc:sldMkLst>
        <pc:spChg chg="mod">
          <ac:chgData name="Judson Santiago" userId="ebb108da2f256286" providerId="LiveId" clId="{B2F5582A-7A04-4B4F-95CE-2948C99C6A22}" dt="2021-05-09T02:21:30.969" v="146" actId="404"/>
          <ac:spMkLst>
            <pc:docMk/>
            <pc:sldMk cId="500731357" sldId="257"/>
            <ac:spMk id="3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2:22:14.002" v="148" actId="1035"/>
          <ac:spMkLst>
            <pc:docMk/>
            <pc:sldMk cId="500731357" sldId="257"/>
            <ac:spMk id="4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12:04.356" v="377" actId="404"/>
          <ac:spMkLst>
            <pc:docMk/>
            <pc:sldMk cId="500731357" sldId="257"/>
            <ac:spMk id="6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12:47.137" v="391" actId="1035"/>
          <ac:spMkLst>
            <pc:docMk/>
            <pc:sldMk cId="500731357" sldId="257"/>
            <ac:spMk id="7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08:50.384" v="352" actId="14100"/>
          <ac:spMkLst>
            <pc:docMk/>
            <pc:sldMk cId="500731357" sldId="257"/>
            <ac:spMk id="8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08:50.384" v="352" actId="14100"/>
          <ac:spMkLst>
            <pc:docMk/>
            <pc:sldMk cId="500731357" sldId="257"/>
            <ac:spMk id="10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2:21:17.534" v="145" actId="1035"/>
          <ac:spMkLst>
            <pc:docMk/>
            <pc:sldMk cId="500731357" sldId="257"/>
            <ac:spMk id="11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2:21:17.534" v="145" actId="1035"/>
          <ac:spMkLst>
            <pc:docMk/>
            <pc:sldMk cId="500731357" sldId="257"/>
            <ac:spMk id="12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13:15.135" v="396" actId="207"/>
          <ac:spMkLst>
            <pc:docMk/>
            <pc:sldMk cId="500731357" sldId="257"/>
            <ac:spMk id="13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13:19.261" v="398" actId="113"/>
          <ac:spMkLst>
            <pc:docMk/>
            <pc:sldMk cId="500731357" sldId="257"/>
            <ac:spMk id="14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13:11.297" v="394" actId="113"/>
          <ac:spMkLst>
            <pc:docMk/>
            <pc:sldMk cId="500731357" sldId="257"/>
            <ac:spMk id="17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08:55.971" v="356" actId="1038"/>
          <ac:spMkLst>
            <pc:docMk/>
            <pc:sldMk cId="500731357" sldId="257"/>
            <ac:spMk id="18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12:30.824" v="378" actId="465"/>
          <ac:spMkLst>
            <pc:docMk/>
            <pc:sldMk cId="500731357" sldId="257"/>
            <ac:spMk id="19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12:55.136" v="392" actId="465"/>
          <ac:spMkLst>
            <pc:docMk/>
            <pc:sldMk cId="500731357" sldId="257"/>
            <ac:spMk id="20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08:55.971" v="356" actId="1038"/>
          <ac:spMkLst>
            <pc:docMk/>
            <pc:sldMk cId="500731357" sldId="257"/>
            <ac:spMk id="21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12:30.824" v="378" actId="465"/>
          <ac:spMkLst>
            <pc:docMk/>
            <pc:sldMk cId="500731357" sldId="257"/>
            <ac:spMk id="22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12:55.136" v="392" actId="465"/>
          <ac:spMkLst>
            <pc:docMk/>
            <pc:sldMk cId="500731357" sldId="257"/>
            <ac:spMk id="23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08:55.971" v="356" actId="1038"/>
          <ac:spMkLst>
            <pc:docMk/>
            <pc:sldMk cId="500731357" sldId="257"/>
            <ac:spMk id="24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13:52.081" v="405" actId="207"/>
          <ac:spMkLst>
            <pc:docMk/>
            <pc:sldMk cId="500731357" sldId="257"/>
            <ac:spMk id="25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12:30.824" v="378" actId="465"/>
          <ac:spMkLst>
            <pc:docMk/>
            <pc:sldMk cId="500731357" sldId="257"/>
            <ac:spMk id="26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12:55.136" v="392" actId="465"/>
          <ac:spMkLst>
            <pc:docMk/>
            <pc:sldMk cId="500731357" sldId="257"/>
            <ac:spMk id="27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13:52.081" v="405" actId="207"/>
          <ac:spMkLst>
            <pc:docMk/>
            <pc:sldMk cId="500731357" sldId="257"/>
            <ac:spMk id="28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13:31.748" v="404" actId="207"/>
          <ac:spMkLst>
            <pc:docMk/>
            <pc:sldMk cId="500731357" sldId="257"/>
            <ac:spMk id="32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11:46.231" v="376" actId="1076"/>
          <ac:spMkLst>
            <pc:docMk/>
            <pc:sldMk cId="500731357" sldId="257"/>
            <ac:spMk id="33" creationId="{00000000-0000-0000-0000-000000000000}"/>
          </ac:spMkLst>
        </pc:spChg>
        <pc:spChg chg="del mod">
          <ac:chgData name="Judson Santiago" userId="ebb108da2f256286" providerId="LiveId" clId="{B2F5582A-7A04-4B4F-95CE-2948C99C6A22}" dt="2021-05-09T08:07:59.944" v="347" actId="478"/>
          <ac:spMkLst>
            <pc:docMk/>
            <pc:sldMk cId="500731357" sldId="257"/>
            <ac:spMk id="35" creationId="{00000000-0000-0000-0000-000000000000}"/>
          </ac:spMkLst>
        </pc:spChg>
        <pc:spChg chg="add mod ord">
          <ac:chgData name="Judson Santiago" userId="ebb108da2f256286" providerId="LiveId" clId="{B2F5582A-7A04-4B4F-95CE-2948C99C6A22}" dt="2021-05-09T08:10:39.216" v="370" actId="1582"/>
          <ac:spMkLst>
            <pc:docMk/>
            <pc:sldMk cId="500731357" sldId="257"/>
            <ac:spMk id="38" creationId="{89FC1CF6-F8A5-408A-826D-D695D6CFB05B}"/>
          </ac:spMkLst>
        </pc:spChg>
        <pc:spChg chg="mod">
          <ac:chgData name="Judson Santiago" userId="ebb108da2f256286" providerId="LiveId" clId="{B2F5582A-7A04-4B4F-95CE-2948C99C6A22}" dt="2021-05-09T08:09:12.403" v="363" actId="1076"/>
          <ac:spMkLst>
            <pc:docMk/>
            <pc:sldMk cId="500731357" sldId="257"/>
            <ac:spMk id="40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12:04.356" v="377" actId="404"/>
          <ac:spMkLst>
            <pc:docMk/>
            <pc:sldMk cId="500731357" sldId="257"/>
            <ac:spMk id="41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12:43.545" v="386" actId="1036"/>
          <ac:spMkLst>
            <pc:docMk/>
            <pc:sldMk cId="500731357" sldId="257"/>
            <ac:spMk id="42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2:22:14.002" v="148" actId="1035"/>
          <ac:spMkLst>
            <pc:docMk/>
            <pc:sldMk cId="500731357" sldId="257"/>
            <ac:spMk id="46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2:22:14.002" v="148" actId="1035"/>
          <ac:spMkLst>
            <pc:docMk/>
            <pc:sldMk cId="500731357" sldId="257"/>
            <ac:spMk id="47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08:55.971" v="356" actId="1038"/>
          <ac:spMkLst>
            <pc:docMk/>
            <pc:sldMk cId="500731357" sldId="257"/>
            <ac:spMk id="57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2:22:14.002" v="148" actId="1035"/>
          <ac:spMkLst>
            <pc:docMk/>
            <pc:sldMk cId="500731357" sldId="257"/>
            <ac:spMk id="58" creationId="{00000000-0000-0000-0000-000000000000}"/>
          </ac:spMkLst>
        </pc:spChg>
        <pc:cxnChg chg="mod">
          <ac:chgData name="Judson Santiago" userId="ebb108da2f256286" providerId="LiveId" clId="{B2F5582A-7A04-4B4F-95CE-2948C99C6A22}" dt="2021-05-09T02:21:17.534" v="145" actId="1035"/>
          <ac:cxnSpMkLst>
            <pc:docMk/>
            <pc:sldMk cId="500731357" sldId="257"/>
            <ac:cxnSpMk id="30" creationId="{00000000-0000-0000-0000-000000000000}"/>
          </ac:cxnSpMkLst>
        </pc:cxnChg>
        <pc:cxnChg chg="del mod">
          <ac:chgData name="Judson Santiago" userId="ebb108da2f256286" providerId="LiveId" clId="{B2F5582A-7A04-4B4F-95CE-2948C99C6A22}" dt="2021-05-09T08:07:59.944" v="347" actId="478"/>
          <ac:cxnSpMkLst>
            <pc:docMk/>
            <pc:sldMk cId="500731357" sldId="257"/>
            <ac:cxnSpMk id="36" creationId="{00000000-0000-0000-0000-000000000000}"/>
          </ac:cxnSpMkLst>
        </pc:cxnChg>
        <pc:cxnChg chg="mod">
          <ac:chgData name="Judson Santiago" userId="ebb108da2f256286" providerId="LiveId" clId="{B2F5582A-7A04-4B4F-95CE-2948C99C6A22}" dt="2021-05-09T02:22:14.002" v="148" actId="1035"/>
          <ac:cxnSpMkLst>
            <pc:docMk/>
            <pc:sldMk cId="500731357" sldId="257"/>
            <ac:cxnSpMk id="49" creationId="{00000000-0000-0000-0000-000000000000}"/>
          </ac:cxnSpMkLst>
        </pc:cxnChg>
      </pc:sldChg>
      <pc:sldChg chg="addSp delSp modSp mod">
        <pc:chgData name="Judson Santiago" userId="ebb108da2f256286" providerId="LiveId" clId="{B2F5582A-7A04-4B4F-95CE-2948C99C6A22}" dt="2021-05-09T02:43:39.537" v="218" actId="1076"/>
        <pc:sldMkLst>
          <pc:docMk/>
          <pc:sldMk cId="1074425841" sldId="258"/>
        </pc:sldMkLst>
        <pc:spChg chg="mod">
          <ac:chgData name="Judson Santiago" userId="ebb108da2f256286" providerId="LiveId" clId="{B2F5582A-7A04-4B4F-95CE-2948C99C6A22}" dt="2021-05-09T02:40:32.570" v="189" actId="6549"/>
          <ac:spMkLst>
            <pc:docMk/>
            <pc:sldMk cId="1074425841" sldId="258"/>
            <ac:spMk id="3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2:42:12.619" v="200" actId="1076"/>
          <ac:spMkLst>
            <pc:docMk/>
            <pc:sldMk cId="1074425841" sldId="258"/>
            <ac:spMk id="10" creationId="{0591BC2A-7E95-402B-BE58-511AAD456E74}"/>
          </ac:spMkLst>
        </pc:spChg>
        <pc:spChg chg="add mod">
          <ac:chgData name="Judson Santiago" userId="ebb108da2f256286" providerId="LiveId" clId="{B2F5582A-7A04-4B4F-95CE-2948C99C6A22}" dt="2021-05-09T02:43:22.879" v="211" actId="1076"/>
          <ac:spMkLst>
            <pc:docMk/>
            <pc:sldMk cId="1074425841" sldId="258"/>
            <ac:spMk id="12" creationId="{5D013AE4-D960-4D5A-BE60-B46FA9A3F541}"/>
          </ac:spMkLst>
        </pc:spChg>
        <pc:spChg chg="add mod">
          <ac:chgData name="Judson Santiago" userId="ebb108da2f256286" providerId="LiveId" clId="{B2F5582A-7A04-4B4F-95CE-2948C99C6A22}" dt="2021-05-09T02:43:39.537" v="218" actId="1076"/>
          <ac:spMkLst>
            <pc:docMk/>
            <pc:sldMk cId="1074425841" sldId="258"/>
            <ac:spMk id="14" creationId="{AAA2A451-B7BB-4501-8044-B3B3BDFAE932}"/>
          </ac:spMkLst>
        </pc:spChg>
        <pc:spChg chg="add mod">
          <ac:chgData name="Judson Santiago" userId="ebb108da2f256286" providerId="LiveId" clId="{B2F5582A-7A04-4B4F-95CE-2948C99C6A22}" dt="2021-05-09T02:43:36.031" v="217" actId="1076"/>
          <ac:spMkLst>
            <pc:docMk/>
            <pc:sldMk cId="1074425841" sldId="258"/>
            <ac:spMk id="15" creationId="{13021F9A-7C04-4848-A5A5-EB0E4A3C12D5}"/>
          </ac:spMkLst>
        </pc:spChg>
        <pc:cxnChg chg="del mod">
          <ac:chgData name="Judson Santiago" userId="ebb108da2f256286" providerId="LiveId" clId="{B2F5582A-7A04-4B4F-95CE-2948C99C6A22}" dt="2021-05-09T02:43:19.920" v="210" actId="478"/>
          <ac:cxnSpMkLst>
            <pc:docMk/>
            <pc:sldMk cId="1074425841" sldId="258"/>
            <ac:cxnSpMk id="9" creationId="{00000000-0000-0000-0000-000000000000}"/>
          </ac:cxnSpMkLst>
        </pc:cxnChg>
        <pc:cxnChg chg="del mod">
          <ac:chgData name="Judson Santiago" userId="ebb108da2f256286" providerId="LiveId" clId="{B2F5582A-7A04-4B4F-95CE-2948C99C6A22}" dt="2021-05-09T02:43:25.764" v="213" actId="478"/>
          <ac:cxnSpMkLst>
            <pc:docMk/>
            <pc:sldMk cId="1074425841" sldId="258"/>
            <ac:cxnSpMk id="11" creationId="{00000000-0000-0000-0000-000000000000}"/>
          </ac:cxnSpMkLst>
        </pc:cxnChg>
        <pc:cxnChg chg="del mod">
          <ac:chgData name="Judson Santiago" userId="ebb108da2f256286" providerId="LiveId" clId="{B2F5582A-7A04-4B4F-95CE-2948C99C6A22}" dt="2021-05-09T02:43:29.997" v="215" actId="478"/>
          <ac:cxnSpMkLst>
            <pc:docMk/>
            <pc:sldMk cId="1074425841" sldId="258"/>
            <ac:cxnSpMk id="13" creationId="{00000000-0000-0000-0000-000000000000}"/>
          </ac:cxnSpMkLst>
        </pc:cxnChg>
      </pc:sldChg>
      <pc:sldChg chg="modSp mod">
        <pc:chgData name="Judson Santiago" userId="ebb108da2f256286" providerId="LiveId" clId="{B2F5582A-7A04-4B4F-95CE-2948C99C6A22}" dt="2021-05-09T02:42:57.920" v="204" actId="1076"/>
        <pc:sldMkLst>
          <pc:docMk/>
          <pc:sldMk cId="3102935535" sldId="259"/>
        </pc:sldMkLst>
        <pc:spChg chg="mod">
          <ac:chgData name="Judson Santiago" userId="ebb108da2f256286" providerId="LiveId" clId="{B2F5582A-7A04-4B4F-95CE-2948C99C6A22}" dt="2021-05-09T02:42:57.920" v="204" actId="1076"/>
          <ac:spMkLst>
            <pc:docMk/>
            <pc:sldMk cId="3102935535" sldId="259"/>
            <ac:spMk id="4" creationId="{440E9925-C39F-4D25-B8E9-848366F11DC6}"/>
          </ac:spMkLst>
        </pc:spChg>
      </pc:sldChg>
      <pc:sldChg chg="addSp modSp mod">
        <pc:chgData name="Judson Santiago" userId="ebb108da2f256286" providerId="LiveId" clId="{B2F5582A-7A04-4B4F-95CE-2948C99C6A22}" dt="2021-05-10T03:58:48.927" v="427" actId="20577"/>
        <pc:sldMkLst>
          <pc:docMk/>
          <pc:sldMk cId="3856660796" sldId="260"/>
        </pc:sldMkLst>
        <pc:spChg chg="add mod">
          <ac:chgData name="Judson Santiago" userId="ebb108da2f256286" providerId="LiveId" clId="{B2F5582A-7A04-4B4F-95CE-2948C99C6A22}" dt="2021-05-10T03:58:48.927" v="427" actId="20577"/>
          <ac:spMkLst>
            <pc:docMk/>
            <pc:sldMk cId="3856660796" sldId="260"/>
            <ac:spMk id="5" creationId="{D9C1898F-CEF7-4C1D-BCA6-DEC781C118C9}"/>
          </ac:spMkLst>
        </pc:spChg>
      </pc:sldChg>
      <pc:sldChg chg="modSp mod">
        <pc:chgData name="Judson Santiago" userId="ebb108da2f256286" providerId="LiveId" clId="{B2F5582A-7A04-4B4F-95CE-2948C99C6A22}" dt="2021-05-09T02:51:08.695" v="295" actId="207"/>
        <pc:sldMkLst>
          <pc:docMk/>
          <pc:sldMk cId="3778566253" sldId="262"/>
        </pc:sldMkLst>
        <pc:spChg chg="mod">
          <ac:chgData name="Judson Santiago" userId="ebb108da2f256286" providerId="LiveId" clId="{B2F5582A-7A04-4B4F-95CE-2948C99C6A22}" dt="2021-05-09T02:51:08.695" v="295" actId="207"/>
          <ac:spMkLst>
            <pc:docMk/>
            <pc:sldMk cId="3778566253" sldId="262"/>
            <ac:spMk id="3" creationId="{00000000-0000-0000-0000-000000000000}"/>
          </ac:spMkLst>
        </pc:spChg>
      </pc:sldChg>
      <pc:sldChg chg="modSp mod">
        <pc:chgData name="Judson Santiago" userId="ebb108da2f256286" providerId="LiveId" clId="{B2F5582A-7A04-4B4F-95CE-2948C99C6A22}" dt="2021-05-09T08:05:50.569" v="323" actId="207"/>
        <pc:sldMkLst>
          <pc:docMk/>
          <pc:sldMk cId="3222516015" sldId="263"/>
        </pc:sldMkLst>
        <pc:spChg chg="mod">
          <ac:chgData name="Judson Santiago" userId="ebb108da2f256286" providerId="LiveId" clId="{B2F5582A-7A04-4B4F-95CE-2948C99C6A22}" dt="2021-05-09T08:04:47.956" v="319" actId="20577"/>
          <ac:spMkLst>
            <pc:docMk/>
            <pc:sldMk cId="3222516015" sldId="263"/>
            <ac:spMk id="2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05:50.569" v="323" actId="207"/>
          <ac:spMkLst>
            <pc:docMk/>
            <pc:sldMk cId="3222516015" sldId="263"/>
            <ac:spMk id="3" creationId="{00000000-0000-0000-0000-000000000000}"/>
          </ac:spMkLst>
        </pc:spChg>
      </pc:sldChg>
      <pc:sldChg chg="modSp mod">
        <pc:chgData name="Judson Santiago" userId="ebb108da2f256286" providerId="LiveId" clId="{B2F5582A-7A04-4B4F-95CE-2948C99C6A22}" dt="2021-05-09T08:17:47.877" v="408" actId="14838"/>
        <pc:sldMkLst>
          <pc:docMk/>
          <pc:sldMk cId="3467832338" sldId="264"/>
        </pc:sldMkLst>
        <pc:spChg chg="mod">
          <ac:chgData name="Judson Santiago" userId="ebb108da2f256286" providerId="LiveId" clId="{B2F5582A-7A04-4B4F-95CE-2948C99C6A22}" dt="2021-05-09T08:17:07.151" v="406" actId="14838"/>
          <ac:spMkLst>
            <pc:docMk/>
            <pc:sldMk cId="3467832338" sldId="264"/>
            <ac:spMk id="38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17:21.717" v="407" actId="14838"/>
          <ac:spMkLst>
            <pc:docMk/>
            <pc:sldMk cId="3467832338" sldId="264"/>
            <ac:spMk id="39" creationId="{00000000-0000-0000-0000-000000000000}"/>
          </ac:spMkLst>
        </pc:spChg>
        <pc:spChg chg="mod">
          <ac:chgData name="Judson Santiago" userId="ebb108da2f256286" providerId="LiveId" clId="{B2F5582A-7A04-4B4F-95CE-2948C99C6A22}" dt="2021-05-09T08:17:47.877" v="408" actId="14838"/>
          <ac:spMkLst>
            <pc:docMk/>
            <pc:sldMk cId="3467832338" sldId="264"/>
            <ac:spMk id="40" creationId="{00000000-0000-0000-0000-000000000000}"/>
          </ac:spMkLst>
        </pc:spChg>
      </pc:sldChg>
      <pc:sldChg chg="addSp modSp mod">
        <pc:chgData name="Judson Santiago" userId="ebb108da2f256286" providerId="LiveId" clId="{B2F5582A-7A04-4B4F-95CE-2948C99C6A22}" dt="2021-05-10T03:59:01.180" v="435" actId="20577"/>
        <pc:sldMkLst>
          <pc:docMk/>
          <pc:sldMk cId="3282526041" sldId="273"/>
        </pc:sldMkLst>
        <pc:spChg chg="add mod">
          <ac:chgData name="Judson Santiago" userId="ebb108da2f256286" providerId="LiveId" clId="{B2F5582A-7A04-4B4F-95CE-2948C99C6A22}" dt="2021-05-10T03:59:01.180" v="435" actId="20577"/>
          <ac:spMkLst>
            <pc:docMk/>
            <pc:sldMk cId="3282526041" sldId="273"/>
            <ac:spMk id="5" creationId="{1B8768EF-39A1-4F4F-9EAF-BE8559025B7F}"/>
          </ac:spMkLst>
        </pc:spChg>
      </pc:sldChg>
      <pc:sldChg chg="addSp modSp">
        <pc:chgData name="Judson Santiago" userId="ebb108da2f256286" providerId="LiveId" clId="{B2F5582A-7A04-4B4F-95CE-2948C99C6A22}" dt="2021-05-10T03:59:07.087" v="436"/>
        <pc:sldMkLst>
          <pc:docMk/>
          <pc:sldMk cId="2375367573" sldId="274"/>
        </pc:sldMkLst>
        <pc:spChg chg="add mod">
          <ac:chgData name="Judson Santiago" userId="ebb108da2f256286" providerId="LiveId" clId="{B2F5582A-7A04-4B4F-95CE-2948C99C6A22}" dt="2021-05-10T03:59:07.087" v="436"/>
          <ac:spMkLst>
            <pc:docMk/>
            <pc:sldMk cId="2375367573" sldId="274"/>
            <ac:spMk id="5" creationId="{8162E88B-305A-42D2-BC35-4011E1D3D542}"/>
          </ac:spMkLst>
        </pc:spChg>
      </pc:sldChg>
      <pc:sldChg chg="addSp delSp modSp mod">
        <pc:chgData name="Judson Santiago" userId="ebb108da2f256286" providerId="LiveId" clId="{B2F5582A-7A04-4B4F-95CE-2948C99C6A22}" dt="2021-05-09T08:20:28.873" v="413" actId="207"/>
        <pc:sldMkLst>
          <pc:docMk/>
          <pc:sldMk cId="3601590107" sldId="282"/>
        </pc:sldMkLst>
        <pc:spChg chg="mod">
          <ac:chgData name="Judson Santiago" userId="ebb108da2f256286" providerId="LiveId" clId="{B2F5582A-7A04-4B4F-95CE-2948C99C6A22}" dt="2021-05-09T02:13:14.790" v="57" actId="20577"/>
          <ac:spMkLst>
            <pc:docMk/>
            <pc:sldMk cId="3601590107" sldId="282"/>
            <ac:spMk id="3" creationId="{7686CBAC-CD3C-4E70-91FF-FEC85D9C5331}"/>
          </ac:spMkLst>
        </pc:spChg>
        <pc:spChg chg="mod">
          <ac:chgData name="Judson Santiago" userId="ebb108da2f256286" providerId="LiveId" clId="{B2F5582A-7A04-4B4F-95CE-2948C99C6A22}" dt="2021-05-09T08:19:29.255" v="409" actId="207"/>
          <ac:spMkLst>
            <pc:docMk/>
            <pc:sldMk cId="3601590107" sldId="282"/>
            <ac:spMk id="5" creationId="{4E28303F-1C1F-4A7F-92CC-8A0B0B31EC5D}"/>
          </ac:spMkLst>
        </pc:spChg>
        <pc:spChg chg="mod">
          <ac:chgData name="Judson Santiago" userId="ebb108da2f256286" providerId="LiveId" clId="{B2F5582A-7A04-4B4F-95CE-2948C99C6A22}" dt="2021-05-09T08:19:29.255" v="409" actId="207"/>
          <ac:spMkLst>
            <pc:docMk/>
            <pc:sldMk cId="3601590107" sldId="282"/>
            <ac:spMk id="6" creationId="{51F3A0CC-D772-43E3-B396-C19226F5CEB8}"/>
          </ac:spMkLst>
        </pc:spChg>
        <pc:spChg chg="add mod ord">
          <ac:chgData name="Judson Santiago" userId="ebb108da2f256286" providerId="LiveId" clId="{B2F5582A-7A04-4B4F-95CE-2948C99C6A22}" dt="2021-05-09T08:11:11.251" v="375" actId="14100"/>
          <ac:spMkLst>
            <pc:docMk/>
            <pc:sldMk cId="3601590107" sldId="282"/>
            <ac:spMk id="42" creationId="{B3171543-9530-48EC-9E59-87987D27DC9A}"/>
          </ac:spMkLst>
        </pc:spChg>
        <pc:spChg chg="add del mod ord">
          <ac:chgData name="Judson Santiago" userId="ebb108da2f256286" providerId="LiveId" clId="{B2F5582A-7A04-4B4F-95CE-2948C99C6A22}" dt="2021-05-09T02:26:29.382" v="182"/>
          <ac:spMkLst>
            <pc:docMk/>
            <pc:sldMk cId="3601590107" sldId="282"/>
            <ac:spMk id="42" creationId="{DAA2A66B-EEE5-41B4-800A-A8E2308AB1F7}"/>
          </ac:spMkLst>
        </pc:spChg>
        <pc:spChg chg="mod">
          <ac:chgData name="Judson Santiago" userId="ebb108da2f256286" providerId="LiveId" clId="{B2F5582A-7A04-4B4F-95CE-2948C99C6A22}" dt="2021-05-09T08:09:53.826" v="366" actId="1037"/>
          <ac:spMkLst>
            <pc:docMk/>
            <pc:sldMk cId="3601590107" sldId="282"/>
            <ac:spMk id="47" creationId="{1E73D691-C5AB-4F6F-8D65-DBED4F02ECD7}"/>
          </ac:spMkLst>
        </pc:spChg>
        <pc:spChg chg="mod topLvl">
          <ac:chgData name="Judson Santiago" userId="ebb108da2f256286" providerId="LiveId" clId="{B2F5582A-7A04-4B4F-95CE-2948C99C6A22}" dt="2021-05-09T08:20:28.873" v="413" actId="207"/>
          <ac:spMkLst>
            <pc:docMk/>
            <pc:sldMk cId="3601590107" sldId="282"/>
            <ac:spMk id="48" creationId="{97AA19DC-3417-47B0-AE58-9B3771104C45}"/>
          </ac:spMkLst>
        </pc:spChg>
        <pc:spChg chg="mod topLvl">
          <ac:chgData name="Judson Santiago" userId="ebb108da2f256286" providerId="LiveId" clId="{B2F5582A-7A04-4B4F-95CE-2948C99C6A22}" dt="2021-05-09T08:20:28.530" v="412" actId="207"/>
          <ac:spMkLst>
            <pc:docMk/>
            <pc:sldMk cId="3601590107" sldId="282"/>
            <ac:spMk id="49" creationId="{D73DEDC8-6097-40D8-9253-07FD085B8C09}"/>
          </ac:spMkLst>
        </pc:spChg>
        <pc:spChg chg="mod topLvl">
          <ac:chgData name="Judson Santiago" userId="ebb108da2f256286" providerId="LiveId" clId="{B2F5582A-7A04-4B4F-95CE-2948C99C6A22}" dt="2021-05-09T08:07:34.531" v="346" actId="164"/>
          <ac:spMkLst>
            <pc:docMk/>
            <pc:sldMk cId="3601590107" sldId="282"/>
            <ac:spMk id="50" creationId="{6BCB2659-DD33-4ED7-94E3-02C750D1497E}"/>
          </ac:spMkLst>
        </pc:spChg>
        <pc:spChg chg="mod topLvl">
          <ac:chgData name="Judson Santiago" userId="ebb108da2f256286" providerId="LiveId" clId="{B2F5582A-7A04-4B4F-95CE-2948C99C6A22}" dt="2021-05-09T08:07:34.531" v="346" actId="164"/>
          <ac:spMkLst>
            <pc:docMk/>
            <pc:sldMk cId="3601590107" sldId="282"/>
            <ac:spMk id="51" creationId="{0774991A-8CB2-4979-B1C5-BB51ECE47FB5}"/>
          </ac:spMkLst>
        </pc:spChg>
        <pc:spChg chg="del mod topLvl">
          <ac:chgData name="Judson Santiago" userId="ebb108da2f256286" providerId="LiveId" clId="{B2F5582A-7A04-4B4F-95CE-2948C99C6A22}" dt="2021-05-09T08:06:50.505" v="332" actId="478"/>
          <ac:spMkLst>
            <pc:docMk/>
            <pc:sldMk cId="3601590107" sldId="282"/>
            <ac:spMk id="52" creationId="{4CEC9BAD-46C4-46B8-8E46-B44E4F2BA716}"/>
          </ac:spMkLst>
        </pc:spChg>
        <pc:grpChg chg="add mod">
          <ac:chgData name="Judson Santiago" userId="ebb108da2f256286" providerId="LiveId" clId="{B2F5582A-7A04-4B4F-95CE-2948C99C6A22}" dt="2021-05-09T08:09:59.753" v="368" actId="1037"/>
          <ac:grpSpMkLst>
            <pc:docMk/>
            <pc:sldMk cId="3601590107" sldId="282"/>
            <ac:grpSpMk id="4" creationId="{15ED4997-0E45-4514-A1F5-29A68C5456BA}"/>
          </ac:grpSpMkLst>
        </pc:grpChg>
        <pc:grpChg chg="del mod">
          <ac:chgData name="Judson Santiago" userId="ebb108da2f256286" providerId="LiveId" clId="{B2F5582A-7A04-4B4F-95CE-2948C99C6A22}" dt="2021-05-09T02:24:06.515" v="149" actId="165"/>
          <ac:grpSpMkLst>
            <pc:docMk/>
            <pc:sldMk cId="3601590107" sldId="282"/>
            <ac:grpSpMk id="4" creationId="{73E1B9B3-EA9C-47BB-8DAB-EDBA34E43236}"/>
          </ac:grpSpMkLst>
        </pc:grpChg>
        <pc:grpChg chg="mod">
          <ac:chgData name="Judson Santiago" userId="ebb108da2f256286" providerId="LiveId" clId="{B2F5582A-7A04-4B4F-95CE-2948C99C6A22}" dt="2021-05-09T08:09:53.826" v="366" actId="1037"/>
          <ac:grpSpMkLst>
            <pc:docMk/>
            <pc:sldMk cId="3601590107" sldId="282"/>
            <ac:grpSpMk id="46" creationId="{7429996D-BB8B-4274-8992-A0A81C130BD4}"/>
          </ac:grpSpMkLst>
        </pc:grpChg>
        <pc:cxnChg chg="add del mod topLvl">
          <ac:chgData name="Judson Santiago" userId="ebb108da2f256286" providerId="LiveId" clId="{B2F5582A-7A04-4B4F-95CE-2948C99C6A22}" dt="2021-05-09T08:06:50.505" v="332" actId="478"/>
          <ac:cxnSpMkLst>
            <pc:docMk/>
            <pc:sldMk cId="3601590107" sldId="282"/>
            <ac:cxnSpMk id="53" creationId="{90531047-2901-4EBE-B881-C358DCC35A94}"/>
          </ac:cxnSpMkLst>
        </pc:cxnChg>
      </pc:sldChg>
      <pc:sldMasterChg chg="setBg modSldLayout">
        <pc:chgData name="Judson Santiago" userId="ebb108da2f256286" providerId="LiveId" clId="{B2F5582A-7A04-4B4F-95CE-2948C99C6A22}" dt="2021-05-09T02:03:17.572" v="4"/>
        <pc:sldMasterMkLst>
          <pc:docMk/>
          <pc:sldMasterMk cId="0" sldId="2147483660"/>
        </pc:sldMasterMkLst>
        <pc:sldLayoutChg chg="addSp modSp mod">
          <pc:chgData name="Judson Santiago" userId="ebb108da2f256286" providerId="LiveId" clId="{B2F5582A-7A04-4B4F-95CE-2948C99C6A22}" dt="2021-05-09T02:02:52.953" v="1" actId="167"/>
          <pc:sldLayoutMkLst>
            <pc:docMk/>
            <pc:sldMasterMk cId="0" sldId="2147483660"/>
            <pc:sldLayoutMk cId="0" sldId="2147483661"/>
          </pc:sldLayoutMkLst>
          <pc:picChg chg="add mod ord">
            <ac:chgData name="Judson Santiago" userId="ebb108da2f256286" providerId="LiveId" clId="{B2F5582A-7A04-4B4F-95CE-2948C99C6A22}" dt="2021-05-09T02:02:52.953" v="1" actId="167"/>
            <ac:picMkLst>
              <pc:docMk/>
              <pc:sldMasterMk cId="0" sldId="2147483660"/>
              <pc:sldLayoutMk cId="0" sldId="2147483661"/>
              <ac:picMk id="13" creationId="{BE7391B8-6CC7-4A6B-99E1-368E499635ED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6FC6E-831B-4C5E-8751-6BBED6FFBE8E}" type="datetimeFigureOut">
              <a:rPr lang="pt-BR" smtClean="0"/>
              <a:pPr/>
              <a:t>31/05/2021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BE35C-FFF7-45E7-A1F3-86D06533C3F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616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Entender o custo de chamada de uma função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Funções Inline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Obter o endereço de uma função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Criar ponteiros para funções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Passar o endereço de funções para outras funções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Criar vetores de ponteiros para funções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Aplicações de ponteiros para funções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330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.</a:t>
            </a:r>
            <a:r>
              <a:rPr lang="pt-BR" dirty="0" err="1"/>
              <a:t>stack</a:t>
            </a:r>
            <a:r>
              <a:rPr lang="pt-BR" dirty="0"/>
              <a:t> = variáveis locais</a:t>
            </a:r>
          </a:p>
          <a:p>
            <a:r>
              <a:rPr lang="pt-BR" dirty="0"/>
              <a:t>.</a:t>
            </a:r>
            <a:r>
              <a:rPr lang="pt-BR" dirty="0" err="1"/>
              <a:t>head</a:t>
            </a:r>
            <a:r>
              <a:rPr lang="pt-BR" dirty="0"/>
              <a:t> = alocação dinâmica</a:t>
            </a:r>
          </a:p>
          <a:p>
            <a:r>
              <a:rPr lang="pt-BR" dirty="0"/>
              <a:t>.</a:t>
            </a:r>
            <a:r>
              <a:rPr lang="pt-BR" dirty="0" err="1"/>
              <a:t>bss</a:t>
            </a:r>
            <a:r>
              <a:rPr lang="pt-BR" dirty="0"/>
              <a:t> = globais não inicializados (recebem zero)</a:t>
            </a:r>
          </a:p>
          <a:p>
            <a:r>
              <a:rPr lang="pt-BR" dirty="0"/>
              <a:t>.data = globais inicializados</a:t>
            </a:r>
          </a:p>
          <a:p>
            <a:r>
              <a:rPr lang="pt-BR" dirty="0"/>
              <a:t>.</a:t>
            </a:r>
            <a:r>
              <a:rPr lang="pt-BR" dirty="0" err="1"/>
              <a:t>rodata</a:t>
            </a:r>
            <a:r>
              <a:rPr lang="pt-BR" dirty="0"/>
              <a:t> = constantes inicializadas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479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235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565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F24EA-9011-483C-A154-B5963EC9E1F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717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596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</a:t>
            </a:r>
            <a:r>
              <a:rPr lang="pt-BR" baseline="0" dirty="0"/>
              <a:t> operador de indireção não faz sentido para funções, então ele retorna o próprio endereço da função.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654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Supondo que v é um vetor de 5 </a:t>
            </a:r>
            <a:r>
              <a:rPr lang="pt-BR" dirty="0" err="1"/>
              <a:t>doubles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828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Ordenação (</a:t>
            </a:r>
            <a:r>
              <a:rPr lang="pt-BR" dirty="0" err="1"/>
              <a:t>sort</a:t>
            </a:r>
            <a:r>
              <a:rPr lang="pt-BR" dirty="0"/>
              <a:t>), busca (</a:t>
            </a:r>
            <a:r>
              <a:rPr lang="pt-BR" dirty="0" err="1"/>
              <a:t>find_if</a:t>
            </a:r>
            <a:r>
              <a:rPr lang="pt-BR" dirty="0"/>
              <a:t>), mínimo (</a:t>
            </a:r>
            <a:r>
              <a:rPr lang="pt-BR" dirty="0" err="1"/>
              <a:t>min_element</a:t>
            </a:r>
            <a:r>
              <a:rPr lang="pt-BR" dirty="0"/>
              <a:t>), máximo (</a:t>
            </a:r>
            <a:r>
              <a:rPr lang="pt-BR" dirty="0" err="1"/>
              <a:t>max_element</a:t>
            </a:r>
            <a:r>
              <a:rPr lang="pt-BR"/>
              <a:t>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BE35C-FFF7-45E7-A1F3-86D06533C3F2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91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BE7391B8-6CC7-4A6B-99E1-368E499635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31/05/2021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31/05/2021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31/05/2021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31/05/2021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31/05/2021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31/05/2021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31/05/2021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31/05/2021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31/05/2021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5EEC-0318-498A-BF02-D605D7177864}" type="datetimeFigureOut">
              <a:rPr lang="pt-BR" smtClean="0"/>
              <a:pPr/>
              <a:t>31/05/2021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D7C55EEC-0318-498A-BF02-D605D7177864}" type="datetimeFigureOut">
              <a:rPr lang="pt-BR" smtClean="0"/>
              <a:pPr/>
              <a:t>31/05/2021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7C55EEC-0318-498A-BF02-D605D7177864}" type="datetimeFigureOut">
              <a:rPr lang="pt-BR" smtClean="0"/>
              <a:pPr/>
              <a:t>31/05/2021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79465DD-3D42-44F5-BF1D-BF3D0E4B7AE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Funções inline e </a:t>
            </a:r>
            <a:br>
              <a:rPr lang="pt-BR" dirty="0"/>
            </a:br>
            <a:r>
              <a:rPr lang="pt-BR" dirty="0"/>
              <a:t>Ponteiros para funções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para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Assim como constantes e variáveis,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funções têm endereços </a:t>
            </a:r>
          </a:p>
          <a:p>
            <a:pPr lvl="1"/>
            <a:r>
              <a:rPr lang="pt-BR" dirty="0"/>
              <a:t>O endereço de uma função é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 inicial de memória do código</a:t>
            </a:r>
            <a:r>
              <a:rPr lang="pt-BR" dirty="0"/>
              <a:t> de máquina da função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030898" y="382489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2032639" y="404005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0xCB21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032639" y="425522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0xCB22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032639" y="447038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0xCB23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032639" y="468555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2032639" y="490071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0xCB25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2032639" y="511588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0xCB26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2032639" y="533104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0xCB27</a:t>
            </a:r>
          </a:p>
        </p:txBody>
      </p:sp>
      <p:sp>
        <p:nvSpPr>
          <p:cNvPr id="4" name="Retângulo 3"/>
          <p:cNvSpPr/>
          <p:nvPr/>
        </p:nvSpPr>
        <p:spPr>
          <a:xfrm>
            <a:off x="2669537" y="3856321"/>
            <a:ext cx="822872" cy="2066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669537" y="4069687"/>
            <a:ext cx="822872" cy="2066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669537" y="4283209"/>
            <a:ext cx="822872" cy="2171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69537" y="4507057"/>
            <a:ext cx="822872" cy="2066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669537" y="4720423"/>
            <a:ext cx="822872" cy="2066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669537" y="4933789"/>
            <a:ext cx="822872" cy="2066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669537" y="5147155"/>
            <a:ext cx="822872" cy="2066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2669537" y="5360693"/>
            <a:ext cx="822872" cy="218207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2669537" y="5585590"/>
            <a:ext cx="822872" cy="204017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2669537" y="5796324"/>
            <a:ext cx="822872" cy="205693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2669537" y="6008745"/>
            <a:ext cx="822872" cy="206651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2036028" y="554621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0xCB28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2030898" y="576137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0xCB29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030898" y="597654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0xCB30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3575720" y="3853244"/>
            <a:ext cx="3374944" cy="6538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glow rad="139700">
                    <a:schemeClr val="accent3">
                      <a:lumMod val="60000"/>
                      <a:lumOff val="40000"/>
                      <a:alpha val="40000"/>
                    </a:schemeClr>
                  </a:glow>
                </a:effectLst>
              </a:rPr>
              <a:t>segmento de pilha</a:t>
            </a:r>
            <a:br>
              <a:rPr lang="pt-BR" dirty="0">
                <a:solidFill>
                  <a:schemeClr val="bg1"/>
                </a:solidFill>
                <a:effectLst>
                  <a:glow rad="139700">
                    <a:schemeClr val="accent3">
                      <a:lumMod val="60000"/>
                      <a:lumOff val="40000"/>
                      <a:alpha val="40000"/>
                    </a:schemeClr>
                  </a:glow>
                </a:effectLst>
              </a:rPr>
            </a:br>
            <a:r>
              <a:rPr lang="pt-BR" sz="1400" dirty="0">
                <a:solidFill>
                  <a:schemeClr val="bg1"/>
                </a:solidFill>
                <a:effectLst>
                  <a:glow rad="139700">
                    <a:schemeClr val="accent3">
                      <a:lumMod val="60000"/>
                      <a:lumOff val="40000"/>
                      <a:alpha val="40000"/>
                    </a:schemeClr>
                  </a:glow>
                </a:effectLst>
              </a:rPr>
              <a:t>(variáveis locais)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3575720" y="4507057"/>
            <a:ext cx="3374944" cy="8665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  <a:effectLst>
                  <a:glow rad="139700">
                    <a:schemeClr val="accent3">
                      <a:lumMod val="75000"/>
                      <a:alpha val="40000"/>
                    </a:schemeClr>
                  </a:glow>
                </a:effectLst>
              </a:rPr>
              <a:t>segmento de dados</a:t>
            </a:r>
            <a:br>
              <a:rPr lang="pt-BR" dirty="0">
                <a:solidFill>
                  <a:sysClr val="windowText" lastClr="000000"/>
                </a:solidFill>
                <a:effectLst>
                  <a:glow rad="139700">
                    <a:schemeClr val="accent3">
                      <a:lumMod val="75000"/>
                      <a:alpha val="40000"/>
                    </a:schemeClr>
                  </a:glow>
                </a:effectLst>
              </a:rPr>
            </a:br>
            <a:r>
              <a:rPr lang="pt-BR" sz="1400" dirty="0">
                <a:solidFill>
                  <a:sysClr val="windowText" lastClr="000000"/>
                </a:solidFill>
                <a:effectLst>
                  <a:glow rad="139700">
                    <a:schemeClr val="accent3">
                      <a:lumMod val="75000"/>
                      <a:alpha val="40000"/>
                    </a:schemeClr>
                  </a:glow>
                </a:effectLst>
              </a:rPr>
              <a:t>(constantes, variáveis globais, </a:t>
            </a:r>
            <a:br>
              <a:rPr lang="pt-BR" sz="1400" dirty="0">
                <a:solidFill>
                  <a:sysClr val="windowText" lastClr="000000"/>
                </a:solidFill>
                <a:effectLst>
                  <a:glow rad="139700">
                    <a:schemeClr val="accent3">
                      <a:lumMod val="75000"/>
                      <a:alpha val="40000"/>
                    </a:schemeClr>
                  </a:glow>
                </a:effectLst>
              </a:rPr>
            </a:br>
            <a:r>
              <a:rPr lang="pt-BR" sz="1400" dirty="0">
                <a:solidFill>
                  <a:sysClr val="windowText" lastClr="000000"/>
                </a:solidFill>
                <a:effectLst>
                  <a:glow rad="139700">
                    <a:schemeClr val="accent3">
                      <a:lumMod val="75000"/>
                      <a:alpha val="40000"/>
                    </a:schemeClr>
                  </a:glow>
                </a:effectLst>
              </a:rPr>
              <a:t>alocação dinâmica)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3575720" y="5373616"/>
            <a:ext cx="3374944" cy="84638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effectLst>
                  <a:glow rad="139700">
                    <a:schemeClr val="tx1">
                      <a:lumMod val="75000"/>
                      <a:alpha val="40000"/>
                    </a:schemeClr>
                  </a:glow>
                </a:effectLst>
              </a:rPr>
              <a:t>segmento de código</a:t>
            </a:r>
            <a:br>
              <a:rPr lang="pt-BR" dirty="0">
                <a:solidFill>
                  <a:schemeClr val="tx1"/>
                </a:solidFill>
                <a:effectLst>
                  <a:glow rad="139700">
                    <a:schemeClr val="tx1">
                      <a:lumMod val="75000"/>
                      <a:alpha val="40000"/>
                    </a:schemeClr>
                  </a:glow>
                </a:effectLst>
              </a:rPr>
            </a:br>
            <a:r>
              <a:rPr lang="pt-BR" sz="1400" dirty="0">
                <a:solidFill>
                  <a:schemeClr val="tx1"/>
                </a:solidFill>
                <a:effectLst>
                  <a:glow rad="139700">
                    <a:schemeClr val="tx1">
                      <a:lumMod val="75000"/>
                      <a:alpha val="40000"/>
                    </a:schemeClr>
                  </a:glow>
                </a:effectLst>
              </a:rPr>
              <a:t>(instruções do programa)</a:t>
            </a:r>
          </a:p>
        </p:txBody>
      </p:sp>
      <p:graphicFrame>
        <p:nvGraphicFramePr>
          <p:cNvPr id="44" name="Tabe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942105"/>
              </p:ext>
            </p:extLst>
          </p:nvPr>
        </p:nvGraphicFramePr>
        <p:xfrm>
          <a:off x="7482818" y="3140968"/>
          <a:ext cx="2859219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9219">
                  <a:extLst>
                    <a:ext uri="{9D8B030D-6E8A-4147-A177-3AD203B41FA5}">
                      <a16:colId xmlns:a16="http://schemas.microsoft.com/office/drawing/2014/main" val="3260056280"/>
                    </a:ext>
                  </a:extLst>
                </a:gridCol>
              </a:tblGrid>
              <a:tr h="476292">
                <a:tc>
                  <a:txBody>
                    <a:bodyPr/>
                    <a:lstStyle/>
                    <a:p>
                      <a:pPr algn="r"/>
                      <a:r>
                        <a:rPr lang="pt-B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memória alocada automaticamente</a:t>
                      </a:r>
                    </a:p>
                    <a:p>
                      <a:pPr algn="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pt-BR" sz="1400" dirty="0" err="1">
                          <a:solidFill>
                            <a:schemeClr val="bg1"/>
                          </a:solidFill>
                        </a:rPr>
                        <a:t>stack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53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memória alocada dinamicamente</a:t>
                      </a:r>
                    </a:p>
                    <a:p>
                      <a:pPr algn="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pt-BR" sz="1400" dirty="0" err="1">
                          <a:solidFill>
                            <a:schemeClr val="bg1"/>
                          </a:solidFill>
                        </a:rPr>
                        <a:t>heap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589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dados não inicializados</a:t>
                      </a:r>
                    </a:p>
                    <a:p>
                      <a:pPr algn="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pt-BR" sz="1400" dirty="0" err="1">
                          <a:solidFill>
                            <a:schemeClr val="bg1"/>
                          </a:solidFill>
                        </a:rPr>
                        <a:t>bss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6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cs typeface="Consolas" panose="020B0609020204030204" pitchFamily="49" charset="0"/>
                        </a:rPr>
                        <a:t>dados inicializados</a:t>
                      </a:r>
                    </a:p>
                    <a:p>
                      <a:pPr algn="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.data</a:t>
                      </a: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620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cs typeface="Consolas" panose="020B0609020204030204" pitchFamily="49" charset="0"/>
                        </a:rPr>
                        <a:t>dados constantes</a:t>
                      </a:r>
                    </a:p>
                    <a:p>
                      <a:pPr algn="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pt-BR" sz="1400" dirty="0" err="1">
                          <a:solidFill>
                            <a:schemeClr val="bg1"/>
                          </a:solidFill>
                        </a:rPr>
                        <a:t>rodata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4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instruções executáveis</a:t>
                      </a:r>
                    </a:p>
                    <a:p>
                      <a:pPr algn="r"/>
                      <a:r>
                        <a:rPr lang="pt-BR" sz="1400" dirty="0"/>
                        <a:t>.</a:t>
                      </a:r>
                      <a:r>
                        <a:rPr lang="pt-BR" sz="1400" dirty="0" err="1"/>
                        <a:t>text</a:t>
                      </a:r>
                      <a:endParaRPr lang="pt-BR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50542"/>
                  </a:ext>
                </a:extLst>
              </a:tr>
            </a:tbl>
          </a:graphicData>
        </a:graphic>
      </p:graphicFrame>
      <p:sp>
        <p:nvSpPr>
          <p:cNvPr id="12" name="Retângulo 11"/>
          <p:cNvSpPr/>
          <p:nvPr/>
        </p:nvSpPr>
        <p:spPr>
          <a:xfrm>
            <a:off x="10414045" y="3140968"/>
            <a:ext cx="362475" cy="2067354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1400" dirty="0"/>
              <a:t>Leitura e Escrita</a:t>
            </a:r>
            <a:endParaRPr lang="pt-BR" dirty="0"/>
          </a:p>
        </p:txBody>
      </p:sp>
      <p:sp>
        <p:nvSpPr>
          <p:cNvPr id="56" name="Retângulo 55"/>
          <p:cNvSpPr/>
          <p:nvPr/>
        </p:nvSpPr>
        <p:spPr>
          <a:xfrm>
            <a:off x="10414044" y="5208322"/>
            <a:ext cx="362475" cy="104160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1400" dirty="0"/>
              <a:t>Leitura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783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para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utilidade</a:t>
            </a:r>
            <a:r>
              <a:rPr lang="pt-BR" dirty="0"/>
              <a:t> do endereço de uma função?</a:t>
            </a:r>
          </a:p>
          <a:p>
            <a:pPr lvl="1"/>
            <a:r>
              <a:rPr lang="pt-BR" dirty="0"/>
              <a:t>Passar o endereço de uma função para outra</a:t>
            </a:r>
          </a:p>
          <a:p>
            <a:pPr lvl="2"/>
            <a:r>
              <a:rPr lang="pt-BR" dirty="0"/>
              <a:t>Permite que uma função chame outra</a:t>
            </a:r>
          </a:p>
          <a:p>
            <a:pPr lvl="3"/>
            <a:r>
              <a:rPr lang="pt-BR" dirty="0"/>
              <a:t>Isso já pode ser feito com uma chamada convencional!?</a:t>
            </a:r>
          </a:p>
          <a:p>
            <a:pPr lvl="2"/>
            <a:r>
              <a:rPr lang="pt-BR" dirty="0"/>
              <a:t>Permite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passar endereços de funções diferentes </a:t>
            </a:r>
            <a:r>
              <a:rPr lang="pt-BR" dirty="0"/>
              <a:t>em cada chamada</a:t>
            </a:r>
          </a:p>
          <a:p>
            <a:pPr lvl="1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584079" y="5446219"/>
            <a:ext cx="36171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ordenar(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menor);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ordenar(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maior);</a:t>
            </a:r>
          </a:p>
        </p:txBody>
      </p:sp>
      <p:cxnSp>
        <p:nvCxnSpPr>
          <p:cNvPr id="6" name="Conector angulado 5"/>
          <p:cNvCxnSpPr>
            <a:stCxn id="10" idx="2"/>
          </p:cNvCxnSpPr>
          <p:nvPr/>
        </p:nvCxnSpPr>
        <p:spPr>
          <a:xfrm rot="16200000" flipH="1">
            <a:off x="3937282" y="4728388"/>
            <a:ext cx="792501" cy="8045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575720" y="4365104"/>
            <a:ext cx="711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Vetor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744141" y="4365104"/>
            <a:ext cx="108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Tamanho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6239261" y="4365105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Função de comparação</a:t>
            </a:r>
          </a:p>
        </p:txBody>
      </p:sp>
      <p:cxnSp>
        <p:nvCxnSpPr>
          <p:cNvPr id="14" name="Conector angulado 13"/>
          <p:cNvCxnSpPr>
            <a:stCxn id="12" idx="2"/>
          </p:cNvCxnSpPr>
          <p:nvPr/>
        </p:nvCxnSpPr>
        <p:spPr>
          <a:xfrm rot="5400000">
            <a:off x="6298006" y="4384524"/>
            <a:ext cx="788145" cy="1487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1" idx="2"/>
          </p:cNvCxnSpPr>
          <p:nvPr/>
        </p:nvCxnSpPr>
        <p:spPr>
          <a:xfrm>
            <a:off x="5285668" y="4734436"/>
            <a:ext cx="0" cy="7897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474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para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obter o endereço de uma função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basta usar o seu nome sem parênteses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função visualizar( ) recebe o endereço da função pensar( )</a:t>
            </a:r>
          </a:p>
          <a:p>
            <a:pPr lvl="1"/>
            <a:r>
              <a:rPr lang="pt-BR" dirty="0"/>
              <a:t>A função extrapolar( ) recebe o retorno da função pensar( )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41624" y="3068960"/>
            <a:ext cx="87087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pensar(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protótipo da função pensar</a:t>
            </a: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visualizar(pensar);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passa o endereço de pensar()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extrapolar(pensar());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passa o valor de retorno de pensar()</a:t>
            </a:r>
          </a:p>
        </p:txBody>
      </p:sp>
    </p:spTree>
    <p:extLst>
      <p:ext uri="{BB962C8B-B14F-4D97-AF65-F5344CB8AC3E}">
        <p14:creationId xmlns:p14="http://schemas.microsoft.com/office/powerpoint/2010/main" val="342343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para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pt-BR" dirty="0"/>
              <a:t>Um ponteiro sempre indica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de dado </a:t>
            </a:r>
            <a:r>
              <a:rPr lang="pt-BR" dirty="0"/>
              <a:t>apontado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/>
              <a:t>Da mesma forma, um ponteiro para uma </a:t>
            </a:r>
            <a:br>
              <a:rPr lang="pt-BR" dirty="0"/>
            </a:br>
            <a:r>
              <a:rPr lang="pt-BR" dirty="0"/>
              <a:t>função precisa explicitar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da função</a:t>
            </a:r>
          </a:p>
          <a:p>
            <a:pPr lvl="1"/>
            <a:r>
              <a:rPr lang="pt-BR" dirty="0"/>
              <a:t>Tipo da assinatura (argumentos da função) </a:t>
            </a:r>
          </a:p>
          <a:p>
            <a:pPr lvl="1"/>
            <a:r>
              <a:rPr lang="pt-BR" dirty="0"/>
              <a:t>Tipo de retorno</a:t>
            </a:r>
          </a:p>
          <a:p>
            <a:pPr lvl="1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2" y="2420888"/>
            <a:ext cx="5756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ponteiro para inteiro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991544" y="5262299"/>
            <a:ext cx="7416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chute(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protótipo da função chute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(*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// ponteiro para função tipo chute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519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para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Dica para criar um ponteiro para uma função: </a:t>
            </a:r>
          </a:p>
          <a:p>
            <a:pPr marL="454914" lvl="1" indent="0">
              <a:spcAft>
                <a:spcPts val="1800"/>
              </a:spcAft>
              <a:buNone/>
            </a:pPr>
            <a:r>
              <a:rPr lang="pt-BR" sz="2400" dirty="0"/>
              <a:t>Crie o protótipo e depois substitua o nome da função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É necessário usar parênteses </a:t>
            </a:r>
            <a:r>
              <a:rPr lang="pt-BR" dirty="0"/>
              <a:t>devido a precedência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2" y="2886035"/>
            <a:ext cx="8276702" cy="87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chute(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protótipo da função chute</a:t>
            </a:r>
          </a:p>
          <a:p>
            <a:pPr>
              <a:lnSpc>
                <a:spcPct val="150000"/>
              </a:lnSpc>
            </a:pP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(*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// ponteiro para função tipo chute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03512" y="4769857"/>
            <a:ext cx="69847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(*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aponta para uma função 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// que retorna um valor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*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//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é uma função que retorna </a:t>
            </a:r>
            <a:b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// um ponteiro para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104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para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pt-BR" dirty="0"/>
              <a:t>Um ponteiro para uma função pode receber </a:t>
            </a:r>
            <a:br>
              <a:rPr lang="pt-BR" dirty="0"/>
            </a:br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 de uma função compatível</a:t>
            </a:r>
          </a:p>
          <a:p>
            <a:endParaRPr lang="pt-BR" dirty="0"/>
          </a:p>
          <a:p>
            <a:pPr marL="68580" indent="0">
              <a:buNone/>
            </a:pPr>
            <a:endParaRPr lang="pt-BR" dirty="0"/>
          </a:p>
          <a:p>
            <a:r>
              <a:rPr lang="pt-BR" dirty="0"/>
              <a:t>Atribuição incompatíveis são rejeitadas na compilação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52675" y="2852936"/>
            <a:ext cx="82317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chute(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protótipo da função chute</a:t>
            </a:r>
            <a:b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(*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// ponteiro para função tipo chute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chute;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aponta para a função chute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52675" y="4797152"/>
            <a:ext cx="64765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toque(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protótipo da função toque</a:t>
            </a:r>
            <a:b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passe(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// protótipo da função passe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(*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ponteiro para função</a:t>
            </a:r>
          </a:p>
          <a:p>
            <a:r>
              <a:rPr lang="pt-BR" sz="1600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toque;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inválido – assinatura</a:t>
            </a:r>
          </a:p>
          <a:p>
            <a:r>
              <a:rPr lang="pt-BR" sz="1600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passe;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inválido - tipo de retorno </a:t>
            </a:r>
          </a:p>
        </p:txBody>
      </p:sp>
    </p:spTree>
    <p:extLst>
      <p:ext uri="{BB962C8B-B14F-4D97-AF65-F5344CB8AC3E}">
        <p14:creationId xmlns:p14="http://schemas.microsoft.com/office/powerpoint/2010/main" val="3457447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para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Suponha que você queira construir uma função para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estimar o tempo </a:t>
            </a:r>
            <a:r>
              <a:rPr lang="pt-BR" dirty="0"/>
              <a:t>para escrever linhas de código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função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estimar recebe uma função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como segundo argumento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35721" y="2926685"/>
            <a:ext cx="6476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protótipo da função estimar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estimar(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linhas,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(*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)); 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31504" y="5086925"/>
            <a:ext cx="6476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chamada da função estimar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estimar(50, chute); </a:t>
            </a:r>
          </a:p>
        </p:txBody>
      </p:sp>
    </p:spTree>
    <p:extLst>
      <p:ext uri="{BB962C8B-B14F-4D97-AF65-F5344CB8AC3E}">
        <p14:creationId xmlns:p14="http://schemas.microsoft.com/office/powerpoint/2010/main" val="927972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Chamando Função com Ponteiro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invocar uma função através de um ponteiro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basta usar o ponteiro como nome da função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Também é possível usar (*</a:t>
            </a:r>
            <a:r>
              <a:rPr lang="pt-BR" dirty="0" err="1"/>
              <a:t>pf</a:t>
            </a:r>
            <a:r>
              <a:rPr lang="pt-BR" dirty="0"/>
              <a:t>) como nome da função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31505" y="2996952"/>
            <a:ext cx="64765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chute(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protótipo da função chute</a:t>
            </a:r>
            <a:b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(*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ponteiro para função</a:t>
            </a:r>
          </a:p>
          <a:p>
            <a:r>
              <a:rPr lang="pt-BR" sz="1600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chute;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aponta para chute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x = chute(4);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chamada com chute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y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(4);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chamada com o ponteiro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31504" y="5589240"/>
            <a:ext cx="69805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y = (*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)(4);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chamada com o ponteiro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pf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3277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Chamando Função com Ponteiro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pode 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pf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(*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pf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)</a:t>
            </a:r>
            <a:r>
              <a:rPr lang="pt-BR" dirty="0"/>
              <a:t> serem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equivalentes</a:t>
            </a:r>
            <a:r>
              <a:rPr lang="pt-BR" dirty="0"/>
              <a:t>?</a:t>
            </a:r>
          </a:p>
          <a:p>
            <a:pPr marL="969264" lvl="1" indent="-514350">
              <a:buFont typeface="+mj-lt"/>
              <a:buAutoNum type="arabicPeriod"/>
            </a:pPr>
            <a:r>
              <a:rPr lang="pt-BR" dirty="0"/>
              <a:t>Como </a:t>
            </a:r>
            <a:r>
              <a:rPr lang="pt-BR" dirty="0" err="1"/>
              <a:t>pf</a:t>
            </a:r>
            <a:r>
              <a:rPr lang="pt-BR" dirty="0"/>
              <a:t> é um ponteiro para uma função, </a:t>
            </a:r>
            <a:br>
              <a:rPr lang="pt-BR" dirty="0"/>
            </a:br>
            <a:r>
              <a:rPr lang="pt-BR" dirty="0"/>
              <a:t>*</a:t>
            </a:r>
            <a:r>
              <a:rPr lang="pt-BR" dirty="0" err="1"/>
              <a:t>pf</a:t>
            </a:r>
            <a:r>
              <a:rPr lang="pt-BR" dirty="0"/>
              <a:t> é uma função, e deve-se usar (*</a:t>
            </a:r>
            <a:r>
              <a:rPr lang="pt-BR" dirty="0" err="1"/>
              <a:t>pf</a:t>
            </a:r>
            <a:r>
              <a:rPr lang="pt-BR" dirty="0"/>
              <a:t>)</a:t>
            </a:r>
          </a:p>
          <a:p>
            <a:pPr marL="969264" lvl="1" indent="-514350">
              <a:spcAft>
                <a:spcPts val="1800"/>
              </a:spcAft>
              <a:buFont typeface="+mj-lt"/>
              <a:buAutoNum type="arabicPeriod"/>
            </a:pPr>
            <a:r>
              <a:rPr lang="pt-BR" dirty="0"/>
              <a:t>Como o nome de uma função é um ponteiro, um ponteiro para </a:t>
            </a:r>
            <a:br>
              <a:rPr lang="pt-BR" dirty="0"/>
            </a:br>
            <a:r>
              <a:rPr lang="pt-BR" dirty="0"/>
              <a:t>uma função deve agir como o nome dela, e deve-se usar </a:t>
            </a:r>
            <a:r>
              <a:rPr lang="pt-BR" dirty="0" err="1"/>
              <a:t>pf</a:t>
            </a:r>
            <a:endParaRPr lang="pt-BR" dirty="0"/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C++ considera as duas formas corretas </a:t>
            </a:r>
            <a:r>
              <a:rPr lang="pt-BR" dirty="0"/>
              <a:t>mesmo </a:t>
            </a:r>
            <a:br>
              <a:rPr lang="pt-BR" dirty="0"/>
            </a:br>
            <a:r>
              <a:rPr lang="pt-BR" dirty="0"/>
              <a:t>que elas sejam logicamente inconsistentes:</a:t>
            </a:r>
          </a:p>
          <a:p>
            <a:pPr lvl="1"/>
            <a:r>
              <a:rPr lang="pt-BR" dirty="0"/>
              <a:t>*</a:t>
            </a:r>
            <a:r>
              <a:rPr lang="pt-BR" dirty="0" err="1"/>
              <a:t>pf</a:t>
            </a:r>
            <a:r>
              <a:rPr lang="pt-BR" dirty="0"/>
              <a:t> resulta no endereço da função, ou seja, em </a:t>
            </a:r>
            <a:r>
              <a:rPr lang="pt-BR" dirty="0" err="1"/>
              <a:t>pf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479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Aplicação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343472" y="1628800"/>
            <a:ext cx="898125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tom(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estimar(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linhas,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(*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"Quantas linhas de código você precisa?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code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&gt;&gt;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code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"Estimativa de Tom:\n"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estimar(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code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tom);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"Estimativa de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:\n"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estimar(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code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0;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8768EF-39A1-4F4F-9EAF-BE8559025B7F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Estimar.cpp</a:t>
            </a:r>
          </a:p>
        </p:txBody>
      </p:sp>
    </p:spTree>
    <p:extLst>
      <p:ext uri="{BB962C8B-B14F-4D97-AF65-F5344CB8AC3E}">
        <p14:creationId xmlns:p14="http://schemas.microsoft.com/office/powerpoint/2010/main" val="328252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53651-FBBE-4A6B-A5C3-40D851471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86CBAC-CD3C-4E70-91FF-FEC85D9C5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 programa precisa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traduzido em código de máquina</a:t>
            </a:r>
            <a:endParaRPr lang="pt-BR" dirty="0"/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7429996D-BB8B-4274-8992-A0A81C130BD4}"/>
              </a:ext>
            </a:extLst>
          </p:cNvPr>
          <p:cNvGrpSpPr/>
          <p:nvPr/>
        </p:nvGrpSpPr>
        <p:grpSpPr>
          <a:xfrm>
            <a:off x="1775520" y="2636912"/>
            <a:ext cx="5908068" cy="3461518"/>
            <a:chOff x="1766588" y="3063823"/>
            <a:chExt cx="5908068" cy="3461518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E28303F-1C1F-4A7F-92CC-8A0B0B31EC5D}"/>
                </a:ext>
              </a:extLst>
            </p:cNvPr>
            <p:cNvSpPr/>
            <p:nvPr/>
          </p:nvSpPr>
          <p:spPr>
            <a:xfrm>
              <a:off x="3703977" y="4008484"/>
              <a:ext cx="1643074" cy="42862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Compilador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51F3A0CC-D772-43E3-B396-C19226F5CEB8}"/>
                </a:ext>
              </a:extLst>
            </p:cNvPr>
            <p:cNvSpPr/>
            <p:nvPr/>
          </p:nvSpPr>
          <p:spPr>
            <a:xfrm>
              <a:off x="3700926" y="5736673"/>
              <a:ext cx="1643074" cy="42862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Ligador</a:t>
              </a:r>
            </a:p>
          </p:txBody>
        </p:sp>
        <p:cxnSp>
          <p:nvCxnSpPr>
            <p:cNvPr id="7" name="Conector de seta reta 19">
              <a:extLst>
                <a:ext uri="{FF2B5EF4-FFF2-40B4-BE49-F238E27FC236}">
                  <a16:creationId xmlns:a16="http://schemas.microsoft.com/office/drawing/2014/main" id="{C97C3F9E-136B-435E-B258-14665E04B15A}"/>
                </a:ext>
              </a:extLst>
            </p:cNvPr>
            <p:cNvCxnSpPr/>
            <p:nvPr/>
          </p:nvCxnSpPr>
          <p:spPr>
            <a:xfrm>
              <a:off x="5344000" y="5950987"/>
              <a:ext cx="6079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upo 48">
              <a:extLst>
                <a:ext uri="{FF2B5EF4-FFF2-40B4-BE49-F238E27FC236}">
                  <a16:creationId xmlns:a16="http://schemas.microsoft.com/office/drawing/2014/main" id="{77ACD38F-DB30-440F-AF96-E5BBF462E19E}"/>
                </a:ext>
              </a:extLst>
            </p:cNvPr>
            <p:cNvGrpSpPr/>
            <p:nvPr/>
          </p:nvGrpSpPr>
          <p:grpSpPr>
            <a:xfrm>
              <a:off x="2025217" y="3362692"/>
              <a:ext cx="571504" cy="714380"/>
              <a:chOff x="6715140" y="2786058"/>
              <a:chExt cx="571504" cy="714380"/>
            </a:xfrm>
          </p:grpSpPr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D1D8D373-CAF8-4DD0-8B0D-1C0DC18798D1}"/>
                  </a:ext>
                </a:extLst>
              </p:cNvPr>
              <p:cNvSpPr/>
              <p:nvPr/>
            </p:nvSpPr>
            <p:spPr>
              <a:xfrm>
                <a:off x="6715140" y="2786058"/>
                <a:ext cx="571504" cy="7143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F533E997-A3FA-47F1-840E-CBCE2A912C41}"/>
                  </a:ext>
                </a:extLst>
              </p:cNvPr>
              <p:cNvCxnSpPr/>
              <p:nvPr/>
            </p:nvCxnSpPr>
            <p:spPr>
              <a:xfrm>
                <a:off x="6786578" y="2928934"/>
                <a:ext cx="357190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53BAD6B3-716B-45AF-A262-427A19CB95E2}"/>
                  </a:ext>
                </a:extLst>
              </p:cNvPr>
              <p:cNvCxnSpPr/>
              <p:nvPr/>
            </p:nvCxnSpPr>
            <p:spPr>
              <a:xfrm>
                <a:off x="6786578" y="3071810"/>
                <a:ext cx="214314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A4042223-81CE-41BD-A785-2244789D0BE2}"/>
                  </a:ext>
                </a:extLst>
              </p:cNvPr>
              <p:cNvCxnSpPr/>
              <p:nvPr/>
            </p:nvCxnSpPr>
            <p:spPr>
              <a:xfrm>
                <a:off x="6786578" y="3214686"/>
                <a:ext cx="428628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72E98F62-8C59-4A52-9B6E-1A417DA0C3AE}"/>
                  </a:ext>
                </a:extLst>
              </p:cNvPr>
              <p:cNvCxnSpPr/>
              <p:nvPr/>
            </p:nvCxnSpPr>
            <p:spPr>
              <a:xfrm>
                <a:off x="6786578" y="3357562"/>
                <a:ext cx="357190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6A06E2A-1D0B-4970-AD8D-D32618645346}"/>
                  </a:ext>
                </a:extLst>
              </p:cNvPr>
              <p:cNvCxnSpPr/>
              <p:nvPr/>
            </p:nvCxnSpPr>
            <p:spPr>
              <a:xfrm>
                <a:off x="6786578" y="3000372"/>
                <a:ext cx="357190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87A751C1-8DD0-4444-AADA-80292D5AE758}"/>
                  </a:ext>
                </a:extLst>
              </p:cNvPr>
              <p:cNvCxnSpPr/>
              <p:nvPr/>
            </p:nvCxnSpPr>
            <p:spPr>
              <a:xfrm>
                <a:off x="6786578" y="3286124"/>
                <a:ext cx="214314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18CD8A5E-C045-402F-BB80-F9820790D226}"/>
                  </a:ext>
                </a:extLst>
              </p:cNvPr>
              <p:cNvCxnSpPr/>
              <p:nvPr/>
            </p:nvCxnSpPr>
            <p:spPr>
              <a:xfrm>
                <a:off x="6786578" y="3143248"/>
                <a:ext cx="357190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5BC2970A-3314-4855-9942-9EB8FC2366B6}"/>
                </a:ext>
              </a:extLst>
            </p:cNvPr>
            <p:cNvSpPr/>
            <p:nvPr/>
          </p:nvSpPr>
          <p:spPr>
            <a:xfrm>
              <a:off x="4237505" y="4730844"/>
              <a:ext cx="571504" cy="7143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bg1"/>
                  </a:solidFill>
                </a:rPr>
                <a:t>0101101011010010101101110011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69183A91-7C8A-4E28-8046-82BBB4E2BDFB}"/>
                </a:ext>
              </a:extLst>
            </p:cNvPr>
            <p:cNvSpPr/>
            <p:nvPr/>
          </p:nvSpPr>
          <p:spPr>
            <a:xfrm>
              <a:off x="2034717" y="4738254"/>
              <a:ext cx="571504" cy="2857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bg1"/>
                  </a:solidFill>
                </a:rPr>
                <a:t>11010100111010</a:t>
              </a:r>
            </a:p>
          </p:txBody>
        </p:sp>
        <p:cxnSp>
          <p:nvCxnSpPr>
            <p:cNvPr id="11" name="Conector de seta reta 63">
              <a:extLst>
                <a:ext uri="{FF2B5EF4-FFF2-40B4-BE49-F238E27FC236}">
                  <a16:creationId xmlns:a16="http://schemas.microsoft.com/office/drawing/2014/main" id="{DCEBF3D8-087B-48C3-B457-FE6F44409EE1}"/>
                </a:ext>
              </a:extLst>
            </p:cNvPr>
            <p:cNvCxnSpPr>
              <a:endCxn id="9" idx="0"/>
            </p:cNvCxnSpPr>
            <p:nvPr/>
          </p:nvCxnSpPr>
          <p:spPr>
            <a:xfrm flipH="1">
              <a:off x="4523257" y="4437112"/>
              <a:ext cx="2257" cy="293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angulado 67">
              <a:extLst>
                <a:ext uri="{FF2B5EF4-FFF2-40B4-BE49-F238E27FC236}">
                  <a16:creationId xmlns:a16="http://schemas.microsoft.com/office/drawing/2014/main" id="{22A4C8C0-96C0-4F22-8EC3-F6BE4E26CB68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2606221" y="4881130"/>
              <a:ext cx="1094705" cy="99670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74">
              <a:extLst>
                <a:ext uri="{FF2B5EF4-FFF2-40B4-BE49-F238E27FC236}">
                  <a16:creationId xmlns:a16="http://schemas.microsoft.com/office/drawing/2014/main" id="{E18AE875-9FA4-4C8D-A640-516794171D0D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4522463" y="5445224"/>
              <a:ext cx="794" cy="2914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o 56">
              <a:extLst>
                <a:ext uri="{FF2B5EF4-FFF2-40B4-BE49-F238E27FC236}">
                  <a16:creationId xmlns:a16="http://schemas.microsoft.com/office/drawing/2014/main" id="{1566EBE7-5E3B-428D-9637-2359F1197B4D}"/>
                </a:ext>
              </a:extLst>
            </p:cNvPr>
            <p:cNvGrpSpPr/>
            <p:nvPr/>
          </p:nvGrpSpPr>
          <p:grpSpPr>
            <a:xfrm>
              <a:off x="1963279" y="5668085"/>
              <a:ext cx="714380" cy="857256"/>
              <a:chOff x="6357950" y="5500702"/>
              <a:chExt cx="714380" cy="857256"/>
            </a:xfrm>
          </p:grpSpPr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D31AA289-612F-411E-A60C-2688780B6E6B}"/>
                  </a:ext>
                </a:extLst>
              </p:cNvPr>
              <p:cNvSpPr/>
              <p:nvPr/>
            </p:nvSpPr>
            <p:spPr>
              <a:xfrm>
                <a:off x="6357950" y="5643578"/>
                <a:ext cx="571504" cy="7143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bg1"/>
                    </a:solidFill>
                  </a:rPr>
                  <a:t>0010101100010101010100101001</a:t>
                </a:r>
              </a:p>
            </p:txBody>
          </p:sp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11F1239E-37FF-4051-BF1F-9CE06349C432}"/>
                  </a:ext>
                </a:extLst>
              </p:cNvPr>
              <p:cNvSpPr/>
              <p:nvPr/>
            </p:nvSpPr>
            <p:spPr>
              <a:xfrm>
                <a:off x="6429388" y="5572140"/>
                <a:ext cx="571504" cy="7143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bg1"/>
                    </a:solidFill>
                  </a:rPr>
                  <a:t>0010101100010101010100101001</a:t>
                </a:r>
              </a:p>
            </p:txBody>
          </p:sp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BB71C979-D631-4298-BC1A-E638D5A7A30B}"/>
                  </a:ext>
                </a:extLst>
              </p:cNvPr>
              <p:cNvSpPr/>
              <p:nvPr/>
            </p:nvSpPr>
            <p:spPr>
              <a:xfrm>
                <a:off x="6500826" y="5500702"/>
                <a:ext cx="571504" cy="7143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bg1"/>
                    </a:solidFill>
                  </a:rPr>
                  <a:t>0010101100010101010100101001</a:t>
                </a:r>
              </a:p>
            </p:txBody>
          </p:sp>
        </p:grp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8D902EEB-97E8-46E0-A878-26139DF92492}"/>
                </a:ext>
              </a:extLst>
            </p:cNvPr>
            <p:cNvSpPr txBox="1"/>
            <p:nvPr/>
          </p:nvSpPr>
          <p:spPr>
            <a:xfrm>
              <a:off x="1978724" y="3063823"/>
              <a:ext cx="617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Fonte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ACFA4DF9-2D00-476F-AF1C-BDE75A80CCB7}"/>
                </a:ext>
              </a:extLst>
            </p:cNvPr>
            <p:cNvSpPr txBox="1"/>
            <p:nvPr/>
          </p:nvSpPr>
          <p:spPr>
            <a:xfrm>
              <a:off x="4789788" y="4826424"/>
              <a:ext cx="7681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Arquivo</a:t>
              </a:r>
            </a:p>
            <a:p>
              <a:pPr algn="ctr"/>
              <a:r>
                <a:rPr lang="pt-BR" sz="1400" dirty="0"/>
                <a:t>Objeto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B1911442-1198-4456-AA0C-5290E74FC513}"/>
                </a:ext>
              </a:extLst>
            </p:cNvPr>
            <p:cNvSpPr txBox="1"/>
            <p:nvPr/>
          </p:nvSpPr>
          <p:spPr>
            <a:xfrm>
              <a:off x="1766588" y="4448292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Inicialização</a:t>
              </a:r>
              <a:endParaRPr lang="pt-BR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E98237C7-49A4-41AB-817A-E5FD77704863}"/>
                </a:ext>
              </a:extLst>
            </p:cNvPr>
            <p:cNvSpPr txBox="1"/>
            <p:nvPr/>
          </p:nvSpPr>
          <p:spPr>
            <a:xfrm>
              <a:off x="1825215" y="5358028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Bibliotecas</a:t>
              </a:r>
              <a:endParaRPr lang="pt-BR" dirty="0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554DEDF-9CDA-4A4B-BDD8-75BC88A80DA7}"/>
                </a:ext>
              </a:extLst>
            </p:cNvPr>
            <p:cNvSpPr txBox="1"/>
            <p:nvPr/>
          </p:nvSpPr>
          <p:spPr>
            <a:xfrm>
              <a:off x="6682077" y="5689377"/>
              <a:ext cx="9925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Programa</a:t>
              </a:r>
              <a:br>
                <a:rPr lang="pt-BR" sz="1400" dirty="0"/>
              </a:br>
              <a:r>
                <a:rPr lang="pt-BR" sz="1400" dirty="0"/>
                <a:t>Executável</a:t>
              </a:r>
              <a:endParaRPr lang="pt-BR" dirty="0"/>
            </a:p>
          </p:txBody>
        </p: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19FD501C-86B4-4090-B5E8-19333D2B7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5924" y="5502056"/>
              <a:ext cx="704327" cy="880409"/>
            </a:xfrm>
            <a:prstGeom prst="rect">
              <a:avLst/>
            </a:prstGeom>
          </p:spPr>
        </p:pic>
        <p:cxnSp>
          <p:nvCxnSpPr>
            <p:cNvPr id="24" name="Conector de seta reta 53">
              <a:extLst>
                <a:ext uri="{FF2B5EF4-FFF2-40B4-BE49-F238E27FC236}">
                  <a16:creationId xmlns:a16="http://schemas.microsoft.com/office/drawing/2014/main" id="{7E2424AE-8530-4C9A-BA25-4A2A7879B6B1}"/>
                </a:ext>
              </a:extLst>
            </p:cNvPr>
            <p:cNvCxnSpPr>
              <a:stCxn id="27" idx="3"/>
            </p:cNvCxnSpPr>
            <p:nvPr/>
          </p:nvCxnSpPr>
          <p:spPr>
            <a:xfrm>
              <a:off x="2677659" y="6025275"/>
              <a:ext cx="10263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angulado 67">
              <a:extLst>
                <a:ext uri="{FF2B5EF4-FFF2-40B4-BE49-F238E27FC236}">
                  <a16:creationId xmlns:a16="http://schemas.microsoft.com/office/drawing/2014/main" id="{FB5B7F0D-1170-414A-9774-E65AFF341F65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2596721" y="3719882"/>
              <a:ext cx="1928793" cy="28860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E73D691-C5AB-4F6F-8D65-DBED4F02ECD7}"/>
              </a:ext>
            </a:extLst>
          </p:cNvPr>
          <p:cNvSpPr txBox="1"/>
          <p:nvPr/>
        </p:nvSpPr>
        <p:spPr>
          <a:xfrm>
            <a:off x="5704898" y="2981408"/>
            <a:ext cx="2654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As instruções em código de máquina 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mantidas na memória</a:t>
            </a:r>
            <a:r>
              <a:rPr lang="pt-BR" dirty="0"/>
              <a:t> antes da execução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B3171543-9530-48EC-9E59-87987D27DC9A}"/>
              </a:ext>
            </a:extLst>
          </p:cNvPr>
          <p:cNvSpPr/>
          <p:nvPr/>
        </p:nvSpPr>
        <p:spPr>
          <a:xfrm>
            <a:off x="10480765" y="2935781"/>
            <a:ext cx="362475" cy="3067328"/>
          </a:xfrm>
          <a:prstGeom prst="rect">
            <a:avLst/>
          </a:prstGeom>
          <a:solidFill>
            <a:schemeClr val="bg1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1400" dirty="0"/>
              <a:t>Memória</a:t>
            </a:r>
            <a:endParaRPr lang="pt-BR" dirty="0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97AA19DC-3417-47B0-AE58-9B3771104C45}"/>
              </a:ext>
            </a:extLst>
          </p:cNvPr>
          <p:cNvSpPr/>
          <p:nvPr/>
        </p:nvSpPr>
        <p:spPr>
          <a:xfrm>
            <a:off x="8758861" y="2935781"/>
            <a:ext cx="1716907" cy="196575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D73DEDC8-6097-40D8-9253-07FD085B8C09}"/>
              </a:ext>
            </a:extLst>
          </p:cNvPr>
          <p:cNvSpPr/>
          <p:nvPr/>
        </p:nvSpPr>
        <p:spPr>
          <a:xfrm>
            <a:off x="8757730" y="4901540"/>
            <a:ext cx="1718038" cy="110156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6BCB2659-DD33-4ED7-94E3-02C750D1497E}"/>
              </a:ext>
            </a:extLst>
          </p:cNvPr>
          <p:cNvSpPr/>
          <p:nvPr/>
        </p:nvSpPr>
        <p:spPr>
          <a:xfrm>
            <a:off x="8974921" y="4951620"/>
            <a:ext cx="14203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b="1" dirty="0">
                <a:solidFill>
                  <a:schemeClr val="accent3"/>
                </a:solidFill>
              </a:rPr>
              <a:t>instruções</a:t>
            </a:r>
          </a:p>
          <a:p>
            <a:pPr algn="r"/>
            <a:r>
              <a:rPr lang="pt-BR" sz="1600" dirty="0"/>
              <a:t>.</a:t>
            </a:r>
            <a:r>
              <a:rPr lang="pt-BR" sz="1600" dirty="0" err="1"/>
              <a:t>text</a:t>
            </a:r>
            <a:endParaRPr lang="pt-BR" sz="1600" dirty="0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0774991A-8CB2-4979-B1C5-BB51ECE47FB5}"/>
              </a:ext>
            </a:extLst>
          </p:cNvPr>
          <p:cNvSpPr/>
          <p:nvPr/>
        </p:nvSpPr>
        <p:spPr>
          <a:xfrm>
            <a:off x="8912885" y="2961845"/>
            <a:ext cx="15014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b="1" dirty="0">
                <a:solidFill>
                  <a:schemeClr val="accent3"/>
                </a:solidFill>
              </a:rPr>
              <a:t>dados</a:t>
            </a:r>
          </a:p>
          <a:p>
            <a:pPr algn="r"/>
            <a:r>
              <a:rPr lang="pt-BR" sz="1600" dirty="0"/>
              <a:t>.</a:t>
            </a:r>
            <a:r>
              <a:rPr lang="pt-BR" sz="1600" dirty="0" err="1"/>
              <a:t>stack</a:t>
            </a:r>
            <a:endParaRPr lang="pt-BR" sz="1600" dirty="0"/>
          </a:p>
          <a:p>
            <a:pPr algn="r"/>
            <a:r>
              <a:rPr lang="pt-BR" sz="1600" dirty="0"/>
              <a:t>.</a:t>
            </a:r>
            <a:r>
              <a:rPr lang="pt-BR" sz="1600" dirty="0" err="1"/>
              <a:t>heap</a:t>
            </a:r>
            <a:endParaRPr lang="pt-BR" sz="1600" dirty="0"/>
          </a:p>
          <a:p>
            <a:pPr algn="r"/>
            <a:r>
              <a:rPr lang="pt-BR" sz="1600" dirty="0"/>
              <a:t>.</a:t>
            </a:r>
            <a:r>
              <a:rPr lang="pt-BR" sz="1600" dirty="0" err="1"/>
              <a:t>bss</a:t>
            </a:r>
            <a:endParaRPr lang="pt-BR" sz="1600" dirty="0"/>
          </a:p>
          <a:p>
            <a:pPr algn="r"/>
            <a:r>
              <a:rPr lang="pt-BR" sz="1600" dirty="0"/>
              <a:t>.data</a:t>
            </a:r>
          </a:p>
          <a:p>
            <a:pPr algn="r"/>
            <a:r>
              <a:rPr lang="pt-BR" sz="1600" dirty="0"/>
              <a:t>.</a:t>
            </a:r>
            <a:r>
              <a:rPr lang="pt-BR" sz="1600" dirty="0" err="1"/>
              <a:t>rodata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601590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Aplicação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343472" y="1772817"/>
            <a:ext cx="89289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tom(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lns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0.05 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lns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lns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0.03 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lns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+ 0.0004 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lns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lns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estimar(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linhas,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(*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&lt;&lt; linhas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linhas levam 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(linhas)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hora(s)\n"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62E88B-305A-42D2-BC35-4011E1D3D542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Estimar.cpp</a:t>
            </a:r>
          </a:p>
        </p:txBody>
      </p:sp>
    </p:spTree>
    <p:extLst>
      <p:ext uri="{BB962C8B-B14F-4D97-AF65-F5344CB8AC3E}">
        <p14:creationId xmlns:p14="http://schemas.microsoft.com/office/powerpoint/2010/main" val="2375367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Aplicação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pPr>
              <a:spcAft>
                <a:spcPts val="1800"/>
              </a:spcAft>
            </a:pPr>
            <a:endParaRPr lang="pt-BR" dirty="0"/>
          </a:p>
          <a:p>
            <a:pPr lvl="1"/>
            <a:r>
              <a:rPr lang="pt-BR" dirty="0"/>
              <a:t>As funções tom( ) e </a:t>
            </a:r>
            <a:r>
              <a:rPr lang="pt-BR" dirty="0" err="1"/>
              <a:t>pam</a:t>
            </a:r>
            <a:r>
              <a:rPr lang="pt-BR" dirty="0"/>
              <a:t>( ) são compatíveis: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6858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690784" y="2500307"/>
            <a:ext cx="7429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Quantas linhas de código você precisa? </a:t>
            </a:r>
            <a:r>
              <a:rPr lang="pt-BR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Estimativa de Tom: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100 linhas levam 5 hora(s)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Estimativa de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100 linhas levam 7 hora(s)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C2F345-1FAB-4C46-A5C5-481ADC2B02F5}"/>
              </a:ext>
            </a:extLst>
          </p:cNvPr>
          <p:cNvSpPr/>
          <p:nvPr/>
        </p:nvSpPr>
        <p:spPr>
          <a:xfrm>
            <a:off x="2063552" y="479715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tom(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pam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estimar(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linhas,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(*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116699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Ponteiros para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funções abaixo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compartilham</a:t>
            </a:r>
            <a:r>
              <a:rPr lang="pt-BR" dirty="0"/>
              <a:t> a mesma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assinatura e tipo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 retorno</a:t>
            </a:r>
            <a:r>
              <a:rPr lang="pt-BR" dirty="0"/>
              <a:t>: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pPr marL="68580" indent="0">
              <a:buNone/>
            </a:pPr>
            <a:endParaRPr lang="pt-BR" dirty="0"/>
          </a:p>
          <a:p>
            <a:endParaRPr lang="pt-BR" dirty="0"/>
          </a:p>
          <a:p>
            <a:r>
              <a:rPr lang="pt-BR" dirty="0"/>
              <a:t>Podemos usar o mesmo ponteiro para apontar para qualquer uma das funções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77218" y="3068960"/>
            <a:ext cx="5904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f1(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f2(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f3(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77218" y="5517232"/>
            <a:ext cx="6223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(*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pf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</a:p>
        </p:txBody>
      </p:sp>
    </p:spTree>
    <p:extLst>
      <p:ext uri="{BB962C8B-B14F-4D97-AF65-F5344CB8AC3E}">
        <p14:creationId xmlns:p14="http://schemas.microsoft.com/office/powerpoint/2010/main" val="3548498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Ponteiros para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 pode ser inicializado </a:t>
            </a:r>
            <a:r>
              <a:rPr lang="pt-BR" dirty="0"/>
              <a:t>para um endereço </a:t>
            </a:r>
            <a:br>
              <a:rPr lang="pt-BR" dirty="0"/>
            </a:br>
            <a:r>
              <a:rPr lang="pt-BR" dirty="0"/>
              <a:t>de uma função</a:t>
            </a:r>
          </a:p>
          <a:p>
            <a:endParaRPr lang="pt-BR" dirty="0"/>
          </a:p>
          <a:p>
            <a:endParaRPr lang="pt-BR" dirty="0"/>
          </a:p>
          <a:p>
            <a:pPr marL="68580" indent="0">
              <a:buNone/>
            </a:pPr>
            <a:endParaRPr lang="pt-BR" dirty="0"/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auto</a:t>
            </a:r>
            <a:r>
              <a:rPr lang="pt-BR" dirty="0"/>
              <a:t> simplifica a inicialização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31504" y="2874893"/>
            <a:ext cx="720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f1(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f2(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f3(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inicializa p1 para a função f1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(*p1)(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 = f1;</a:t>
            </a:r>
          </a:p>
        </p:txBody>
      </p:sp>
      <p:sp>
        <p:nvSpPr>
          <p:cNvPr id="7" name="Retângulo 6"/>
          <p:cNvSpPr/>
          <p:nvPr/>
        </p:nvSpPr>
        <p:spPr>
          <a:xfrm>
            <a:off x="1703512" y="5446965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inicializa p2 para a função f2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p2 = f2;</a:t>
            </a:r>
          </a:p>
        </p:txBody>
      </p:sp>
    </p:spTree>
    <p:extLst>
      <p:ext uri="{BB962C8B-B14F-4D97-AF65-F5344CB8AC3E}">
        <p14:creationId xmlns:p14="http://schemas.microsoft.com/office/powerpoint/2010/main" val="2049756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Ponteiros para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8991600" cy="4813792"/>
          </a:xfrm>
        </p:spPr>
        <p:txBody>
          <a:bodyPr>
            <a:normAutofit/>
          </a:bodyPr>
          <a:lstStyle/>
          <a:p>
            <a:r>
              <a:rPr lang="pt-BR" dirty="0"/>
              <a:t>As chamadas das funções podem ser feitas assim:</a:t>
            </a:r>
          </a:p>
          <a:p>
            <a:endParaRPr lang="pt-BR" dirty="0"/>
          </a:p>
          <a:p>
            <a:pPr lvl="1"/>
            <a:endParaRPr lang="pt-BR" sz="2400" dirty="0">
              <a:solidFill>
                <a:schemeClr val="accent3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pt-BR" sz="2000" dirty="0">
              <a:solidFill>
                <a:schemeClr val="accent3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pt-BR" sz="2000" dirty="0">
              <a:solidFill>
                <a:schemeClr val="accent3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pt-BR" sz="2000" dirty="0">
              <a:solidFill>
                <a:schemeClr val="accent3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pt-BR" sz="2000" dirty="0">
              <a:solidFill>
                <a:schemeClr val="accent3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pt-BR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(*p2)(v,5)</a:t>
            </a:r>
            <a:r>
              <a:rPr lang="pt-BR" sz="2000" dirty="0"/>
              <a:t> </a:t>
            </a:r>
            <a:r>
              <a:rPr lang="pt-BR" sz="2400" dirty="0"/>
              <a:t>e </a:t>
            </a:r>
            <a:r>
              <a:rPr lang="pt-BR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p3(v,5)</a:t>
            </a:r>
            <a:r>
              <a:rPr lang="pt-BR" sz="2400" dirty="0"/>
              <a:t> são chamadas das funções </a:t>
            </a:r>
            <a:br>
              <a:rPr lang="pt-BR" sz="2400" dirty="0"/>
            </a:br>
            <a:r>
              <a:rPr lang="pt-BR" sz="2400" dirty="0">
                <a:latin typeface="+mj-lt"/>
              </a:rPr>
              <a:t>f2</a:t>
            </a:r>
            <a:r>
              <a:rPr lang="pt-BR" sz="2400" dirty="0"/>
              <a:t> e </a:t>
            </a:r>
            <a:r>
              <a:rPr lang="pt-BR" sz="2400" dirty="0">
                <a:latin typeface="+mj-lt"/>
              </a:rPr>
              <a:t>f3</a:t>
            </a:r>
            <a:r>
              <a:rPr lang="pt-BR" sz="2400" dirty="0"/>
              <a:t> usando os ponteiros </a:t>
            </a:r>
            <a:r>
              <a:rPr lang="pt-BR" sz="2400" dirty="0">
                <a:latin typeface="+mj-lt"/>
              </a:rPr>
              <a:t>p2</a:t>
            </a:r>
            <a:r>
              <a:rPr lang="pt-BR" sz="2400" dirty="0"/>
              <a:t> e </a:t>
            </a:r>
            <a:r>
              <a:rPr lang="pt-BR" sz="2400" dirty="0">
                <a:latin typeface="+mj-lt"/>
              </a:rPr>
              <a:t>p3</a:t>
            </a:r>
          </a:p>
          <a:p>
            <a:pPr lvl="1"/>
            <a:r>
              <a:rPr lang="pt-BR" sz="2400" dirty="0"/>
              <a:t>Como o retorno da função é do tipo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</a:rPr>
              <a:t>double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 *</a:t>
            </a:r>
            <a:r>
              <a:rPr lang="pt-BR" sz="2400" dirty="0"/>
              <a:t> então ambos </a:t>
            </a:r>
            <a:r>
              <a:rPr lang="pt-BR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*(*p2)(v,5)</a:t>
            </a:r>
            <a:r>
              <a:rPr lang="pt-BR" sz="2400" dirty="0"/>
              <a:t> e </a:t>
            </a:r>
            <a:r>
              <a:rPr lang="pt-BR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*p3(v,5)</a:t>
            </a:r>
            <a:r>
              <a:rPr lang="pt-BR" sz="2400" dirty="0"/>
              <a:t> resultam em um valor </a:t>
            </a:r>
            <a:r>
              <a:rPr lang="pt-BR" sz="2400" dirty="0" err="1"/>
              <a:t>double</a:t>
            </a:r>
            <a:endParaRPr lang="pt-BR" sz="2400" dirty="0"/>
          </a:p>
          <a:p>
            <a:endParaRPr lang="pt-BR" dirty="0"/>
          </a:p>
          <a:p>
            <a:pPr marL="68580" indent="0">
              <a:buNone/>
            </a:pPr>
            <a:endParaRPr lang="pt-BR" dirty="0"/>
          </a:p>
          <a:p>
            <a:pPr marL="454914" lvl="1" indent="0">
              <a:buNone/>
            </a:pP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631504" y="2383720"/>
            <a:ext cx="69127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f1(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(*p2)(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 = f2;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p3 = f3;</a:t>
            </a: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&lt;&lt; f1(v,5)   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": 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&lt;&lt; *f1(v,5)    &lt;&lt;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&lt;&lt; (*p2)(v,5)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": 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&lt;&lt; *(*p2)(v,5) &lt;&lt;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&lt;&lt; p3(v,5)   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": 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&lt;&lt; *p3(v,5)    &lt;&lt;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61128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Ponteiros para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de ponteiros </a:t>
            </a:r>
            <a:r>
              <a:rPr lang="pt-BR" dirty="0"/>
              <a:t>poderia ser construído para </a:t>
            </a:r>
            <a:br>
              <a:rPr lang="pt-BR" dirty="0"/>
            </a:br>
            <a:r>
              <a:rPr lang="pt-BR" dirty="0"/>
              <a:t>trabalhar com as </a:t>
            </a:r>
            <a:r>
              <a:rPr lang="pt-BR" dirty="0">
                <a:latin typeface="+mj-lt"/>
              </a:rPr>
              <a:t>3</a:t>
            </a:r>
            <a:r>
              <a:rPr lang="pt-BR" dirty="0"/>
              <a:t> funções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Cada elemento de </a:t>
            </a:r>
            <a:r>
              <a:rPr lang="pt-BR" dirty="0" err="1"/>
              <a:t>pv</a:t>
            </a:r>
            <a:r>
              <a:rPr lang="pt-BR" dirty="0"/>
              <a:t> é um ponteiro para função</a:t>
            </a:r>
          </a:p>
          <a:p>
            <a:endParaRPr lang="pt-BR" dirty="0"/>
          </a:p>
          <a:p>
            <a:endParaRPr lang="pt-BR" dirty="0"/>
          </a:p>
          <a:p>
            <a:pPr marL="68580" indent="0"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631504" y="2948751"/>
            <a:ext cx="7755954" cy="1294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f1(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f2(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f3(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n);</a:t>
            </a:r>
          </a:p>
          <a:p>
            <a:pPr>
              <a:lnSpc>
                <a:spcPct val="150000"/>
              </a:lnSpc>
            </a:pP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(*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pv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[3])(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*,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n) = {f1,f2,f3};</a:t>
            </a:r>
          </a:p>
        </p:txBody>
      </p:sp>
      <p:sp>
        <p:nvSpPr>
          <p:cNvPr id="7" name="Retângulo 6"/>
          <p:cNvSpPr/>
          <p:nvPr/>
        </p:nvSpPr>
        <p:spPr>
          <a:xfrm>
            <a:off x="1631504" y="5229200"/>
            <a:ext cx="60642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px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pv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[0](av,5);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py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(*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pv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[1])(av,5);</a:t>
            </a:r>
          </a:p>
        </p:txBody>
      </p:sp>
    </p:spTree>
    <p:extLst>
      <p:ext uri="{BB962C8B-B14F-4D97-AF65-F5344CB8AC3E}">
        <p14:creationId xmlns:p14="http://schemas.microsoft.com/office/powerpoint/2010/main" val="1895269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Simplificando com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typedef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C++ fornece outras ferramentas, além do auto,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simplificar declarações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Esta técnica pode ser usada com ponteiros para funções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669225" y="2924944"/>
            <a:ext cx="60642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real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  <a:br>
              <a:rPr lang="pt-BR" dirty="0">
                <a:latin typeface="Consolas" pitchFamily="49" charset="0"/>
                <a:cs typeface="Consolas" pitchFamily="49" charset="0"/>
              </a:rPr>
            </a:b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short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87910" y="4590420"/>
            <a:ext cx="8728570" cy="1294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* (*</a:t>
            </a:r>
            <a:r>
              <a:rPr lang="pt-BR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fpointer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*,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fpointer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p1 = f1;</a:t>
            </a:r>
          </a:p>
          <a:p>
            <a:pPr>
              <a:lnSpc>
                <a:spcPct val="150000"/>
              </a:lnSpc>
            </a:pP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fpointer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func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[3] = {f1, f2, f3};</a:t>
            </a:r>
          </a:p>
        </p:txBody>
      </p:sp>
    </p:spTree>
    <p:extLst>
      <p:ext uri="{BB962C8B-B14F-4D97-AF65-F5344CB8AC3E}">
        <p14:creationId xmlns:p14="http://schemas.microsoft.com/office/powerpoint/2010/main" val="3297798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em C++ </a:t>
            </a:r>
            <a:r>
              <a:rPr lang="pt-BR" dirty="0"/>
              <a:t>pode ser marcada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inline</a:t>
            </a:r>
          </a:p>
          <a:p>
            <a:pPr lvl="1"/>
            <a:r>
              <a:rPr lang="pt-BR" dirty="0"/>
              <a:t>Substitui a chamada da função pelo seu conteúdo</a:t>
            </a:r>
          </a:p>
          <a:p>
            <a:pPr lvl="1"/>
            <a:r>
              <a:rPr lang="pt-BR" dirty="0"/>
              <a:t>Ideal para funções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pequenas</a:t>
            </a:r>
            <a:r>
              <a:rPr lang="pt-BR" dirty="0"/>
              <a:t>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 repetem</a:t>
            </a:r>
            <a:r>
              <a:rPr lang="pt-BR" dirty="0"/>
              <a:t> muito</a:t>
            </a:r>
          </a:p>
          <a:p>
            <a:pPr lvl="1"/>
            <a:r>
              <a:rPr lang="pt-BR" dirty="0"/>
              <a:t>Especialmente útil para o caminho crítico de um código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Ponteiros para funções </a:t>
            </a:r>
            <a:r>
              <a:rPr lang="pt-BR" dirty="0"/>
              <a:t>podem ser usados para mudar o comportamento da função sem ter que reescrevê-la</a:t>
            </a:r>
          </a:p>
          <a:p>
            <a:pPr lvl="1"/>
            <a:r>
              <a:rPr lang="pt-BR" dirty="0"/>
              <a:t>Muito usado na biblioteca STL do C++</a:t>
            </a:r>
          </a:p>
          <a:p>
            <a:pPr lvl="2"/>
            <a:r>
              <a:rPr lang="pt-BR" dirty="0"/>
              <a:t>Funções de ordenação, busca, mínimo, máximo, etc.</a:t>
            </a:r>
          </a:p>
        </p:txBody>
      </p:sp>
    </p:spTree>
    <p:extLst>
      <p:ext uri="{BB962C8B-B14F-4D97-AF65-F5344CB8AC3E}">
        <p14:creationId xmlns:p14="http://schemas.microsoft.com/office/powerpoint/2010/main" val="400033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tângulo: Cantos Arredondados 57"/>
          <p:cNvSpPr/>
          <p:nvPr/>
        </p:nvSpPr>
        <p:spPr>
          <a:xfrm>
            <a:off x="2534659" y="5124679"/>
            <a:ext cx="1110268" cy="34051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722498" y="2996952"/>
            <a:ext cx="299759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square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x);</a:t>
            </a:r>
            <a:b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b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a;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b = 5.0;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latin typeface="Consolas" pitchFamily="49" charset="0"/>
                <a:cs typeface="Consolas" pitchFamily="49" charset="0"/>
              </a:rPr>
              <a:t>    a =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square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(b);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</a:t>
            </a:r>
            <a:br>
              <a:rPr lang="pt-BR" sz="1400" dirty="0"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"a = "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...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89FC1CF6-F8A5-408A-826D-D695D6CFB05B}"/>
              </a:ext>
            </a:extLst>
          </p:cNvPr>
          <p:cNvSpPr/>
          <p:nvPr/>
        </p:nvSpPr>
        <p:spPr>
          <a:xfrm>
            <a:off x="10610325" y="2060848"/>
            <a:ext cx="362475" cy="3600007"/>
          </a:xfrm>
          <a:prstGeom prst="rect">
            <a:avLst/>
          </a:prstGeom>
          <a:solidFill>
            <a:schemeClr val="bg1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1400" dirty="0"/>
              <a:t>Memória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 </a:t>
            </a:r>
            <a:r>
              <a:rPr lang="pt-BR" sz="2800" dirty="0">
                <a:solidFill>
                  <a:schemeClr val="accent3">
                    <a:lumMod val="75000"/>
                  </a:schemeClr>
                </a:solidFill>
              </a:rPr>
              <a:t>chamada de uma função</a:t>
            </a:r>
            <a:r>
              <a:rPr lang="pt-BR" sz="2800" dirty="0"/>
              <a:t> </a:t>
            </a:r>
            <a:br>
              <a:rPr lang="pt-BR" sz="2800" dirty="0"/>
            </a:br>
            <a:r>
              <a:rPr lang="pt-BR" sz="2800" dirty="0"/>
              <a:t>implica na execução de várias tarefas:</a:t>
            </a:r>
          </a:p>
        </p:txBody>
      </p:sp>
      <p:sp>
        <p:nvSpPr>
          <p:cNvPr id="6" name="Retângulo 5"/>
          <p:cNvSpPr/>
          <p:nvPr/>
        </p:nvSpPr>
        <p:spPr>
          <a:xfrm>
            <a:off x="5454473" y="2992022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pt-BR" sz="1400" dirty="0"/>
              <a:t>Armazenar o endereço </a:t>
            </a:r>
            <a:br>
              <a:rPr lang="pt-BR" sz="1400" dirty="0"/>
            </a:br>
            <a:r>
              <a:rPr lang="pt-BR" sz="1400" dirty="0"/>
              <a:t>da próxima instrução</a:t>
            </a:r>
          </a:p>
        </p:txBody>
      </p:sp>
      <p:sp>
        <p:nvSpPr>
          <p:cNvPr id="7" name="Elipse 6"/>
          <p:cNvSpPr/>
          <p:nvPr/>
        </p:nvSpPr>
        <p:spPr>
          <a:xfrm>
            <a:off x="5103486" y="2997407"/>
            <a:ext cx="301825" cy="2920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1</a:t>
            </a:r>
          </a:p>
        </p:txBody>
      </p:sp>
      <p:sp>
        <p:nvSpPr>
          <p:cNvPr id="8" name="Retângulo 7"/>
          <p:cNvSpPr/>
          <p:nvPr/>
        </p:nvSpPr>
        <p:spPr>
          <a:xfrm>
            <a:off x="8721150" y="2060455"/>
            <a:ext cx="1896084" cy="210409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8721150" y="4164884"/>
            <a:ext cx="1896084" cy="149636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8607844" y="4218487"/>
            <a:ext cx="18682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400" b="1" dirty="0">
                <a:solidFill>
                  <a:schemeClr val="accent3"/>
                </a:solidFill>
              </a:rPr>
              <a:t>instruções</a:t>
            </a:r>
          </a:p>
          <a:p>
            <a:pPr algn="r"/>
            <a:r>
              <a:rPr lang="pt-BR" sz="1400" dirty="0"/>
              <a:t>.</a:t>
            </a:r>
            <a:r>
              <a:rPr lang="pt-BR" sz="1400" dirty="0" err="1"/>
              <a:t>text</a:t>
            </a:r>
            <a:endParaRPr lang="pt-BR" sz="1400" dirty="0"/>
          </a:p>
        </p:txBody>
      </p:sp>
      <p:sp>
        <p:nvSpPr>
          <p:cNvPr id="12" name="Retângulo 11"/>
          <p:cNvSpPr/>
          <p:nvPr/>
        </p:nvSpPr>
        <p:spPr>
          <a:xfrm>
            <a:off x="8607844" y="2088745"/>
            <a:ext cx="18682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400" b="1" dirty="0">
                <a:solidFill>
                  <a:schemeClr val="accent3"/>
                </a:solidFill>
              </a:rPr>
              <a:t>dados</a:t>
            </a:r>
          </a:p>
          <a:p>
            <a:pPr algn="r"/>
            <a:r>
              <a:rPr lang="pt-BR" sz="1400" dirty="0"/>
              <a:t>.</a:t>
            </a:r>
            <a:r>
              <a:rPr lang="pt-BR" sz="1400" dirty="0" err="1"/>
              <a:t>stack</a:t>
            </a:r>
            <a:endParaRPr lang="pt-BR" sz="1400" dirty="0"/>
          </a:p>
        </p:txBody>
      </p:sp>
      <p:sp>
        <p:nvSpPr>
          <p:cNvPr id="13" name="Retângulo 12"/>
          <p:cNvSpPr/>
          <p:nvPr/>
        </p:nvSpPr>
        <p:spPr>
          <a:xfrm>
            <a:off x="8840133" y="2669738"/>
            <a:ext cx="1629369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r>
              <a:rPr lang="pt-BR" sz="1400" b="1" dirty="0"/>
              <a:t>a, b = </a:t>
            </a:r>
            <a:r>
              <a:rPr lang="pt-BR" sz="1400" b="1" dirty="0">
                <a:latin typeface="+mj-lt"/>
              </a:rPr>
              <a:t>5.0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8840954" y="3442688"/>
            <a:ext cx="1635133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400" b="1" dirty="0"/>
              <a:t>x = </a:t>
            </a:r>
            <a:r>
              <a:rPr lang="pt-BR" sz="1400" b="1" dirty="0">
                <a:latin typeface="+mj-lt"/>
              </a:rPr>
              <a:t>5.0</a:t>
            </a:r>
            <a:r>
              <a:rPr lang="pt-BR" sz="1400" dirty="0"/>
              <a:t> 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8840132" y="3044166"/>
            <a:ext cx="1629369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400" b="1" dirty="0">
                <a:latin typeface="+mj-lt"/>
              </a:rPr>
              <a:t>0xF803CD</a:t>
            </a:r>
          </a:p>
        </p:txBody>
      </p:sp>
      <p:sp>
        <p:nvSpPr>
          <p:cNvPr id="18" name="Elipse 17"/>
          <p:cNvSpPr/>
          <p:nvPr/>
        </p:nvSpPr>
        <p:spPr>
          <a:xfrm>
            <a:off x="8526440" y="3055120"/>
            <a:ext cx="301825" cy="292072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1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5470791" y="3641327"/>
            <a:ext cx="2433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pt-BR" sz="1400" dirty="0"/>
              <a:t>Copiar os argumentos </a:t>
            </a:r>
            <a:br>
              <a:rPr lang="pt-BR" sz="1400" dirty="0"/>
            </a:br>
            <a:r>
              <a:rPr lang="pt-BR" sz="1400" dirty="0"/>
              <a:t>da função para a pilha</a:t>
            </a:r>
          </a:p>
        </p:txBody>
      </p:sp>
      <p:sp>
        <p:nvSpPr>
          <p:cNvPr id="20" name="Elipse 19"/>
          <p:cNvSpPr/>
          <p:nvPr/>
        </p:nvSpPr>
        <p:spPr>
          <a:xfrm>
            <a:off x="5103485" y="3646575"/>
            <a:ext cx="301825" cy="2920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2</a:t>
            </a:r>
          </a:p>
        </p:txBody>
      </p:sp>
      <p:sp>
        <p:nvSpPr>
          <p:cNvPr id="21" name="Elipse 20"/>
          <p:cNvSpPr/>
          <p:nvPr/>
        </p:nvSpPr>
        <p:spPr>
          <a:xfrm>
            <a:off x="8526440" y="3428079"/>
            <a:ext cx="301825" cy="292072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2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5467058" y="4290632"/>
            <a:ext cx="232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pt-BR" sz="1400" dirty="0"/>
              <a:t>Pular para o endereço de início da função e executá-la</a:t>
            </a:r>
          </a:p>
        </p:txBody>
      </p:sp>
      <p:sp>
        <p:nvSpPr>
          <p:cNvPr id="23" name="Elipse 22"/>
          <p:cNvSpPr/>
          <p:nvPr/>
        </p:nvSpPr>
        <p:spPr>
          <a:xfrm>
            <a:off x="5103485" y="4293585"/>
            <a:ext cx="301825" cy="2920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3</a:t>
            </a:r>
          </a:p>
        </p:txBody>
      </p:sp>
      <p:sp>
        <p:nvSpPr>
          <p:cNvPr id="24" name="Elipse 23"/>
          <p:cNvSpPr/>
          <p:nvPr/>
        </p:nvSpPr>
        <p:spPr>
          <a:xfrm>
            <a:off x="8522045" y="5215515"/>
            <a:ext cx="301825" cy="292072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3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8870997" y="5209455"/>
            <a:ext cx="1605092" cy="30777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400" b="1" dirty="0" err="1"/>
              <a:t>square</a:t>
            </a:r>
            <a:r>
              <a:rPr lang="pt-BR" sz="1400" dirty="0"/>
              <a:t> 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5474692" y="4939936"/>
            <a:ext cx="25226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Colocar o valor de retorno </a:t>
            </a:r>
            <a:br>
              <a:rPr lang="pt-BR" sz="1400" dirty="0"/>
            </a:br>
            <a:r>
              <a:rPr lang="pt-BR" sz="1400" dirty="0"/>
              <a:t>em um registrador</a:t>
            </a:r>
          </a:p>
        </p:txBody>
      </p:sp>
      <p:sp>
        <p:nvSpPr>
          <p:cNvPr id="27" name="Elipse 26"/>
          <p:cNvSpPr/>
          <p:nvPr/>
        </p:nvSpPr>
        <p:spPr>
          <a:xfrm>
            <a:off x="5126180" y="4940595"/>
            <a:ext cx="301825" cy="2920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4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8870995" y="4842132"/>
            <a:ext cx="1605093" cy="30777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400" b="1" dirty="0" err="1"/>
              <a:t>main</a:t>
            </a:r>
            <a:r>
              <a:rPr lang="pt-BR" sz="1400" dirty="0"/>
              <a:t> 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8724997" y="5709849"/>
            <a:ext cx="819672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latin typeface="+mj-lt"/>
              </a:rPr>
              <a:t>25.0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9548231" y="5721649"/>
            <a:ext cx="1049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Registrador</a:t>
            </a:r>
          </a:p>
        </p:txBody>
      </p:sp>
      <p:sp>
        <p:nvSpPr>
          <p:cNvPr id="40" name="Elipse 39"/>
          <p:cNvSpPr/>
          <p:nvPr/>
        </p:nvSpPr>
        <p:spPr>
          <a:xfrm>
            <a:off x="8528633" y="5699485"/>
            <a:ext cx="301825" cy="292072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4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5485445" y="5589240"/>
            <a:ext cx="27110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Pular para o endereço previamente armazenado</a:t>
            </a:r>
          </a:p>
        </p:txBody>
      </p:sp>
      <p:sp>
        <p:nvSpPr>
          <p:cNvPr id="42" name="Elipse 41"/>
          <p:cNvSpPr/>
          <p:nvPr/>
        </p:nvSpPr>
        <p:spPr>
          <a:xfrm>
            <a:off x="5124606" y="5587605"/>
            <a:ext cx="301825" cy="2920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5</a:t>
            </a:r>
          </a:p>
        </p:txBody>
      </p:sp>
      <p:sp>
        <p:nvSpPr>
          <p:cNvPr id="46" name="Elipse 45"/>
          <p:cNvSpPr/>
          <p:nvPr/>
        </p:nvSpPr>
        <p:spPr>
          <a:xfrm>
            <a:off x="1784268" y="5147251"/>
            <a:ext cx="301825" cy="2920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1</a:t>
            </a:r>
          </a:p>
        </p:txBody>
      </p:sp>
      <p:sp>
        <p:nvSpPr>
          <p:cNvPr id="47" name="Elipse 46"/>
          <p:cNvSpPr/>
          <p:nvPr/>
        </p:nvSpPr>
        <p:spPr>
          <a:xfrm>
            <a:off x="4047140" y="4405187"/>
            <a:ext cx="301825" cy="2920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2</a:t>
            </a:r>
          </a:p>
        </p:txBody>
      </p:sp>
      <p:cxnSp>
        <p:nvCxnSpPr>
          <p:cNvPr id="49" name="Conector Angulado 48"/>
          <p:cNvCxnSpPr>
            <a:cxnSpLocks/>
          </p:cNvCxnSpPr>
          <p:nvPr/>
        </p:nvCxnSpPr>
        <p:spPr>
          <a:xfrm flipV="1">
            <a:off x="3645509" y="3939255"/>
            <a:ext cx="278817" cy="13652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E7AC3EF5-7BF4-4453-A446-85BA1C5ED550}"/>
              </a:ext>
            </a:extLst>
          </p:cNvPr>
          <p:cNvSpPr/>
          <p:nvPr/>
        </p:nvSpPr>
        <p:spPr>
          <a:xfrm>
            <a:off x="8520323" y="4841211"/>
            <a:ext cx="301825" cy="292072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0</a:t>
            </a:r>
          </a:p>
        </p:txBody>
      </p:sp>
      <p:sp>
        <p:nvSpPr>
          <p:cNvPr id="57" name="Elipse 56"/>
          <p:cNvSpPr/>
          <p:nvPr/>
        </p:nvSpPr>
        <p:spPr>
          <a:xfrm>
            <a:off x="8524495" y="4841211"/>
            <a:ext cx="301825" cy="292072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+mj-lt"/>
              </a:rPr>
              <a:t>5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047AE4CA-F244-474F-9084-252B95F41900}"/>
              </a:ext>
            </a:extLst>
          </p:cNvPr>
          <p:cNvSpPr/>
          <p:nvPr/>
        </p:nvSpPr>
        <p:spPr>
          <a:xfrm>
            <a:off x="8846304" y="2671511"/>
            <a:ext cx="1629369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r>
              <a:rPr lang="pt-BR" sz="1400" b="1" dirty="0"/>
              <a:t>a = </a:t>
            </a:r>
            <a:r>
              <a:rPr lang="pt-BR" sz="1400" b="1" dirty="0">
                <a:latin typeface="+mj-lt"/>
              </a:rPr>
              <a:t>25.0</a:t>
            </a:r>
            <a:r>
              <a:rPr lang="pt-BR" sz="1400" b="1" dirty="0"/>
              <a:t>, b = </a:t>
            </a:r>
            <a:r>
              <a:rPr lang="pt-BR" sz="1400" b="1" dirty="0">
                <a:latin typeface="+mj-lt"/>
              </a:rPr>
              <a:t>5.0</a:t>
            </a:r>
          </a:p>
        </p:txBody>
      </p:sp>
    </p:spTree>
    <p:extLst>
      <p:ext uri="{BB962C8B-B14F-4D97-AF65-F5344CB8AC3E}">
        <p14:creationId xmlns:p14="http://schemas.microsoft.com/office/powerpoint/2010/main" val="50073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4" grpId="0" animBg="1"/>
      <p:bldP spid="14" grpId="1" animBg="1"/>
      <p:bldP spid="17" grpId="0" animBg="1"/>
      <p:bldP spid="17" grpId="1" animBg="1"/>
      <p:bldP spid="18" grpId="0" animBg="1"/>
      <p:bldP spid="18" grpId="1" animBg="1"/>
      <p:bldP spid="19" grpId="0"/>
      <p:bldP spid="20" grpId="0" animBg="1"/>
      <p:bldP spid="21" grpId="0" animBg="1"/>
      <p:bldP spid="21" grpId="1" animBg="1"/>
      <p:bldP spid="22" grpId="0"/>
      <p:bldP spid="23" grpId="0" animBg="1"/>
      <p:bldP spid="24" grpId="0" animBg="1"/>
      <p:bldP spid="26" grpId="0"/>
      <p:bldP spid="27" grpId="0" animBg="1"/>
      <p:bldP spid="32" grpId="0" animBg="1"/>
      <p:bldP spid="33" grpId="0"/>
      <p:bldP spid="40" grpId="0" animBg="1"/>
      <p:bldP spid="41" grpId="0"/>
      <p:bldP spid="42" grpId="0" animBg="1"/>
      <p:bldP spid="46" grpId="0" animBg="1"/>
      <p:bldP spid="47" grpId="0" animBg="1"/>
      <p:bldP spid="57" grpId="0" animBg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B558F503-55F9-4D51-9EC5-9E68D519CCDC}"/>
              </a:ext>
            </a:extLst>
          </p:cNvPr>
          <p:cNvSpPr/>
          <p:nvPr/>
        </p:nvSpPr>
        <p:spPr>
          <a:xfrm>
            <a:off x="5111316" y="3789040"/>
            <a:ext cx="3648980" cy="165618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952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675548"/>
            <a:ext cx="10363200" cy="4572000"/>
          </a:xfrm>
        </p:spPr>
        <p:txBody>
          <a:bodyPr/>
          <a:lstStyle/>
          <a:p>
            <a:r>
              <a:rPr lang="pt-BR" dirty="0"/>
              <a:t>Esse processo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chamada da função </a:t>
            </a:r>
            <a:r>
              <a:rPr lang="pt-BR" dirty="0"/>
              <a:t>possui um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custo</a:t>
            </a:r>
            <a:r>
              <a:rPr lang="pt-BR" dirty="0"/>
              <a:t> que cresce com o número de chamadas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135560" y="3284984"/>
            <a:ext cx="68407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linha(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'-'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 2);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linha(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'*'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 4);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 linha(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'='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 8);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5111316" y="3865116"/>
            <a:ext cx="3816424" cy="14401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108000" rIns="144000" bIns="108000" rtlCol="0" anchor="ctr" anchorCtr="0"/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linha(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n)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i=0; i &lt; n; ++i)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Seta: para a Direita Listrada 11">
            <a:extLst>
              <a:ext uri="{FF2B5EF4-FFF2-40B4-BE49-F238E27FC236}">
                <a16:creationId xmlns:a16="http://schemas.microsoft.com/office/drawing/2014/main" id="{5D013AE4-D960-4D5A-BE60-B46FA9A3F541}"/>
              </a:ext>
            </a:extLst>
          </p:cNvPr>
          <p:cNvSpPr/>
          <p:nvPr/>
        </p:nvSpPr>
        <p:spPr>
          <a:xfrm>
            <a:off x="4671512" y="3961548"/>
            <a:ext cx="299222" cy="216024"/>
          </a:xfrm>
          <a:prstGeom prst="striped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Listrada 13">
            <a:extLst>
              <a:ext uri="{FF2B5EF4-FFF2-40B4-BE49-F238E27FC236}">
                <a16:creationId xmlns:a16="http://schemas.microsoft.com/office/drawing/2014/main" id="{AAA2A451-B7BB-4501-8044-B3B3BDFAE932}"/>
              </a:ext>
            </a:extLst>
          </p:cNvPr>
          <p:cNvSpPr/>
          <p:nvPr/>
        </p:nvSpPr>
        <p:spPr>
          <a:xfrm>
            <a:off x="4671512" y="4509208"/>
            <a:ext cx="299222" cy="216024"/>
          </a:xfrm>
          <a:prstGeom prst="striped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Listrada 14">
            <a:extLst>
              <a:ext uri="{FF2B5EF4-FFF2-40B4-BE49-F238E27FC236}">
                <a16:creationId xmlns:a16="http://schemas.microsoft.com/office/drawing/2014/main" id="{13021F9A-7C04-4848-A5A5-EB0E4A3C12D5}"/>
              </a:ext>
            </a:extLst>
          </p:cNvPr>
          <p:cNvSpPr/>
          <p:nvPr/>
        </p:nvSpPr>
        <p:spPr>
          <a:xfrm>
            <a:off x="4671512" y="5056868"/>
            <a:ext cx="299222" cy="216024"/>
          </a:xfrm>
          <a:prstGeom prst="striped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42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Inline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Funções </a:t>
            </a:r>
            <a:r>
              <a:rPr lang="pt-BR" dirty="0" err="1"/>
              <a:t>inline</a:t>
            </a:r>
            <a:r>
              <a:rPr lang="pt-BR" dirty="0"/>
              <a:t> tornam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código mais rápido</a:t>
            </a:r>
          </a:p>
          <a:p>
            <a:pPr lvl="1"/>
            <a:r>
              <a:rPr lang="pt-BR" dirty="0"/>
              <a:t>O compilador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incorpora as funções </a:t>
            </a:r>
            <a:r>
              <a:rPr lang="pt-BR" dirty="0"/>
              <a:t>inline no código executável</a:t>
            </a:r>
          </a:p>
          <a:p>
            <a:pPr lvl="1"/>
            <a:r>
              <a:rPr lang="pt-BR" dirty="0"/>
              <a:t>A chamada é substituída pelo código da função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2325230" y="3819237"/>
            <a:ext cx="244827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linha(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'-'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2);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linha(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'*'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4);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linha(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'='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8);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6B41113-4B75-4006-ABAA-DFF6FBE2DC6F}"/>
              </a:ext>
            </a:extLst>
          </p:cNvPr>
          <p:cNvGrpSpPr/>
          <p:nvPr/>
        </p:nvGrpSpPr>
        <p:grpSpPr>
          <a:xfrm>
            <a:off x="6312024" y="3573016"/>
            <a:ext cx="3528392" cy="2616101"/>
            <a:chOff x="6312024" y="3717032"/>
            <a:chExt cx="3528392" cy="2616101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F0829ED-8640-4BA3-BEC3-9663E922F722}"/>
                </a:ext>
              </a:extLst>
            </p:cNvPr>
            <p:cNvSpPr/>
            <p:nvPr/>
          </p:nvSpPr>
          <p:spPr>
            <a:xfrm>
              <a:off x="6610350" y="4129996"/>
              <a:ext cx="2650554" cy="525482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7D4CDCB9-40FF-4AE1-8B56-54908144C107}"/>
                </a:ext>
              </a:extLst>
            </p:cNvPr>
            <p:cNvSpPr/>
            <p:nvPr/>
          </p:nvSpPr>
          <p:spPr>
            <a:xfrm>
              <a:off x="6610350" y="4862358"/>
              <a:ext cx="2650554" cy="525223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29CCB65A-68D4-4797-AB66-95775065EA65}"/>
                </a:ext>
              </a:extLst>
            </p:cNvPr>
            <p:cNvSpPr/>
            <p:nvPr/>
          </p:nvSpPr>
          <p:spPr>
            <a:xfrm>
              <a:off x="6610350" y="5579319"/>
              <a:ext cx="2650554" cy="525223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6312024" y="3717032"/>
              <a:ext cx="3528392" cy="26161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itchFamily="49" charset="0"/>
                </a:rPr>
                <a:t>int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sz="1400" dirty="0" err="1">
                  <a:latin typeface="Consolas" pitchFamily="49" charset="0"/>
                  <a:cs typeface="Consolas" pitchFamily="49" charset="0"/>
                </a:rPr>
                <a:t>main</a:t>
              </a:r>
              <a:r>
                <a:rPr lang="pt-BR" sz="1400" dirty="0">
                  <a:latin typeface="Consolas" pitchFamily="49" charset="0"/>
                  <a:cs typeface="Consolas" pitchFamily="49" charset="0"/>
                </a:rPr>
                <a:t>()</a:t>
              </a:r>
            </a:p>
            <a:p>
              <a:r>
                <a:rPr lang="pt-BR" sz="1400" dirty="0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for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i=0; i &lt; 2; ++i)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pt-B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cout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&lt;&lt; 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'-'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pPr>
                <a:spcAft>
                  <a:spcPts val="600"/>
                </a:spcAft>
              </a:pP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...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i=0; i &lt; 4; ++i)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pt-B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cout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&lt;&lt; 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'*'</a:t>
              </a:r>
              <a:r>
                <a:rPr lang="pt-BR" sz="1400" dirty="0">
                  <a:latin typeface="Consolas" pitchFamily="49" charset="0"/>
                  <a:cs typeface="Consolas" pitchFamily="49" charset="0"/>
                </a:rPr>
                <a:t>;</a:t>
              </a:r>
            </a:p>
            <a:p>
              <a:pPr>
                <a:spcAft>
                  <a:spcPts val="600"/>
                </a:spcAft>
              </a:pPr>
              <a:r>
                <a:rPr lang="pt-BR" sz="1400" dirty="0">
                  <a:latin typeface="Consolas" pitchFamily="49" charset="0"/>
                  <a:cs typeface="Consolas" pitchFamily="49" charset="0"/>
                </a:rPr>
                <a:t>   ...</a:t>
              </a:r>
            </a:p>
            <a:p>
              <a:r>
                <a:rPr lang="pt-BR" sz="1400" dirty="0"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i=0; i &lt; 8; ++i)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pt-B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cout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&lt;&lt; 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'='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6668616" y="4145752"/>
              <a:ext cx="2592288" cy="559333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Seta: para a Direita Listrada 3">
            <a:extLst>
              <a:ext uri="{FF2B5EF4-FFF2-40B4-BE49-F238E27FC236}">
                <a16:creationId xmlns:a16="http://schemas.microsoft.com/office/drawing/2014/main" id="{440E9925-C39F-4D25-B8E9-848366F11DC6}"/>
              </a:ext>
            </a:extLst>
          </p:cNvPr>
          <p:cNvSpPr/>
          <p:nvPr/>
        </p:nvSpPr>
        <p:spPr>
          <a:xfrm>
            <a:off x="5148706" y="4557030"/>
            <a:ext cx="719636" cy="648072"/>
          </a:xfrm>
          <a:prstGeom prst="striped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93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Inline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343472" y="1779369"/>
            <a:ext cx="1023892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inline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square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x) {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x * x; }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a, b;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c = 13.0;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a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square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(5.0);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b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square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(4.5 + 7.5);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"a =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a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", b =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b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"c =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c;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", c quadrado =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square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(c++)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"Agora c =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c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   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C1898F-CEF7-4C1D-BCA6-DEC781C118C9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Inline.cpp</a:t>
            </a:r>
          </a:p>
        </p:txBody>
      </p:sp>
    </p:spTree>
    <p:extLst>
      <p:ext uri="{BB962C8B-B14F-4D97-AF65-F5344CB8AC3E}">
        <p14:creationId xmlns:p14="http://schemas.microsoft.com/office/powerpoint/2010/main" val="385666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Inline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saída do programa é: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Funções inline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 comportam como funções normais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Expressões são avaliadas antes da passagem de parâmetros</a:t>
            </a:r>
          </a:p>
          <a:p>
            <a:pPr lvl="1"/>
            <a:r>
              <a:rPr lang="pt-BR" dirty="0"/>
              <a:t>Passagem é feita por valor (cópia)</a:t>
            </a:r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505670"/>
            <a:ext cx="6715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a = 25, b = 144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c = 13, c quadrado = 169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Agora c = 14</a:t>
            </a:r>
          </a:p>
        </p:txBody>
      </p:sp>
    </p:spTree>
    <p:extLst>
      <p:ext uri="{BB962C8B-B14F-4D97-AF65-F5344CB8AC3E}">
        <p14:creationId xmlns:p14="http://schemas.microsoft.com/office/powerpoint/2010/main" val="849335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Inline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uso de funções inline </a:t>
            </a:r>
            <a:r>
              <a:rPr lang="pt-BR" dirty="0"/>
              <a:t>deve ser bem estudado:</a:t>
            </a:r>
          </a:p>
          <a:p>
            <a:pPr lvl="1"/>
            <a:r>
              <a:rPr lang="pt-BR" dirty="0"/>
              <a:t>Provocam o crescimento do código </a:t>
            </a:r>
          </a:p>
          <a:p>
            <a:pPr lvl="2">
              <a:spcAft>
                <a:spcPts val="1200"/>
              </a:spcAft>
            </a:pPr>
            <a:r>
              <a:rPr lang="pt-BR" dirty="0"/>
              <a:t>O que implica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maior uso de memória</a:t>
            </a:r>
          </a:p>
          <a:p>
            <a:pPr lvl="1"/>
            <a:r>
              <a:rPr lang="pt-BR" dirty="0"/>
              <a:t>Não vale a pena usar para funções:</a:t>
            </a:r>
          </a:p>
          <a:p>
            <a:pPr lvl="2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Complexas</a:t>
            </a:r>
            <a:r>
              <a:rPr lang="pt-BR" dirty="0"/>
              <a:t>: o custo da chamada é insignificante </a:t>
            </a:r>
            <a:br>
              <a:rPr lang="pt-BR" dirty="0"/>
            </a:br>
            <a:r>
              <a:rPr lang="pt-BR" dirty="0"/>
              <a:t>comparado ao tempo de execução da função</a:t>
            </a:r>
          </a:p>
          <a:p>
            <a:pPr lvl="2">
              <a:spcAft>
                <a:spcPts val="1200"/>
              </a:spcAft>
            </a:pP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Pouco usadas</a:t>
            </a:r>
            <a:r>
              <a:rPr lang="pt-BR" dirty="0"/>
              <a:t>: o ganho do programa é pequeno</a:t>
            </a:r>
          </a:p>
          <a:p>
            <a:pPr lvl="1"/>
            <a:r>
              <a:rPr lang="pt-BR" dirty="0"/>
              <a:t>Se a função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couber em uma linha</a:t>
            </a:r>
            <a:r>
              <a:rPr lang="pt-BR" dirty="0"/>
              <a:t>, ela </a:t>
            </a:r>
            <a:br>
              <a:rPr lang="pt-BR" dirty="0"/>
            </a:br>
            <a:r>
              <a:rPr lang="pt-BR" dirty="0"/>
              <a:t>provavelmente não é boa candidata a ser inline</a:t>
            </a:r>
          </a:p>
        </p:txBody>
      </p:sp>
    </p:spTree>
    <p:extLst>
      <p:ext uri="{BB962C8B-B14F-4D97-AF65-F5344CB8AC3E}">
        <p14:creationId xmlns:p14="http://schemas.microsoft.com/office/powerpoint/2010/main" val="3778566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Inline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Funções inline existem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apenas no C++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 linguagem C usa macros </a:t>
            </a:r>
            <a:r>
              <a:rPr lang="pt-BR" dirty="0"/>
              <a:t>para implementar </a:t>
            </a:r>
            <a:br>
              <a:rPr lang="pt-BR" dirty="0"/>
            </a:br>
            <a:r>
              <a:rPr lang="pt-BR" dirty="0"/>
              <a:t>uma funcionalidade semelhante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Mas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macros fazem apenas substituições </a:t>
            </a:r>
            <a:r>
              <a:rPr lang="pt-BR" dirty="0"/>
              <a:t>de texto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Em C++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recomenda-se utilizar funções inline </a:t>
            </a:r>
            <a:r>
              <a:rPr lang="pt-BR" dirty="0"/>
              <a:t>no lugar </a:t>
            </a:r>
            <a:br>
              <a:rPr lang="pt-BR" dirty="0"/>
            </a:br>
            <a:r>
              <a:rPr lang="pt-BR" dirty="0"/>
              <a:t>das antigas macros utilizadas na linguagem C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991544" y="3212976"/>
            <a:ext cx="6929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#define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SQUARE(X) X*X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4221089"/>
            <a:ext cx="69294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a = SQUARE(5.0);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a = 5.0*5.0; </a:t>
            </a:r>
            <a:r>
              <a:rPr lang="pt-BR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√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b = SQUARE(4.5 + 7.5);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b = 4.5 + 7.5*4.5 + 7.5; </a:t>
            </a:r>
            <a:r>
              <a:rPr lang="el-G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Χ</a:t>
            </a:r>
            <a:endParaRPr lang="pt-BR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c = SQUARE(x++);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d = x++*x++; </a:t>
            </a:r>
            <a:r>
              <a:rPr lang="el-G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Χ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516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3715</TotalTime>
  <Words>2478</Words>
  <Application>Microsoft Office PowerPoint</Application>
  <PresentationFormat>Widescreen</PresentationFormat>
  <Paragraphs>427</Paragraphs>
  <Slides>27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6" baseType="lpstr">
      <vt:lpstr>Calibri</vt:lpstr>
      <vt:lpstr>Consolas</vt:lpstr>
      <vt:lpstr>Corbel</vt:lpstr>
      <vt:lpstr>Courier New</vt:lpstr>
      <vt:lpstr>Verdana</vt:lpstr>
      <vt:lpstr>Wingdings</vt:lpstr>
      <vt:lpstr>Wingdings 2</vt:lpstr>
      <vt:lpstr>Wingdings 3</vt:lpstr>
      <vt:lpstr>Metrô</vt:lpstr>
      <vt:lpstr>Funções inline e  Ponteiros para funções</vt:lpstr>
      <vt:lpstr>Introdução</vt:lpstr>
      <vt:lpstr>Introdução</vt:lpstr>
      <vt:lpstr>Introdução</vt:lpstr>
      <vt:lpstr>Funções Inline</vt:lpstr>
      <vt:lpstr>Funções Inline</vt:lpstr>
      <vt:lpstr>Funções Inline</vt:lpstr>
      <vt:lpstr>Funções Inline</vt:lpstr>
      <vt:lpstr>Funções Inline</vt:lpstr>
      <vt:lpstr>Ponteiros para Funções</vt:lpstr>
      <vt:lpstr>Ponteiros para Funções</vt:lpstr>
      <vt:lpstr>Ponteiros para Funções</vt:lpstr>
      <vt:lpstr>Ponteiros para Funções</vt:lpstr>
      <vt:lpstr>Ponteiros para Funções</vt:lpstr>
      <vt:lpstr>Ponteiros para Funções</vt:lpstr>
      <vt:lpstr>Ponteiros para Funções</vt:lpstr>
      <vt:lpstr>Chamando Função com Ponteiro</vt:lpstr>
      <vt:lpstr>Chamando Função com Ponteiro</vt:lpstr>
      <vt:lpstr>Exemplo de Aplicação</vt:lpstr>
      <vt:lpstr>Exemplo de Aplicação</vt:lpstr>
      <vt:lpstr>Exemplo de Aplicação</vt:lpstr>
      <vt:lpstr>Mais Ponteiros para Funções</vt:lpstr>
      <vt:lpstr>Mais Ponteiros para Funções</vt:lpstr>
      <vt:lpstr>Mais Ponteiros para Funções</vt:lpstr>
      <vt:lpstr>Mais Ponteiros para Funções</vt:lpstr>
      <vt:lpstr>Simplificando com typedef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Funções Inline e Ponteiros para Funções</dc:title>
  <dc:creator>Judson Santiago</dc:creator>
  <cp:keywords>Funções; Ponteiros; Inline;</cp:keywords>
  <cp:lastModifiedBy>Judson Santiago</cp:lastModifiedBy>
  <cp:revision>346</cp:revision>
  <dcterms:created xsi:type="dcterms:W3CDTF">2009-04-23T16:40:18Z</dcterms:created>
  <dcterms:modified xsi:type="dcterms:W3CDTF">2021-05-31T17:12:49Z</dcterms:modified>
  <cp:category>Aula</cp:category>
</cp:coreProperties>
</file>