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344" r:id="rId3"/>
    <p:sldId id="358" r:id="rId4"/>
    <p:sldId id="345" r:id="rId5"/>
    <p:sldId id="346" r:id="rId6"/>
    <p:sldId id="348" r:id="rId7"/>
    <p:sldId id="349" r:id="rId8"/>
    <p:sldId id="350" r:id="rId9"/>
    <p:sldId id="351" r:id="rId10"/>
    <p:sldId id="356" r:id="rId11"/>
    <p:sldId id="352" r:id="rId12"/>
    <p:sldId id="353" r:id="rId13"/>
    <p:sldId id="354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57" r:id="rId25"/>
    <p:sldId id="328" r:id="rId26"/>
    <p:sldId id="329" r:id="rId27"/>
    <p:sldId id="330" r:id="rId28"/>
    <p:sldId id="336" r:id="rId29"/>
    <p:sldId id="337" r:id="rId30"/>
    <p:sldId id="338" r:id="rId31"/>
    <p:sldId id="339" r:id="rId32"/>
    <p:sldId id="340" r:id="rId33"/>
    <p:sldId id="317" r:id="rId34"/>
    <p:sldId id="342" r:id="rId35"/>
    <p:sldId id="343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1ED2C4-0987-4465-A3A1-3334B7ADF49F}" v="13" dt="2021-06-01T17:51:22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260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-2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4DD53D4E-3B97-4172-B358-A07E2685FC77}"/>
    <pc:docChg chg="undo custSel modSld">
      <pc:chgData name="Judson Santiago" userId="ebb108da2f256286" providerId="LiveId" clId="{4DD53D4E-3B97-4172-B358-A07E2685FC77}" dt="2019-10-02T00:47:20.502" v="142" actId="6549"/>
      <pc:docMkLst>
        <pc:docMk/>
      </pc:docMkLst>
      <pc:sldChg chg="modSp">
        <pc:chgData name="Judson Santiago" userId="ebb108da2f256286" providerId="LiveId" clId="{4DD53D4E-3B97-4172-B358-A07E2685FC77}" dt="2019-10-01T23:44:35.199" v="20" actId="1036"/>
        <pc:sldMkLst>
          <pc:docMk/>
          <pc:sldMk cId="2534464719" sldId="325"/>
        </pc:sldMkLst>
        <pc:spChg chg="mod">
          <ac:chgData name="Judson Santiago" userId="ebb108da2f256286" providerId="LiveId" clId="{4DD53D4E-3B97-4172-B358-A07E2685FC77}" dt="2019-10-01T23:44:25.698" v="19" actId="20577"/>
          <ac:spMkLst>
            <pc:docMk/>
            <pc:sldMk cId="2534464719" sldId="325"/>
            <ac:spMk id="3" creationId="{00000000-0000-0000-0000-000000000000}"/>
          </ac:spMkLst>
        </pc:spChg>
        <pc:spChg chg="mod">
          <ac:chgData name="Judson Santiago" userId="ebb108da2f256286" providerId="LiveId" clId="{4DD53D4E-3B97-4172-B358-A07E2685FC77}" dt="2019-10-01T23:44:35.199" v="20" actId="1036"/>
          <ac:spMkLst>
            <pc:docMk/>
            <pc:sldMk cId="2534464719" sldId="325"/>
            <ac:spMk id="4" creationId="{00000000-0000-0000-0000-000000000000}"/>
          </ac:spMkLst>
        </pc:spChg>
        <pc:spChg chg="mod">
          <ac:chgData name="Judson Santiago" userId="ebb108da2f256286" providerId="LiveId" clId="{4DD53D4E-3B97-4172-B358-A07E2685FC77}" dt="2019-10-01T23:44:35.199" v="20" actId="1036"/>
          <ac:spMkLst>
            <pc:docMk/>
            <pc:sldMk cId="2534464719" sldId="325"/>
            <ac:spMk id="5" creationId="{00000000-0000-0000-0000-000000000000}"/>
          </ac:spMkLst>
        </pc:spChg>
      </pc:sldChg>
      <pc:sldChg chg="modSp">
        <pc:chgData name="Judson Santiago" userId="ebb108da2f256286" providerId="LiveId" clId="{4DD53D4E-3B97-4172-B358-A07E2685FC77}" dt="2019-10-01T23:46:08.265" v="77" actId="1076"/>
        <pc:sldMkLst>
          <pc:docMk/>
          <pc:sldMk cId="741854910" sldId="327"/>
        </pc:sldMkLst>
        <pc:spChg chg="mod">
          <ac:chgData name="Judson Santiago" userId="ebb108da2f256286" providerId="LiveId" clId="{4DD53D4E-3B97-4172-B358-A07E2685FC77}" dt="2019-10-01T23:46:02.156" v="76" actId="207"/>
          <ac:spMkLst>
            <pc:docMk/>
            <pc:sldMk cId="741854910" sldId="327"/>
            <ac:spMk id="3" creationId="{00000000-0000-0000-0000-000000000000}"/>
          </ac:spMkLst>
        </pc:spChg>
        <pc:spChg chg="mod">
          <ac:chgData name="Judson Santiago" userId="ebb108da2f256286" providerId="LiveId" clId="{4DD53D4E-3B97-4172-B358-A07E2685FC77}" dt="2019-10-01T23:46:08.265" v="77" actId="1076"/>
          <ac:spMkLst>
            <pc:docMk/>
            <pc:sldMk cId="741854910" sldId="327"/>
            <ac:spMk id="5" creationId="{00000000-0000-0000-0000-000000000000}"/>
          </ac:spMkLst>
        </pc:spChg>
      </pc:sldChg>
      <pc:sldChg chg="modSp">
        <pc:chgData name="Judson Santiago" userId="ebb108da2f256286" providerId="LiveId" clId="{4DD53D4E-3B97-4172-B358-A07E2685FC77}" dt="2019-10-01T23:47:12.941" v="78" actId="6549"/>
        <pc:sldMkLst>
          <pc:docMk/>
          <pc:sldMk cId="3471020835" sldId="328"/>
        </pc:sldMkLst>
        <pc:spChg chg="mod">
          <ac:chgData name="Judson Santiago" userId="ebb108da2f256286" providerId="LiveId" clId="{4DD53D4E-3B97-4172-B358-A07E2685FC77}" dt="2019-10-01T23:47:12.941" v="78" actId="6549"/>
          <ac:spMkLst>
            <pc:docMk/>
            <pc:sldMk cId="3471020835" sldId="328"/>
            <ac:spMk id="3" creationId="{00000000-0000-0000-0000-000000000000}"/>
          </ac:spMkLst>
        </pc:spChg>
      </pc:sldChg>
      <pc:sldChg chg="modSp">
        <pc:chgData name="Judson Santiago" userId="ebb108da2f256286" providerId="LiveId" clId="{4DD53D4E-3B97-4172-B358-A07E2685FC77}" dt="2019-10-02T00:39:00.065" v="86" actId="15"/>
        <pc:sldMkLst>
          <pc:docMk/>
          <pc:sldMk cId="3031936815" sldId="337"/>
        </pc:sldMkLst>
        <pc:spChg chg="mod">
          <ac:chgData name="Judson Santiago" userId="ebb108da2f256286" providerId="LiveId" clId="{4DD53D4E-3B97-4172-B358-A07E2685FC77}" dt="2019-10-02T00:39:00.065" v="86" actId="15"/>
          <ac:spMkLst>
            <pc:docMk/>
            <pc:sldMk cId="3031936815" sldId="337"/>
            <ac:spMk id="4" creationId="{00000000-0000-0000-0000-000000000000}"/>
          </ac:spMkLst>
        </pc:spChg>
      </pc:sldChg>
      <pc:sldChg chg="modSp">
        <pc:chgData name="Judson Santiago" userId="ebb108da2f256286" providerId="LiveId" clId="{4DD53D4E-3B97-4172-B358-A07E2685FC77}" dt="2019-10-02T00:38:35.271" v="84" actId="20577"/>
        <pc:sldMkLst>
          <pc:docMk/>
          <pc:sldMk cId="1753192751" sldId="338"/>
        </pc:sldMkLst>
        <pc:spChg chg="mod">
          <ac:chgData name="Judson Santiago" userId="ebb108da2f256286" providerId="LiveId" clId="{4DD53D4E-3B97-4172-B358-A07E2685FC77}" dt="2019-10-02T00:38:35.271" v="84" actId="20577"/>
          <ac:spMkLst>
            <pc:docMk/>
            <pc:sldMk cId="1753192751" sldId="338"/>
            <ac:spMk id="4" creationId="{00000000-0000-0000-0000-000000000000}"/>
          </ac:spMkLst>
        </pc:spChg>
      </pc:sldChg>
      <pc:sldChg chg="modSp">
        <pc:chgData name="Judson Santiago" userId="ebb108da2f256286" providerId="LiveId" clId="{4DD53D4E-3B97-4172-B358-A07E2685FC77}" dt="2019-10-01T23:16:52.274" v="5" actId="20577"/>
        <pc:sldMkLst>
          <pc:docMk/>
          <pc:sldMk cId="1917907881" sldId="345"/>
        </pc:sldMkLst>
        <pc:spChg chg="mod">
          <ac:chgData name="Judson Santiago" userId="ebb108da2f256286" providerId="LiveId" clId="{4DD53D4E-3B97-4172-B358-A07E2685FC77}" dt="2019-10-01T23:16:52.274" v="5" actId="20577"/>
          <ac:spMkLst>
            <pc:docMk/>
            <pc:sldMk cId="1917907881" sldId="345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4DD53D4E-3B97-4172-B358-A07E2685FC77}" dt="2019-10-02T00:44:50.247" v="124" actId="20577"/>
        <pc:sldMkLst>
          <pc:docMk/>
          <pc:sldMk cId="3022162703" sldId="350"/>
        </pc:sldMkLst>
      </pc:sldChg>
      <pc:sldChg chg="modNotesTx">
        <pc:chgData name="Judson Santiago" userId="ebb108da2f256286" providerId="LiveId" clId="{4DD53D4E-3B97-4172-B358-A07E2685FC77}" dt="2019-10-02T00:47:20.502" v="142" actId="6549"/>
        <pc:sldMkLst>
          <pc:docMk/>
          <pc:sldMk cId="516857775" sldId="352"/>
        </pc:sldMkLst>
      </pc:sldChg>
      <pc:sldChg chg="modSp">
        <pc:chgData name="Judson Santiago" userId="ebb108da2f256286" providerId="LiveId" clId="{4DD53D4E-3B97-4172-B358-A07E2685FC77}" dt="2019-10-01T23:29:37.062" v="10" actId="207"/>
        <pc:sldMkLst>
          <pc:docMk/>
          <pc:sldMk cId="1165547700" sldId="354"/>
        </pc:sldMkLst>
        <pc:spChg chg="mod">
          <ac:chgData name="Judson Santiago" userId="ebb108da2f256286" providerId="LiveId" clId="{4DD53D4E-3B97-4172-B358-A07E2685FC77}" dt="2019-10-01T23:29:28.945" v="6" actId="207"/>
          <ac:spMkLst>
            <pc:docMk/>
            <pc:sldMk cId="1165547700" sldId="354"/>
            <ac:spMk id="6" creationId="{00000000-0000-0000-0000-000000000000}"/>
          </ac:spMkLst>
        </pc:spChg>
        <pc:spChg chg="mod">
          <ac:chgData name="Judson Santiago" userId="ebb108da2f256286" providerId="LiveId" clId="{4DD53D4E-3B97-4172-B358-A07E2685FC77}" dt="2019-10-01T23:29:37.062" v="10" actId="207"/>
          <ac:spMkLst>
            <pc:docMk/>
            <pc:sldMk cId="1165547700" sldId="354"/>
            <ac:spMk id="7" creationId="{E9A5E623-8D45-43AB-B164-0380194D390C}"/>
          </ac:spMkLst>
        </pc:spChg>
      </pc:sldChg>
      <pc:sldChg chg="modSp">
        <pc:chgData name="Judson Santiago" userId="ebb108da2f256286" providerId="LiveId" clId="{4DD53D4E-3B97-4172-B358-A07E2685FC77}" dt="2019-10-01T23:15:17.313" v="3" actId="20577"/>
        <pc:sldMkLst>
          <pc:docMk/>
          <pc:sldMk cId="191050624" sldId="358"/>
        </pc:sldMkLst>
        <pc:spChg chg="mod">
          <ac:chgData name="Judson Santiago" userId="ebb108da2f256286" providerId="LiveId" clId="{4DD53D4E-3B97-4172-B358-A07E2685FC77}" dt="2019-10-01T23:15:17.313" v="3" actId="20577"/>
          <ac:spMkLst>
            <pc:docMk/>
            <pc:sldMk cId="191050624" sldId="358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281ED2C4-0987-4465-A3A1-3334B7ADF49F}"/>
    <pc:docChg chg="undo custSel modSld modMainMaster">
      <pc:chgData name="Judson Santiago" userId="ebb108da2f256286" providerId="LiveId" clId="{281ED2C4-0987-4465-A3A1-3334B7ADF49F}" dt="2021-06-01T17:54:29.729" v="392" actId="20577"/>
      <pc:docMkLst>
        <pc:docMk/>
      </pc:docMkLst>
      <pc:sldChg chg="modNotesTx">
        <pc:chgData name="Judson Santiago" userId="ebb108da2f256286" providerId="LiveId" clId="{281ED2C4-0987-4465-A3A1-3334B7ADF49F}" dt="2021-06-01T17:54:29.729" v="392" actId="20577"/>
        <pc:sldMkLst>
          <pc:docMk/>
          <pc:sldMk cId="0" sldId="256"/>
        </pc:sldMkLst>
      </pc:sldChg>
      <pc:sldChg chg="modSp mod">
        <pc:chgData name="Judson Santiago" userId="ebb108da2f256286" providerId="LiveId" clId="{281ED2C4-0987-4465-A3A1-3334B7ADF49F}" dt="2021-05-31T17:07:51.516" v="6" actId="404"/>
        <pc:sldMkLst>
          <pc:docMk/>
          <pc:sldMk cId="622414078" sldId="320"/>
        </pc:sldMkLst>
        <pc:spChg chg="mod">
          <ac:chgData name="Judson Santiago" userId="ebb108da2f256286" providerId="LiveId" clId="{281ED2C4-0987-4465-A3A1-3334B7ADF49F}" dt="2021-05-31T17:07:51.516" v="6" actId="404"/>
          <ac:spMkLst>
            <pc:docMk/>
            <pc:sldMk cId="622414078" sldId="320"/>
            <ac:spMk id="25" creationId="{00000000-0000-0000-0000-000000000000}"/>
          </ac:spMkLst>
        </pc:spChg>
      </pc:sldChg>
      <pc:sldChg chg="addSp modSp mod">
        <pc:chgData name="Judson Santiago" userId="ebb108da2f256286" providerId="LiveId" clId="{281ED2C4-0987-4465-A3A1-3334B7ADF49F}" dt="2021-05-31T17:38:00.261" v="58" actId="20577"/>
        <pc:sldMkLst>
          <pc:docMk/>
          <pc:sldMk cId="1963156715" sldId="321"/>
        </pc:sldMkLst>
        <pc:spChg chg="add mod">
          <ac:chgData name="Judson Santiago" userId="ebb108da2f256286" providerId="LiveId" clId="{281ED2C4-0987-4465-A3A1-3334B7ADF49F}" dt="2021-05-31T17:38:00.261" v="58" actId="20577"/>
          <ac:spMkLst>
            <pc:docMk/>
            <pc:sldMk cId="1963156715" sldId="321"/>
            <ac:spMk id="5" creationId="{6202F93B-A63D-434D-95F9-1F080CC332DA}"/>
          </ac:spMkLst>
        </pc:spChg>
      </pc:sldChg>
      <pc:sldChg chg="modSp mod">
        <pc:chgData name="Judson Santiago" userId="ebb108da2f256286" providerId="LiveId" clId="{281ED2C4-0987-4465-A3A1-3334B7ADF49F}" dt="2021-05-31T17:12:13.814" v="41" actId="313"/>
        <pc:sldMkLst>
          <pc:docMk/>
          <pc:sldMk cId="3559356611" sldId="323"/>
        </pc:sldMkLst>
        <pc:spChg chg="mod">
          <ac:chgData name="Judson Santiago" userId="ebb108da2f256286" providerId="LiveId" clId="{281ED2C4-0987-4465-A3A1-3334B7ADF49F}" dt="2021-05-31T17:12:13.814" v="41" actId="313"/>
          <ac:spMkLst>
            <pc:docMk/>
            <pc:sldMk cId="3559356611" sldId="323"/>
            <ac:spMk id="3" creationId="{00000000-0000-0000-0000-000000000000}"/>
          </ac:spMkLst>
        </pc:spChg>
        <pc:spChg chg="mod">
          <ac:chgData name="Judson Santiago" userId="ebb108da2f256286" providerId="LiveId" clId="{281ED2C4-0987-4465-A3A1-3334B7ADF49F}" dt="2021-05-31T17:10:38.353" v="17" actId="1076"/>
          <ac:spMkLst>
            <pc:docMk/>
            <pc:sldMk cId="3559356611" sldId="323"/>
            <ac:spMk id="4" creationId="{00000000-0000-0000-0000-000000000000}"/>
          </ac:spMkLst>
        </pc:spChg>
      </pc:sldChg>
      <pc:sldChg chg="modSp mod">
        <pc:chgData name="Judson Santiago" userId="ebb108da2f256286" providerId="LiveId" clId="{281ED2C4-0987-4465-A3A1-3334B7ADF49F}" dt="2021-05-31T17:37:05.895" v="56" actId="20577"/>
        <pc:sldMkLst>
          <pc:docMk/>
          <pc:sldMk cId="2534464719" sldId="325"/>
        </pc:sldMkLst>
        <pc:spChg chg="mod">
          <ac:chgData name="Judson Santiago" userId="ebb108da2f256286" providerId="LiveId" clId="{281ED2C4-0987-4465-A3A1-3334B7ADF49F}" dt="2021-05-31T17:37:05.895" v="56" actId="20577"/>
          <ac:spMkLst>
            <pc:docMk/>
            <pc:sldMk cId="2534464719" sldId="325"/>
            <ac:spMk id="4" creationId="{00000000-0000-0000-0000-000000000000}"/>
          </ac:spMkLst>
        </pc:spChg>
      </pc:sldChg>
      <pc:sldChg chg="addSp modSp mod">
        <pc:chgData name="Judson Santiago" userId="ebb108da2f256286" providerId="LiveId" clId="{281ED2C4-0987-4465-A3A1-3334B7ADF49F}" dt="2021-05-31T17:38:11.909" v="68" actId="20577"/>
        <pc:sldMkLst>
          <pc:docMk/>
          <pc:sldMk cId="2321138416" sldId="326"/>
        </pc:sldMkLst>
        <pc:spChg chg="add mod">
          <ac:chgData name="Judson Santiago" userId="ebb108da2f256286" providerId="LiveId" clId="{281ED2C4-0987-4465-A3A1-3334B7ADF49F}" dt="2021-05-31T17:38:11.909" v="68" actId="20577"/>
          <ac:spMkLst>
            <pc:docMk/>
            <pc:sldMk cId="2321138416" sldId="326"/>
            <ac:spMk id="5" creationId="{C8D6886C-96FF-4236-9C6A-315C10E04253}"/>
          </ac:spMkLst>
        </pc:spChg>
      </pc:sldChg>
      <pc:sldChg chg="modSp mod modNotesTx">
        <pc:chgData name="Judson Santiago" userId="ebb108da2f256286" providerId="LiveId" clId="{281ED2C4-0987-4465-A3A1-3334B7ADF49F}" dt="2021-05-31T17:43:31.187" v="102" actId="20577"/>
        <pc:sldMkLst>
          <pc:docMk/>
          <pc:sldMk cId="1171457307" sldId="336"/>
        </pc:sldMkLst>
        <pc:spChg chg="mod">
          <ac:chgData name="Judson Santiago" userId="ebb108da2f256286" providerId="LiveId" clId="{281ED2C4-0987-4465-A3A1-3334B7ADF49F}" dt="2021-05-31T17:43:05.140" v="101" actId="20577"/>
          <ac:spMkLst>
            <pc:docMk/>
            <pc:sldMk cId="1171457307" sldId="336"/>
            <ac:spMk id="3" creationId="{00000000-0000-0000-0000-000000000000}"/>
          </ac:spMkLst>
        </pc:spChg>
      </pc:sldChg>
      <pc:sldChg chg="addSp modSp mod">
        <pc:chgData name="Judson Santiago" userId="ebb108da2f256286" providerId="LiveId" clId="{281ED2C4-0987-4465-A3A1-3334B7ADF49F}" dt="2021-05-31T17:39:01.940" v="75" actId="20577"/>
        <pc:sldMkLst>
          <pc:docMk/>
          <pc:sldMk cId="3031936815" sldId="337"/>
        </pc:sldMkLst>
        <pc:spChg chg="add mod">
          <ac:chgData name="Judson Santiago" userId="ebb108da2f256286" providerId="LiveId" clId="{281ED2C4-0987-4465-A3A1-3334B7ADF49F}" dt="2021-05-31T17:39:01.940" v="75" actId="20577"/>
          <ac:spMkLst>
            <pc:docMk/>
            <pc:sldMk cId="3031936815" sldId="337"/>
            <ac:spMk id="5" creationId="{FBEB9584-2661-45A3-BC34-90743A92F4D1}"/>
          </ac:spMkLst>
        </pc:spChg>
      </pc:sldChg>
      <pc:sldChg chg="addSp modSp">
        <pc:chgData name="Judson Santiago" userId="ebb108da2f256286" providerId="LiveId" clId="{281ED2C4-0987-4465-A3A1-3334B7ADF49F}" dt="2021-05-31T17:39:07.601" v="76"/>
        <pc:sldMkLst>
          <pc:docMk/>
          <pc:sldMk cId="1753192751" sldId="338"/>
        </pc:sldMkLst>
        <pc:spChg chg="add mod">
          <ac:chgData name="Judson Santiago" userId="ebb108da2f256286" providerId="LiveId" clId="{281ED2C4-0987-4465-A3A1-3334B7ADF49F}" dt="2021-05-31T17:39:07.601" v="76"/>
          <ac:spMkLst>
            <pc:docMk/>
            <pc:sldMk cId="1753192751" sldId="338"/>
            <ac:spMk id="5" creationId="{A528D3D3-06AF-4F26-9972-89D3E636E9DC}"/>
          </ac:spMkLst>
        </pc:spChg>
      </pc:sldChg>
      <pc:sldChg chg="addSp modSp">
        <pc:chgData name="Judson Santiago" userId="ebb108da2f256286" providerId="LiveId" clId="{281ED2C4-0987-4465-A3A1-3334B7ADF49F}" dt="2021-05-31T17:39:08.921" v="77"/>
        <pc:sldMkLst>
          <pc:docMk/>
          <pc:sldMk cId="2021959491" sldId="339"/>
        </pc:sldMkLst>
        <pc:spChg chg="add mod">
          <ac:chgData name="Judson Santiago" userId="ebb108da2f256286" providerId="LiveId" clId="{281ED2C4-0987-4465-A3A1-3334B7ADF49F}" dt="2021-05-31T17:39:08.921" v="77"/>
          <ac:spMkLst>
            <pc:docMk/>
            <pc:sldMk cId="2021959491" sldId="339"/>
            <ac:spMk id="5" creationId="{919F8125-CB2C-4805-97BF-E37C4C0706D4}"/>
          </ac:spMkLst>
        </pc:spChg>
      </pc:sldChg>
      <pc:sldChg chg="modSp mod">
        <pc:chgData name="Judson Santiago" userId="ebb108da2f256286" providerId="LiveId" clId="{281ED2C4-0987-4465-A3A1-3334B7ADF49F}" dt="2021-05-31T17:52:13.223" v="134" actId="207"/>
        <pc:sldMkLst>
          <pc:docMk/>
          <pc:sldMk cId="3786882157" sldId="342"/>
        </pc:sldMkLst>
        <pc:spChg chg="mod">
          <ac:chgData name="Judson Santiago" userId="ebb108da2f256286" providerId="LiveId" clId="{281ED2C4-0987-4465-A3A1-3334B7ADF49F}" dt="2021-05-31T17:52:13.223" v="134" actId="207"/>
          <ac:spMkLst>
            <pc:docMk/>
            <pc:sldMk cId="3786882157" sldId="342"/>
            <ac:spMk id="3" creationId="{00000000-0000-0000-0000-000000000000}"/>
          </ac:spMkLst>
        </pc:spChg>
      </pc:sldChg>
      <pc:sldChg chg="modSp mod">
        <pc:chgData name="Judson Santiago" userId="ebb108da2f256286" providerId="LiveId" clId="{281ED2C4-0987-4465-A3A1-3334B7ADF49F}" dt="2021-05-31T17:52:09.635" v="133" actId="207"/>
        <pc:sldMkLst>
          <pc:docMk/>
          <pc:sldMk cId="3753589149" sldId="343"/>
        </pc:sldMkLst>
        <pc:spChg chg="mod">
          <ac:chgData name="Judson Santiago" userId="ebb108da2f256286" providerId="LiveId" clId="{281ED2C4-0987-4465-A3A1-3334B7ADF49F}" dt="2021-05-31T17:52:09.635" v="133" actId="207"/>
          <ac:spMkLst>
            <pc:docMk/>
            <pc:sldMk cId="3753589149" sldId="343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281ED2C4-0987-4465-A3A1-3334B7ADF49F}" dt="2021-05-31T17:15:30.994" v="52" actId="20577"/>
        <pc:sldMkLst>
          <pc:docMk/>
          <pc:sldMk cId="3022162703" sldId="350"/>
        </pc:sldMkLst>
      </pc:sldChg>
      <pc:sldChg chg="modNotesTx">
        <pc:chgData name="Judson Santiago" userId="ebb108da2f256286" providerId="LiveId" clId="{281ED2C4-0987-4465-A3A1-3334B7ADF49F}" dt="2021-05-31T17:15:42.203" v="54" actId="20577"/>
        <pc:sldMkLst>
          <pc:docMk/>
          <pc:sldMk cId="516857775" sldId="352"/>
        </pc:sldMkLst>
      </pc:sldChg>
      <pc:sldChg chg="modSp mod">
        <pc:chgData name="Judson Santiago" userId="ebb108da2f256286" providerId="LiveId" clId="{281ED2C4-0987-4465-A3A1-3334B7ADF49F}" dt="2021-05-31T17:04:26.661" v="5" actId="20577"/>
        <pc:sldMkLst>
          <pc:docMk/>
          <pc:sldMk cId="1165547700" sldId="354"/>
        </pc:sldMkLst>
        <pc:spChg chg="mod">
          <ac:chgData name="Judson Santiago" userId="ebb108da2f256286" providerId="LiveId" clId="{281ED2C4-0987-4465-A3A1-3334B7ADF49F}" dt="2021-05-31T17:04:26.661" v="5" actId="20577"/>
          <ac:spMkLst>
            <pc:docMk/>
            <pc:sldMk cId="1165547700" sldId="354"/>
            <ac:spMk id="5" creationId="{BF7A39EE-9A35-44F3-ACAA-91AAC07AFA8D}"/>
          </ac:spMkLst>
        </pc:spChg>
      </pc:sldChg>
      <pc:sldChg chg="modSp mod">
        <pc:chgData name="Judson Santiago" userId="ebb108da2f256286" providerId="LiveId" clId="{281ED2C4-0987-4465-A3A1-3334B7ADF49F}" dt="2021-05-31T17:42:05.477" v="100" actId="6549"/>
        <pc:sldMkLst>
          <pc:docMk/>
          <pc:sldMk cId="2577179371" sldId="357"/>
        </pc:sldMkLst>
        <pc:spChg chg="mod">
          <ac:chgData name="Judson Santiago" userId="ebb108da2f256286" providerId="LiveId" clId="{281ED2C4-0987-4465-A3A1-3334B7ADF49F}" dt="2021-05-31T17:42:05.477" v="100" actId="6549"/>
          <ac:spMkLst>
            <pc:docMk/>
            <pc:sldMk cId="2577179371" sldId="357"/>
            <ac:spMk id="3" creationId="{C15148EE-74E6-4CF3-935B-96A0047DFC30}"/>
          </ac:spMkLst>
        </pc:spChg>
      </pc:sldChg>
      <pc:sldMasterChg chg="setBg modSldLayout">
        <pc:chgData name="Judson Santiago" userId="ebb108da2f256286" providerId="LiveId" clId="{281ED2C4-0987-4465-A3A1-3334B7ADF49F}" dt="2021-05-31T16:13:33.866" v="4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281ED2C4-0987-4465-A3A1-3334B7ADF49F}" dt="2021-05-31T16:12:34.188" v="1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281ED2C4-0987-4465-A3A1-3334B7ADF49F}" dt="2021-05-31T16:12:34.188" v="1" actId="167"/>
            <ac:picMkLst>
              <pc:docMk/>
              <pc:sldMasterMk cId="0" sldId="2147483660"/>
              <pc:sldLayoutMk cId="0" sldId="2147483661"/>
              <ac:picMk id="13" creationId="{06BD4EAA-E5AE-435D-A4F0-0CC1303AE81E}"/>
            </ac:picMkLst>
          </pc:picChg>
        </pc:sldLayoutChg>
      </pc:sldMasterChg>
    </pc:docChg>
  </pc:docChgLst>
  <pc:docChgLst>
    <pc:chgData name="Judson Santiago" userId="ebb108da2f256286" providerId="LiveId" clId="{5A0E4CA5-E363-44FD-BC64-DE91027D8165}"/>
    <pc:docChg chg="undo custSel addSld delSld modSld">
      <pc:chgData name="Judson Santiago" userId="ebb108da2f256286" providerId="LiveId" clId="{5A0E4CA5-E363-44FD-BC64-DE91027D8165}" dt="2019-03-13T17:37:11.057" v="2426" actId="14100"/>
      <pc:docMkLst>
        <pc:docMk/>
      </pc:docMkLst>
      <pc:sldChg chg="modSp modNotesTx">
        <pc:chgData name="Judson Santiago" userId="ebb108da2f256286" providerId="LiveId" clId="{5A0E4CA5-E363-44FD-BC64-DE91027D8165}" dt="2019-03-13T01:34:39.194" v="990" actId="20577"/>
        <pc:sldMkLst>
          <pc:docMk/>
          <pc:sldMk cId="0" sldId="256"/>
        </pc:sldMkLst>
        <pc:spChg chg="mod">
          <ac:chgData name="Judson Santiago" userId="ebb108da2f256286" providerId="LiveId" clId="{5A0E4CA5-E363-44FD-BC64-DE91027D8165}" dt="2019-03-13T01:34:39.194" v="990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Judson Santiago" userId="ebb108da2f256286" providerId="LiveId" clId="{5A0E4CA5-E363-44FD-BC64-DE91027D8165}" dt="2019-03-13T03:44:07.079" v="2287" actId="207"/>
        <pc:sldMkLst>
          <pc:docMk/>
          <pc:sldMk cId="2773239748" sldId="317"/>
        </pc:sldMkLst>
        <pc:spChg chg="mod">
          <ac:chgData name="Judson Santiago" userId="ebb108da2f256286" providerId="LiveId" clId="{5A0E4CA5-E363-44FD-BC64-DE91027D8165}" dt="2019-03-13T03:44:07.079" v="2287" actId="207"/>
          <ac:spMkLst>
            <pc:docMk/>
            <pc:sldMk cId="2773239748" sldId="317"/>
            <ac:spMk id="3" creationId="{00000000-0000-0000-0000-000000000000}"/>
          </ac:spMkLst>
        </pc:spChg>
      </pc:sldChg>
      <pc:sldChg chg="modSp">
        <pc:chgData name="Judson Santiago" userId="ebb108da2f256286" providerId="LiveId" clId="{5A0E4CA5-E363-44FD-BC64-DE91027D8165}" dt="2019-03-13T03:26:00.433" v="2173" actId="403"/>
        <pc:sldMkLst>
          <pc:docMk/>
          <pc:sldMk cId="973390655" sldId="318"/>
        </pc:sldMkLst>
        <pc:spChg chg="mod">
          <ac:chgData name="Judson Santiago" userId="ebb108da2f256286" providerId="LiveId" clId="{5A0E4CA5-E363-44FD-BC64-DE91027D8165}" dt="2019-03-13T03:24:59.379" v="2168" actId="20577"/>
          <ac:spMkLst>
            <pc:docMk/>
            <pc:sldMk cId="973390655" sldId="318"/>
            <ac:spMk id="3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3:25:28.499" v="2172" actId="1076"/>
          <ac:spMkLst>
            <pc:docMk/>
            <pc:sldMk cId="973390655" sldId="318"/>
            <ac:spMk id="4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3:26:00.433" v="2173" actId="403"/>
          <ac:spMkLst>
            <pc:docMk/>
            <pc:sldMk cId="973390655" sldId="318"/>
            <ac:spMk id="5" creationId="{00000000-0000-0000-0000-000000000000}"/>
          </ac:spMkLst>
        </pc:spChg>
      </pc:sldChg>
      <pc:sldChg chg="modSp">
        <pc:chgData name="Judson Santiago" userId="ebb108da2f256286" providerId="LiveId" clId="{5A0E4CA5-E363-44FD-BC64-DE91027D8165}" dt="2019-03-13T03:26:24.257" v="2175" actId="14100"/>
        <pc:sldMkLst>
          <pc:docMk/>
          <pc:sldMk cId="424816201" sldId="319"/>
        </pc:sldMkLst>
        <pc:spChg chg="mod">
          <ac:chgData name="Judson Santiago" userId="ebb108da2f256286" providerId="LiveId" clId="{5A0E4CA5-E363-44FD-BC64-DE91027D8165}" dt="2019-03-13T03:26:24.257" v="2175" actId="14100"/>
          <ac:spMkLst>
            <pc:docMk/>
            <pc:sldMk cId="424816201" sldId="319"/>
            <ac:spMk id="4" creationId="{00000000-0000-0000-0000-000000000000}"/>
          </ac:spMkLst>
        </pc:spChg>
      </pc:sldChg>
      <pc:sldChg chg="modSp">
        <pc:chgData name="Judson Santiago" userId="ebb108da2f256286" providerId="LiveId" clId="{5A0E4CA5-E363-44FD-BC64-DE91027D8165}" dt="2019-03-13T03:27:42.970" v="2177" actId="20577"/>
        <pc:sldMkLst>
          <pc:docMk/>
          <pc:sldMk cId="1963156715" sldId="321"/>
        </pc:sldMkLst>
        <pc:spChg chg="mod">
          <ac:chgData name="Judson Santiago" userId="ebb108da2f256286" providerId="LiveId" clId="{5A0E4CA5-E363-44FD-BC64-DE91027D8165}" dt="2019-03-13T03:27:42.970" v="2177" actId="20577"/>
          <ac:spMkLst>
            <pc:docMk/>
            <pc:sldMk cId="1963156715" sldId="321"/>
            <ac:spMk id="4" creationId="{00000000-0000-0000-0000-000000000000}"/>
          </ac:spMkLst>
        </pc:spChg>
      </pc:sldChg>
      <pc:sldChg chg="modSp">
        <pc:chgData name="Judson Santiago" userId="ebb108da2f256286" providerId="LiveId" clId="{5A0E4CA5-E363-44FD-BC64-DE91027D8165}" dt="2019-03-13T03:31:09.275" v="2181" actId="6549"/>
        <pc:sldMkLst>
          <pc:docMk/>
          <pc:sldMk cId="2534464719" sldId="325"/>
        </pc:sldMkLst>
        <pc:spChg chg="mod">
          <ac:chgData name="Judson Santiago" userId="ebb108da2f256286" providerId="LiveId" clId="{5A0E4CA5-E363-44FD-BC64-DE91027D8165}" dt="2019-03-13T03:31:09.275" v="2181" actId="6549"/>
          <ac:spMkLst>
            <pc:docMk/>
            <pc:sldMk cId="2534464719" sldId="325"/>
            <ac:spMk id="5" creationId="{00000000-0000-0000-0000-000000000000}"/>
          </ac:spMkLst>
        </pc:spChg>
      </pc:sldChg>
      <pc:sldChg chg="modSp modNotesTx">
        <pc:chgData name="Judson Santiago" userId="ebb108da2f256286" providerId="LiveId" clId="{5A0E4CA5-E363-44FD-BC64-DE91027D8165}" dt="2019-03-13T03:33:42.671" v="2268" actId="20577"/>
        <pc:sldMkLst>
          <pc:docMk/>
          <pc:sldMk cId="2321138416" sldId="326"/>
        </pc:sldMkLst>
        <pc:spChg chg="mod">
          <ac:chgData name="Judson Santiago" userId="ebb108da2f256286" providerId="LiveId" clId="{5A0E4CA5-E363-44FD-BC64-DE91027D8165}" dt="2019-03-13T03:33:42.671" v="2268" actId="20577"/>
          <ac:spMkLst>
            <pc:docMk/>
            <pc:sldMk cId="2321138416" sldId="326"/>
            <ac:spMk id="4" creationId="{00000000-0000-0000-0000-000000000000}"/>
          </ac:spMkLst>
        </pc:spChg>
      </pc:sldChg>
      <pc:sldChg chg="modSp">
        <pc:chgData name="Judson Santiago" userId="ebb108da2f256286" providerId="LiveId" clId="{5A0E4CA5-E363-44FD-BC64-DE91027D8165}" dt="2019-03-13T03:38:41.099" v="2279" actId="20577"/>
        <pc:sldMkLst>
          <pc:docMk/>
          <pc:sldMk cId="4119806304" sldId="329"/>
        </pc:sldMkLst>
        <pc:spChg chg="mod">
          <ac:chgData name="Judson Santiago" userId="ebb108da2f256286" providerId="LiveId" clId="{5A0E4CA5-E363-44FD-BC64-DE91027D8165}" dt="2019-03-13T03:38:41.099" v="2279" actId="20577"/>
          <ac:spMkLst>
            <pc:docMk/>
            <pc:sldMk cId="4119806304" sldId="329"/>
            <ac:spMk id="23" creationId="{00000000-0000-0000-0000-000000000000}"/>
          </ac:spMkLst>
        </pc:spChg>
        <pc:cxnChg chg="mod">
          <ac:chgData name="Judson Santiago" userId="ebb108da2f256286" providerId="LiveId" clId="{5A0E4CA5-E363-44FD-BC64-DE91027D8165}" dt="2019-03-13T03:37:50.691" v="2273" actId="14100"/>
          <ac:cxnSpMkLst>
            <pc:docMk/>
            <pc:sldMk cId="4119806304" sldId="329"/>
            <ac:cxnSpMk id="20" creationId="{00000000-0000-0000-0000-000000000000}"/>
          </ac:cxnSpMkLst>
        </pc:cxnChg>
        <pc:cxnChg chg="mod">
          <ac:chgData name="Judson Santiago" userId="ebb108da2f256286" providerId="LiveId" clId="{5A0E4CA5-E363-44FD-BC64-DE91027D8165}" dt="2019-03-13T03:38:41.099" v="2279" actId="20577"/>
          <ac:cxnSpMkLst>
            <pc:docMk/>
            <pc:sldMk cId="4119806304" sldId="329"/>
            <ac:cxnSpMk id="24" creationId="{00000000-0000-0000-0000-000000000000}"/>
          </ac:cxnSpMkLst>
        </pc:cxnChg>
      </pc:sldChg>
      <pc:sldChg chg="modSp">
        <pc:chgData name="Judson Santiago" userId="ebb108da2f256286" providerId="LiveId" clId="{5A0E4CA5-E363-44FD-BC64-DE91027D8165}" dt="2019-03-13T03:38:46.383" v="2281" actId="20577"/>
        <pc:sldMkLst>
          <pc:docMk/>
          <pc:sldMk cId="3172120481" sldId="330"/>
        </pc:sldMkLst>
        <pc:spChg chg="mod">
          <ac:chgData name="Judson Santiago" userId="ebb108da2f256286" providerId="LiveId" clId="{5A0E4CA5-E363-44FD-BC64-DE91027D8165}" dt="2019-03-13T03:38:46.383" v="2281" actId="20577"/>
          <ac:spMkLst>
            <pc:docMk/>
            <pc:sldMk cId="3172120481" sldId="330"/>
            <ac:spMk id="19" creationId="{00000000-0000-0000-0000-000000000000}"/>
          </ac:spMkLst>
        </pc:spChg>
      </pc:sldChg>
      <pc:sldChg chg="addSp delSp modSp modNotesTx">
        <pc:chgData name="Judson Santiago" userId="ebb108da2f256286" providerId="LiveId" clId="{5A0E4CA5-E363-44FD-BC64-DE91027D8165}" dt="2019-03-13T02:55:41.239" v="2036" actId="1076"/>
        <pc:sldMkLst>
          <pc:docMk/>
          <pc:sldMk cId="3354296140" sldId="344"/>
        </pc:sldMkLst>
        <pc:spChg chg="mod">
          <ac:chgData name="Judson Santiago" userId="ebb108da2f256286" providerId="LiveId" clId="{5A0E4CA5-E363-44FD-BC64-DE91027D8165}" dt="2019-03-13T02:55:19.229" v="2034" actId="20577"/>
          <ac:spMkLst>
            <pc:docMk/>
            <pc:sldMk cId="3354296140" sldId="344"/>
            <ac:spMk id="3" creationId="{00000000-0000-0000-0000-000000000000}"/>
          </ac:spMkLst>
        </pc:spChg>
        <pc:spChg chg="del mod">
          <ac:chgData name="Judson Santiago" userId="ebb108da2f256286" providerId="LiveId" clId="{5A0E4CA5-E363-44FD-BC64-DE91027D8165}" dt="2019-03-13T02:41:19.551" v="1368" actId="478"/>
          <ac:spMkLst>
            <pc:docMk/>
            <pc:sldMk cId="3354296140" sldId="344"/>
            <ac:spMk id="4" creationId="{00000000-0000-0000-0000-000000000000}"/>
          </ac:spMkLst>
        </pc:spChg>
        <pc:spChg chg="add mod">
          <ac:chgData name="Judson Santiago" userId="ebb108da2f256286" providerId="LiveId" clId="{5A0E4CA5-E363-44FD-BC64-DE91027D8165}" dt="2019-03-13T02:55:41.239" v="2036" actId="1076"/>
          <ac:spMkLst>
            <pc:docMk/>
            <pc:sldMk cId="3354296140" sldId="344"/>
            <ac:spMk id="10" creationId="{9C03BB23-0F95-4CAE-8216-478377FEF12D}"/>
          </ac:spMkLst>
        </pc:spChg>
        <pc:spChg chg="mod">
          <ac:chgData name="Judson Santiago" userId="ebb108da2f256286" providerId="LiveId" clId="{5A0E4CA5-E363-44FD-BC64-DE91027D8165}" dt="2019-03-13T02:38:31.627" v="1356" actId="403"/>
          <ac:spMkLst>
            <pc:docMk/>
            <pc:sldMk cId="3354296140" sldId="344"/>
            <ac:spMk id="14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2:38:31.627" v="1356" actId="403"/>
          <ac:spMkLst>
            <pc:docMk/>
            <pc:sldMk cId="3354296140" sldId="344"/>
            <ac:spMk id="15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2:38:31.627" v="1356" actId="403"/>
          <ac:spMkLst>
            <pc:docMk/>
            <pc:sldMk cId="3354296140" sldId="344"/>
            <ac:spMk id="16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2:38:31.627" v="1356" actId="403"/>
          <ac:spMkLst>
            <pc:docMk/>
            <pc:sldMk cId="3354296140" sldId="344"/>
            <ac:spMk id="17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2:38:31.627" v="1356" actId="403"/>
          <ac:spMkLst>
            <pc:docMk/>
            <pc:sldMk cId="3354296140" sldId="344"/>
            <ac:spMk id="18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2:38:31.627" v="1356" actId="403"/>
          <ac:spMkLst>
            <pc:docMk/>
            <pc:sldMk cId="3354296140" sldId="344"/>
            <ac:spMk id="19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2:39:07.760" v="1363" actId="164"/>
          <ac:spMkLst>
            <pc:docMk/>
            <pc:sldMk cId="3354296140" sldId="344"/>
            <ac:spMk id="20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2:39:14.878" v="1364" actId="164"/>
          <ac:spMkLst>
            <pc:docMk/>
            <pc:sldMk cId="3354296140" sldId="344"/>
            <ac:spMk id="21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2:39:14.878" v="1364" actId="164"/>
          <ac:spMkLst>
            <pc:docMk/>
            <pc:sldMk cId="3354296140" sldId="344"/>
            <ac:spMk id="22" creationId="{00000000-0000-0000-0000-000000000000}"/>
          </ac:spMkLst>
        </pc:spChg>
        <pc:grpChg chg="mod">
          <ac:chgData name="Judson Santiago" userId="ebb108da2f256286" providerId="LiveId" clId="{5A0E4CA5-E363-44FD-BC64-DE91027D8165}" dt="2019-03-13T02:39:44.074" v="1367" actId="408"/>
          <ac:grpSpMkLst>
            <pc:docMk/>
            <pc:sldMk cId="3354296140" sldId="344"/>
            <ac:grpSpMk id="5" creationId="{6B85FFFE-17F5-49AC-AAB7-7F9399A8EA00}"/>
          </ac:grpSpMkLst>
        </pc:grpChg>
        <pc:grpChg chg="mod">
          <ac:chgData name="Judson Santiago" userId="ebb108da2f256286" providerId="LiveId" clId="{5A0E4CA5-E363-44FD-BC64-DE91027D8165}" dt="2019-03-13T02:39:36.529" v="1366" actId="12789"/>
          <ac:grpSpMkLst>
            <pc:docMk/>
            <pc:sldMk cId="3354296140" sldId="344"/>
            <ac:grpSpMk id="6" creationId="{5F7224BB-3E3C-4746-90F7-792A184401DE}"/>
          </ac:grpSpMkLst>
        </pc:grpChg>
        <pc:grpChg chg="mod">
          <ac:chgData name="Judson Santiago" userId="ebb108da2f256286" providerId="LiveId" clId="{5A0E4CA5-E363-44FD-BC64-DE91027D8165}" dt="2019-03-13T02:39:44.074" v="1367" actId="408"/>
          <ac:grpSpMkLst>
            <pc:docMk/>
            <pc:sldMk cId="3354296140" sldId="344"/>
            <ac:grpSpMk id="7" creationId="{62FA6A93-F301-4A07-9DC3-085EB92DA403}"/>
          </ac:grpSpMkLst>
        </pc:grpChg>
        <pc:grpChg chg="add mod">
          <ac:chgData name="Judson Santiago" userId="ebb108da2f256286" providerId="LiveId" clId="{5A0E4CA5-E363-44FD-BC64-DE91027D8165}" dt="2019-03-13T02:45:11.447" v="1524" actId="1037"/>
          <ac:grpSpMkLst>
            <pc:docMk/>
            <pc:sldMk cId="3354296140" sldId="344"/>
            <ac:grpSpMk id="8" creationId="{E3342CBA-4264-403B-BA75-1A14C6D13D83}"/>
          </ac:grpSpMkLst>
        </pc:grpChg>
        <pc:grpChg chg="add mod">
          <ac:chgData name="Judson Santiago" userId="ebb108da2f256286" providerId="LiveId" clId="{5A0E4CA5-E363-44FD-BC64-DE91027D8165}" dt="2019-03-13T02:45:11.447" v="1524" actId="1037"/>
          <ac:grpSpMkLst>
            <pc:docMk/>
            <pc:sldMk cId="3354296140" sldId="344"/>
            <ac:grpSpMk id="9" creationId="{8FAE3842-CF23-4DC3-9C39-9D4E9EA050E4}"/>
          </ac:grpSpMkLst>
        </pc:grpChg>
      </pc:sldChg>
      <pc:sldChg chg="modSp">
        <pc:chgData name="Judson Santiago" userId="ebb108da2f256286" providerId="LiveId" clId="{5A0E4CA5-E363-44FD-BC64-DE91027D8165}" dt="2019-03-13T02:29:20.061" v="1329" actId="207"/>
        <pc:sldMkLst>
          <pc:docMk/>
          <pc:sldMk cId="1917907881" sldId="345"/>
        </pc:sldMkLst>
        <pc:spChg chg="mod">
          <ac:chgData name="Judson Santiago" userId="ebb108da2f256286" providerId="LiveId" clId="{5A0E4CA5-E363-44FD-BC64-DE91027D8165}" dt="2019-03-13T02:29:20.061" v="1329" actId="207"/>
          <ac:spMkLst>
            <pc:docMk/>
            <pc:sldMk cId="1917907881" sldId="345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5A0E4CA5-E363-44FD-BC64-DE91027D8165}" dt="2019-03-13T17:35:08.777" v="2424" actId="20577"/>
        <pc:sldMkLst>
          <pc:docMk/>
          <pc:sldMk cId="1788478584" sldId="346"/>
        </pc:sldMkLst>
        <pc:spChg chg="mod">
          <ac:chgData name="Judson Santiago" userId="ebb108da2f256286" providerId="LiveId" clId="{5A0E4CA5-E363-44FD-BC64-DE91027D8165}" dt="2019-03-13T03:02:02.902" v="2086" actId="20577"/>
          <ac:spMkLst>
            <pc:docMk/>
            <pc:sldMk cId="1788478584" sldId="346"/>
            <ac:spMk id="2" creationId="{00000000-0000-0000-0000-000000000000}"/>
          </ac:spMkLst>
        </pc:spChg>
      </pc:sldChg>
      <pc:sldChg chg="modNotesTx">
        <pc:chgData name="Judson Santiago" userId="ebb108da2f256286" providerId="LiveId" clId="{5A0E4CA5-E363-44FD-BC64-DE91027D8165}" dt="2019-03-13T03:07:38.641" v="2093" actId="20577"/>
        <pc:sldMkLst>
          <pc:docMk/>
          <pc:sldMk cId="110154504" sldId="348"/>
        </pc:sldMkLst>
      </pc:sldChg>
      <pc:sldChg chg="modSp">
        <pc:chgData name="Judson Santiago" userId="ebb108da2f256286" providerId="LiveId" clId="{5A0E4CA5-E363-44FD-BC64-DE91027D8165}" dt="2019-03-13T03:16:00.525" v="2118"/>
        <pc:sldMkLst>
          <pc:docMk/>
          <pc:sldMk cId="1883961153" sldId="349"/>
        </pc:sldMkLst>
        <pc:spChg chg="mod">
          <ac:chgData name="Judson Santiago" userId="ebb108da2f256286" providerId="LiveId" clId="{5A0E4CA5-E363-44FD-BC64-DE91027D8165}" dt="2019-03-13T03:16:00.525" v="2118"/>
          <ac:spMkLst>
            <pc:docMk/>
            <pc:sldMk cId="1883961153" sldId="349"/>
            <ac:spMk id="3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3:10:25.304" v="2101" actId="6549"/>
          <ac:spMkLst>
            <pc:docMk/>
            <pc:sldMk cId="1883961153" sldId="349"/>
            <ac:spMk id="4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3:10:30.790" v="2102" actId="403"/>
          <ac:spMkLst>
            <pc:docMk/>
            <pc:sldMk cId="1883961153" sldId="349"/>
            <ac:spMk id="5" creationId="{C159C070-66C9-40F6-87DC-45106580D1F3}"/>
          </ac:spMkLst>
        </pc:spChg>
      </pc:sldChg>
      <pc:sldChg chg="modSp">
        <pc:chgData name="Judson Santiago" userId="ebb108da2f256286" providerId="LiveId" clId="{5A0E4CA5-E363-44FD-BC64-DE91027D8165}" dt="2019-03-13T03:13:04.985" v="2110" actId="1076"/>
        <pc:sldMkLst>
          <pc:docMk/>
          <pc:sldMk cId="3022162703" sldId="350"/>
        </pc:sldMkLst>
        <pc:spChg chg="mod">
          <ac:chgData name="Judson Santiago" userId="ebb108da2f256286" providerId="LiveId" clId="{5A0E4CA5-E363-44FD-BC64-DE91027D8165}" dt="2019-03-13T03:13:04.985" v="2110" actId="1076"/>
          <ac:spMkLst>
            <pc:docMk/>
            <pc:sldMk cId="3022162703" sldId="350"/>
            <ac:spMk id="13" creationId="{805B7FA0-8AB9-484D-B951-A0D4705023B7}"/>
          </ac:spMkLst>
        </pc:spChg>
        <pc:spChg chg="mod">
          <ac:chgData name="Judson Santiago" userId="ebb108da2f256286" providerId="LiveId" clId="{5A0E4CA5-E363-44FD-BC64-DE91027D8165}" dt="2019-03-13T03:12:29.336" v="2108" actId="1035"/>
          <ac:spMkLst>
            <pc:docMk/>
            <pc:sldMk cId="3022162703" sldId="350"/>
            <ac:spMk id="18" creationId="{7A2CC714-8E48-48EF-BF8B-E838393AB8DB}"/>
          </ac:spMkLst>
        </pc:spChg>
        <pc:spChg chg="mod">
          <ac:chgData name="Judson Santiago" userId="ebb108da2f256286" providerId="LiveId" clId="{5A0E4CA5-E363-44FD-BC64-DE91027D8165}" dt="2019-03-13T03:12:24.660" v="2106" actId="1035"/>
          <ac:spMkLst>
            <pc:docMk/>
            <pc:sldMk cId="3022162703" sldId="350"/>
            <ac:spMk id="19" creationId="{BEF18111-B9D1-484C-9754-F6B8F20B21F9}"/>
          </ac:spMkLst>
        </pc:spChg>
      </pc:sldChg>
      <pc:sldChg chg="modSp">
        <pc:chgData name="Judson Santiago" userId="ebb108da2f256286" providerId="LiveId" clId="{5A0E4CA5-E363-44FD-BC64-DE91027D8165}" dt="2019-03-13T17:37:11.057" v="2426" actId="14100"/>
        <pc:sldMkLst>
          <pc:docMk/>
          <pc:sldMk cId="3605506971" sldId="351"/>
        </pc:sldMkLst>
        <pc:spChg chg="mod">
          <ac:chgData name="Judson Santiago" userId="ebb108da2f256286" providerId="LiveId" clId="{5A0E4CA5-E363-44FD-BC64-DE91027D8165}" dt="2019-03-13T17:37:11.057" v="2426" actId="14100"/>
          <ac:spMkLst>
            <pc:docMk/>
            <pc:sldMk cId="3605506971" sldId="351"/>
            <ac:spMk id="4" creationId="{7A52634D-77F9-459C-8B46-35E81D79BE5C}"/>
          </ac:spMkLst>
        </pc:spChg>
      </pc:sldChg>
      <pc:sldChg chg="modSp">
        <pc:chgData name="Judson Santiago" userId="ebb108da2f256286" providerId="LiveId" clId="{5A0E4CA5-E363-44FD-BC64-DE91027D8165}" dt="2019-03-13T03:17:31.382" v="2119" actId="207"/>
        <pc:sldMkLst>
          <pc:docMk/>
          <pc:sldMk cId="516857775" sldId="352"/>
        </pc:sldMkLst>
        <pc:spChg chg="mod">
          <ac:chgData name="Judson Santiago" userId="ebb108da2f256286" providerId="LiveId" clId="{5A0E4CA5-E363-44FD-BC64-DE91027D8165}" dt="2019-03-13T03:17:31.382" v="2119" actId="207"/>
          <ac:spMkLst>
            <pc:docMk/>
            <pc:sldMk cId="516857775" sldId="352"/>
            <ac:spMk id="3" creationId="{00000000-0000-0000-0000-000000000000}"/>
          </ac:spMkLst>
        </pc:spChg>
      </pc:sldChg>
      <pc:sldChg chg="modSp">
        <pc:chgData name="Judson Santiago" userId="ebb108da2f256286" providerId="LiveId" clId="{5A0E4CA5-E363-44FD-BC64-DE91027D8165}" dt="2019-03-13T03:19:16.442" v="2131" actId="20577"/>
        <pc:sldMkLst>
          <pc:docMk/>
          <pc:sldMk cId="3654757336" sldId="353"/>
        </pc:sldMkLst>
        <pc:spChg chg="mod">
          <ac:chgData name="Judson Santiago" userId="ebb108da2f256286" providerId="LiveId" clId="{5A0E4CA5-E363-44FD-BC64-DE91027D8165}" dt="2019-03-13T03:19:16.442" v="2131" actId="20577"/>
          <ac:spMkLst>
            <pc:docMk/>
            <pc:sldMk cId="3654757336" sldId="353"/>
            <ac:spMk id="4" creationId="{00000000-0000-0000-0000-000000000000}"/>
          </ac:spMkLst>
        </pc:spChg>
      </pc:sldChg>
      <pc:sldChg chg="modSp">
        <pc:chgData name="Judson Santiago" userId="ebb108da2f256286" providerId="LiveId" clId="{5A0E4CA5-E363-44FD-BC64-DE91027D8165}" dt="2019-03-13T03:22:34.853" v="2164" actId="207"/>
        <pc:sldMkLst>
          <pc:docMk/>
          <pc:sldMk cId="1165547700" sldId="354"/>
        </pc:sldMkLst>
        <pc:spChg chg="mod">
          <ac:chgData name="Judson Santiago" userId="ebb108da2f256286" providerId="LiveId" clId="{5A0E4CA5-E363-44FD-BC64-DE91027D8165}" dt="2019-03-13T03:22:34.853" v="2164" actId="207"/>
          <ac:spMkLst>
            <pc:docMk/>
            <pc:sldMk cId="1165547700" sldId="354"/>
            <ac:spMk id="3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3:20:43.614" v="2137" actId="403"/>
          <ac:spMkLst>
            <pc:docMk/>
            <pc:sldMk cId="1165547700" sldId="354"/>
            <ac:spMk id="5" creationId="{BF7A39EE-9A35-44F3-ACAA-91AAC07AFA8D}"/>
          </ac:spMkLst>
        </pc:spChg>
        <pc:spChg chg="mod">
          <ac:chgData name="Judson Santiago" userId="ebb108da2f256286" providerId="LiveId" clId="{5A0E4CA5-E363-44FD-BC64-DE91027D8165}" dt="2019-03-13T03:21:26.381" v="2139" actId="20577"/>
          <ac:spMkLst>
            <pc:docMk/>
            <pc:sldMk cId="1165547700" sldId="354"/>
            <ac:spMk id="6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3:21:46.300" v="2147" actId="14100"/>
          <ac:spMkLst>
            <pc:docMk/>
            <pc:sldMk cId="1165547700" sldId="354"/>
            <ac:spMk id="7" creationId="{E9A5E623-8D45-43AB-B164-0380194D390C}"/>
          </ac:spMkLst>
        </pc:spChg>
        <pc:spChg chg="mod">
          <ac:chgData name="Judson Santiago" userId="ebb108da2f256286" providerId="LiveId" clId="{5A0E4CA5-E363-44FD-BC64-DE91027D8165}" dt="2019-03-13T03:22:09.500" v="2162" actId="1036"/>
          <ac:spMkLst>
            <pc:docMk/>
            <pc:sldMk cId="1165547700" sldId="354"/>
            <ac:spMk id="8" creationId="{0281726C-4CD7-45D4-B713-DE39231F3EA9}"/>
          </ac:spMkLst>
        </pc:spChg>
      </pc:sldChg>
      <pc:sldChg chg="del">
        <pc:chgData name="Judson Santiago" userId="ebb108da2f256286" providerId="LiveId" clId="{5A0E4CA5-E363-44FD-BC64-DE91027D8165}" dt="2019-03-13T01:18:40.387" v="592" actId="2696"/>
        <pc:sldMkLst>
          <pc:docMk/>
          <pc:sldMk cId="2340040446" sldId="355"/>
        </pc:sldMkLst>
      </pc:sldChg>
      <pc:sldChg chg="modSp">
        <pc:chgData name="Judson Santiago" userId="ebb108da2f256286" providerId="LiveId" clId="{5A0E4CA5-E363-44FD-BC64-DE91027D8165}" dt="2019-03-13T03:15:31.241" v="2116" actId="20577"/>
        <pc:sldMkLst>
          <pc:docMk/>
          <pc:sldMk cId="804795975" sldId="356"/>
        </pc:sldMkLst>
        <pc:spChg chg="mod">
          <ac:chgData name="Judson Santiago" userId="ebb108da2f256286" providerId="LiveId" clId="{5A0E4CA5-E363-44FD-BC64-DE91027D8165}" dt="2019-03-13T03:15:31.241" v="2116" actId="20577"/>
          <ac:spMkLst>
            <pc:docMk/>
            <pc:sldMk cId="804795975" sldId="356"/>
            <ac:spMk id="3" creationId="{00000000-0000-0000-0000-000000000000}"/>
          </ac:spMkLst>
        </pc:spChg>
      </pc:sldChg>
      <pc:sldChg chg="delSp modSp add modNotesTx">
        <pc:chgData name="Judson Santiago" userId="ebb108da2f256286" providerId="LiveId" clId="{5A0E4CA5-E363-44FD-BC64-DE91027D8165}" dt="2019-03-13T02:59:24.346" v="2070" actId="368"/>
        <pc:sldMkLst>
          <pc:docMk/>
          <pc:sldMk cId="191050624" sldId="358"/>
        </pc:sldMkLst>
        <pc:spChg chg="mod">
          <ac:chgData name="Judson Santiago" userId="ebb108da2f256286" providerId="LiveId" clId="{5A0E4CA5-E363-44FD-BC64-DE91027D8165}" dt="2019-03-13T02:59:24.346" v="2070" actId="368"/>
          <ac:spMkLst>
            <pc:docMk/>
            <pc:sldMk cId="191050624" sldId="358"/>
            <ac:spMk id="3" creationId="{00000000-0000-0000-0000-000000000000}"/>
          </ac:spMkLst>
        </pc:spChg>
        <pc:spChg chg="del">
          <ac:chgData name="Judson Santiago" userId="ebb108da2f256286" providerId="LiveId" clId="{5A0E4CA5-E363-44FD-BC64-DE91027D8165}" dt="2019-03-13T01:09:15.421" v="317" actId="478"/>
          <ac:spMkLst>
            <pc:docMk/>
            <pc:sldMk cId="191050624" sldId="358"/>
            <ac:spMk id="4" creationId="{00000000-0000-0000-0000-000000000000}"/>
          </ac:spMkLst>
        </pc:spChg>
        <pc:spChg chg="del">
          <ac:chgData name="Judson Santiago" userId="ebb108da2f256286" providerId="LiveId" clId="{5A0E4CA5-E363-44FD-BC64-DE91027D8165}" dt="2019-03-13T01:09:15.421" v="317" actId="478"/>
          <ac:spMkLst>
            <pc:docMk/>
            <pc:sldMk cId="191050624" sldId="358"/>
            <ac:spMk id="20" creationId="{00000000-0000-0000-0000-000000000000}"/>
          </ac:spMkLst>
        </pc:spChg>
        <pc:spChg chg="del">
          <ac:chgData name="Judson Santiago" userId="ebb108da2f256286" providerId="LiveId" clId="{5A0E4CA5-E363-44FD-BC64-DE91027D8165}" dt="2019-03-13T01:09:15.421" v="317" actId="478"/>
          <ac:spMkLst>
            <pc:docMk/>
            <pc:sldMk cId="191050624" sldId="358"/>
            <ac:spMk id="21" creationId="{00000000-0000-0000-0000-000000000000}"/>
          </ac:spMkLst>
        </pc:spChg>
        <pc:spChg chg="del">
          <ac:chgData name="Judson Santiago" userId="ebb108da2f256286" providerId="LiveId" clId="{5A0E4CA5-E363-44FD-BC64-DE91027D8165}" dt="2019-03-13T01:09:15.421" v="317" actId="478"/>
          <ac:spMkLst>
            <pc:docMk/>
            <pc:sldMk cId="191050624" sldId="358"/>
            <ac:spMk id="22" creationId="{00000000-0000-0000-0000-000000000000}"/>
          </ac:spMkLst>
        </pc:spChg>
        <pc:grpChg chg="del">
          <ac:chgData name="Judson Santiago" userId="ebb108da2f256286" providerId="LiveId" clId="{5A0E4CA5-E363-44FD-BC64-DE91027D8165}" dt="2019-03-13T01:09:15.421" v="317" actId="478"/>
          <ac:grpSpMkLst>
            <pc:docMk/>
            <pc:sldMk cId="191050624" sldId="358"/>
            <ac:grpSpMk id="5" creationId="{6B85FFFE-17F5-49AC-AAB7-7F9399A8EA00}"/>
          </ac:grpSpMkLst>
        </pc:grpChg>
        <pc:grpChg chg="del">
          <ac:chgData name="Judson Santiago" userId="ebb108da2f256286" providerId="LiveId" clId="{5A0E4CA5-E363-44FD-BC64-DE91027D8165}" dt="2019-03-13T01:09:15.421" v="317" actId="478"/>
          <ac:grpSpMkLst>
            <pc:docMk/>
            <pc:sldMk cId="191050624" sldId="358"/>
            <ac:grpSpMk id="6" creationId="{5F7224BB-3E3C-4746-90F7-792A184401DE}"/>
          </ac:grpSpMkLst>
        </pc:grpChg>
        <pc:grpChg chg="del">
          <ac:chgData name="Judson Santiago" userId="ebb108da2f256286" providerId="LiveId" clId="{5A0E4CA5-E363-44FD-BC64-DE91027D8165}" dt="2019-03-13T01:09:15.421" v="317" actId="478"/>
          <ac:grpSpMkLst>
            <pc:docMk/>
            <pc:sldMk cId="191050624" sldId="358"/>
            <ac:grpSpMk id="7" creationId="{62FA6A93-F301-4A07-9DC3-085EB92DA403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6FC6E-831B-4C5E-8751-6BBED6FFBE8E}" type="datetimeFigureOut">
              <a:rPr lang="pt-BR" smtClean="0"/>
              <a:pPr/>
              <a:t>01/06/2021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BE35C-FFF7-45E7-A1F3-86D06533C3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61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Categorias de armazenamento: 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Automático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Estático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Dinâmico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Conhecer os conceitos de escopo e ligação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Referências e suas aplicações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Comparação com ponteiros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908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baseline="0" dirty="0"/>
              <a:t>variável </a:t>
            </a:r>
            <a:r>
              <a:rPr lang="pt-BR" baseline="0" dirty="0" err="1"/>
              <a:t>cont</a:t>
            </a:r>
            <a:r>
              <a:rPr lang="pt-BR" baseline="0" dirty="0"/>
              <a:t> só pode ser usada dentro da função. Uma variável estática não inicializada tem todos os seus bits ajustados para 0 (zero).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57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</a:t>
            </a:r>
            <a:r>
              <a:rPr lang="pt-BR" baseline="0" dirty="0"/>
              <a:t>ostrar que a variável local estática preserva seu conteúdo entre chamadas da função (Estatico.cpp)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363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841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As referências podem portanto substituir os ponteiros para fazer passagem por referência.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097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644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Exemplo definindo e usando uma referência.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996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passagem por referência também pode ser feita com ponteiros, embora tecnicamente falando é feita uma cópia (de endereços)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838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Passar</a:t>
            </a:r>
            <a:r>
              <a:rPr lang="pt-BR" baseline="0" dirty="0"/>
              <a:t> registros e objetos para uma função é </a:t>
            </a:r>
            <a:r>
              <a:rPr lang="pt-BR" dirty="0"/>
              <a:t>o principal uso de referências.</a:t>
            </a:r>
            <a:r>
              <a:rPr lang="pt-BR" baseline="0" dirty="0"/>
              <a:t> Usando uma referência evita a cópia de um grande volume de informações a cada chamada da função. Se a função não vai alterar o registro, use </a:t>
            </a:r>
            <a:r>
              <a:rPr lang="pt-BR" baseline="0" dirty="0" err="1"/>
              <a:t>const</a:t>
            </a:r>
            <a:r>
              <a:rPr lang="pt-BR" baseline="0" dirty="0"/>
              <a:t> no parâmetro:</a:t>
            </a:r>
          </a:p>
          <a:p>
            <a:pPr marL="171450" indent="-171450">
              <a:buFontTx/>
              <a:buChar char="-"/>
            </a:pPr>
            <a:r>
              <a:rPr lang="pt-BR" baseline="0" dirty="0" err="1"/>
              <a:t>const</a:t>
            </a:r>
            <a:r>
              <a:rPr lang="pt-BR" baseline="0" dirty="0"/>
              <a:t> protege contra modificações nos dados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Um parâmetro </a:t>
            </a:r>
            <a:r>
              <a:rPr lang="pt-BR" baseline="0" dirty="0" err="1"/>
              <a:t>const</a:t>
            </a:r>
            <a:r>
              <a:rPr lang="pt-BR" baseline="0" dirty="0"/>
              <a:t> permite receber argumentos constantes ou não, enquanto que um parâmetro não constante recebe apenas argumentos não constantes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Usar uma referência constante como parâmetro permite que a função gere variáveis temporárias quando o tipo do argumento for diferente do tipo do parâmetro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F24EA-9011-483C-A154-B5963EC9E1F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28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Usando referências para registros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947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84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Variáveis declaradas dentro de funções são locais, fora delas são globais. As variáveis globais são visíveis em todos os arquivos? Não.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196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Esses conceitos impactam o uso dos dados e portanto precisamos conhece-los.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35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024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estudar estes os 4 tipos de armazenamento e ver como escopo e ligação se relacionam com o tipo de armazenamento.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607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Sem ligação = os dados armazenados nestas variáveis não são visíveis, nem podem ser usados em outros arquivos.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12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variável “tamanho” pode ser usada em outros</a:t>
            </a:r>
            <a:r>
              <a:rPr lang="pt-BR" baseline="0" dirty="0"/>
              <a:t> arquivos, a variável “</a:t>
            </a:r>
            <a:r>
              <a:rPr lang="pt-BR" baseline="0" dirty="0" err="1"/>
              <a:t>indice</a:t>
            </a:r>
            <a:r>
              <a:rPr lang="pt-BR" baseline="0" dirty="0"/>
              <a:t>” só pode ser usada no arquivo atual.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92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</a:t>
            </a:r>
            <a:r>
              <a:rPr lang="pt-BR" baseline="0" dirty="0"/>
              <a:t>ostrar erros gerados pelo </a:t>
            </a:r>
            <a:r>
              <a:rPr lang="pt-BR" baseline="0" dirty="0" err="1"/>
              <a:t>Linkeditor</a:t>
            </a:r>
            <a:r>
              <a:rPr lang="pt-BR" baseline="0" dirty="0"/>
              <a:t> ao declarar duas variáveis globais com mesmo nome (Principal.cpp e Auxiliar.cpp)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97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31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06BD4EAA-E5AE-435D-A4F0-0CC1303AE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01/06/2021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01/06/2021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01/06/2021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01/06/2021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01/06/2021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01/06/2021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01/06/2021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01/06/2021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01/06/2021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01/06/2021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D7C55EEC-0318-498A-BF02-D605D7177864}" type="datetimeFigureOut">
              <a:rPr lang="pt-BR" smtClean="0"/>
              <a:pPr/>
              <a:t>01/06/2021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7C55EEC-0318-498A-BF02-D605D7177864}" type="datetimeFigureOut">
              <a:rPr lang="pt-BR" smtClean="0"/>
              <a:pPr/>
              <a:t>01/06/2021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Armazenamento </a:t>
            </a:r>
            <a:r>
              <a:rPr lang="pt-BR" dirty="0"/>
              <a:t>e Referências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Estático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armazenamento estático é usado também para: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 locais estáticas</a:t>
            </a:r>
            <a:endParaRPr lang="pt-BR" dirty="0"/>
          </a:p>
          <a:p>
            <a:pPr lvl="2"/>
            <a:r>
              <a:rPr lang="pt-BR" dirty="0"/>
              <a:t>Escopo: local </a:t>
            </a:r>
          </a:p>
          <a:p>
            <a:pPr lvl="2"/>
            <a:r>
              <a:rPr lang="pt-BR" dirty="0"/>
              <a:t>Ligação: sem ligação</a:t>
            </a:r>
          </a:p>
          <a:p>
            <a:pPr lvl="2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207568" y="3933056"/>
            <a:ext cx="9374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tamanho = 1000;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estática com ligação externa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5;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estática com ligação interna</a:t>
            </a:r>
          </a:p>
          <a:p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processar()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estática sem ligação (inicializada para 0)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0;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// automática sem ligação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FFDC4F2-4D3E-4811-B915-30453201698F}"/>
              </a:ext>
            </a:extLst>
          </p:cNvPr>
          <p:cNvSpPr/>
          <p:nvPr/>
        </p:nvSpPr>
        <p:spPr>
          <a:xfrm>
            <a:off x="2639617" y="5157192"/>
            <a:ext cx="1944216" cy="360040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795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Estático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 local </a:t>
            </a:r>
            <a:r>
              <a:rPr lang="pt-BR" dirty="0"/>
              <a:t>estática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preserva seu conteúdo </a:t>
            </a:r>
            <a:r>
              <a:rPr lang="pt-BR" dirty="0"/>
              <a:t>entre chamadas de funções</a:t>
            </a:r>
          </a:p>
          <a:p>
            <a:pPr lvl="1"/>
            <a:r>
              <a:rPr lang="pt-BR" dirty="0"/>
              <a:t>A inicialização acontece apenas uma vez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3284984"/>
            <a:ext cx="64087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i = 0; i &lt; 5; ++i)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exibir();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exibir()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++ &lt;&lt;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latin typeface="+mj-lt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8B8D297-76AC-4385-A943-1A01769B18CE}"/>
              </a:ext>
            </a:extLst>
          </p:cNvPr>
          <p:cNvGrpSpPr/>
          <p:nvPr/>
        </p:nvGrpSpPr>
        <p:grpSpPr>
          <a:xfrm>
            <a:off x="11584750" y="6380748"/>
            <a:ext cx="617266" cy="495111"/>
            <a:chOff x="11582400" y="6381328"/>
            <a:chExt cx="617266" cy="495111"/>
          </a:xfrm>
        </p:grpSpPr>
        <p:sp>
          <p:nvSpPr>
            <p:cNvPr id="8" name="Triângulo isósceles 6">
              <a:extLst>
                <a:ext uri="{FF2B5EF4-FFF2-40B4-BE49-F238E27FC236}">
                  <a16:creationId xmlns:a16="http://schemas.microsoft.com/office/drawing/2014/main" id="{575A3F45-B813-4934-9606-DDEDCE7B347F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B507E62-6ED7-47B1-817A-F995B185D410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685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Thread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armazenamento thread é obtido com o uso da palavra-chave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thread_local</a:t>
            </a:r>
            <a:r>
              <a:rPr lang="pt-BR" baseline="30000" dirty="0">
                <a:solidFill>
                  <a:schemeClr val="accent3">
                    <a:lumMod val="75000"/>
                  </a:schemeClr>
                </a:solidFill>
              </a:rPr>
              <a:t>*</a:t>
            </a:r>
          </a:p>
          <a:p>
            <a:pPr lvl="1"/>
            <a:r>
              <a:rPr lang="pt-BR" dirty="0"/>
              <a:t>Voltado para programação usando concorrência</a:t>
            </a:r>
          </a:p>
          <a:p>
            <a:pPr lvl="2"/>
            <a:r>
              <a:rPr lang="pt-BR" dirty="0" err="1"/>
              <a:t>Multicore</a:t>
            </a:r>
            <a:endParaRPr lang="pt-BR" dirty="0"/>
          </a:p>
          <a:p>
            <a:pPr lvl="2"/>
            <a:r>
              <a:rPr lang="pt-BR" dirty="0" err="1"/>
              <a:t>Multiprocessor</a:t>
            </a:r>
            <a:endParaRPr lang="pt-BR" dirty="0"/>
          </a:p>
          <a:p>
            <a:pPr lvl="2"/>
            <a:r>
              <a:rPr lang="pt-BR" dirty="0" err="1"/>
              <a:t>Multithread</a:t>
            </a:r>
            <a:endParaRPr lang="pt-BR" dirty="0"/>
          </a:p>
          <a:p>
            <a:pPr lvl="1"/>
            <a:r>
              <a:rPr lang="pt-BR" dirty="0"/>
              <a:t>A variável persiste enquanto a thread em que ela foi declarada existir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5986228"/>
            <a:ext cx="567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 Não abordaremos programação de threads na disciplina</a:t>
            </a:r>
          </a:p>
        </p:txBody>
      </p:sp>
    </p:spTree>
    <p:extLst>
      <p:ext uri="{BB962C8B-B14F-4D97-AF65-F5344CB8AC3E}">
        <p14:creationId xmlns:p14="http://schemas.microsoft.com/office/powerpoint/2010/main" val="3654757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armazenamento dinâmico é obtido através do uso dos operadores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new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delete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9A5E623-8D45-43AB-B164-0380194D390C}"/>
              </a:ext>
            </a:extLst>
          </p:cNvPr>
          <p:cNvSpPr/>
          <p:nvPr/>
        </p:nvSpPr>
        <p:spPr>
          <a:xfrm>
            <a:off x="4943872" y="2996952"/>
            <a:ext cx="360039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imagem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* criar()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imagem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imagem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</a:rPr>
              <a:t> destruir(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imagem</a:t>
            </a:r>
            <a:r>
              <a:rPr lang="pt-BR" sz="1600" dirty="0">
                <a:latin typeface="Consolas" panose="020B0609020204030204" pitchFamily="49" charset="0"/>
              </a:rPr>
              <a:t> * </a:t>
            </a:r>
            <a:r>
              <a:rPr lang="pt-BR" sz="1600" dirty="0" err="1">
                <a:latin typeface="Consolas" panose="020B0609020204030204" pitchFamily="49" charset="0"/>
              </a:rPr>
              <a:t>pt</a:t>
            </a:r>
            <a:r>
              <a:rPr lang="pt-BR" sz="16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pt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74527" y="2996952"/>
            <a:ext cx="302532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+mj-lt"/>
                <a:cs typeface="Consolas" panose="020B0609020204030204" pitchFamily="49" charset="0"/>
              </a:rPr>
              <a:t> main() </a:t>
            </a:r>
          </a:p>
          <a:p>
            <a:r>
              <a:rPr lang="pt-BR" sz="1600" dirty="0">
                <a:latin typeface="+mj-lt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+mj-lt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</a:rPr>
              <a:t>imagem</a:t>
            </a:r>
            <a:r>
              <a:rPr lang="pt-BR" sz="1600" dirty="0">
                <a:latin typeface="+mj-lt"/>
                <a:cs typeface="Consolas" panose="020B0609020204030204" pitchFamily="49" charset="0"/>
              </a:rPr>
              <a:t> * p = criar();</a:t>
            </a:r>
          </a:p>
          <a:p>
            <a:endParaRPr lang="pt-BR" sz="1600" dirty="0">
              <a:latin typeface="+mj-lt"/>
              <a:cs typeface="Consolas" panose="020B0609020204030204" pitchFamily="49" charset="0"/>
            </a:endParaRPr>
          </a:p>
          <a:p>
            <a:r>
              <a:rPr lang="pt-BR" sz="1600" dirty="0">
                <a:latin typeface="+mj-lt"/>
                <a:cs typeface="Consolas" panose="020B0609020204030204" pitchFamily="49" charset="0"/>
              </a:rPr>
              <a:t>    ...</a:t>
            </a:r>
          </a:p>
          <a:p>
            <a:endParaRPr lang="pt-BR" sz="1600" dirty="0">
              <a:latin typeface="+mj-lt"/>
              <a:cs typeface="Consolas" panose="020B0609020204030204" pitchFamily="49" charset="0"/>
            </a:endParaRPr>
          </a:p>
          <a:p>
            <a:r>
              <a:rPr lang="pt-BR" sz="1600" dirty="0">
                <a:latin typeface="+mj-lt"/>
                <a:cs typeface="Consolas" panose="020B0609020204030204" pitchFamily="49" charset="0"/>
              </a:rPr>
              <a:t>    usar(p);</a:t>
            </a:r>
          </a:p>
          <a:p>
            <a:endParaRPr lang="pt-BR" sz="1600" dirty="0">
              <a:latin typeface="+mj-lt"/>
              <a:cs typeface="Consolas" panose="020B0609020204030204" pitchFamily="49" charset="0"/>
            </a:endParaRPr>
          </a:p>
          <a:p>
            <a:r>
              <a:rPr lang="pt-BR" sz="1600" dirty="0">
                <a:latin typeface="+mj-lt"/>
                <a:cs typeface="Consolas" panose="020B0609020204030204" pitchFamily="49" charset="0"/>
              </a:rPr>
              <a:t>    ...</a:t>
            </a:r>
          </a:p>
          <a:p>
            <a:endParaRPr lang="pt-BR" sz="1600" dirty="0">
              <a:latin typeface="+mj-lt"/>
              <a:cs typeface="Consolas" panose="020B0609020204030204" pitchFamily="49" charset="0"/>
            </a:endParaRPr>
          </a:p>
          <a:p>
            <a:r>
              <a:rPr lang="pt-BR" sz="1600" dirty="0">
                <a:latin typeface="+mj-lt"/>
                <a:cs typeface="Consolas" panose="020B0609020204030204" pitchFamily="49" charset="0"/>
              </a:rPr>
              <a:t>    destruir(p);</a:t>
            </a:r>
          </a:p>
          <a:p>
            <a:r>
              <a:rPr lang="pt-BR" sz="1600" dirty="0">
                <a:latin typeface="+mj-lt"/>
                <a:cs typeface="Consolas" panose="020B0609020204030204" pitchFamily="49" charset="0"/>
              </a:rPr>
              <a:t>}</a:t>
            </a:r>
            <a:br>
              <a:rPr lang="pt-BR" sz="1600" dirty="0">
                <a:latin typeface="+mj-lt"/>
                <a:cs typeface="Consolas" panose="020B0609020204030204" pitchFamily="49" charset="0"/>
              </a:rPr>
            </a:br>
            <a:endParaRPr lang="pt-BR" sz="16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Dinâmico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A39EE-9A35-44F3-ACAA-91AAC07AFA8D}"/>
              </a:ext>
            </a:extLst>
          </p:cNvPr>
          <p:cNvSpPr/>
          <p:nvPr/>
        </p:nvSpPr>
        <p:spPr>
          <a:xfrm>
            <a:off x="8490025" y="3724111"/>
            <a:ext cx="27885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O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tempo de vida da memória alocada</a:t>
            </a:r>
            <a:r>
              <a:rPr lang="pt-BR" sz="2000" dirty="0"/>
              <a:t> não está atrelado às funções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81726C-4CD7-45D4-B713-DE39231F3EA9}"/>
              </a:ext>
            </a:extLst>
          </p:cNvPr>
          <p:cNvSpPr/>
          <p:nvPr/>
        </p:nvSpPr>
        <p:spPr>
          <a:xfrm>
            <a:off x="7056977" y="3485562"/>
            <a:ext cx="1385913" cy="360040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5B45DFE-9B99-430A-AEA1-29AA14EDB99A}"/>
              </a:ext>
            </a:extLst>
          </p:cNvPr>
          <p:cNvSpPr/>
          <p:nvPr/>
        </p:nvSpPr>
        <p:spPr>
          <a:xfrm>
            <a:off x="5355183" y="5193688"/>
            <a:ext cx="1388889" cy="360040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547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referência é um nome que atua como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apelido para uma variável </a:t>
            </a:r>
            <a:r>
              <a:rPr lang="pt-BR" dirty="0"/>
              <a:t>previamente definida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símbolo &amp;</a:t>
            </a:r>
            <a:r>
              <a:rPr lang="pt-BR" dirty="0"/>
              <a:t> é usado para declarar uma referência</a:t>
            </a:r>
          </a:p>
          <a:p>
            <a:pPr lvl="2"/>
            <a:r>
              <a:rPr lang="pt-BR" dirty="0"/>
              <a:t>Neste contexto, &amp; não é o operador de endereço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31504" y="2932057"/>
            <a:ext cx="7148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rato;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&amp; roedor = rato;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roedor é um apelido para rato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2279576" y="5373216"/>
            <a:ext cx="657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* pt = &amp;rato;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ponteiro para int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&amp; rf = rato;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referência para int</a:t>
            </a:r>
          </a:p>
        </p:txBody>
      </p:sp>
    </p:spTree>
    <p:extLst>
      <p:ext uri="{BB962C8B-B14F-4D97-AF65-F5344CB8AC3E}">
        <p14:creationId xmlns:p14="http://schemas.microsoft.com/office/powerpoint/2010/main" val="973390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referência permite usar ambos os nomes para acessar o mesmo valor 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mesma posição de memória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279576" y="3068960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rato = 25;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&amp; roedor = rato;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roedor é um apelido para rato</a:t>
            </a:r>
          </a:p>
        </p:txBody>
      </p:sp>
      <p:sp>
        <p:nvSpPr>
          <p:cNvPr id="6" name="Retângulo 5"/>
          <p:cNvSpPr/>
          <p:nvPr/>
        </p:nvSpPr>
        <p:spPr>
          <a:xfrm>
            <a:off x="4422716" y="4354843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7" name="Retângulo 6"/>
          <p:cNvSpPr/>
          <p:nvPr/>
        </p:nvSpPr>
        <p:spPr>
          <a:xfrm>
            <a:off x="4422716" y="4569157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8" name="Retângulo 7"/>
          <p:cNvSpPr/>
          <p:nvPr/>
        </p:nvSpPr>
        <p:spPr>
          <a:xfrm>
            <a:off x="4422716" y="4783471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9" name="Retângulo 8"/>
          <p:cNvSpPr/>
          <p:nvPr/>
        </p:nvSpPr>
        <p:spPr>
          <a:xfrm>
            <a:off x="4422716" y="4997785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00011001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422716" y="5212099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422716" y="5426413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422716" y="5640727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422716" y="5855041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4" name="Chave direita 13"/>
          <p:cNvSpPr/>
          <p:nvPr/>
        </p:nvSpPr>
        <p:spPr>
          <a:xfrm flipH="1">
            <a:off x="4065526" y="4354843"/>
            <a:ext cx="142876" cy="857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560804" y="459880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25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494286" y="4236109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0xCB20 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= rato = roedor</a:t>
            </a:r>
            <a:endParaRPr lang="pt-B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494287" y="455672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0xCB21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94287" y="477103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0xCB22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494287" y="498535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0xCB23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494287" y="519966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0xCB24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5494287" y="541397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0xCB25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5494287" y="562829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0xCB26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494287" y="584260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0xCB27</a:t>
            </a:r>
          </a:p>
        </p:txBody>
      </p:sp>
    </p:spTree>
    <p:extLst>
      <p:ext uri="{BB962C8B-B14F-4D97-AF65-F5344CB8AC3E}">
        <p14:creationId xmlns:p14="http://schemas.microsoft.com/office/powerpoint/2010/main" val="424816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principal uso de referências é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parâmetro de funções</a:t>
            </a:r>
          </a:p>
          <a:p>
            <a:pPr lvl="1"/>
            <a:r>
              <a:rPr lang="pt-BR" dirty="0"/>
              <a:t>Ela representa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alternativa ao uso de ponteiros</a:t>
            </a:r>
          </a:p>
          <a:p>
            <a:pPr lvl="1"/>
            <a:r>
              <a:rPr lang="pt-BR" dirty="0"/>
              <a:t>A função trabalha com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dado original</a:t>
            </a:r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636852" y="401867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7" name="Retângulo 6"/>
          <p:cNvSpPr/>
          <p:nvPr/>
        </p:nvSpPr>
        <p:spPr>
          <a:xfrm>
            <a:off x="6636852" y="423299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8" name="Retângulo 7"/>
          <p:cNvSpPr/>
          <p:nvPr/>
        </p:nvSpPr>
        <p:spPr>
          <a:xfrm>
            <a:off x="6636852" y="444730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9" name="Retângulo 8"/>
          <p:cNvSpPr/>
          <p:nvPr/>
        </p:nvSpPr>
        <p:spPr>
          <a:xfrm>
            <a:off x="6636852" y="466162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00011001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636852" y="487593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636852" y="509024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636852" y="530456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636852" y="551887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4" name="Chave direita 13"/>
          <p:cNvSpPr/>
          <p:nvPr/>
        </p:nvSpPr>
        <p:spPr>
          <a:xfrm flipH="1">
            <a:off x="6422538" y="4018678"/>
            <a:ext cx="142876" cy="857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51984" y="42626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25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708422" y="3899944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0xCB20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= rato = roedor</a:t>
            </a:r>
            <a:endParaRPr lang="pt-B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708423" y="422055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0xCB21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708423" y="443487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0xCB22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7708423" y="464918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0xCB23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7708423" y="48635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0xCB24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708423" y="507781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0xCB25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7708423" y="529212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0xCB26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708423" y="550644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0xCB27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2034919" y="3478505"/>
            <a:ext cx="3571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protótipo da função pragas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pragas(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roedor)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rato = 25;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pragas(rato);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41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6"/>
            <a:ext cx="10363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ratos = 101;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 roedores = ratos;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roedores é uma referência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"ratos = "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ratos;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roedores = "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&lt;&lt; roedores &lt;&lt;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roedores++;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"ratos = "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ratos;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roedores = "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&lt;&lt; roedores &lt;&lt;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"endereço de ratos    = "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&amp;ratos    &lt;&lt;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"endereço de roedores = "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&lt;&lt; &amp;roedores &lt;&lt;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02F93B-A63D-434D-95F9-1F080CC332DA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Roedores.cpp</a:t>
            </a:r>
          </a:p>
        </p:txBody>
      </p:sp>
    </p:spTree>
    <p:extLst>
      <p:ext uri="{BB962C8B-B14F-4D97-AF65-F5344CB8AC3E}">
        <p14:creationId xmlns:p14="http://schemas.microsoft.com/office/powerpoint/2010/main" val="1963156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Observe a diferença entre o uso de &amp;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referência</a:t>
            </a:r>
            <a:r>
              <a:rPr lang="pt-BR" dirty="0"/>
              <a:t> e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de endereço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2038"/>
            <a:ext cx="38876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ratos = 101, roedores = 101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ratos = 102, roedores = 102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endereço de ratos    = 0x0065fd48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endereço de roedores = 0x0065fd48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3512" y="5229200"/>
            <a:ext cx="9289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&amp; roedores = ratos;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roedores é uma referência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"endereço de roedores = "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&lt;&lt; &amp;roedores &lt;&lt;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77115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e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referência parece com um ponteiro</a:t>
            </a:r>
          </a:p>
          <a:p>
            <a:pPr lvl="1">
              <a:spcAft>
                <a:spcPts val="1800"/>
              </a:spcAft>
            </a:pPr>
            <a:r>
              <a:rPr lang="pt-BR" dirty="0"/>
              <a:t>Ambos permitem acessar e modificar dados "apontados"</a:t>
            </a:r>
          </a:p>
          <a:p>
            <a:pPr lvl="1"/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 valor </a:t>
            </a:r>
            <a:r>
              <a:rPr lang="pt-BR" dirty="0">
                <a:latin typeface="+mj-lt"/>
              </a:rPr>
              <a:t>101</a:t>
            </a:r>
            <a:r>
              <a:rPr lang="pt-BR" dirty="0"/>
              <a:t> pode ser acessado usando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ratos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roedores</a:t>
            </a:r>
            <a:r>
              <a:rPr lang="pt-BR" dirty="0"/>
              <a:t> ou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*pragas </a:t>
            </a:r>
          </a:p>
          <a:p>
            <a:pPr lvl="1"/>
            <a:r>
              <a:rPr lang="pt-BR" dirty="0"/>
              <a:t>O endereço de </a:t>
            </a:r>
            <a:r>
              <a:rPr lang="pt-BR" dirty="0">
                <a:latin typeface="+mj-lt"/>
              </a:rPr>
              <a:t>101</a:t>
            </a:r>
            <a:r>
              <a:rPr lang="pt-BR" dirty="0"/>
              <a:t> pode ser obtido com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&amp;ratos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&amp;roedores </a:t>
            </a:r>
            <a:r>
              <a:rPr lang="pt-BR" dirty="0"/>
              <a:t>ou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pragas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2852936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ratos = 101;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&amp; roedores = ratos;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roedores é uma referência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* pragas   = &amp;ratos;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pragas é um ponteiro</a:t>
            </a:r>
          </a:p>
        </p:txBody>
      </p:sp>
    </p:spTree>
    <p:extLst>
      <p:ext uri="{BB962C8B-B14F-4D97-AF65-F5344CB8AC3E}">
        <p14:creationId xmlns:p14="http://schemas.microsoft.com/office/powerpoint/2010/main" val="355935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Programas são compostos por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vários arquivos</a:t>
            </a:r>
          </a:p>
          <a:p>
            <a:pPr lvl="1"/>
            <a:r>
              <a:rPr lang="pt-BR" dirty="0"/>
              <a:t>Que podem conter declarações e definições:</a:t>
            </a:r>
          </a:p>
          <a:p>
            <a:pPr lvl="2"/>
            <a:r>
              <a:rPr lang="pt-BR" dirty="0"/>
              <a:t>Variáveis</a:t>
            </a:r>
          </a:p>
          <a:p>
            <a:pPr lvl="2"/>
            <a:r>
              <a:rPr lang="pt-BR" dirty="0"/>
              <a:t>Constantes</a:t>
            </a:r>
          </a:p>
          <a:p>
            <a:pPr lvl="1"/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3342CBA-4264-403B-BA75-1A14C6D13D83}"/>
              </a:ext>
            </a:extLst>
          </p:cNvPr>
          <p:cNvGrpSpPr/>
          <p:nvPr/>
        </p:nvGrpSpPr>
        <p:grpSpPr>
          <a:xfrm>
            <a:off x="8610564" y="3140968"/>
            <a:ext cx="2435738" cy="3144353"/>
            <a:chOff x="7044638" y="2789883"/>
            <a:chExt cx="2435738" cy="3144353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5F7224BB-3E3C-4746-90F7-792A184401DE}"/>
                </a:ext>
              </a:extLst>
            </p:cNvPr>
            <p:cNvGrpSpPr/>
            <p:nvPr/>
          </p:nvGrpSpPr>
          <p:grpSpPr>
            <a:xfrm>
              <a:off x="7152058" y="3045329"/>
              <a:ext cx="2328318" cy="2888907"/>
              <a:chOff x="7244056" y="3378798"/>
              <a:chExt cx="2328318" cy="2888907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7244056" y="3378798"/>
                <a:ext cx="2328318" cy="2854844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 w="12700">
                <a:solidFill>
                  <a:schemeClr val="tx1">
                    <a:lumMod val="50000"/>
                  </a:schemeClr>
                </a:solidFill>
              </a:ln>
              <a:effectLst>
                <a:glow rad="63500">
                  <a:schemeClr val="dk1">
                    <a:alpha val="45000"/>
                    <a:satMod val="120000"/>
                  </a:schemeClr>
                </a:glo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18" name="CaixaDeTexto 17"/>
              <p:cNvSpPr txBox="1"/>
              <p:nvPr/>
            </p:nvSpPr>
            <p:spPr>
              <a:xfrm>
                <a:off x="7310294" y="3428466"/>
                <a:ext cx="2248657" cy="2839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#include </a:t>
                </a:r>
                <a:r>
                  <a:rPr lang="pt-BR" sz="1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j-lt"/>
                  </a:rPr>
                  <a:t>&lt;iostream&gt;</a:t>
                </a:r>
              </a:p>
              <a:p>
                <a:r>
                  <a:rPr lang="pt-BR" sz="1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#include </a:t>
                </a:r>
                <a:r>
                  <a:rPr lang="pt-BR" sz="1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j-lt"/>
                  </a:rPr>
                  <a:t>"ginastica.h"</a:t>
                </a:r>
              </a:p>
              <a:p>
                <a:endParaRPr lang="pt-BR" sz="1200" dirty="0">
                  <a:solidFill>
                    <a:schemeClr val="accent3">
                      <a:lumMod val="75000"/>
                    </a:schemeClr>
                  </a:solidFill>
                  <a:latin typeface="+mj-lt"/>
                </a:endParaRPr>
              </a:p>
              <a:p>
                <a:r>
                  <a:rPr lang="pt-BR" sz="1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int</a:t>
                </a:r>
                <a:r>
                  <a:rPr lang="pt-BR" sz="1200" dirty="0">
                    <a:latin typeface="+mj-lt"/>
                  </a:rPr>
                  <a:t> main()</a:t>
                </a:r>
              </a:p>
              <a:p>
                <a:r>
                  <a:rPr lang="pt-BR" sz="1200" dirty="0">
                    <a:latin typeface="+mj-lt"/>
                  </a:rPr>
                  <a:t>{</a:t>
                </a:r>
              </a:p>
              <a:p>
                <a:r>
                  <a:rPr lang="pt-BR" sz="1200" dirty="0">
                    <a:latin typeface="+mj-lt"/>
                  </a:rPr>
                  <a:t>   </a:t>
                </a:r>
                <a:r>
                  <a:rPr lang="pt-BR" sz="1200" dirty="0" err="1">
                    <a:latin typeface="+mj-lt"/>
                  </a:rPr>
                  <a:t>cout</a:t>
                </a:r>
                <a:r>
                  <a:rPr lang="pt-BR" sz="1200" dirty="0">
                    <a:latin typeface="+mj-lt"/>
                  </a:rPr>
                  <a:t> &lt;&lt; </a:t>
                </a:r>
                <a:r>
                  <a:rPr lang="pt-BR" sz="1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j-lt"/>
                  </a:rPr>
                  <a:t>"Exercícios "</a:t>
                </a:r>
                <a:r>
                  <a:rPr lang="pt-BR" sz="1200" dirty="0">
                    <a:latin typeface="+mj-lt"/>
                  </a:rPr>
                  <a:t> </a:t>
                </a:r>
              </a:p>
              <a:p>
                <a:r>
                  <a:rPr lang="pt-BR" sz="1200" dirty="0">
                    <a:latin typeface="+mj-lt"/>
                  </a:rPr>
                  <a:t>        &lt;&lt; </a:t>
                </a:r>
                <a:r>
                  <a:rPr lang="pt-BR" sz="1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j-lt"/>
                  </a:rPr>
                  <a:t>"de hoje:"</a:t>
                </a:r>
                <a:r>
                  <a:rPr lang="pt-BR" sz="1200" dirty="0">
                    <a:latin typeface="+mj-lt"/>
                  </a:rPr>
                  <a:t> </a:t>
                </a:r>
              </a:p>
              <a:p>
                <a:r>
                  <a:rPr lang="pt-BR" sz="1200" dirty="0">
                    <a:latin typeface="+mj-lt"/>
                  </a:rPr>
                  <a:t>        &lt;&lt; </a:t>
                </a:r>
                <a:r>
                  <a:rPr lang="pt-BR" sz="1200" dirty="0" err="1">
                    <a:latin typeface="+mj-lt"/>
                  </a:rPr>
                  <a:t>endl</a:t>
                </a:r>
                <a:r>
                  <a:rPr lang="pt-BR" sz="1200" dirty="0">
                    <a:latin typeface="+mj-lt"/>
                  </a:rPr>
                  <a:t>;</a:t>
                </a:r>
              </a:p>
              <a:p>
                <a:endParaRPr lang="pt-BR" sz="1200" dirty="0">
                  <a:latin typeface="+mj-lt"/>
                </a:endParaRPr>
              </a:p>
              <a:p>
                <a:r>
                  <a:rPr lang="pt-BR" sz="1200" dirty="0">
                    <a:latin typeface="+mj-lt"/>
                  </a:rPr>
                  <a:t>   </a:t>
                </a:r>
                <a:r>
                  <a:rPr lang="pt-BR" sz="1200" dirty="0" err="1">
                    <a:latin typeface="+mj-lt"/>
                  </a:rPr>
                  <a:t>flexao</a:t>
                </a:r>
                <a:r>
                  <a:rPr lang="pt-BR" sz="1200" dirty="0">
                    <a:latin typeface="+mj-lt"/>
                  </a:rPr>
                  <a:t>(10);</a:t>
                </a:r>
              </a:p>
              <a:p>
                <a:r>
                  <a:rPr lang="pt-BR" sz="1200" dirty="0">
                    <a:latin typeface="+mj-lt"/>
                  </a:rPr>
                  <a:t>   abdominal(20);</a:t>
                </a:r>
              </a:p>
              <a:p>
                <a:r>
                  <a:rPr lang="pt-BR" sz="1200" dirty="0">
                    <a:latin typeface="+mj-lt"/>
                  </a:rPr>
                  <a:t>   </a:t>
                </a:r>
              </a:p>
              <a:p>
                <a:r>
                  <a:rPr lang="pt-BR" sz="1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   </a:t>
                </a:r>
                <a:r>
                  <a:rPr lang="pt-BR" sz="1200" dirty="0" err="1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return</a:t>
                </a:r>
                <a:r>
                  <a:rPr lang="pt-BR" sz="1200" dirty="0">
                    <a:latin typeface="+mj-lt"/>
                  </a:rPr>
                  <a:t> 0;</a:t>
                </a:r>
              </a:p>
              <a:p>
                <a:r>
                  <a:rPr lang="pt-BR" sz="1200" dirty="0">
                    <a:latin typeface="+mj-lt"/>
                  </a:rPr>
                  <a:t>}</a:t>
                </a:r>
              </a:p>
              <a:p>
                <a:endParaRPr lang="pt-BR" sz="1100" dirty="0">
                  <a:latin typeface="+mj-lt"/>
                </a:endParaRPr>
              </a:p>
            </p:txBody>
          </p:sp>
        </p:grpSp>
        <p:sp>
          <p:nvSpPr>
            <p:cNvPr id="20" name="CaixaDeTexto 19"/>
            <p:cNvSpPr txBox="1"/>
            <p:nvPr/>
          </p:nvSpPr>
          <p:spPr>
            <a:xfrm>
              <a:off x="7044638" y="2789883"/>
              <a:ext cx="1561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// malhando.cpp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FAE3842-CF23-4DC3-9C39-9D4E9EA050E4}"/>
              </a:ext>
            </a:extLst>
          </p:cNvPr>
          <p:cNvGrpSpPr/>
          <p:nvPr/>
        </p:nvGrpSpPr>
        <p:grpSpPr>
          <a:xfrm>
            <a:off x="5951984" y="3158822"/>
            <a:ext cx="2283605" cy="3108644"/>
            <a:chOff x="4260094" y="2780928"/>
            <a:chExt cx="2283605" cy="3108644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62FA6A93-F301-4A07-9DC3-085EB92DA403}"/>
                </a:ext>
              </a:extLst>
            </p:cNvPr>
            <p:cNvGrpSpPr/>
            <p:nvPr/>
          </p:nvGrpSpPr>
          <p:grpSpPr>
            <a:xfrm>
              <a:off x="4284189" y="3070049"/>
              <a:ext cx="2259510" cy="530116"/>
              <a:chOff x="4376187" y="3331055"/>
              <a:chExt cx="2259510" cy="530116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4429419" y="3331055"/>
                <a:ext cx="2206278" cy="530116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 w="12700">
                <a:solidFill>
                  <a:schemeClr val="tx1">
                    <a:lumMod val="50000"/>
                  </a:schemeClr>
                </a:solidFill>
              </a:ln>
              <a:effectLst>
                <a:glow rad="63500">
                  <a:schemeClr val="dk1">
                    <a:alpha val="45000"/>
                    <a:satMod val="120000"/>
                  </a:schemeClr>
                </a:glo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17" name="CaixaDeTexto 16"/>
              <p:cNvSpPr txBox="1"/>
              <p:nvPr/>
            </p:nvSpPr>
            <p:spPr>
              <a:xfrm>
                <a:off x="4376187" y="3341237"/>
                <a:ext cx="20104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err="1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void</a:t>
                </a:r>
                <a:r>
                  <a:rPr lang="pt-BR" sz="1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pt-BR" sz="1200" dirty="0">
                    <a:latin typeface="+mj-lt"/>
                  </a:rPr>
                  <a:t>flexao(</a:t>
                </a:r>
                <a:r>
                  <a:rPr lang="pt-BR" sz="1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int</a:t>
                </a:r>
                <a:r>
                  <a:rPr lang="pt-BR" sz="1200" dirty="0">
                    <a:latin typeface="+mj-lt"/>
                  </a:rPr>
                  <a:t>);</a:t>
                </a:r>
              </a:p>
              <a:p>
                <a:r>
                  <a:rPr lang="pt-BR" sz="1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void </a:t>
                </a:r>
                <a:r>
                  <a:rPr lang="pt-BR" sz="1200" dirty="0">
                    <a:latin typeface="+mj-lt"/>
                  </a:rPr>
                  <a:t>abdominal(</a:t>
                </a:r>
                <a:r>
                  <a:rPr lang="pt-BR" sz="1200" dirty="0" err="1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int</a:t>
                </a:r>
                <a:r>
                  <a:rPr lang="pt-BR" sz="1200" dirty="0">
                    <a:latin typeface="+mj-lt"/>
                  </a:rPr>
                  <a:t>);</a:t>
                </a:r>
              </a:p>
            </p:txBody>
          </p:sp>
        </p:grp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6B85FFFE-17F5-49AC-AAB7-7F9399A8EA00}"/>
                </a:ext>
              </a:extLst>
            </p:cNvPr>
            <p:cNvGrpSpPr/>
            <p:nvPr/>
          </p:nvGrpSpPr>
          <p:grpSpPr>
            <a:xfrm>
              <a:off x="4284189" y="4081344"/>
              <a:ext cx="2253740" cy="1808228"/>
              <a:chOff x="4381957" y="4432382"/>
              <a:chExt cx="2253740" cy="1808228"/>
            </a:xfrm>
          </p:grpSpPr>
          <p:sp>
            <p:nvSpPr>
              <p:cNvPr id="15" name="Retângulo 14"/>
              <p:cNvSpPr/>
              <p:nvPr/>
            </p:nvSpPr>
            <p:spPr>
              <a:xfrm>
                <a:off x="4429419" y="4432382"/>
                <a:ext cx="2206278" cy="1808228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 w="12700">
                <a:solidFill>
                  <a:schemeClr val="tx1">
                    <a:lumMod val="50000"/>
                  </a:schemeClr>
                </a:solidFill>
              </a:ln>
              <a:effectLst>
                <a:glow rad="63500">
                  <a:schemeClr val="dk1">
                    <a:alpha val="45000"/>
                    <a:satMod val="120000"/>
                  </a:schemeClr>
                </a:glo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19" name="CaixaDeTexto 18"/>
              <p:cNvSpPr txBox="1"/>
              <p:nvPr/>
            </p:nvSpPr>
            <p:spPr>
              <a:xfrm>
                <a:off x="4381957" y="4445861"/>
                <a:ext cx="209015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err="1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void</a:t>
                </a:r>
                <a:r>
                  <a:rPr lang="pt-BR" sz="1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pt-BR" sz="1200" dirty="0" err="1">
                    <a:latin typeface="+mj-lt"/>
                  </a:rPr>
                  <a:t>flexao</a:t>
                </a:r>
                <a:r>
                  <a:rPr lang="pt-BR" sz="1200" dirty="0">
                    <a:latin typeface="+mj-lt"/>
                  </a:rPr>
                  <a:t>(</a:t>
                </a:r>
                <a:r>
                  <a:rPr lang="pt-BR" sz="1200" dirty="0" err="1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int</a:t>
                </a:r>
                <a:r>
                  <a:rPr lang="pt-BR" sz="1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pt-BR" sz="1200" dirty="0">
                    <a:latin typeface="+mj-lt"/>
                  </a:rPr>
                  <a:t>n)</a:t>
                </a:r>
              </a:p>
              <a:p>
                <a:r>
                  <a:rPr lang="pt-BR" sz="1200" dirty="0">
                    <a:latin typeface="+mj-lt"/>
                  </a:rPr>
                  <a:t>{</a:t>
                </a:r>
              </a:p>
              <a:p>
                <a:r>
                  <a:rPr lang="pt-BR" sz="1200" dirty="0">
                    <a:latin typeface="+mj-lt"/>
                  </a:rPr>
                  <a:t>   ...</a:t>
                </a:r>
              </a:p>
              <a:p>
                <a:r>
                  <a:rPr lang="pt-BR" sz="1200" dirty="0">
                    <a:latin typeface="+mj-lt"/>
                  </a:rPr>
                  <a:t>}</a:t>
                </a:r>
              </a:p>
              <a:p>
                <a:endParaRPr lang="pt-BR" sz="1200" dirty="0">
                  <a:latin typeface="+mj-lt"/>
                </a:endParaRPr>
              </a:p>
              <a:p>
                <a:r>
                  <a:rPr lang="pt-BR" sz="1200" dirty="0" err="1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void</a:t>
                </a:r>
                <a:r>
                  <a:rPr lang="pt-BR" sz="1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pt-BR" sz="1200" dirty="0">
                    <a:latin typeface="+mj-lt"/>
                  </a:rPr>
                  <a:t>abdominal(</a:t>
                </a:r>
                <a:r>
                  <a:rPr lang="pt-BR" sz="1200" dirty="0" err="1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int</a:t>
                </a:r>
                <a:r>
                  <a:rPr lang="pt-BR" sz="1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pt-BR" sz="1200" dirty="0">
                    <a:latin typeface="+mj-lt"/>
                  </a:rPr>
                  <a:t>n)</a:t>
                </a:r>
              </a:p>
              <a:p>
                <a:r>
                  <a:rPr lang="pt-BR" sz="1200" dirty="0">
                    <a:latin typeface="+mj-lt"/>
                  </a:rPr>
                  <a:t>{</a:t>
                </a:r>
              </a:p>
              <a:p>
                <a:r>
                  <a:rPr lang="pt-BR" sz="1200" dirty="0">
                    <a:latin typeface="+mj-lt"/>
                  </a:rPr>
                  <a:t>   ...</a:t>
                </a:r>
              </a:p>
              <a:p>
                <a:r>
                  <a:rPr lang="pt-BR" sz="1200" dirty="0">
                    <a:latin typeface="+mj-lt"/>
                  </a:rPr>
                  <a:t>}</a:t>
                </a:r>
              </a:p>
            </p:txBody>
          </p:sp>
        </p:grpSp>
        <p:sp>
          <p:nvSpPr>
            <p:cNvPr id="21" name="CaixaDeTexto 20"/>
            <p:cNvSpPr txBox="1"/>
            <p:nvPr/>
          </p:nvSpPr>
          <p:spPr>
            <a:xfrm>
              <a:off x="4275968" y="2780928"/>
              <a:ext cx="2206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// ginastica.h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260094" y="3800570"/>
              <a:ext cx="17213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// ginastica.cpp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C03BB23-0F95-4CAE-8216-478377FEF12D}"/>
              </a:ext>
            </a:extLst>
          </p:cNvPr>
          <p:cNvSpPr txBox="1"/>
          <p:nvPr/>
        </p:nvSpPr>
        <p:spPr>
          <a:xfrm>
            <a:off x="2063552" y="4365104"/>
            <a:ext cx="30623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O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local</a:t>
            </a:r>
            <a:r>
              <a:rPr lang="pt-BR" sz="2000" dirty="0"/>
              <a:t> em que os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dados</a:t>
            </a:r>
            <a:r>
              <a:rPr lang="pt-BR" sz="2000" dirty="0"/>
              <a:t> são declarados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influencia</a:t>
            </a:r>
            <a:r>
              <a:rPr lang="pt-BR" sz="2000" dirty="0"/>
              <a:t> em como e onde eles podem ser usados</a:t>
            </a:r>
          </a:p>
        </p:txBody>
      </p:sp>
    </p:spTree>
    <p:extLst>
      <p:ext uri="{BB962C8B-B14F-4D97-AF65-F5344CB8AC3E}">
        <p14:creationId xmlns:p14="http://schemas.microsoft.com/office/powerpoint/2010/main" val="3354296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15"/>
          <p:cNvSpPr txBox="1"/>
          <p:nvPr/>
        </p:nvSpPr>
        <p:spPr>
          <a:xfrm>
            <a:off x="4179871" y="580616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= pragas</a:t>
            </a:r>
            <a:endParaRPr lang="pt-BR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e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internamente</a:t>
            </a:r>
            <a:r>
              <a:rPr lang="pt-BR" dirty="0"/>
              <a:t> a linguagem C++ trata referências e ponteiros de forma diferente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3006134"/>
            <a:ext cx="67151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ratos = 101;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 roedores = ratos;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roedores é uma referência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* pragas   = &amp;ratos;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pragas é um ponteiro</a:t>
            </a:r>
          </a:p>
        </p:txBody>
      </p:sp>
      <p:sp>
        <p:nvSpPr>
          <p:cNvPr id="5" name="Retângulo 5"/>
          <p:cNvSpPr/>
          <p:nvPr/>
        </p:nvSpPr>
        <p:spPr>
          <a:xfrm>
            <a:off x="3118465" y="460727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6" name="Retângulo 6"/>
          <p:cNvSpPr/>
          <p:nvPr/>
        </p:nvSpPr>
        <p:spPr>
          <a:xfrm>
            <a:off x="3118465" y="482158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7" name="Retângulo 7"/>
          <p:cNvSpPr/>
          <p:nvPr/>
        </p:nvSpPr>
        <p:spPr>
          <a:xfrm>
            <a:off x="3118465" y="503589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8" name="Retângulo 8"/>
          <p:cNvSpPr/>
          <p:nvPr/>
        </p:nvSpPr>
        <p:spPr>
          <a:xfrm>
            <a:off x="3118465" y="525021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01100101</a:t>
            </a:r>
          </a:p>
        </p:txBody>
      </p:sp>
      <p:sp>
        <p:nvSpPr>
          <p:cNvPr id="9" name="Retângulo 9"/>
          <p:cNvSpPr/>
          <p:nvPr/>
        </p:nvSpPr>
        <p:spPr>
          <a:xfrm>
            <a:off x="3118465" y="546452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3118465" y="567884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1" name="Retângulo 11"/>
          <p:cNvSpPr/>
          <p:nvPr/>
        </p:nvSpPr>
        <p:spPr>
          <a:xfrm>
            <a:off x="3118465" y="589315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0xCB20</a:t>
            </a:r>
          </a:p>
        </p:txBody>
      </p:sp>
      <p:sp>
        <p:nvSpPr>
          <p:cNvPr id="12" name="Retângulo 12"/>
          <p:cNvSpPr/>
          <p:nvPr/>
        </p:nvSpPr>
        <p:spPr>
          <a:xfrm>
            <a:off x="3118465" y="610746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3" name="Chave direita 13"/>
          <p:cNvSpPr/>
          <p:nvPr/>
        </p:nvSpPr>
        <p:spPr>
          <a:xfrm flipH="1">
            <a:off x="2904151" y="4607270"/>
            <a:ext cx="142876" cy="857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4"/>
          <p:cNvSpPr txBox="1"/>
          <p:nvPr/>
        </p:nvSpPr>
        <p:spPr>
          <a:xfrm>
            <a:off x="2307662" y="48215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101</a:t>
            </a:r>
          </a:p>
        </p:txBody>
      </p:sp>
      <p:sp>
        <p:nvSpPr>
          <p:cNvPr id="15" name="CaixaDeTexto 15"/>
          <p:cNvSpPr txBox="1"/>
          <p:nvPr/>
        </p:nvSpPr>
        <p:spPr>
          <a:xfrm>
            <a:off x="4771482" y="4510022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= ratos = roedores</a:t>
            </a:r>
          </a:p>
        </p:txBody>
      </p:sp>
      <p:sp>
        <p:nvSpPr>
          <p:cNvPr id="16" name="CaixaDeTexto 16"/>
          <p:cNvSpPr txBox="1"/>
          <p:nvPr/>
        </p:nvSpPr>
        <p:spPr>
          <a:xfrm>
            <a:off x="4181612" y="480299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0xCB21</a:t>
            </a:r>
          </a:p>
        </p:txBody>
      </p:sp>
      <p:sp>
        <p:nvSpPr>
          <p:cNvPr id="17" name="CaixaDeTexto 17"/>
          <p:cNvSpPr txBox="1"/>
          <p:nvPr/>
        </p:nvSpPr>
        <p:spPr>
          <a:xfrm>
            <a:off x="4190036" y="502346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0xCB22</a:t>
            </a:r>
          </a:p>
        </p:txBody>
      </p:sp>
      <p:sp>
        <p:nvSpPr>
          <p:cNvPr id="18" name="CaixaDeTexto 18"/>
          <p:cNvSpPr txBox="1"/>
          <p:nvPr/>
        </p:nvSpPr>
        <p:spPr>
          <a:xfrm>
            <a:off x="4190036" y="523777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0xCB23</a:t>
            </a:r>
          </a:p>
        </p:txBody>
      </p:sp>
      <p:sp>
        <p:nvSpPr>
          <p:cNvPr id="19" name="CaixaDeTexto 19"/>
          <p:cNvSpPr txBox="1"/>
          <p:nvPr/>
        </p:nvSpPr>
        <p:spPr>
          <a:xfrm>
            <a:off x="4190036" y="545209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0xCB24</a:t>
            </a:r>
          </a:p>
        </p:txBody>
      </p:sp>
      <p:sp>
        <p:nvSpPr>
          <p:cNvPr id="20" name="CaixaDeTexto 20"/>
          <p:cNvSpPr txBox="1"/>
          <p:nvPr/>
        </p:nvSpPr>
        <p:spPr>
          <a:xfrm>
            <a:off x="4190036" y="566640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0xCB25</a:t>
            </a:r>
          </a:p>
        </p:txBody>
      </p:sp>
      <p:sp>
        <p:nvSpPr>
          <p:cNvPr id="21" name="CaixaDeTexto 21"/>
          <p:cNvSpPr txBox="1"/>
          <p:nvPr/>
        </p:nvSpPr>
        <p:spPr>
          <a:xfrm>
            <a:off x="4190036" y="588072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0xCB26</a:t>
            </a:r>
          </a:p>
        </p:txBody>
      </p:sp>
      <p:sp>
        <p:nvSpPr>
          <p:cNvPr id="22" name="CaixaDeTexto 22"/>
          <p:cNvSpPr txBox="1"/>
          <p:nvPr/>
        </p:nvSpPr>
        <p:spPr>
          <a:xfrm>
            <a:off x="4190036" y="609503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0xCB27</a:t>
            </a:r>
          </a:p>
        </p:txBody>
      </p:sp>
      <p:cxnSp>
        <p:nvCxnSpPr>
          <p:cNvPr id="25" name="Elbow Connector 24"/>
          <p:cNvCxnSpPr>
            <a:stCxn id="11" idx="1"/>
            <a:endCxn id="15" idx="3"/>
          </p:cNvCxnSpPr>
          <p:nvPr/>
        </p:nvCxnSpPr>
        <p:spPr>
          <a:xfrm rot="10800000" flipH="1">
            <a:off x="3118465" y="4679299"/>
            <a:ext cx="3885265" cy="1321012"/>
          </a:xfrm>
          <a:prstGeom prst="bentConnector5">
            <a:avLst>
              <a:gd name="adj1" fmla="val -27703"/>
              <a:gd name="adj2" fmla="val 139221"/>
              <a:gd name="adj3" fmla="val 1058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16"/>
          <p:cNvSpPr txBox="1"/>
          <p:nvPr/>
        </p:nvSpPr>
        <p:spPr>
          <a:xfrm>
            <a:off x="4179871" y="456054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0xCB20</a:t>
            </a:r>
          </a:p>
        </p:txBody>
      </p:sp>
    </p:spTree>
    <p:extLst>
      <p:ext uri="{BB962C8B-B14F-4D97-AF65-F5344CB8AC3E}">
        <p14:creationId xmlns:p14="http://schemas.microsoft.com/office/powerpoint/2010/main" val="78523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e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também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diferenças no uso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Uma referência deve ser sempre inicializada</a:t>
            </a: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r>
              <a:rPr lang="pt-BR" dirty="0"/>
              <a:t>Ponteiros podem receber valores a qualquer momento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2886035"/>
            <a:ext cx="67151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ratos = 101;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 roedores;  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roedores é uma referência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roedores = ratos;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l-G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tarde demais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830251"/>
            <a:ext cx="67151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ratos = 101;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* pragas;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pragas é um ponteiro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pragas = &amp;ratos;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</p:txBody>
      </p:sp>
    </p:spTree>
    <p:extLst>
      <p:ext uri="{BB962C8B-B14F-4D97-AF65-F5344CB8AC3E}">
        <p14:creationId xmlns:p14="http://schemas.microsoft.com/office/powerpoint/2010/main" val="2534464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e Ponteiros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6"/>
            <a:ext cx="10363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ratos = 101;</a:t>
            </a:r>
          </a:p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roedores = ratos;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roedores é uma referência</a:t>
            </a:r>
          </a:p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"ratos = 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ratos;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roedores = "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&lt;&lt; roedores &lt;&lt;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"endereço de ratos    = 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&amp;ratos &lt;&lt;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"endereço de roedores = "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&lt;&lt; &amp;roedores &lt;&lt;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coelhos = 50;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roedores = coelhos;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roedores é agora uma referência para coelhos?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"coelhos = 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coelhos;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ratos = 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ratos;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roedores = "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&lt;&lt; roedores &lt;&lt;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"endereço de coelhos  = 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&amp;coelhos &lt;&lt;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"endereço de roedores = "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&lt;&lt; &amp;roedores &lt;&lt;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D6886C-96FF-4236-9C6A-315C10E04253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Coelhos.cpp</a:t>
            </a:r>
          </a:p>
        </p:txBody>
      </p:sp>
    </p:spTree>
    <p:extLst>
      <p:ext uri="{BB962C8B-B14F-4D97-AF65-F5344CB8AC3E}">
        <p14:creationId xmlns:p14="http://schemas.microsoft.com/office/powerpoint/2010/main" val="2321138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e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instrução causou uma atribuição de valor</a:t>
            </a:r>
          </a:p>
          <a:p>
            <a:pPr lvl="1"/>
            <a:r>
              <a:rPr lang="pt-BR" dirty="0"/>
              <a:t>Não é possível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redefinir uma referência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18131" y="2492896"/>
            <a:ext cx="45608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ratos = 101, roedores = 101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endereço de ratos    = 0x0065fd44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endereço de roedores = 0x0065fd44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coelhos = 50, ratos = 50, roedores = 50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endereço de coelhos  = 0x0065fd48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endereço de roedores = 0x0065fd44</a:t>
            </a:r>
          </a:p>
          <a:p>
            <a:endParaRPr lang="pt-BR" sz="1600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991544" y="5589240"/>
            <a:ext cx="67151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coelhos = 50;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roedores = coelhos;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podemos mudar a referência? NÃO</a:t>
            </a:r>
          </a:p>
        </p:txBody>
      </p:sp>
    </p:spTree>
    <p:extLst>
      <p:ext uri="{BB962C8B-B14F-4D97-AF65-F5344CB8AC3E}">
        <p14:creationId xmlns:p14="http://schemas.microsoft.com/office/powerpoint/2010/main" val="741854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D1CCD-C218-4568-8DA8-687546CD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Usos de 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148EE-74E6-4CF3-935B-96A0047DF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principais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aplicações das referências </a:t>
            </a:r>
            <a:r>
              <a:rPr lang="pt-BR" dirty="0"/>
              <a:t>são: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parâmetros de função</a:t>
            </a:r>
          </a:p>
          <a:p>
            <a:pPr lvl="2"/>
            <a:r>
              <a:rPr lang="pt-BR" dirty="0"/>
              <a:t>Evita cópia dos argumentos da função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registros</a:t>
            </a:r>
            <a:r>
              <a:rPr lang="pt-BR" dirty="0"/>
              <a:t> e objetos</a:t>
            </a:r>
          </a:p>
          <a:p>
            <a:pPr lvl="2"/>
            <a:r>
              <a:rPr lang="pt-BR" dirty="0"/>
              <a:t>Normalmente armazenam grandes quantidades de informação</a:t>
            </a:r>
          </a:p>
          <a:p>
            <a:pPr lvl="2"/>
            <a:r>
              <a:rPr lang="pt-BR" dirty="0"/>
              <a:t>Evita cópia dos registros dentro do programa</a:t>
            </a:r>
          </a:p>
          <a:p>
            <a:pPr lvl="2"/>
            <a:r>
              <a:rPr lang="pt-BR" dirty="0"/>
              <a:t>Especialmente em chamadas de funções</a:t>
            </a:r>
          </a:p>
        </p:txBody>
      </p:sp>
    </p:spTree>
    <p:extLst>
      <p:ext uri="{BB962C8B-B14F-4D97-AF65-F5344CB8AC3E}">
        <p14:creationId xmlns:p14="http://schemas.microsoft.com/office/powerpoint/2010/main" val="2577179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Referências como parâmetros</a:t>
            </a:r>
            <a:r>
              <a:rPr lang="pt-BR" dirty="0"/>
              <a:t> de funções</a:t>
            </a:r>
          </a:p>
          <a:p>
            <a:pPr lvl="1"/>
            <a:r>
              <a:rPr lang="pt-BR" dirty="0"/>
              <a:t>Cria-se um apelido para uma variável da função chamadora</a:t>
            </a:r>
          </a:p>
          <a:p>
            <a:pPr lvl="1"/>
            <a:r>
              <a:rPr lang="pt-BR" dirty="0"/>
              <a:t>Isto se chama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passagem por referência</a:t>
            </a:r>
          </a:p>
        </p:txBody>
      </p:sp>
      <p:sp>
        <p:nvSpPr>
          <p:cNvPr id="4" name="Retângulo 3"/>
          <p:cNvSpPr/>
          <p:nvPr/>
        </p:nvSpPr>
        <p:spPr>
          <a:xfrm>
            <a:off x="6400800" y="400677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5" name="Retângulo 4"/>
          <p:cNvSpPr/>
          <p:nvPr/>
        </p:nvSpPr>
        <p:spPr>
          <a:xfrm>
            <a:off x="6400800" y="422108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6" name="Retângulo 5"/>
          <p:cNvSpPr/>
          <p:nvPr/>
        </p:nvSpPr>
        <p:spPr>
          <a:xfrm>
            <a:off x="6400800" y="443540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7" name="Retângulo 6"/>
          <p:cNvSpPr/>
          <p:nvPr/>
        </p:nvSpPr>
        <p:spPr>
          <a:xfrm>
            <a:off x="6400800" y="464971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00011001</a:t>
            </a:r>
          </a:p>
        </p:txBody>
      </p:sp>
      <p:sp>
        <p:nvSpPr>
          <p:cNvPr id="8" name="Retângulo 7"/>
          <p:cNvSpPr/>
          <p:nvPr/>
        </p:nvSpPr>
        <p:spPr>
          <a:xfrm>
            <a:off x="6400800" y="486403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400800" y="507834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400800" y="529265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400800" y="550697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Chave direita 11"/>
          <p:cNvSpPr/>
          <p:nvPr/>
        </p:nvSpPr>
        <p:spPr>
          <a:xfrm flipH="1">
            <a:off x="6186486" y="4006774"/>
            <a:ext cx="142876" cy="857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686420" y="42210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472370" y="3929830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0xCB20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= rato = roedor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472371" y="420865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0xCB21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472371" y="442296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0xCB22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7472371" y="463728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0xCB23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472371" y="485159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0xCB24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7472371" y="506591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0xCB25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7472371" y="528022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0xCB26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472371" y="549453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0xCB27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1978807" y="3476049"/>
            <a:ext cx="3571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pragas(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 roedor)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rato = 25;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pragas(rato);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020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Passagem de argumentos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por valor</a:t>
            </a:r>
          </a:p>
        </p:txBody>
      </p:sp>
      <p:sp>
        <p:nvSpPr>
          <p:cNvPr id="4" name="Retângulo 3"/>
          <p:cNvSpPr/>
          <p:nvPr/>
        </p:nvSpPr>
        <p:spPr>
          <a:xfrm>
            <a:off x="2524100" y="2714621"/>
            <a:ext cx="3571900" cy="310854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r>
              <a:rPr lang="pt-BR" sz="140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>
                <a:latin typeface="Consolas" panose="020B0609020204030204" pitchFamily="49" charset="0"/>
                <a:cs typeface="Consolas" panose="020B0609020204030204" pitchFamily="49" charset="0"/>
              </a:rPr>
              <a:t>cubo(</a:t>
            </a:r>
            <a:r>
              <a:rPr lang="pt-BR" sz="1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sz="1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lado = 5;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cubo(lado);</a:t>
            </a:r>
            <a:endParaRPr lang="pt-BR" sz="1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cubo(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  <a:endParaRPr lang="pt-BR" sz="1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667504" y="2786058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Cria variável </a:t>
            </a:r>
            <a:r>
              <a:rPr lang="pt-BR" sz="1600" dirty="0">
                <a:latin typeface="+mj-lt"/>
              </a:rPr>
              <a:t>lado</a:t>
            </a:r>
            <a:r>
              <a:rPr lang="pt-BR" sz="1600" dirty="0"/>
              <a:t> e atribui </a:t>
            </a:r>
            <a:br>
              <a:rPr lang="pt-BR" sz="1600" dirty="0"/>
            </a:br>
            <a:r>
              <a:rPr lang="pt-BR" sz="1600" dirty="0"/>
              <a:t>o valor </a:t>
            </a:r>
            <a:r>
              <a:rPr lang="pt-BR" sz="1600" dirty="0">
                <a:latin typeface="+mj-lt"/>
              </a:rPr>
              <a:t>5</a:t>
            </a:r>
            <a:endParaRPr lang="pt-BR" sz="1600" dirty="0"/>
          </a:p>
        </p:txBody>
      </p:sp>
      <p:cxnSp>
        <p:nvCxnSpPr>
          <p:cNvPr id="11" name="Conector angulado 6"/>
          <p:cNvCxnSpPr/>
          <p:nvPr/>
        </p:nvCxnSpPr>
        <p:spPr>
          <a:xfrm flipV="1">
            <a:off x="4952992" y="3143248"/>
            <a:ext cx="1714512" cy="785819"/>
          </a:xfrm>
          <a:prstGeom prst="bentConnector3">
            <a:avLst>
              <a:gd name="adj1" fmla="val 74178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8596330" y="3019007"/>
            <a:ext cx="571504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5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8596330" y="3376197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lado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9239272" y="2428869"/>
            <a:ext cx="85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valor original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9036280" y="3822645"/>
            <a:ext cx="1500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duas variáveis, dois nomes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5" name="Conector de seta reta 24"/>
          <p:cNvCxnSpPr>
            <a:stCxn id="9" idx="3"/>
            <a:endCxn id="17" idx="1"/>
          </p:cNvCxnSpPr>
          <p:nvPr/>
        </p:nvCxnSpPr>
        <p:spPr>
          <a:xfrm>
            <a:off x="8167702" y="3201557"/>
            <a:ext cx="428628" cy="211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4952992" y="5000636"/>
            <a:ext cx="1643074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6596066" y="4786323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Cria variável </a:t>
            </a:r>
            <a:r>
              <a:rPr lang="pt-BR" sz="1600" dirty="0">
                <a:latin typeface="+mj-lt"/>
              </a:rPr>
              <a:t>x</a:t>
            </a:r>
            <a:r>
              <a:rPr lang="pt-BR" sz="1600" dirty="0"/>
              <a:t> e atribui o valor recebido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8524892" y="5019272"/>
            <a:ext cx="571504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5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524892" y="5376462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x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9310710" y="5357827"/>
            <a:ext cx="85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valor copiado</a:t>
            </a:r>
          </a:p>
        </p:txBody>
      </p:sp>
      <p:cxnSp>
        <p:nvCxnSpPr>
          <p:cNvPr id="37" name="Conector de seta reta 36"/>
          <p:cNvCxnSpPr>
            <a:stCxn id="33" idx="3"/>
            <a:endCxn id="34" idx="1"/>
          </p:cNvCxnSpPr>
          <p:nvPr/>
        </p:nvCxnSpPr>
        <p:spPr>
          <a:xfrm>
            <a:off x="8096264" y="5201822"/>
            <a:ext cx="428628" cy="211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cxnSpLocks/>
            <a:endCxn id="23" idx="0"/>
          </p:cNvCxnSpPr>
          <p:nvPr/>
        </p:nvCxnSpPr>
        <p:spPr>
          <a:xfrm>
            <a:off x="9239272" y="3303701"/>
            <a:ext cx="547107" cy="51894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cxnSpLocks/>
            <a:endCxn id="23" idx="2"/>
          </p:cNvCxnSpPr>
          <p:nvPr/>
        </p:nvCxnSpPr>
        <p:spPr>
          <a:xfrm flipV="1">
            <a:off x="9167834" y="4745975"/>
            <a:ext cx="618545" cy="39490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806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Passagem de argumentos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por referência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524628" y="2786058"/>
            <a:ext cx="142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Cria variável </a:t>
            </a:r>
            <a:r>
              <a:rPr lang="pt-BR" sz="1600" dirty="0">
                <a:latin typeface="+mj-lt"/>
              </a:rPr>
              <a:t>lado</a:t>
            </a:r>
            <a:r>
              <a:rPr lang="pt-BR" sz="1600" dirty="0"/>
              <a:t> e atribui </a:t>
            </a:r>
            <a:br>
              <a:rPr lang="pt-BR" sz="1600" dirty="0"/>
            </a:br>
            <a:r>
              <a:rPr lang="pt-BR" sz="1600" dirty="0"/>
              <a:t>o valor </a:t>
            </a:r>
            <a:r>
              <a:rPr lang="pt-BR" sz="1600" dirty="0">
                <a:latin typeface="+mj-lt"/>
              </a:rPr>
              <a:t>5</a:t>
            </a:r>
            <a:endParaRPr lang="pt-BR" sz="1600" dirty="0"/>
          </a:p>
        </p:txBody>
      </p:sp>
      <p:cxnSp>
        <p:nvCxnSpPr>
          <p:cNvPr id="11" name="Conector angulado 6"/>
          <p:cNvCxnSpPr>
            <a:endCxn id="9" idx="1"/>
          </p:cNvCxnSpPr>
          <p:nvPr/>
        </p:nvCxnSpPr>
        <p:spPr>
          <a:xfrm flipV="1">
            <a:off x="4952992" y="3201556"/>
            <a:ext cx="1571636" cy="7275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8382016" y="3019007"/>
            <a:ext cx="571504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5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8167702" y="3376197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x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9151304" y="2752601"/>
            <a:ext cx="1318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uma variável, dois nomes</a:t>
            </a:r>
          </a:p>
        </p:txBody>
      </p:sp>
      <p:cxnSp>
        <p:nvCxnSpPr>
          <p:cNvPr id="25" name="Conector de seta reta 24"/>
          <p:cNvCxnSpPr>
            <a:stCxn id="9" idx="3"/>
            <a:endCxn id="17" idx="1"/>
          </p:cNvCxnSpPr>
          <p:nvPr/>
        </p:nvCxnSpPr>
        <p:spPr>
          <a:xfrm>
            <a:off x="7953388" y="3201557"/>
            <a:ext cx="428628" cy="211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6453190" y="4572009"/>
            <a:ext cx="142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Torna x um apelido para a variável lado</a:t>
            </a:r>
          </a:p>
        </p:txBody>
      </p:sp>
      <p:cxnSp>
        <p:nvCxnSpPr>
          <p:cNvPr id="20" name="Conector angulado 6"/>
          <p:cNvCxnSpPr>
            <a:stCxn id="33" idx="3"/>
            <a:endCxn id="18" idx="2"/>
          </p:cNvCxnSpPr>
          <p:nvPr/>
        </p:nvCxnSpPr>
        <p:spPr>
          <a:xfrm flipV="1">
            <a:off x="7881950" y="3714751"/>
            <a:ext cx="785818" cy="1272756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5024430" y="5000636"/>
            <a:ext cx="135732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2524100" y="2714621"/>
            <a:ext cx="3571900" cy="310854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>
                <a:latin typeface="Consolas" panose="020B0609020204030204" pitchFamily="49" charset="0"/>
                <a:cs typeface="Consolas" panose="020B0609020204030204" pitchFamily="49" charset="0"/>
              </a:rPr>
              <a:t>cubo(</a:t>
            </a:r>
            <a:r>
              <a:rPr lang="pt-BR" sz="140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>
                <a:latin typeface="Consolas" panose="020B0609020204030204" pitchFamily="49" charset="0"/>
                <a:cs typeface="Consolas" panose="020B0609020204030204" pitchFamily="49" charset="0"/>
              </a:rPr>
              <a:t> &amp;);  </a:t>
            </a:r>
            <a:endParaRPr lang="pt-BR" sz="1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lado = 5;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cubo(lado);</a:t>
            </a:r>
            <a:endParaRPr lang="pt-BR" sz="1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cubo(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x)</a:t>
            </a:r>
            <a:endParaRPr lang="pt-BR" sz="1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CaixaDeTexto 17"/>
          <p:cNvSpPr txBox="1"/>
          <p:nvPr/>
        </p:nvSpPr>
        <p:spPr>
          <a:xfrm>
            <a:off x="8184232" y="2708920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lado</a:t>
            </a:r>
          </a:p>
        </p:txBody>
      </p:sp>
    </p:spTree>
    <p:extLst>
      <p:ext uri="{BB962C8B-B14F-4D97-AF65-F5344CB8AC3E}">
        <p14:creationId xmlns:p14="http://schemas.microsoft.com/office/powerpoint/2010/main" val="3172120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com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Referências foram inicialmente criadas para trabalhar </a:t>
            </a:r>
            <a:br>
              <a:rPr lang="pt-BR" dirty="0"/>
            </a:br>
            <a:r>
              <a:rPr lang="pt-BR" dirty="0"/>
              <a:t>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registros</a:t>
            </a:r>
            <a:r>
              <a:rPr lang="pt-BR" dirty="0"/>
              <a:t> e objetos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996952"/>
            <a:ext cx="67866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acertos;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tentativas;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percentual;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rick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{ 13, 14 };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{ 10, 16 };  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calcular(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atl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exibir(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atleta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atl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151664" y="2996952"/>
            <a:ext cx="144016" cy="129272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/>
        </p:nvSpPr>
        <p:spPr>
          <a:xfrm>
            <a:off x="6439696" y="3458648"/>
            <a:ext cx="158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Registro atleta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151664" y="4577710"/>
            <a:ext cx="144016" cy="64807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6439696" y="4694472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Variáveis do tipo atleta</a:t>
            </a:r>
          </a:p>
        </p:txBody>
      </p:sp>
      <p:sp>
        <p:nvSpPr>
          <p:cNvPr id="9" name="Right Brace 8"/>
          <p:cNvSpPr/>
          <p:nvPr/>
        </p:nvSpPr>
        <p:spPr>
          <a:xfrm>
            <a:off x="6151664" y="5441804"/>
            <a:ext cx="144016" cy="5040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6439696" y="5509166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Funções usando referências</a:t>
            </a:r>
          </a:p>
        </p:txBody>
      </p:sp>
    </p:spTree>
    <p:extLst>
      <p:ext uri="{BB962C8B-B14F-4D97-AF65-F5344CB8AC3E}">
        <p14:creationId xmlns:p14="http://schemas.microsoft.com/office/powerpoint/2010/main" val="1171457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com Registros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6"/>
            <a:ext cx="887732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atleta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acertos;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tentativas;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percentual;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calcular(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exibir(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atleta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acumular(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soma,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atleta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rick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{ 13, 14 }; 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{ 10, 16 };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mark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{ 7, 9 };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time = { 0, 0 };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EB9584-2661-45A3-BC34-90743A92F4D1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Atleta.cpp</a:t>
            </a:r>
          </a:p>
        </p:txBody>
      </p:sp>
    </p:spTree>
    <p:extLst>
      <p:ext uri="{BB962C8B-B14F-4D97-AF65-F5344CB8AC3E}">
        <p14:creationId xmlns:p14="http://schemas.microsoft.com/office/powerpoint/2010/main" val="303193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Dependendo de como e onde </a:t>
            </a:r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 e constantes </a:t>
            </a:r>
            <a:r>
              <a:rPr lang="pt-BR" sz="2800" dirty="0"/>
              <a:t>são declaradas e definidas, muda:</a:t>
            </a:r>
          </a:p>
          <a:p>
            <a:pPr lvl="1"/>
            <a:r>
              <a:rPr lang="pt-BR" sz="3000" dirty="0"/>
              <a:t>A sua visibilidade dentro do código</a:t>
            </a:r>
          </a:p>
          <a:p>
            <a:pPr lvl="2"/>
            <a:r>
              <a:rPr lang="pt-BR" sz="2600" dirty="0">
                <a:solidFill>
                  <a:schemeClr val="accent3">
                    <a:lumMod val="75000"/>
                  </a:schemeClr>
                </a:solidFill>
              </a:rPr>
              <a:t>Escopo</a:t>
            </a:r>
          </a:p>
          <a:p>
            <a:pPr lvl="2"/>
            <a:r>
              <a:rPr lang="pt-BR" sz="2600" dirty="0">
                <a:solidFill>
                  <a:schemeClr val="accent3">
                    <a:lumMod val="75000"/>
                  </a:schemeClr>
                </a:solidFill>
              </a:rPr>
              <a:t>Ligação</a:t>
            </a:r>
            <a:endParaRPr lang="pt-BR" sz="3000" dirty="0"/>
          </a:p>
          <a:p>
            <a:pPr lvl="1"/>
            <a:r>
              <a:rPr lang="pt-BR" sz="3000" dirty="0"/>
              <a:t>O seu tempo de vida</a:t>
            </a:r>
          </a:p>
          <a:p>
            <a:pPr lvl="2"/>
            <a:r>
              <a:rPr lang="pt-BR" sz="2600" dirty="0">
                <a:solidFill>
                  <a:schemeClr val="accent3">
                    <a:lumMod val="75000"/>
                  </a:schemeClr>
                </a:solidFill>
              </a:rPr>
              <a:t>Categoria de armazenamento</a:t>
            </a:r>
            <a:endParaRPr lang="pt-BR" sz="2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Esses 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conceitos </a:t>
            </a:r>
            <a:r>
              <a:rPr lang="pt-BR" dirty="0"/>
              <a:t>impactam o uso dos dados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50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com Registros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7"/>
            <a:ext cx="10363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calcular(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rick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   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rick é um atleta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"mostrar Rick:\n"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exibir(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rick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acumular(time,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rick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não usa o retorno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"mostrar time:\n"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exibir(time);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 no time:\n"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exibir(acumular(time,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));      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usa retorno como argumento</a:t>
            </a:r>
          </a:p>
          <a:p>
            <a:endParaRPr lang="pt-BR" sz="1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todos = acumular(time,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mark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usa retorno em atribuição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"mostrar todos:\n"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exibir(todos);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"mostrar time:\n"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exibir(time);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28D3D3-06AF-4F26-9972-89D3E636E9DC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Atleta.cpp</a:t>
            </a:r>
          </a:p>
        </p:txBody>
      </p:sp>
    </p:spTree>
    <p:extLst>
      <p:ext uri="{BB962C8B-B14F-4D97-AF65-F5344CB8AC3E}">
        <p14:creationId xmlns:p14="http://schemas.microsoft.com/office/powerpoint/2010/main" val="1753192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com Registros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6"/>
            <a:ext cx="10363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calcular(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atl.tentativas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!= 0)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atl.percentual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100.0f *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atl.acertos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atl.tentativas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atl.percentual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exibir(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atleta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"Acertos: "  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atl.acertos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Tentativas: 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atl.tentativas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Percentual: 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atl.percentual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"\n\n"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acumular(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soma,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atleta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soma.tentativas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atl.tentativas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soma.acertos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atl.acertos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calcular(soma);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soma;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19F8125-CB2C-4805-97BF-E37C4C0706D4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Atleta.cpp</a:t>
            </a:r>
          </a:p>
        </p:txBody>
      </p:sp>
    </p:spTree>
    <p:extLst>
      <p:ext uri="{BB962C8B-B14F-4D97-AF65-F5344CB8AC3E}">
        <p14:creationId xmlns:p14="http://schemas.microsoft.com/office/powerpoint/2010/main" val="2021959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com Registros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75520" y="2515288"/>
            <a:ext cx="604845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mostrar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rick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Acertos: 13      Tentativas: 14     Percentual: 92.8571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mostrar time: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Acertos: 13      Tentativas: 14     Percentual: 92.8571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John no time: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Acertos: 23      Tentativas: 30     Percentual: 76.6667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>
                <a:latin typeface="Consolas" panose="020B0609020204030204" pitchFamily="49" charset="0"/>
                <a:cs typeface="Consolas" panose="020B0609020204030204" pitchFamily="49" charset="0"/>
              </a:rPr>
              <a:t>mostrar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todos: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Acertos: 32      Tentativas: 47     Percentual: 68.0851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mostrar time: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Acertos: 32      Tentativas: 47     Percentual: 68.0851</a:t>
            </a:r>
          </a:p>
        </p:txBody>
      </p:sp>
    </p:spTree>
    <p:extLst>
      <p:ext uri="{BB962C8B-B14F-4D97-AF65-F5344CB8AC3E}">
        <p14:creationId xmlns:p14="http://schemas.microsoft.com/office/powerpoint/2010/main" val="4191220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</a:t>
            </a:r>
            <a:r>
              <a:rPr lang="pt-BR" sz="2800" dirty="0">
                <a:latin typeface="+mj-lt"/>
              </a:rPr>
              <a:t>4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classes de armazenamento </a:t>
            </a:r>
            <a:r>
              <a:rPr lang="pt-BR" dirty="0"/>
              <a:t>de dados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Automático</a:t>
            </a:r>
            <a:r>
              <a:rPr lang="pt-BR" dirty="0"/>
              <a:t> – variáveis locais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Estático</a:t>
            </a:r>
            <a:r>
              <a:rPr lang="pt-BR" dirty="0"/>
              <a:t> – variáveis globais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Thread</a:t>
            </a:r>
            <a:r>
              <a:rPr lang="pt-BR" dirty="0"/>
              <a:t> – programação concorrente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Dinâmico</a:t>
            </a:r>
            <a:r>
              <a:rPr lang="pt-BR" dirty="0"/>
              <a:t> – alocação dinâmica de memória</a:t>
            </a:r>
          </a:p>
          <a:p>
            <a:endParaRPr lang="pt-BR" dirty="0"/>
          </a:p>
          <a:p>
            <a:r>
              <a:rPr lang="pt-BR" dirty="0"/>
              <a:t>Uma variável estática pode ser criada declarando-a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global</a:t>
            </a:r>
            <a:r>
              <a:rPr lang="pt-BR" dirty="0"/>
              <a:t> ou através do palavra-chave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static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marL="454914" lvl="1" indent="0">
              <a:buNone/>
            </a:pPr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39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uma função usa dados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sem modificá-los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Se o dado é pequeno, como os de tipo básico, passe por valor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Se é um vetor, use um ponteiro porque é a sua única escolha </a:t>
            </a:r>
            <a:br>
              <a:rPr lang="pt-BR" dirty="0"/>
            </a:br>
            <a:r>
              <a:rPr lang="pt-BR" dirty="0"/>
              <a:t>(use </a:t>
            </a:r>
            <a:r>
              <a:rPr lang="pt-BR" dirty="0" err="1"/>
              <a:t>const</a:t>
            </a:r>
            <a:r>
              <a:rPr lang="pt-BR" dirty="0"/>
              <a:t> para o ponteiro)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Se o dado é um registro, use um ponteiro ou uma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referência</a:t>
            </a:r>
            <a:br>
              <a:rPr lang="pt-BR" dirty="0"/>
            </a:br>
            <a:r>
              <a:rPr lang="pt-BR" dirty="0"/>
              <a:t>(use </a:t>
            </a:r>
            <a:r>
              <a:rPr lang="pt-BR" dirty="0" err="1"/>
              <a:t>const</a:t>
            </a:r>
            <a:r>
              <a:rPr lang="pt-BR" dirty="0"/>
              <a:t> para evitar modificação)</a:t>
            </a:r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91544" y="2852936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soma(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a,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b);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2007692" y="4211796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mostraVetor(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vet[],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tam);</a:t>
            </a:r>
          </a:p>
        </p:txBody>
      </p:sp>
      <p:sp>
        <p:nvSpPr>
          <p:cNvPr id="6" name="Retângulo 5"/>
          <p:cNvSpPr/>
          <p:nvPr/>
        </p:nvSpPr>
        <p:spPr>
          <a:xfrm>
            <a:off x="2007692" y="5650504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atleta</a:t>
            </a:r>
            <a:r>
              <a:rPr lang="pt-BR" dirty="0">
                <a:latin typeface="+mj-lt"/>
              </a:rPr>
              <a:t> &amp; </a:t>
            </a:r>
            <a:r>
              <a:rPr lang="pt-BR" dirty="0" err="1">
                <a:latin typeface="+mj-lt"/>
              </a:rPr>
              <a:t>atl</a:t>
            </a:r>
            <a:r>
              <a:rPr lang="pt-BR" dirty="0"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86882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a função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modifica os dados </a:t>
            </a:r>
            <a:r>
              <a:rPr lang="pt-BR" dirty="0"/>
              <a:t>originais:</a:t>
            </a:r>
          </a:p>
          <a:p>
            <a:pPr lvl="1"/>
            <a:r>
              <a:rPr lang="pt-BR" dirty="0"/>
              <a:t>Se o dado é tipo básico, use um ponteiro porque isso deixa claro a intenção de modificá-lo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Se é um vetor, use um ponteiro porque é a sua única escolha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Se o dado é um registro, use um ponteiro ou uma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referência</a:t>
            </a:r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69314" y="3198436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atualiza(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num);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69314" y="4149080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mostraVetor(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vet[],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tam);</a:t>
            </a:r>
          </a:p>
        </p:txBody>
      </p:sp>
      <p:sp>
        <p:nvSpPr>
          <p:cNvPr id="6" name="Retângulo 5"/>
          <p:cNvSpPr/>
          <p:nvPr/>
        </p:nvSpPr>
        <p:spPr>
          <a:xfrm>
            <a:off x="1969314" y="5099724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calcular(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atleta</a:t>
            </a:r>
            <a:r>
              <a:rPr lang="pt-BR" dirty="0">
                <a:latin typeface="+mj-lt"/>
              </a:rPr>
              <a:t> &amp; </a:t>
            </a:r>
            <a:r>
              <a:rPr lang="pt-BR" dirty="0" err="1">
                <a:latin typeface="+mj-lt"/>
              </a:rPr>
              <a:t>atl</a:t>
            </a:r>
            <a:r>
              <a:rPr lang="pt-BR" dirty="0"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5358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categoria de armazenamento </a:t>
            </a:r>
            <a:r>
              <a:rPr lang="pt-BR" dirty="0"/>
              <a:t>afeta</a:t>
            </a:r>
          </a:p>
          <a:p>
            <a:pPr marL="454914" lvl="1" indent="0">
              <a:buNone/>
            </a:pP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sz="2800" dirty="0"/>
              <a:t>“Quanto 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</a:rPr>
              <a:t>tempo</a:t>
            </a:r>
            <a:r>
              <a:rPr lang="pt-BR" sz="2800" dirty="0"/>
              <a:t> o dado é mantido na memória”</a:t>
            </a:r>
            <a:r>
              <a:rPr lang="pt-BR" dirty="0"/>
              <a:t>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C++ possui </a:t>
            </a:r>
            <a:r>
              <a:rPr lang="pt-BR" sz="2400" dirty="0">
                <a:latin typeface="+mj-lt"/>
              </a:rPr>
              <a:t>4</a:t>
            </a:r>
            <a:r>
              <a:rPr lang="pt-BR" dirty="0"/>
              <a:t> tipos de armazenamento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Automático</a:t>
            </a:r>
            <a:r>
              <a:rPr lang="pt-BR" dirty="0"/>
              <a:t>: pela duração da função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Estático</a:t>
            </a:r>
            <a:r>
              <a:rPr lang="pt-BR" dirty="0"/>
              <a:t>: pela duração do programa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Thread</a:t>
            </a:r>
            <a:r>
              <a:rPr lang="pt-BR" dirty="0"/>
              <a:t>: pela duração da thread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Dinâmico</a:t>
            </a:r>
            <a:r>
              <a:rPr lang="pt-BR" dirty="0"/>
              <a:t>: por uma duração controlada pelo programador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790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e Ligação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>
            <a:normAutofit/>
          </a:bodyPr>
          <a:lstStyle/>
          <a:p>
            <a:r>
              <a:rPr lang="pt-BR" dirty="0"/>
              <a:t>As categorias de armazenamento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 relacionam</a:t>
            </a:r>
            <a:r>
              <a:rPr lang="pt-BR" dirty="0"/>
              <a:t> com dois outros importantes conceitos de programação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Escopo</a:t>
            </a:r>
            <a:endParaRPr lang="pt-BR" dirty="0"/>
          </a:p>
          <a:p>
            <a:pPr lvl="2"/>
            <a:r>
              <a:rPr lang="pt-BR" dirty="0"/>
              <a:t>Descreve a visibilidade de um nome dentro de um arquivo</a:t>
            </a:r>
          </a:p>
          <a:p>
            <a:pPr lvl="3"/>
            <a:r>
              <a:rPr lang="pt-BR" dirty="0"/>
              <a:t>Uma variável definida em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escopo local </a:t>
            </a:r>
            <a:r>
              <a:rPr lang="pt-BR" dirty="0"/>
              <a:t>é visível apenas dentro de um bloco, enquanto em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escopo global </a:t>
            </a:r>
            <a:r>
              <a:rPr lang="pt-BR" dirty="0"/>
              <a:t>é visível por todo o arquivo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Ligação</a:t>
            </a:r>
            <a:endParaRPr lang="pt-BR" dirty="0"/>
          </a:p>
          <a:p>
            <a:pPr lvl="2"/>
            <a:r>
              <a:rPr lang="pt-BR" dirty="0"/>
              <a:t>Descreve como um nome pode ser compartilhado entre arquivos</a:t>
            </a:r>
          </a:p>
          <a:p>
            <a:pPr lvl="3"/>
            <a:r>
              <a:rPr lang="pt-BR" dirty="0"/>
              <a:t>Um nome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ligação externa</a:t>
            </a:r>
            <a:r>
              <a:rPr lang="pt-BR" dirty="0"/>
              <a:t> pode ser compartilhado entre vários arquivos, enquanto um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ligação interna</a:t>
            </a:r>
            <a:r>
              <a:rPr lang="pt-BR" dirty="0"/>
              <a:t> funciona apenas em um arquivo</a:t>
            </a:r>
          </a:p>
        </p:txBody>
      </p:sp>
    </p:spTree>
    <p:extLst>
      <p:ext uri="{BB962C8B-B14F-4D97-AF65-F5344CB8AC3E}">
        <p14:creationId xmlns:p14="http://schemas.microsoft.com/office/powerpoint/2010/main" val="178847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Automático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armazenamento automático é usado para: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Parâmetros de funções </a:t>
            </a:r>
            <a:r>
              <a:rPr lang="pt-BR" dirty="0"/>
              <a:t>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 locais </a:t>
            </a:r>
          </a:p>
          <a:p>
            <a:pPr lvl="2"/>
            <a:r>
              <a:rPr lang="pt-BR" dirty="0"/>
              <a:t>Escopo local</a:t>
            </a:r>
          </a:p>
          <a:p>
            <a:pPr lvl="2"/>
            <a:r>
              <a:rPr lang="pt-BR" dirty="0"/>
              <a:t>Sem ligação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4509120"/>
            <a:ext cx="60935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converte(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dolar)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"Digite a taxa de cambio:"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taxa_cambio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taxa_cambio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taxa_cambio * dolar;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600" dirty="0">
              <a:latin typeface="+mj-lt"/>
            </a:endParaRPr>
          </a:p>
        </p:txBody>
      </p:sp>
      <p:sp>
        <p:nvSpPr>
          <p:cNvPr id="5" name="Chave Direita 4"/>
          <p:cNvSpPr/>
          <p:nvPr/>
        </p:nvSpPr>
        <p:spPr>
          <a:xfrm>
            <a:off x="6816080" y="5337212"/>
            <a:ext cx="198035" cy="8280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Direita 5"/>
          <p:cNvSpPr/>
          <p:nvPr/>
        </p:nvSpPr>
        <p:spPr>
          <a:xfrm>
            <a:off x="9502348" y="4725144"/>
            <a:ext cx="144016" cy="144016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7037369" y="5428092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escopo da </a:t>
            </a:r>
            <a:br>
              <a:rPr lang="pt-BR" dirty="0"/>
            </a:br>
            <a:r>
              <a:rPr lang="pt-BR" dirty="0"/>
              <a:t>variável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taxa_cambio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746308" y="5122058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escopo da </a:t>
            </a:r>
            <a:br>
              <a:rPr lang="pt-BR" dirty="0"/>
            </a:br>
            <a:r>
              <a:rPr lang="pt-BR" dirty="0"/>
              <a:t>variável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dolar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725249" y="3419634"/>
            <a:ext cx="430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alocação das variáveis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taxa_cambio e dolar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acontece na entrada da função</a:t>
            </a:r>
          </a:p>
        </p:txBody>
      </p:sp>
      <p:cxnSp>
        <p:nvCxnSpPr>
          <p:cNvPr id="11" name="Conector: Angulado 10"/>
          <p:cNvCxnSpPr>
            <a:cxnSpLocks/>
            <a:endCxn id="9" idx="1"/>
          </p:cNvCxnSpPr>
          <p:nvPr/>
        </p:nvCxnSpPr>
        <p:spPr>
          <a:xfrm flipV="1">
            <a:off x="5447220" y="3742800"/>
            <a:ext cx="1278029" cy="9454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Estático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armazenamento estático é usado para: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 globais </a:t>
            </a:r>
          </a:p>
          <a:p>
            <a:pPr lvl="2"/>
            <a:r>
              <a:rPr lang="pt-BR" dirty="0"/>
              <a:t>Escopo: global</a:t>
            </a:r>
          </a:p>
          <a:p>
            <a:pPr lvl="2"/>
            <a:r>
              <a:rPr lang="pt-BR" dirty="0"/>
              <a:t>Ligação: externa ou interna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279576" y="3861048"/>
            <a:ext cx="82089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tamanho;             	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estática com ligação externa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	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estática com ligação interna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159C070-66C9-40F6-87DC-45106580D1F3}"/>
              </a:ext>
            </a:extLst>
          </p:cNvPr>
          <p:cNvSpPr txBox="1"/>
          <p:nvPr/>
        </p:nvSpPr>
        <p:spPr>
          <a:xfrm>
            <a:off x="6096000" y="5290680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Uma variável estática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não inicializada</a:t>
            </a:r>
            <a:r>
              <a:rPr lang="pt-BR" sz="2000" dirty="0"/>
              <a:t> tem todos os seus bits ajustados para </a:t>
            </a:r>
            <a:r>
              <a:rPr lang="pt-BR" sz="2000" dirty="0">
                <a:latin typeface="Consolas" panose="020B0609020204030204" pitchFamily="49" charset="0"/>
              </a:rPr>
              <a:t>0</a:t>
            </a:r>
            <a:r>
              <a:rPr lang="pt-BR" sz="2000" dirty="0"/>
              <a:t> (zero).</a:t>
            </a:r>
          </a:p>
        </p:txBody>
      </p:sp>
    </p:spTree>
    <p:extLst>
      <p:ext uri="{BB962C8B-B14F-4D97-AF65-F5344CB8AC3E}">
        <p14:creationId xmlns:p14="http://schemas.microsoft.com/office/powerpoint/2010/main" val="188396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Estático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variável com ligação externa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pode ser usada em outros arquivos</a:t>
            </a:r>
            <a:r>
              <a:rPr lang="pt-BR" dirty="0"/>
              <a:t> através da declaração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extern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026117" y="3140968"/>
            <a:ext cx="244137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// auxiliar.cpp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tamanho;   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calcular(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ler()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latin typeface="Consolas" panose="020B0609020204030204" pitchFamily="49" charset="0"/>
            </a:endParaRPr>
          </a:p>
        </p:txBody>
      </p:sp>
      <p:grpSp>
        <p:nvGrpSpPr>
          <p:cNvPr id="10" name="Agrupar 9"/>
          <p:cNvGrpSpPr/>
          <p:nvPr/>
        </p:nvGrpSpPr>
        <p:grpSpPr>
          <a:xfrm>
            <a:off x="11584750" y="6380748"/>
            <a:ext cx="617266" cy="495111"/>
            <a:chOff x="11582400" y="6381328"/>
            <a:chExt cx="617266" cy="495111"/>
          </a:xfrm>
        </p:grpSpPr>
        <p:sp>
          <p:nvSpPr>
            <p:cNvPr id="11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B7FA0-8AB9-484D-B951-A0D4705023B7}"/>
              </a:ext>
            </a:extLst>
          </p:cNvPr>
          <p:cNvSpPr/>
          <p:nvPr/>
        </p:nvSpPr>
        <p:spPr>
          <a:xfrm>
            <a:off x="8184232" y="3571855"/>
            <a:ext cx="3048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A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definição</a:t>
            </a:r>
            <a:r>
              <a:rPr lang="pt-BR" sz="2000" dirty="0"/>
              <a:t> da variável só pode ocorrer uma vez, mas uma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declaração</a:t>
            </a:r>
            <a:r>
              <a:rPr lang="pt-BR" sz="2000" dirty="0"/>
              <a:t> </a:t>
            </a:r>
            <a:r>
              <a:rPr lang="pt-BR" sz="2000" dirty="0" err="1"/>
              <a:t>extern</a:t>
            </a:r>
            <a:r>
              <a:rPr lang="pt-BR" sz="2000" dirty="0"/>
              <a:t> pode ser feita para cada arquivo que pretende usar essa variável. </a:t>
            </a:r>
          </a:p>
        </p:txBody>
      </p:sp>
      <p:sp>
        <p:nvSpPr>
          <p:cNvPr id="4" name="Retângulo 3"/>
          <p:cNvSpPr/>
          <p:nvPr/>
        </p:nvSpPr>
        <p:spPr>
          <a:xfrm>
            <a:off x="1847528" y="3140968"/>
            <a:ext cx="26642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// principal.cpp</a:t>
            </a:r>
          </a:p>
          <a:p>
            <a:endParaRPr lang="pt-BR" sz="1600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tamanho = 1000;   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exibir(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latin typeface="Consolas" panose="020B0609020204030204" pitchFamily="49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A2CC714-8E48-48EF-BF8B-E838393AB8DB}"/>
              </a:ext>
            </a:extLst>
          </p:cNvPr>
          <p:cNvSpPr/>
          <p:nvPr/>
        </p:nvSpPr>
        <p:spPr>
          <a:xfrm>
            <a:off x="5026119" y="3626170"/>
            <a:ext cx="2366025" cy="360040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EF18111-B9D1-484C-9754-F6B8F20B21F9}"/>
              </a:ext>
            </a:extLst>
          </p:cNvPr>
          <p:cNvSpPr/>
          <p:nvPr/>
        </p:nvSpPr>
        <p:spPr>
          <a:xfrm>
            <a:off x="1847529" y="3626170"/>
            <a:ext cx="2295175" cy="360040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16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 global </a:t>
            </a:r>
            <a:r>
              <a:rPr lang="pt-BR" dirty="0"/>
              <a:t>declarada com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static</a:t>
            </a:r>
            <a:r>
              <a:rPr lang="pt-BR" dirty="0"/>
              <a:t> possui ligação interna, ou seja, seu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escopo é limitado ao arquivo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FF2A03E-E6E2-4B89-BADE-38C90883C3E9}"/>
              </a:ext>
            </a:extLst>
          </p:cNvPr>
          <p:cNvSpPr/>
          <p:nvPr/>
        </p:nvSpPr>
        <p:spPr>
          <a:xfrm>
            <a:off x="5026116" y="3140968"/>
            <a:ext cx="274654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// auxiliar.cpp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tamanho;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calcular(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ler()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latin typeface="Consolas" panose="020B0609020204030204" pitchFamily="49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D24195C-067B-4558-BC92-80F6246DDDD4}"/>
              </a:ext>
            </a:extLst>
          </p:cNvPr>
          <p:cNvSpPr/>
          <p:nvPr/>
        </p:nvSpPr>
        <p:spPr>
          <a:xfrm>
            <a:off x="1847528" y="3140968"/>
            <a:ext cx="26642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// principal.cpp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tamanho = 1000;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exibir(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latin typeface="Consolas" panose="020B0609020204030204" pitchFamily="49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0BCC5D1-0666-42A2-BAF3-9A403697E038}"/>
              </a:ext>
            </a:extLst>
          </p:cNvPr>
          <p:cNvSpPr/>
          <p:nvPr/>
        </p:nvSpPr>
        <p:spPr>
          <a:xfrm>
            <a:off x="5026116" y="3861048"/>
            <a:ext cx="2746540" cy="360040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C6D22CB-54CA-4E65-89A7-F4143A03AB1A}"/>
              </a:ext>
            </a:extLst>
          </p:cNvPr>
          <p:cNvSpPr/>
          <p:nvPr/>
        </p:nvSpPr>
        <p:spPr>
          <a:xfrm>
            <a:off x="1847526" y="3861048"/>
            <a:ext cx="2664295" cy="360040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Estático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A52634D-77F9-459C-8B46-35E81D79BE5C}"/>
              </a:ext>
            </a:extLst>
          </p:cNvPr>
          <p:cNvSpPr/>
          <p:nvPr/>
        </p:nvSpPr>
        <p:spPr>
          <a:xfrm>
            <a:off x="8184232" y="3694966"/>
            <a:ext cx="30345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Cada arquivo possui uma variável "</a:t>
            </a:r>
            <a:r>
              <a:rPr lang="pt-BR" sz="2000" dirty="0" err="1"/>
              <a:t>indice</a:t>
            </a:r>
            <a:r>
              <a:rPr lang="pt-BR" sz="2000" dirty="0"/>
              <a:t>" diferente e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não há choque de nomes </a:t>
            </a:r>
            <a:r>
              <a:rPr lang="pt-BR" sz="2000" dirty="0"/>
              <a:t>porque o escopo é limitado ao arquivo.</a:t>
            </a:r>
          </a:p>
        </p:txBody>
      </p:sp>
    </p:spTree>
    <p:extLst>
      <p:ext uri="{BB962C8B-B14F-4D97-AF65-F5344CB8AC3E}">
        <p14:creationId xmlns:p14="http://schemas.microsoft.com/office/powerpoint/2010/main" val="3605506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3657</TotalTime>
  <Words>3108</Words>
  <Application>Microsoft Office PowerPoint</Application>
  <PresentationFormat>Widescreen</PresentationFormat>
  <Paragraphs>637</Paragraphs>
  <Slides>35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3" baseType="lpstr">
      <vt:lpstr>Calibri</vt:lpstr>
      <vt:lpstr>Consolas</vt:lpstr>
      <vt:lpstr>Corbel</vt:lpstr>
      <vt:lpstr>Verdana</vt:lpstr>
      <vt:lpstr>Wingdings</vt:lpstr>
      <vt:lpstr>Wingdings 2</vt:lpstr>
      <vt:lpstr>Wingdings 3</vt:lpstr>
      <vt:lpstr>Metrô</vt:lpstr>
      <vt:lpstr>Armazenamento e Referências</vt:lpstr>
      <vt:lpstr>Introdução</vt:lpstr>
      <vt:lpstr>Introdução</vt:lpstr>
      <vt:lpstr>Armazenamento</vt:lpstr>
      <vt:lpstr>Escopo e Ligação</vt:lpstr>
      <vt:lpstr>Armazenamento Automático</vt:lpstr>
      <vt:lpstr>Armazenamento Estático</vt:lpstr>
      <vt:lpstr>Armazenamento Estático</vt:lpstr>
      <vt:lpstr>Armazenamento Estático</vt:lpstr>
      <vt:lpstr>Armazenamento Estático</vt:lpstr>
      <vt:lpstr>Armazenamento Estático</vt:lpstr>
      <vt:lpstr>Armazenamento Thread</vt:lpstr>
      <vt:lpstr>Armazenamento Dinâmico</vt:lpstr>
      <vt:lpstr>Referências</vt:lpstr>
      <vt:lpstr>Referências</vt:lpstr>
      <vt:lpstr>Referências</vt:lpstr>
      <vt:lpstr>Referências</vt:lpstr>
      <vt:lpstr>Referências</vt:lpstr>
      <vt:lpstr>Referências e Ponteiros</vt:lpstr>
      <vt:lpstr>Referências e Ponteiros</vt:lpstr>
      <vt:lpstr>Referências e Ponteiros</vt:lpstr>
      <vt:lpstr>Referências e Ponteiros</vt:lpstr>
      <vt:lpstr>Referências e Ponteiros</vt:lpstr>
      <vt:lpstr>Usos de Referências</vt:lpstr>
      <vt:lpstr>Referências e Funções</vt:lpstr>
      <vt:lpstr>Referências e Funções</vt:lpstr>
      <vt:lpstr>Referências e Funções</vt:lpstr>
      <vt:lpstr>Referências com Registros</vt:lpstr>
      <vt:lpstr>Referências com Registros</vt:lpstr>
      <vt:lpstr>Referências com Registros</vt:lpstr>
      <vt:lpstr>Referências com Registros</vt:lpstr>
      <vt:lpstr>Referências com Registros</vt:lpstr>
      <vt:lpstr>Resumo</vt:lpstr>
      <vt:lpstr>Resumo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Classe String e C++ Moderno</dc:title>
  <dc:creator>Judson Santiago</dc:creator>
  <cp:keywords>String;C++11</cp:keywords>
  <cp:lastModifiedBy>Judson Santiago</cp:lastModifiedBy>
  <cp:revision>1087</cp:revision>
  <dcterms:created xsi:type="dcterms:W3CDTF">2009-04-23T16:40:18Z</dcterms:created>
  <dcterms:modified xsi:type="dcterms:W3CDTF">2021-06-01T17:54:41Z</dcterms:modified>
</cp:coreProperties>
</file>