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256" r:id="rId2"/>
    <p:sldId id="328" r:id="rId3"/>
    <p:sldId id="330" r:id="rId4"/>
    <p:sldId id="331" r:id="rId5"/>
    <p:sldId id="332" r:id="rId6"/>
    <p:sldId id="337" r:id="rId7"/>
    <p:sldId id="333" r:id="rId8"/>
    <p:sldId id="334" r:id="rId9"/>
    <p:sldId id="335" r:id="rId10"/>
    <p:sldId id="336" r:id="rId11"/>
    <p:sldId id="32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2B6652-3569-AA40-9CC4-0D14535D2D2A}" v="53" dt="2021-08-05T01:28:50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 autoAdjust="0"/>
    <p:restoredTop sz="95680" autoAdjust="0"/>
  </p:normalViewPr>
  <p:slideViewPr>
    <p:cSldViewPr>
      <p:cViewPr varScale="1">
        <p:scale>
          <a:sx n="103" d="100"/>
          <a:sy n="103" d="100"/>
        </p:scale>
        <p:origin x="112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B02B6652-3569-AA40-9CC4-0D14535D2D2A}"/>
    <pc:docChg chg="undo redo custSel addSld modSld sldOrd modMainMaster">
      <pc:chgData name="Judson Santiago" userId="ebb108da2f256286" providerId="LiveId" clId="{B02B6652-3569-AA40-9CC4-0D14535D2D2A}" dt="2021-08-05T01:04:20.144" v="2871" actId="21"/>
      <pc:docMkLst>
        <pc:docMk/>
      </pc:docMkLst>
      <pc:sldChg chg="modSp mod">
        <pc:chgData name="Judson Santiago" userId="ebb108da2f256286" providerId="LiveId" clId="{B02B6652-3569-AA40-9CC4-0D14535D2D2A}" dt="2021-08-01T18:38:59.714" v="33" actId="20577"/>
        <pc:sldMkLst>
          <pc:docMk/>
          <pc:sldMk cId="0" sldId="256"/>
        </pc:sldMkLst>
        <pc:spChg chg="mod">
          <ac:chgData name="Judson Santiago" userId="ebb108da2f256286" providerId="LiveId" clId="{B02B6652-3569-AA40-9CC4-0D14535D2D2A}" dt="2021-08-01T18:38:59.714" v="33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B02B6652-3569-AA40-9CC4-0D14535D2D2A}" dt="2021-08-01T18:38:47.179" v="17" actId="403"/>
          <ac:spMkLst>
            <pc:docMk/>
            <pc:sldMk cId="0" sldId="256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B02B6652-3569-AA40-9CC4-0D14535D2D2A}" dt="2021-08-02T01:10:14.562" v="1540"/>
        <pc:sldMkLst>
          <pc:docMk/>
          <pc:sldMk cId="904695914" sldId="325"/>
        </pc:sldMkLst>
        <pc:spChg chg="mod">
          <ac:chgData name="Judson Santiago" userId="ebb108da2f256286" providerId="LiveId" clId="{B02B6652-3569-AA40-9CC4-0D14535D2D2A}" dt="2021-08-02T01:07:28.940" v="1528" actId="948"/>
          <ac:spMkLst>
            <pc:docMk/>
            <pc:sldMk cId="904695914" sldId="325"/>
            <ac:spMk id="2" creationId="{00000000-0000-0000-0000-000000000000}"/>
          </ac:spMkLst>
        </pc:spChg>
      </pc:sldChg>
      <pc:sldChg chg="modSp mod ord modTransition modNotesTx">
        <pc:chgData name="Judson Santiago" userId="ebb108da2f256286" providerId="LiveId" clId="{B02B6652-3569-AA40-9CC4-0D14535D2D2A}" dt="2021-08-04T23:28:54.219" v="2315" actId="20578"/>
        <pc:sldMkLst>
          <pc:docMk/>
          <pc:sldMk cId="3616194188" sldId="328"/>
        </pc:sldMkLst>
        <pc:spChg chg="mod">
          <ac:chgData name="Judson Santiago" userId="ebb108da2f256286" providerId="LiveId" clId="{B02B6652-3569-AA40-9CC4-0D14535D2D2A}" dt="2021-08-04T22:59:24.414" v="1703" actId="20577"/>
          <ac:spMkLst>
            <pc:docMk/>
            <pc:sldMk cId="3616194188" sldId="328"/>
            <ac:spMk id="2" creationId="{00000000-0000-0000-0000-000000000000}"/>
          </ac:spMkLst>
        </pc:spChg>
        <pc:spChg chg="mod">
          <ac:chgData name="Judson Santiago" userId="ebb108da2f256286" providerId="LiveId" clId="{B02B6652-3569-AA40-9CC4-0D14535D2D2A}" dt="2021-08-01T18:41:53.071" v="45" actId="1036"/>
          <ac:spMkLst>
            <pc:docMk/>
            <pc:sldMk cId="3616194188" sldId="328"/>
            <ac:spMk id="14" creationId="{00000000-0000-0000-0000-000000000000}"/>
          </ac:spMkLst>
        </pc:spChg>
        <pc:spChg chg="mod">
          <ac:chgData name="Judson Santiago" userId="ebb108da2f256286" providerId="LiveId" clId="{B02B6652-3569-AA40-9CC4-0D14535D2D2A}" dt="2021-08-01T18:41:53.071" v="45" actId="1036"/>
          <ac:spMkLst>
            <pc:docMk/>
            <pc:sldMk cId="3616194188" sldId="328"/>
            <ac:spMk id="15" creationId="{00000000-0000-0000-0000-000000000000}"/>
          </ac:spMkLst>
        </pc:spChg>
        <pc:spChg chg="mod">
          <ac:chgData name="Judson Santiago" userId="ebb108da2f256286" providerId="LiveId" clId="{B02B6652-3569-AA40-9CC4-0D14535D2D2A}" dt="2021-08-01T18:41:53.071" v="45" actId="1036"/>
          <ac:spMkLst>
            <pc:docMk/>
            <pc:sldMk cId="3616194188" sldId="328"/>
            <ac:spMk id="16" creationId="{00000000-0000-0000-0000-000000000000}"/>
          </ac:spMkLst>
        </pc:spChg>
        <pc:spChg chg="mod">
          <ac:chgData name="Judson Santiago" userId="ebb108da2f256286" providerId="LiveId" clId="{B02B6652-3569-AA40-9CC4-0D14535D2D2A}" dt="2021-08-01T18:41:53.071" v="45" actId="1036"/>
          <ac:spMkLst>
            <pc:docMk/>
            <pc:sldMk cId="3616194188" sldId="328"/>
            <ac:spMk id="17" creationId="{00000000-0000-0000-0000-000000000000}"/>
          </ac:spMkLst>
        </pc:spChg>
        <pc:spChg chg="mod">
          <ac:chgData name="Judson Santiago" userId="ebb108da2f256286" providerId="LiveId" clId="{B02B6652-3569-AA40-9CC4-0D14535D2D2A}" dt="2021-08-01T18:41:53.071" v="45" actId="1036"/>
          <ac:spMkLst>
            <pc:docMk/>
            <pc:sldMk cId="3616194188" sldId="328"/>
            <ac:spMk id="18" creationId="{00000000-0000-0000-0000-000000000000}"/>
          </ac:spMkLst>
        </pc:spChg>
        <pc:spChg chg="mod">
          <ac:chgData name="Judson Santiago" userId="ebb108da2f256286" providerId="LiveId" clId="{B02B6652-3569-AA40-9CC4-0D14535D2D2A}" dt="2021-08-04T22:48:17.883" v="1606" actId="1076"/>
          <ac:spMkLst>
            <pc:docMk/>
            <pc:sldMk cId="3616194188" sldId="328"/>
            <ac:spMk id="23" creationId="{00000000-0000-0000-0000-000000000000}"/>
          </ac:spMkLst>
        </pc:spChg>
        <pc:cxnChg chg="mod">
          <ac:chgData name="Judson Santiago" userId="ebb108da2f256286" providerId="LiveId" clId="{B02B6652-3569-AA40-9CC4-0D14535D2D2A}" dt="2021-08-04T22:58:50.308" v="1696" actId="1582"/>
          <ac:cxnSpMkLst>
            <pc:docMk/>
            <pc:sldMk cId="3616194188" sldId="328"/>
            <ac:cxnSpMk id="26" creationId="{00000000-0000-0000-0000-000000000000}"/>
          </ac:cxnSpMkLst>
        </pc:cxnChg>
        <pc:cxnChg chg="mod">
          <ac:chgData name="Judson Santiago" userId="ebb108da2f256286" providerId="LiveId" clId="{B02B6652-3569-AA40-9CC4-0D14535D2D2A}" dt="2021-08-04T22:58:50.308" v="1696" actId="1582"/>
          <ac:cxnSpMkLst>
            <pc:docMk/>
            <pc:sldMk cId="3616194188" sldId="328"/>
            <ac:cxnSpMk id="27" creationId="{00000000-0000-0000-0000-000000000000}"/>
          </ac:cxnSpMkLst>
        </pc:cxnChg>
        <pc:cxnChg chg="mod">
          <ac:chgData name="Judson Santiago" userId="ebb108da2f256286" providerId="LiveId" clId="{B02B6652-3569-AA40-9CC4-0D14535D2D2A}" dt="2021-08-04T22:58:50.308" v="1696" actId="1582"/>
          <ac:cxnSpMkLst>
            <pc:docMk/>
            <pc:sldMk cId="3616194188" sldId="328"/>
            <ac:cxnSpMk id="30" creationId="{00000000-0000-0000-0000-000000000000}"/>
          </ac:cxnSpMkLst>
        </pc:cxnChg>
      </pc:sldChg>
      <pc:sldChg chg="addSp delSp modSp mod modTransition modNotesTx">
        <pc:chgData name="Judson Santiago" userId="ebb108da2f256286" providerId="LiveId" clId="{B02B6652-3569-AA40-9CC4-0D14535D2D2A}" dt="2021-08-04T23:16:18.310" v="2230" actId="20577"/>
        <pc:sldMkLst>
          <pc:docMk/>
          <pc:sldMk cId="2876971794" sldId="330"/>
        </pc:sldMkLst>
        <pc:spChg chg="mod">
          <ac:chgData name="Judson Santiago" userId="ebb108da2f256286" providerId="LiveId" clId="{B02B6652-3569-AA40-9CC4-0D14535D2D2A}" dt="2021-08-01T18:43:08.664" v="57" actId="20577"/>
          <ac:spMkLst>
            <pc:docMk/>
            <pc:sldMk cId="2876971794" sldId="330"/>
            <ac:spMk id="3" creationId="{00000000-0000-0000-0000-000000000000}"/>
          </ac:spMkLst>
        </pc:spChg>
        <pc:spChg chg="mod">
          <ac:chgData name="Judson Santiago" userId="ebb108da2f256286" providerId="LiveId" clId="{B02B6652-3569-AA40-9CC4-0D14535D2D2A}" dt="2021-08-01T18:55:26.489" v="162" actId="1035"/>
          <ac:spMkLst>
            <pc:docMk/>
            <pc:sldMk cId="2876971794" sldId="330"/>
            <ac:spMk id="4" creationId="{C735B756-FDCD-4352-800B-0BF5B2F93425}"/>
          </ac:spMkLst>
        </pc:spChg>
        <pc:spChg chg="mod topLvl">
          <ac:chgData name="Judson Santiago" userId="ebb108da2f256286" providerId="LiveId" clId="{B02B6652-3569-AA40-9CC4-0D14535D2D2A}" dt="2021-08-04T22:57:43.983" v="1693" actId="14100"/>
          <ac:spMkLst>
            <pc:docMk/>
            <pc:sldMk cId="2876971794" sldId="330"/>
            <ac:spMk id="5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4T22:56:36.754" v="1680" actId="948"/>
          <ac:spMkLst>
            <pc:docMk/>
            <pc:sldMk cId="2876971794" sldId="330"/>
            <ac:spMk id="6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4T22:57:34.576" v="1692" actId="948"/>
          <ac:spMkLst>
            <pc:docMk/>
            <pc:sldMk cId="2876971794" sldId="330"/>
            <ac:spMk id="7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4T22:57:25.131" v="1689" actId="6549"/>
          <ac:spMkLst>
            <pc:docMk/>
            <pc:sldMk cId="2876971794" sldId="330"/>
            <ac:spMk id="8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4T22:51:34.823" v="1613" actId="165"/>
          <ac:spMkLst>
            <pc:docMk/>
            <pc:sldMk cId="2876971794" sldId="330"/>
            <ac:spMk id="10" creationId="{00000000-0000-0000-0000-000000000000}"/>
          </ac:spMkLst>
        </pc:spChg>
        <pc:spChg chg="mod">
          <ac:chgData name="Judson Santiago" userId="ebb108da2f256286" providerId="LiveId" clId="{B02B6652-3569-AA40-9CC4-0D14535D2D2A}" dt="2021-08-04T22:51:34.823" v="1613" actId="165"/>
          <ac:spMkLst>
            <pc:docMk/>
            <pc:sldMk cId="2876971794" sldId="330"/>
            <ac:spMk id="11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4T22:51:34.823" v="1613" actId="165"/>
          <ac:spMkLst>
            <pc:docMk/>
            <pc:sldMk cId="2876971794" sldId="330"/>
            <ac:spMk id="12" creationId="{00000000-0000-0000-0000-000000000000}"/>
          </ac:spMkLst>
        </pc:spChg>
        <pc:spChg chg="mod">
          <ac:chgData name="Judson Santiago" userId="ebb108da2f256286" providerId="LiveId" clId="{B02B6652-3569-AA40-9CC4-0D14535D2D2A}" dt="2021-08-04T22:51:34.823" v="1613" actId="165"/>
          <ac:spMkLst>
            <pc:docMk/>
            <pc:sldMk cId="2876971794" sldId="330"/>
            <ac:spMk id="18" creationId="{00000000-0000-0000-0000-000000000000}"/>
          </ac:spMkLst>
        </pc:spChg>
        <pc:spChg chg="mod">
          <ac:chgData name="Judson Santiago" userId="ebb108da2f256286" providerId="LiveId" clId="{B02B6652-3569-AA40-9CC4-0D14535D2D2A}" dt="2021-08-04T22:51:34.823" v="1613" actId="165"/>
          <ac:spMkLst>
            <pc:docMk/>
            <pc:sldMk cId="2876971794" sldId="330"/>
            <ac:spMk id="19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4T22:51:34.823" v="1613" actId="165"/>
          <ac:spMkLst>
            <pc:docMk/>
            <pc:sldMk cId="2876971794" sldId="330"/>
            <ac:spMk id="20" creationId="{00000000-0000-0000-0000-000000000000}"/>
          </ac:spMkLst>
        </pc:spChg>
        <pc:spChg chg="mod">
          <ac:chgData name="Judson Santiago" userId="ebb108da2f256286" providerId="LiveId" clId="{B02B6652-3569-AA40-9CC4-0D14535D2D2A}" dt="2021-08-04T22:51:34.823" v="1613" actId="165"/>
          <ac:spMkLst>
            <pc:docMk/>
            <pc:sldMk cId="2876971794" sldId="330"/>
            <ac:spMk id="21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4T22:51:34.823" v="1613" actId="165"/>
          <ac:spMkLst>
            <pc:docMk/>
            <pc:sldMk cId="2876971794" sldId="330"/>
            <ac:spMk id="22" creationId="{00000000-0000-0000-0000-000000000000}"/>
          </ac:spMkLst>
        </pc:spChg>
        <pc:spChg chg="mod">
          <ac:chgData name="Judson Santiago" userId="ebb108da2f256286" providerId="LiveId" clId="{B02B6652-3569-AA40-9CC4-0D14535D2D2A}" dt="2021-08-04T22:51:34.823" v="1613" actId="165"/>
          <ac:spMkLst>
            <pc:docMk/>
            <pc:sldMk cId="2876971794" sldId="330"/>
            <ac:spMk id="26" creationId="{00000000-0000-0000-0000-000000000000}"/>
          </ac:spMkLst>
        </pc:spChg>
        <pc:spChg chg="mod">
          <ac:chgData name="Judson Santiago" userId="ebb108da2f256286" providerId="LiveId" clId="{B02B6652-3569-AA40-9CC4-0D14535D2D2A}" dt="2021-08-04T22:51:34.823" v="1613" actId="165"/>
          <ac:spMkLst>
            <pc:docMk/>
            <pc:sldMk cId="2876971794" sldId="330"/>
            <ac:spMk id="69" creationId="{00000000-0000-0000-0000-000000000000}"/>
          </ac:spMkLst>
        </pc:spChg>
        <pc:spChg chg="mod">
          <ac:chgData name="Judson Santiago" userId="ebb108da2f256286" providerId="LiveId" clId="{B02B6652-3569-AA40-9CC4-0D14535D2D2A}" dt="2021-08-01T18:55:26.489" v="162" actId="1035"/>
          <ac:spMkLst>
            <pc:docMk/>
            <pc:sldMk cId="2876971794" sldId="330"/>
            <ac:spMk id="85" creationId="{00000000-0000-0000-0000-000000000000}"/>
          </ac:spMkLst>
        </pc:spChg>
        <pc:grpChg chg="add mod topLvl">
          <ac:chgData name="Judson Santiago" userId="ebb108da2f256286" providerId="LiveId" clId="{B02B6652-3569-AA40-9CC4-0D14535D2D2A}" dt="2021-08-04T22:53:54.092" v="1674" actId="12789"/>
          <ac:grpSpMkLst>
            <pc:docMk/>
            <pc:sldMk cId="2876971794" sldId="330"/>
            <ac:grpSpMk id="23" creationId="{B3C3D0A3-929E-B540-9031-0950B27588AE}"/>
          </ac:grpSpMkLst>
        </pc:grpChg>
        <pc:grpChg chg="add del mod">
          <ac:chgData name="Judson Santiago" userId="ebb108da2f256286" providerId="LiveId" clId="{B02B6652-3569-AA40-9CC4-0D14535D2D2A}" dt="2021-08-01T18:49:53.920" v="128" actId="165"/>
          <ac:grpSpMkLst>
            <pc:docMk/>
            <pc:sldMk cId="2876971794" sldId="330"/>
            <ac:grpSpMk id="24" creationId="{9225B684-76AA-4308-AE48-DD6335E25956}"/>
          </ac:grpSpMkLst>
        </pc:grpChg>
        <pc:grpChg chg="add mod topLvl">
          <ac:chgData name="Judson Santiago" userId="ebb108da2f256286" providerId="LiveId" clId="{B02B6652-3569-AA40-9CC4-0D14535D2D2A}" dt="2021-08-04T22:53:38.002" v="1673" actId="1076"/>
          <ac:grpSpMkLst>
            <pc:docMk/>
            <pc:sldMk cId="2876971794" sldId="330"/>
            <ac:grpSpMk id="25" creationId="{6138AA34-9104-9340-B9D5-D40598BE4848}"/>
          </ac:grpSpMkLst>
        </pc:grpChg>
        <pc:grpChg chg="add del mod">
          <ac:chgData name="Judson Santiago" userId="ebb108da2f256286" providerId="LiveId" clId="{B02B6652-3569-AA40-9CC4-0D14535D2D2A}" dt="2021-08-04T22:51:34.823" v="1613" actId="165"/>
          <ac:grpSpMkLst>
            <pc:docMk/>
            <pc:sldMk cId="2876971794" sldId="330"/>
            <ac:grpSpMk id="37" creationId="{6C5963AF-734D-4748-BCBB-9C9493193E8D}"/>
          </ac:grpSpMkLst>
        </pc:grpChg>
        <pc:grpChg chg="mod topLvl">
          <ac:chgData name="Judson Santiago" userId="ebb108da2f256286" providerId="LiveId" clId="{B02B6652-3569-AA40-9CC4-0D14535D2D2A}" dt="2021-08-04T22:53:38.002" v="1673" actId="1076"/>
          <ac:grpSpMkLst>
            <pc:docMk/>
            <pc:sldMk cId="2876971794" sldId="330"/>
            <ac:grpSpMk id="38" creationId="{00000000-0000-0000-0000-000000000000}"/>
          </ac:grpSpMkLst>
        </pc:grpChg>
        <pc:grpChg chg="mod topLvl">
          <ac:chgData name="Judson Santiago" userId="ebb108da2f256286" providerId="LiveId" clId="{B02B6652-3569-AA40-9CC4-0D14535D2D2A}" dt="2021-08-04T22:54:03.330" v="1675" actId="12789"/>
          <ac:grpSpMkLst>
            <pc:docMk/>
            <pc:sldMk cId="2876971794" sldId="330"/>
            <ac:grpSpMk id="47" creationId="{00000000-0000-0000-0000-000000000000}"/>
          </ac:grpSpMkLst>
        </pc:grpChg>
        <pc:grpChg chg="del mod topLvl">
          <ac:chgData name="Judson Santiago" userId="ebb108da2f256286" providerId="LiveId" clId="{B02B6652-3569-AA40-9CC4-0D14535D2D2A}" dt="2021-08-01T18:50:42.892" v="136" actId="165"/>
          <ac:grpSpMkLst>
            <pc:docMk/>
            <pc:sldMk cId="2876971794" sldId="330"/>
            <ac:grpSpMk id="50" creationId="{00000000-0000-0000-0000-000000000000}"/>
          </ac:grpSpMkLst>
        </pc:grpChg>
        <pc:grpChg chg="mod topLvl">
          <ac:chgData name="Judson Santiago" userId="ebb108da2f256286" providerId="LiveId" clId="{B02B6652-3569-AA40-9CC4-0D14535D2D2A}" dt="2021-08-04T22:53:38.002" v="1673" actId="1076"/>
          <ac:grpSpMkLst>
            <pc:docMk/>
            <pc:sldMk cId="2876971794" sldId="330"/>
            <ac:grpSpMk id="51" creationId="{00000000-0000-0000-0000-000000000000}"/>
          </ac:grpSpMkLst>
        </pc:grpChg>
        <pc:cxnChg chg="mod topLvl">
          <ac:chgData name="Judson Santiago" userId="ebb108da2f256286" providerId="LiveId" clId="{B02B6652-3569-AA40-9CC4-0D14535D2D2A}" dt="2021-08-04T22:54:03.330" v="1675" actId="12789"/>
          <ac:cxnSpMkLst>
            <pc:docMk/>
            <pc:sldMk cId="2876971794" sldId="330"/>
            <ac:cxnSpMk id="9" creationId="{00000000-0000-0000-0000-000000000000}"/>
          </ac:cxnSpMkLst>
        </pc:cxnChg>
        <pc:cxnChg chg="mod topLvl">
          <ac:chgData name="Judson Santiago" userId="ebb108da2f256286" providerId="LiveId" clId="{B02B6652-3569-AA40-9CC4-0D14535D2D2A}" dt="2021-08-04T22:54:03.330" v="1675" actId="12789"/>
          <ac:cxnSpMkLst>
            <pc:docMk/>
            <pc:sldMk cId="2876971794" sldId="330"/>
            <ac:cxnSpMk id="14" creationId="{00000000-0000-0000-0000-000000000000}"/>
          </ac:cxnSpMkLst>
        </pc:cxnChg>
        <pc:cxnChg chg="mod topLvl">
          <ac:chgData name="Judson Santiago" userId="ebb108da2f256286" providerId="LiveId" clId="{B02B6652-3569-AA40-9CC4-0D14535D2D2A}" dt="2021-08-04T22:53:38.002" v="1673" actId="1076"/>
          <ac:cxnSpMkLst>
            <pc:docMk/>
            <pc:sldMk cId="2876971794" sldId="330"/>
            <ac:cxnSpMk id="15" creationId="{00000000-0000-0000-0000-000000000000}"/>
          </ac:cxnSpMkLst>
        </pc:cxnChg>
        <pc:cxnChg chg="mod topLvl">
          <ac:chgData name="Judson Santiago" userId="ebb108da2f256286" providerId="LiveId" clId="{B02B6652-3569-AA40-9CC4-0D14535D2D2A}" dt="2021-08-04T22:53:38.002" v="1673" actId="1076"/>
          <ac:cxnSpMkLst>
            <pc:docMk/>
            <pc:sldMk cId="2876971794" sldId="330"/>
            <ac:cxnSpMk id="28" creationId="{00000000-0000-0000-0000-000000000000}"/>
          </ac:cxnSpMkLst>
        </pc:cxnChg>
        <pc:cxnChg chg="mod topLvl">
          <ac:chgData name="Judson Santiago" userId="ebb108da2f256286" providerId="LiveId" clId="{B02B6652-3569-AA40-9CC4-0D14535D2D2A}" dt="2021-08-04T22:53:38.002" v="1673" actId="1076"/>
          <ac:cxnSpMkLst>
            <pc:docMk/>
            <pc:sldMk cId="2876971794" sldId="330"/>
            <ac:cxnSpMk id="30" creationId="{00000000-0000-0000-0000-000000000000}"/>
          </ac:cxnSpMkLst>
        </pc:cxnChg>
        <pc:cxnChg chg="add del mod">
          <ac:chgData name="Judson Santiago" userId="ebb108da2f256286" providerId="LiveId" clId="{B02B6652-3569-AA40-9CC4-0D14535D2D2A}" dt="2021-08-01T18:47:08.884" v="111"/>
          <ac:cxnSpMkLst>
            <pc:docMk/>
            <pc:sldMk cId="2876971794" sldId="330"/>
            <ac:cxnSpMk id="32" creationId="{FB51AC99-6CD3-5740-9CEB-E9659021840C}"/>
          </ac:cxnSpMkLst>
        </pc:cxnChg>
        <pc:cxnChg chg="mod topLvl">
          <ac:chgData name="Judson Santiago" userId="ebb108da2f256286" providerId="LiveId" clId="{B02B6652-3569-AA40-9CC4-0D14535D2D2A}" dt="2021-08-04T22:53:54.092" v="1674" actId="12789"/>
          <ac:cxnSpMkLst>
            <pc:docMk/>
            <pc:sldMk cId="2876971794" sldId="330"/>
            <ac:cxnSpMk id="36" creationId="{00000000-0000-0000-0000-000000000000}"/>
          </ac:cxnSpMkLst>
        </pc:cxnChg>
        <pc:cxnChg chg="mod topLvl">
          <ac:chgData name="Judson Santiago" userId="ebb108da2f256286" providerId="LiveId" clId="{B02B6652-3569-AA40-9CC4-0D14535D2D2A}" dt="2021-08-04T22:57:43.983" v="1693" actId="14100"/>
          <ac:cxnSpMkLst>
            <pc:docMk/>
            <pc:sldMk cId="2876971794" sldId="330"/>
            <ac:cxnSpMk id="78" creationId="{00000000-0000-0000-0000-000000000000}"/>
          </ac:cxnSpMkLst>
        </pc:cxnChg>
      </pc:sldChg>
      <pc:sldChg chg="modSp mod modTransition modNotesTx">
        <pc:chgData name="Judson Santiago" userId="ebb108da2f256286" providerId="LiveId" clId="{B02B6652-3569-AA40-9CC4-0D14535D2D2A}" dt="2021-08-04T23:44:47.879" v="2599" actId="20577"/>
        <pc:sldMkLst>
          <pc:docMk/>
          <pc:sldMk cId="3546579569" sldId="331"/>
        </pc:sldMkLst>
        <pc:spChg chg="mod">
          <ac:chgData name="Judson Santiago" userId="ebb108da2f256286" providerId="LiveId" clId="{B02B6652-3569-AA40-9CC4-0D14535D2D2A}" dt="2021-08-04T23:27:34.278" v="2314" actId="20577"/>
          <ac:spMkLst>
            <pc:docMk/>
            <pc:sldMk cId="3546579569" sldId="331"/>
            <ac:spMk id="2" creationId="{00000000-0000-0000-0000-000000000000}"/>
          </ac:spMkLst>
        </pc:spChg>
        <pc:spChg chg="mod">
          <ac:chgData name="Judson Santiago" userId="ebb108da2f256286" providerId="LiveId" clId="{B02B6652-3569-AA40-9CC4-0D14535D2D2A}" dt="2021-08-01T19:01:21.931" v="210" actId="20577"/>
          <ac:spMkLst>
            <pc:docMk/>
            <pc:sldMk cId="3546579569" sldId="331"/>
            <ac:spMk id="3" creationId="{00000000-0000-0000-0000-000000000000}"/>
          </ac:spMkLst>
        </pc:spChg>
        <pc:spChg chg="mod">
          <ac:chgData name="Judson Santiago" userId="ebb108da2f256286" providerId="LiveId" clId="{B02B6652-3569-AA40-9CC4-0D14535D2D2A}" dt="2021-08-04T23:23:51.035" v="2298" actId="1076"/>
          <ac:spMkLst>
            <pc:docMk/>
            <pc:sldMk cId="3546579569" sldId="331"/>
            <ac:spMk id="6" creationId="{00000000-0000-0000-0000-000000000000}"/>
          </ac:spMkLst>
        </pc:spChg>
        <pc:spChg chg="mod">
          <ac:chgData name="Judson Santiago" userId="ebb108da2f256286" providerId="LiveId" clId="{B02B6652-3569-AA40-9CC4-0D14535D2D2A}" dt="2021-08-04T23:26:22.442" v="2306" actId="14100"/>
          <ac:spMkLst>
            <pc:docMk/>
            <pc:sldMk cId="3546579569" sldId="331"/>
            <ac:spMk id="7" creationId="{00000000-0000-0000-0000-000000000000}"/>
          </ac:spMkLst>
        </pc:spChg>
      </pc:sldChg>
      <pc:sldChg chg="addSp modSp mod modTransition modNotesTx">
        <pc:chgData name="Judson Santiago" userId="ebb108da2f256286" providerId="LiveId" clId="{B02B6652-3569-AA40-9CC4-0D14535D2D2A}" dt="2021-08-05T00:22:57.152" v="2783" actId="20577"/>
        <pc:sldMkLst>
          <pc:docMk/>
          <pc:sldMk cId="4050126968" sldId="332"/>
        </pc:sldMkLst>
        <pc:spChg chg="mod">
          <ac:chgData name="Judson Santiago" userId="ebb108da2f256286" providerId="LiveId" clId="{B02B6652-3569-AA40-9CC4-0D14535D2D2A}" dt="2021-08-04T23:57:44.475" v="2629" actId="20577"/>
          <ac:spMkLst>
            <pc:docMk/>
            <pc:sldMk cId="4050126968" sldId="332"/>
            <ac:spMk id="2" creationId="{00000000-0000-0000-0000-000000000000}"/>
          </ac:spMkLst>
        </pc:spChg>
        <pc:spChg chg="mod">
          <ac:chgData name="Judson Santiago" userId="ebb108da2f256286" providerId="LiveId" clId="{B02B6652-3569-AA40-9CC4-0D14535D2D2A}" dt="2021-08-05T00:22:57.152" v="2783" actId="20577"/>
          <ac:spMkLst>
            <pc:docMk/>
            <pc:sldMk cId="4050126968" sldId="332"/>
            <ac:spMk id="3" creationId="{00000000-0000-0000-0000-000000000000}"/>
          </ac:spMkLst>
        </pc:spChg>
        <pc:spChg chg="add mod">
          <ac:chgData name="Judson Santiago" userId="ebb108da2f256286" providerId="LiveId" clId="{B02B6652-3569-AA40-9CC4-0D14535D2D2A}" dt="2021-08-02T00:01:26.356" v="459" actId="1076"/>
          <ac:spMkLst>
            <pc:docMk/>
            <pc:sldMk cId="4050126968" sldId="332"/>
            <ac:spMk id="11" creationId="{F00C731A-9C9C-8145-B28D-3D8D64934819}"/>
          </ac:spMkLst>
        </pc:spChg>
        <pc:graphicFrameChg chg="add mod modGraphic">
          <ac:chgData name="Judson Santiago" userId="ebb108da2f256286" providerId="LiveId" clId="{B02B6652-3569-AA40-9CC4-0D14535D2D2A}" dt="2021-08-01T23:58:18.852" v="414" actId="1076"/>
          <ac:graphicFrameMkLst>
            <pc:docMk/>
            <pc:sldMk cId="4050126968" sldId="332"/>
            <ac:graphicFrameMk id="8" creationId="{7FF47BDE-B934-FF43-B108-4CC5E0DA2E69}"/>
          </ac:graphicFrameMkLst>
        </pc:graphicFrameChg>
        <pc:picChg chg="add mod">
          <ac:chgData name="Judson Santiago" userId="ebb108da2f256286" providerId="LiveId" clId="{B02B6652-3569-AA40-9CC4-0D14535D2D2A}" dt="2021-08-02T00:02:30.662" v="460" actId="18331"/>
          <ac:picMkLst>
            <pc:docMk/>
            <pc:sldMk cId="4050126968" sldId="332"/>
            <ac:picMk id="5" creationId="{86C5360F-E335-894C-A0B9-926405BF3678}"/>
          </ac:picMkLst>
        </pc:picChg>
        <pc:picChg chg="add mod">
          <ac:chgData name="Judson Santiago" userId="ebb108da2f256286" providerId="LiveId" clId="{B02B6652-3569-AA40-9CC4-0D14535D2D2A}" dt="2021-08-02T00:02:30.662" v="460" actId="18331"/>
          <ac:picMkLst>
            <pc:docMk/>
            <pc:sldMk cId="4050126968" sldId="332"/>
            <ac:picMk id="7" creationId="{D1A63334-FA6C-A245-AFBC-1B13ED569D81}"/>
          </ac:picMkLst>
        </pc:picChg>
        <pc:picChg chg="add mod">
          <ac:chgData name="Judson Santiago" userId="ebb108da2f256286" providerId="LiveId" clId="{B02B6652-3569-AA40-9CC4-0D14535D2D2A}" dt="2021-08-02T00:02:30.662" v="460" actId="18331"/>
          <ac:picMkLst>
            <pc:docMk/>
            <pc:sldMk cId="4050126968" sldId="332"/>
            <ac:picMk id="10" creationId="{2948A5ED-C230-194C-A234-30619E92BD29}"/>
          </ac:picMkLst>
        </pc:picChg>
      </pc:sldChg>
      <pc:sldChg chg="addSp delSp modSp mod modTransition">
        <pc:chgData name="Judson Santiago" userId="ebb108da2f256286" providerId="LiveId" clId="{B02B6652-3569-AA40-9CC4-0D14535D2D2A}" dt="2021-08-05T00:16:35.044" v="2742" actId="207"/>
        <pc:sldMkLst>
          <pc:docMk/>
          <pc:sldMk cId="4073709500" sldId="333"/>
        </pc:sldMkLst>
        <pc:spChg chg="mod">
          <ac:chgData name="Judson Santiago" userId="ebb108da2f256286" providerId="LiveId" clId="{B02B6652-3569-AA40-9CC4-0D14535D2D2A}" dt="2021-08-02T00:42:43.225" v="844" actId="20577"/>
          <ac:spMkLst>
            <pc:docMk/>
            <pc:sldMk cId="4073709500" sldId="333"/>
            <ac:spMk id="3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4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6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39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6:35.044" v="2742" actId="207"/>
          <ac:spMkLst>
            <pc:docMk/>
            <pc:sldMk cId="4073709500" sldId="333"/>
            <ac:spMk id="40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6:35.044" v="2742" actId="207"/>
          <ac:spMkLst>
            <pc:docMk/>
            <pc:sldMk cId="4073709500" sldId="333"/>
            <ac:spMk id="43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44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45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46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47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51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57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60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61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68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69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70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76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5:34.953" v="2740" actId="207"/>
          <ac:spMkLst>
            <pc:docMk/>
            <pc:sldMk cId="4073709500" sldId="333"/>
            <ac:spMk id="81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85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86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87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88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89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90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91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92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93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6:35.044" v="2742" actId="207"/>
          <ac:spMkLst>
            <pc:docMk/>
            <pc:sldMk cId="4073709500" sldId="333"/>
            <ac:spMk id="94" creationId="{00000000-0000-0000-0000-000000000000}"/>
          </ac:spMkLst>
        </pc:spChg>
        <pc:spChg chg="del mod topLvl">
          <ac:chgData name="Judson Santiago" userId="ebb108da2f256286" providerId="LiveId" clId="{B02B6652-3569-AA40-9CC4-0D14535D2D2A}" dt="2021-08-05T00:06:42.802" v="2667" actId="478"/>
          <ac:spMkLst>
            <pc:docMk/>
            <pc:sldMk cId="4073709500" sldId="333"/>
            <ac:spMk id="95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106" creationId="{00000000-0000-0000-0000-000000000000}"/>
          </ac:spMkLst>
        </pc:spChg>
        <pc:spChg chg="mod topLvl">
          <ac:chgData name="Judson Santiago" userId="ebb108da2f256286" providerId="LiveId" clId="{B02B6652-3569-AA40-9CC4-0D14535D2D2A}" dt="2021-08-05T00:14:12.942" v="2733" actId="164"/>
          <ac:spMkLst>
            <pc:docMk/>
            <pc:sldMk cId="4073709500" sldId="333"/>
            <ac:spMk id="108" creationId="{00000000-0000-0000-0000-000000000000}"/>
          </ac:spMkLst>
        </pc:spChg>
        <pc:grpChg chg="del">
          <ac:chgData name="Judson Santiago" userId="ebb108da2f256286" providerId="LiveId" clId="{B02B6652-3569-AA40-9CC4-0D14535D2D2A}" dt="2021-08-05T00:01:34.014" v="2630" actId="165"/>
          <ac:grpSpMkLst>
            <pc:docMk/>
            <pc:sldMk cId="4073709500" sldId="333"/>
            <ac:grpSpMk id="30" creationId="{E9C20CFD-4B36-4D6F-94B9-9A8E881410C0}"/>
          </ac:grpSpMkLst>
        </pc:grpChg>
        <pc:grpChg chg="add del mod">
          <ac:chgData name="Judson Santiago" userId="ebb108da2f256286" providerId="LiveId" clId="{B02B6652-3569-AA40-9CC4-0D14535D2D2A}" dt="2021-08-05T00:09:52.439" v="2687" actId="165"/>
          <ac:grpSpMkLst>
            <pc:docMk/>
            <pc:sldMk cId="4073709500" sldId="333"/>
            <ac:grpSpMk id="52" creationId="{4BFCC4E0-227F-C74A-8DDF-DFEC914EC248}"/>
          </ac:grpSpMkLst>
        </pc:grpChg>
        <pc:grpChg chg="add mod">
          <ac:chgData name="Judson Santiago" userId="ebb108da2f256286" providerId="LiveId" clId="{B02B6652-3569-AA40-9CC4-0D14535D2D2A}" dt="2021-08-05T00:14:26.852" v="2739" actId="1037"/>
          <ac:grpSpMkLst>
            <pc:docMk/>
            <pc:sldMk cId="4073709500" sldId="333"/>
            <ac:grpSpMk id="98" creationId="{1F7AD807-0827-BC40-978D-C873DB9667BE}"/>
          </ac:grpSpMkLst>
        </pc:grpChg>
        <pc:cxnChg chg="mod topLvl">
          <ac:chgData name="Judson Santiago" userId="ebb108da2f256286" providerId="LiveId" clId="{B02B6652-3569-AA40-9CC4-0D14535D2D2A}" dt="2021-08-05T00:14:12.942" v="2733" actId="164"/>
          <ac:cxnSpMkLst>
            <pc:docMk/>
            <pc:sldMk cId="4073709500" sldId="333"/>
            <ac:cxnSpMk id="9" creationId="{00000000-0000-0000-0000-000000000000}"/>
          </ac:cxnSpMkLst>
        </pc:cxnChg>
        <pc:cxnChg chg="mod topLvl">
          <ac:chgData name="Judson Santiago" userId="ebb108da2f256286" providerId="LiveId" clId="{B02B6652-3569-AA40-9CC4-0D14535D2D2A}" dt="2021-08-05T00:14:12.942" v="2733" actId="164"/>
          <ac:cxnSpMkLst>
            <pc:docMk/>
            <pc:sldMk cId="4073709500" sldId="333"/>
            <ac:cxnSpMk id="33" creationId="{00000000-0000-0000-0000-000000000000}"/>
          </ac:cxnSpMkLst>
        </pc:cxnChg>
        <pc:cxnChg chg="mod topLvl">
          <ac:chgData name="Judson Santiago" userId="ebb108da2f256286" providerId="LiveId" clId="{B02B6652-3569-AA40-9CC4-0D14535D2D2A}" dt="2021-08-05T00:14:12.942" v="2733" actId="164"/>
          <ac:cxnSpMkLst>
            <pc:docMk/>
            <pc:sldMk cId="4073709500" sldId="333"/>
            <ac:cxnSpMk id="41" creationId="{00000000-0000-0000-0000-000000000000}"/>
          </ac:cxnSpMkLst>
        </pc:cxnChg>
        <pc:cxnChg chg="mod topLvl">
          <ac:chgData name="Judson Santiago" userId="ebb108da2f256286" providerId="LiveId" clId="{B02B6652-3569-AA40-9CC4-0D14535D2D2A}" dt="2021-08-05T00:14:12.942" v="2733" actId="164"/>
          <ac:cxnSpMkLst>
            <pc:docMk/>
            <pc:sldMk cId="4073709500" sldId="333"/>
            <ac:cxnSpMk id="48" creationId="{00000000-0000-0000-0000-000000000000}"/>
          </ac:cxnSpMkLst>
        </pc:cxnChg>
        <pc:cxnChg chg="mod topLvl">
          <ac:chgData name="Judson Santiago" userId="ebb108da2f256286" providerId="LiveId" clId="{B02B6652-3569-AA40-9CC4-0D14535D2D2A}" dt="2021-08-05T00:14:12.942" v="2733" actId="164"/>
          <ac:cxnSpMkLst>
            <pc:docMk/>
            <pc:sldMk cId="4073709500" sldId="333"/>
            <ac:cxnSpMk id="49" creationId="{00000000-0000-0000-0000-000000000000}"/>
          </ac:cxnSpMkLst>
        </pc:cxnChg>
        <pc:cxnChg chg="mod topLvl">
          <ac:chgData name="Judson Santiago" userId="ebb108da2f256286" providerId="LiveId" clId="{B02B6652-3569-AA40-9CC4-0D14535D2D2A}" dt="2021-08-05T00:14:12.942" v="2733" actId="164"/>
          <ac:cxnSpMkLst>
            <pc:docMk/>
            <pc:sldMk cId="4073709500" sldId="333"/>
            <ac:cxnSpMk id="50" creationId="{00000000-0000-0000-0000-000000000000}"/>
          </ac:cxnSpMkLst>
        </pc:cxnChg>
        <pc:cxnChg chg="mod topLvl">
          <ac:chgData name="Judson Santiago" userId="ebb108da2f256286" providerId="LiveId" clId="{B02B6652-3569-AA40-9CC4-0D14535D2D2A}" dt="2021-08-05T00:14:12.942" v="2733" actId="164"/>
          <ac:cxnSpMkLst>
            <pc:docMk/>
            <pc:sldMk cId="4073709500" sldId="333"/>
            <ac:cxnSpMk id="53" creationId="{00000000-0000-0000-0000-000000000000}"/>
          </ac:cxnSpMkLst>
        </pc:cxnChg>
        <pc:cxnChg chg="mod topLvl">
          <ac:chgData name="Judson Santiago" userId="ebb108da2f256286" providerId="LiveId" clId="{B02B6652-3569-AA40-9CC4-0D14535D2D2A}" dt="2021-08-05T00:14:12.942" v="2733" actId="164"/>
          <ac:cxnSpMkLst>
            <pc:docMk/>
            <pc:sldMk cId="4073709500" sldId="333"/>
            <ac:cxnSpMk id="56" creationId="{00000000-0000-0000-0000-000000000000}"/>
          </ac:cxnSpMkLst>
        </pc:cxnChg>
        <pc:cxnChg chg="mod topLvl">
          <ac:chgData name="Judson Santiago" userId="ebb108da2f256286" providerId="LiveId" clId="{B02B6652-3569-AA40-9CC4-0D14535D2D2A}" dt="2021-08-05T00:14:12.942" v="2733" actId="164"/>
          <ac:cxnSpMkLst>
            <pc:docMk/>
            <pc:sldMk cId="4073709500" sldId="333"/>
            <ac:cxnSpMk id="59" creationId="{00000000-0000-0000-0000-000000000000}"/>
          </ac:cxnSpMkLst>
        </pc:cxnChg>
        <pc:cxnChg chg="mod topLvl">
          <ac:chgData name="Judson Santiago" userId="ebb108da2f256286" providerId="LiveId" clId="{B02B6652-3569-AA40-9CC4-0D14535D2D2A}" dt="2021-08-05T00:14:12.942" v="2733" actId="164"/>
          <ac:cxnSpMkLst>
            <pc:docMk/>
            <pc:sldMk cId="4073709500" sldId="333"/>
            <ac:cxnSpMk id="66" creationId="{00000000-0000-0000-0000-000000000000}"/>
          </ac:cxnSpMkLst>
        </pc:cxnChg>
        <pc:cxnChg chg="mod topLvl">
          <ac:chgData name="Judson Santiago" userId="ebb108da2f256286" providerId="LiveId" clId="{B02B6652-3569-AA40-9CC4-0D14535D2D2A}" dt="2021-08-05T00:14:12.942" v="2733" actId="164"/>
          <ac:cxnSpMkLst>
            <pc:docMk/>
            <pc:sldMk cId="4073709500" sldId="333"/>
            <ac:cxnSpMk id="71" creationId="{00000000-0000-0000-0000-000000000000}"/>
          </ac:cxnSpMkLst>
        </pc:cxnChg>
        <pc:cxnChg chg="mod topLvl">
          <ac:chgData name="Judson Santiago" userId="ebb108da2f256286" providerId="LiveId" clId="{B02B6652-3569-AA40-9CC4-0D14535D2D2A}" dt="2021-08-05T00:14:12.942" v="2733" actId="164"/>
          <ac:cxnSpMkLst>
            <pc:docMk/>
            <pc:sldMk cId="4073709500" sldId="333"/>
            <ac:cxnSpMk id="72" creationId="{00000000-0000-0000-0000-000000000000}"/>
          </ac:cxnSpMkLst>
        </pc:cxnChg>
        <pc:cxnChg chg="mod topLvl">
          <ac:chgData name="Judson Santiago" userId="ebb108da2f256286" providerId="LiveId" clId="{B02B6652-3569-AA40-9CC4-0D14535D2D2A}" dt="2021-08-05T00:14:12.942" v="2733" actId="164"/>
          <ac:cxnSpMkLst>
            <pc:docMk/>
            <pc:sldMk cId="4073709500" sldId="333"/>
            <ac:cxnSpMk id="73" creationId="{00000000-0000-0000-0000-000000000000}"/>
          </ac:cxnSpMkLst>
        </pc:cxnChg>
        <pc:cxnChg chg="mod topLvl">
          <ac:chgData name="Judson Santiago" userId="ebb108da2f256286" providerId="LiveId" clId="{B02B6652-3569-AA40-9CC4-0D14535D2D2A}" dt="2021-08-05T00:14:12.942" v="2733" actId="164"/>
          <ac:cxnSpMkLst>
            <pc:docMk/>
            <pc:sldMk cId="4073709500" sldId="333"/>
            <ac:cxnSpMk id="96" creationId="{00000000-0000-0000-0000-000000000000}"/>
          </ac:cxnSpMkLst>
        </pc:cxnChg>
        <pc:cxnChg chg="del mod topLvl">
          <ac:chgData name="Judson Santiago" userId="ebb108da2f256286" providerId="LiveId" clId="{B02B6652-3569-AA40-9CC4-0D14535D2D2A}" dt="2021-08-05T00:06:44.981" v="2668" actId="478"/>
          <ac:cxnSpMkLst>
            <pc:docMk/>
            <pc:sldMk cId="4073709500" sldId="333"/>
            <ac:cxnSpMk id="97" creationId="{00000000-0000-0000-0000-000000000000}"/>
          </ac:cxnSpMkLst>
        </pc:cxnChg>
      </pc:sldChg>
      <pc:sldChg chg="modSp mod modTransition">
        <pc:chgData name="Judson Santiago" userId="ebb108da2f256286" providerId="LiveId" clId="{B02B6652-3569-AA40-9CC4-0D14535D2D2A}" dt="2021-08-05T00:32:48.614" v="2848" actId="948"/>
        <pc:sldMkLst>
          <pc:docMk/>
          <pc:sldMk cId="2344508535" sldId="334"/>
        </pc:sldMkLst>
        <pc:spChg chg="mod">
          <ac:chgData name="Judson Santiago" userId="ebb108da2f256286" providerId="LiveId" clId="{B02B6652-3569-AA40-9CC4-0D14535D2D2A}" dt="2021-08-05T00:32:48.614" v="2848" actId="948"/>
          <ac:spMkLst>
            <pc:docMk/>
            <pc:sldMk cId="2344508535" sldId="334"/>
            <ac:spMk id="2" creationId="{00000000-0000-0000-0000-000000000000}"/>
          </ac:spMkLst>
        </pc:spChg>
        <pc:spChg chg="mod">
          <ac:chgData name="Judson Santiago" userId="ebb108da2f256286" providerId="LiveId" clId="{B02B6652-3569-AA40-9CC4-0D14535D2D2A}" dt="2021-08-02T00:42:49.180" v="845" actId="20577"/>
          <ac:spMkLst>
            <pc:docMk/>
            <pc:sldMk cId="2344508535" sldId="334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B02B6652-3569-AA40-9CC4-0D14535D2D2A}" dt="2021-08-05T00:34:13.383" v="2869" actId="20577"/>
        <pc:sldMkLst>
          <pc:docMk/>
          <pc:sldMk cId="730565743" sldId="335"/>
        </pc:sldMkLst>
        <pc:spChg chg="mod">
          <ac:chgData name="Judson Santiago" userId="ebb108da2f256286" providerId="LiveId" clId="{B02B6652-3569-AA40-9CC4-0D14535D2D2A}" dt="2021-08-02T00:46:25.343" v="876" actId="20577"/>
          <ac:spMkLst>
            <pc:docMk/>
            <pc:sldMk cId="730565743" sldId="335"/>
            <ac:spMk id="3" creationId="{00000000-0000-0000-0000-000000000000}"/>
          </ac:spMkLst>
        </pc:spChg>
        <pc:spChg chg="mod">
          <ac:chgData name="Judson Santiago" userId="ebb108da2f256286" providerId="LiveId" clId="{B02B6652-3569-AA40-9CC4-0D14535D2D2A}" dt="2021-08-05T00:34:13.383" v="2869" actId="20577"/>
          <ac:spMkLst>
            <pc:docMk/>
            <pc:sldMk cId="730565743" sldId="335"/>
            <ac:spMk id="6" creationId="{00000000-0000-0000-0000-000000000000}"/>
          </ac:spMkLst>
        </pc:spChg>
      </pc:sldChg>
      <pc:sldChg chg="modSp mod modTransition">
        <pc:chgData name="Judson Santiago" userId="ebb108da2f256286" providerId="LiveId" clId="{B02B6652-3569-AA40-9CC4-0D14535D2D2A}" dt="2021-08-05T01:02:54.334" v="2870" actId="1076"/>
        <pc:sldMkLst>
          <pc:docMk/>
          <pc:sldMk cId="833684812" sldId="336"/>
        </pc:sldMkLst>
        <pc:spChg chg="mod">
          <ac:chgData name="Judson Santiago" userId="ebb108da2f256286" providerId="LiveId" clId="{B02B6652-3569-AA40-9CC4-0D14535D2D2A}" dt="2021-08-02T00:46:44.739" v="877" actId="20577"/>
          <ac:spMkLst>
            <pc:docMk/>
            <pc:sldMk cId="833684812" sldId="336"/>
            <ac:spMk id="3" creationId="{00000000-0000-0000-0000-000000000000}"/>
          </ac:spMkLst>
        </pc:spChg>
        <pc:spChg chg="mod">
          <ac:chgData name="Judson Santiago" userId="ebb108da2f256286" providerId="LiveId" clId="{B02B6652-3569-AA40-9CC4-0D14535D2D2A}" dt="2021-08-02T01:09:40.082" v="1539" actId="207"/>
          <ac:spMkLst>
            <pc:docMk/>
            <pc:sldMk cId="833684812" sldId="336"/>
            <ac:spMk id="4" creationId="{00000000-0000-0000-0000-000000000000}"/>
          </ac:spMkLst>
        </pc:spChg>
        <pc:grpChg chg="mod">
          <ac:chgData name="Judson Santiago" userId="ebb108da2f256286" providerId="LiveId" clId="{B02B6652-3569-AA40-9CC4-0D14535D2D2A}" dt="2021-08-05T01:02:54.334" v="2870" actId="1076"/>
          <ac:grpSpMkLst>
            <pc:docMk/>
            <pc:sldMk cId="833684812" sldId="336"/>
            <ac:grpSpMk id="5" creationId="{7962CE3D-86F5-462C-A2DD-B81D6D23FA1E}"/>
          </ac:grpSpMkLst>
        </pc:grpChg>
      </pc:sldChg>
      <pc:sldChg chg="addSp delSp modSp add mod modTransition modNotesTx">
        <pc:chgData name="Judson Santiago" userId="ebb108da2f256286" providerId="LiveId" clId="{B02B6652-3569-AA40-9CC4-0D14535D2D2A}" dt="2021-08-05T00:23:03.215" v="2796" actId="20577"/>
        <pc:sldMkLst>
          <pc:docMk/>
          <pc:sldMk cId="2882702941" sldId="337"/>
        </pc:sldMkLst>
        <pc:spChg chg="mod">
          <ac:chgData name="Judson Santiago" userId="ebb108da2f256286" providerId="LiveId" clId="{B02B6652-3569-AA40-9CC4-0D14535D2D2A}" dt="2021-08-04T23:54:48.942" v="2620" actId="21"/>
          <ac:spMkLst>
            <pc:docMk/>
            <pc:sldMk cId="2882702941" sldId="337"/>
            <ac:spMk id="2" creationId="{00000000-0000-0000-0000-000000000000}"/>
          </ac:spMkLst>
        </pc:spChg>
        <pc:spChg chg="mod">
          <ac:chgData name="Judson Santiago" userId="ebb108da2f256286" providerId="LiveId" clId="{B02B6652-3569-AA40-9CC4-0D14535D2D2A}" dt="2021-08-05T00:23:03.215" v="2796" actId="20577"/>
          <ac:spMkLst>
            <pc:docMk/>
            <pc:sldMk cId="2882702941" sldId="337"/>
            <ac:spMk id="3" creationId="{00000000-0000-0000-0000-000000000000}"/>
          </ac:spMkLst>
        </pc:spChg>
        <pc:picChg chg="add mod">
          <ac:chgData name="Judson Santiago" userId="ebb108da2f256286" providerId="LiveId" clId="{B02B6652-3569-AA40-9CC4-0D14535D2D2A}" dt="2021-08-02T00:04:38.328" v="467" actId="1076"/>
          <ac:picMkLst>
            <pc:docMk/>
            <pc:sldMk cId="2882702941" sldId="337"/>
            <ac:picMk id="5" creationId="{41C86ABA-4895-CD4A-BD44-59925C7218AA}"/>
          </ac:picMkLst>
        </pc:picChg>
        <pc:picChg chg="add del mod">
          <ac:chgData name="Judson Santiago" userId="ebb108da2f256286" providerId="LiveId" clId="{B02B6652-3569-AA40-9CC4-0D14535D2D2A}" dt="2021-08-02T00:05:13.615" v="470" actId="478"/>
          <ac:picMkLst>
            <pc:docMk/>
            <pc:sldMk cId="2882702941" sldId="337"/>
            <ac:picMk id="7" creationId="{0E71301D-4C64-5749-90A5-FBE029965C65}"/>
          </ac:picMkLst>
        </pc:picChg>
        <pc:picChg chg="add mod">
          <ac:chgData name="Judson Santiago" userId="ebb108da2f256286" providerId="LiveId" clId="{B02B6652-3569-AA40-9CC4-0D14535D2D2A}" dt="2021-08-02T00:07:09.904" v="482" actId="1076"/>
          <ac:picMkLst>
            <pc:docMk/>
            <pc:sldMk cId="2882702941" sldId="337"/>
            <ac:picMk id="9" creationId="{84C62F2D-CCE2-5E4F-9658-F5EBBAEE5F4A}"/>
          </ac:picMkLst>
        </pc:picChg>
        <pc:picChg chg="add mod">
          <ac:chgData name="Judson Santiago" userId="ebb108da2f256286" providerId="LiveId" clId="{B02B6652-3569-AA40-9CC4-0D14535D2D2A}" dt="2021-08-02T00:07:13.273" v="483" actId="1076"/>
          <ac:picMkLst>
            <pc:docMk/>
            <pc:sldMk cId="2882702941" sldId="337"/>
            <ac:picMk id="11" creationId="{A06EA6AF-A1F9-7549-87BE-49D17BD7C792}"/>
          </ac:picMkLst>
        </pc:picChg>
        <pc:picChg chg="add mod">
          <ac:chgData name="Judson Santiago" userId="ebb108da2f256286" providerId="LiveId" clId="{B02B6652-3569-AA40-9CC4-0D14535D2D2A}" dt="2021-08-02T00:08:21.058" v="489" actId="1076"/>
          <ac:picMkLst>
            <pc:docMk/>
            <pc:sldMk cId="2882702941" sldId="337"/>
            <ac:picMk id="13" creationId="{BDFB76A8-ABC7-344E-98EB-766B5D6688F2}"/>
          </ac:picMkLst>
        </pc:picChg>
        <pc:picChg chg="add mod">
          <ac:chgData name="Judson Santiago" userId="ebb108da2f256286" providerId="LiveId" clId="{B02B6652-3569-AA40-9CC4-0D14535D2D2A}" dt="2021-08-02T00:10:13.359" v="498" actId="1076"/>
          <ac:picMkLst>
            <pc:docMk/>
            <pc:sldMk cId="2882702941" sldId="337"/>
            <ac:picMk id="15" creationId="{96F35C7D-EEA5-B642-82EF-D34492A0B32B}"/>
          </ac:picMkLst>
        </pc:picChg>
      </pc:sldChg>
      <pc:sldMasterChg chg="addSp delSp modSp mod modSldLayout">
        <pc:chgData name="Judson Santiago" userId="ebb108da2f256286" providerId="LiveId" clId="{B02B6652-3569-AA40-9CC4-0D14535D2D2A}" dt="2021-08-05T01:04:20.144" v="2871" actId="21"/>
        <pc:sldMasterMkLst>
          <pc:docMk/>
          <pc:sldMasterMk cId="0" sldId="2147483780"/>
        </pc:sldMasterMkLst>
        <pc:spChg chg="del">
          <ac:chgData name="Judson Santiago" userId="ebb108da2f256286" providerId="LiveId" clId="{B02B6652-3569-AA40-9CC4-0D14535D2D2A}" dt="2021-08-01T18:35:40.017" v="1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B02B6652-3569-AA40-9CC4-0D14535D2D2A}" dt="2021-08-01T18:35:40.017" v="1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B02B6652-3569-AA40-9CC4-0D14535D2D2A}" dt="2021-08-01T18:35:40.017" v="1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B02B6652-3569-AA40-9CC4-0D14535D2D2A}" dt="2021-07-31T02:36:02.298" v="0"/>
          <ac:spMkLst>
            <pc:docMk/>
            <pc:sldMasterMk cId="0" sldId="2147483780"/>
            <ac:spMk id="16" creationId="{3E7DB2EA-5907-FA41-ABBC-BB7FB82B83EC}"/>
          </ac:spMkLst>
        </pc:spChg>
        <pc:spChg chg="add mod">
          <ac:chgData name="Judson Santiago" userId="ebb108da2f256286" providerId="LiveId" clId="{B02B6652-3569-AA40-9CC4-0D14535D2D2A}" dt="2021-08-01T18:35:46.501" v="3" actId="167"/>
          <ac:spMkLst>
            <pc:docMk/>
            <pc:sldMasterMk cId="0" sldId="2147483780"/>
            <ac:spMk id="17" creationId="{C64DD3FA-D219-F04F-B362-AFE56F8AEA1D}"/>
          </ac:spMkLst>
        </pc:spChg>
        <pc:spChg chg="mod">
          <ac:chgData name="Judson Santiago" userId="ebb108da2f256286" providerId="LiveId" clId="{B02B6652-3569-AA40-9CC4-0D14535D2D2A}" dt="2021-08-01T18:35:41.581" v="2"/>
          <ac:spMkLst>
            <pc:docMk/>
            <pc:sldMasterMk cId="0" sldId="2147483780"/>
            <ac:spMk id="20" creationId="{5FC3E419-23B3-CB45-98B4-25F3D4F21A1A}"/>
          </ac:spMkLst>
        </pc:spChg>
        <pc:spChg chg="mod">
          <ac:chgData name="Judson Santiago" userId="ebb108da2f256286" providerId="LiveId" clId="{B02B6652-3569-AA40-9CC4-0D14535D2D2A}" dt="2021-08-01T18:35:41.581" v="2"/>
          <ac:spMkLst>
            <pc:docMk/>
            <pc:sldMasterMk cId="0" sldId="2147483780"/>
            <ac:spMk id="21" creationId="{0CA2F3D7-82D2-EC47-A3AC-BE525206422B}"/>
          </ac:spMkLst>
        </pc:spChg>
        <pc:spChg chg="mod">
          <ac:chgData name="Judson Santiago" userId="ebb108da2f256286" providerId="LiveId" clId="{B02B6652-3569-AA40-9CC4-0D14535D2D2A}" dt="2021-08-01T18:35:41.581" v="2"/>
          <ac:spMkLst>
            <pc:docMk/>
            <pc:sldMasterMk cId="0" sldId="2147483780"/>
            <ac:spMk id="23" creationId="{794B4206-B7E5-EB49-90AF-C7A4196D6B07}"/>
          </ac:spMkLst>
        </pc:spChg>
        <pc:grpChg chg="add del mod">
          <ac:chgData name="Judson Santiago" userId="ebb108da2f256286" providerId="LiveId" clId="{B02B6652-3569-AA40-9CC4-0D14535D2D2A}" dt="2021-08-05T01:04:20.144" v="2871" actId="21"/>
          <ac:grpSpMkLst>
            <pc:docMk/>
            <pc:sldMasterMk cId="0" sldId="2147483780"/>
            <ac:grpSpMk id="11" creationId="{3427DFBE-72D6-B349-B31F-8DA8363000FD}"/>
          </ac:grpSpMkLst>
        </pc:grpChg>
        <pc:grpChg chg="add mod">
          <ac:chgData name="Judson Santiago" userId="ebb108da2f256286" providerId="LiveId" clId="{B02B6652-3569-AA40-9CC4-0D14535D2D2A}" dt="2021-08-01T18:35:46.501" v="3" actId="167"/>
          <ac:grpSpMkLst>
            <pc:docMk/>
            <pc:sldMasterMk cId="0" sldId="2147483780"/>
            <ac:grpSpMk id="19" creationId="{F29421E2-0561-2448-8C2C-505A652BED6D}"/>
          </ac:grpSpMkLst>
        </pc:grpChg>
        <pc:picChg chg="mod">
          <ac:chgData name="Judson Santiago" userId="ebb108da2f256286" providerId="LiveId" clId="{B02B6652-3569-AA40-9CC4-0D14535D2D2A}" dt="2021-07-31T02:36:02.298" v="0"/>
          <ac:picMkLst>
            <pc:docMk/>
            <pc:sldMasterMk cId="0" sldId="2147483780"/>
            <ac:picMk id="15" creationId="{CFA86AA3-CBF5-3243-921D-F3C571598C32}"/>
          </ac:picMkLst>
        </pc:picChg>
        <pc:sldLayoutChg chg="addSp delSp modSp mod">
          <pc:chgData name="Judson Santiago" userId="ebb108da2f256286" providerId="LiveId" clId="{B02B6652-3569-AA40-9CC4-0D14535D2D2A}" dt="2021-08-01T18:38:23.647" v="14" actId="167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B02B6652-3569-AA40-9CC4-0D14535D2D2A}" dt="2021-08-01T18:36:33.147" v="7"/>
            <ac:spMkLst>
              <pc:docMk/>
              <pc:sldMasterMk cId="0" sldId="2147483780"/>
              <pc:sldLayoutMk cId="0" sldId="2147483781"/>
              <ac:spMk id="13" creationId="{8BEDD0FC-7DBA-AE45-9E62-A09F33FCE781}"/>
            </ac:spMkLst>
          </pc:spChg>
          <pc:spChg chg="mod">
            <ac:chgData name="Judson Santiago" userId="ebb108da2f256286" providerId="LiveId" clId="{B02B6652-3569-AA40-9CC4-0D14535D2D2A}" dt="2021-08-01T18:36:33.147" v="7"/>
            <ac:spMkLst>
              <pc:docMk/>
              <pc:sldMasterMk cId="0" sldId="2147483780"/>
              <pc:sldLayoutMk cId="0" sldId="2147483781"/>
              <ac:spMk id="14" creationId="{B995D3F4-5F2E-CB4D-8263-43843FDC5349}"/>
            </ac:spMkLst>
          </pc:spChg>
          <pc:spChg chg="mod">
            <ac:chgData name="Judson Santiago" userId="ebb108da2f256286" providerId="LiveId" clId="{B02B6652-3569-AA40-9CC4-0D14535D2D2A}" dt="2021-08-01T18:36:33.147" v="7"/>
            <ac:spMkLst>
              <pc:docMk/>
              <pc:sldMasterMk cId="0" sldId="2147483780"/>
              <pc:sldLayoutMk cId="0" sldId="2147483781"/>
              <ac:spMk id="15" creationId="{6A014DA6-3657-4745-B24F-1DEFA9DC182B}"/>
            </ac:spMkLst>
          </pc:spChg>
          <pc:spChg chg="mod">
            <ac:chgData name="Judson Santiago" userId="ebb108da2f256286" providerId="LiveId" clId="{B02B6652-3569-AA40-9CC4-0D14535D2D2A}" dt="2021-08-01T18:36:33.147" v="7"/>
            <ac:spMkLst>
              <pc:docMk/>
              <pc:sldMasterMk cId="0" sldId="2147483780"/>
              <pc:sldLayoutMk cId="0" sldId="2147483781"/>
              <ac:spMk id="17" creationId="{CFA13770-9FB0-0048-98EE-45174C027741}"/>
            </ac:spMkLst>
          </pc:spChg>
          <pc:spChg chg="del">
            <ac:chgData name="Judson Santiago" userId="ebb108da2f256286" providerId="LiveId" clId="{B02B6652-3569-AA40-9CC4-0D14535D2D2A}" dt="2021-08-01T18:36:29.613" v="6" actId="478"/>
            <ac:spMkLst>
              <pc:docMk/>
              <pc:sldMasterMk cId="0" sldId="2147483780"/>
              <pc:sldLayoutMk cId="0" sldId="2147483781"/>
              <ac:spMk id="18" creationId="{A7479F49-A8FC-44FD-BB6F-769C0D021570}"/>
            </ac:spMkLst>
          </pc:spChg>
          <pc:spChg chg="mod">
            <ac:chgData name="Judson Santiago" userId="ebb108da2f256286" providerId="LiveId" clId="{B02B6652-3569-AA40-9CC4-0D14535D2D2A}" dt="2021-08-01T18:36:33.147" v="7"/>
            <ac:spMkLst>
              <pc:docMk/>
              <pc:sldMasterMk cId="0" sldId="2147483780"/>
              <pc:sldLayoutMk cId="0" sldId="2147483781"/>
              <ac:spMk id="19" creationId="{E0E33C7B-E5FF-524A-95AD-62A88675791F}"/>
            </ac:spMkLst>
          </pc:spChg>
          <pc:spChg chg="del">
            <ac:chgData name="Judson Santiago" userId="ebb108da2f256286" providerId="LiveId" clId="{B02B6652-3569-AA40-9CC4-0D14535D2D2A}" dt="2021-08-01T18:36:26.984" v="4" actId="478"/>
            <ac:spMkLst>
              <pc:docMk/>
              <pc:sldMasterMk cId="0" sldId="2147483780"/>
              <pc:sldLayoutMk cId="0" sldId="2147483781"/>
              <ac:spMk id="21" creationId="{DB32DFA4-3942-4A6A-A351-711CCFB36BE9}"/>
            </ac:spMkLst>
          </pc:spChg>
          <pc:spChg chg="del">
            <ac:chgData name="Judson Santiago" userId="ebb108da2f256286" providerId="LiveId" clId="{B02B6652-3569-AA40-9CC4-0D14535D2D2A}" dt="2021-08-01T18:36:28.636" v="5" actId="478"/>
            <ac:spMkLst>
              <pc:docMk/>
              <pc:sldMasterMk cId="0" sldId="2147483780"/>
              <pc:sldLayoutMk cId="0" sldId="2147483781"/>
              <ac:spMk id="23" creationId="{CC9C0B7F-1B55-4524-897F-38236448BF25}"/>
            </ac:spMkLst>
          </pc:spChg>
          <pc:spChg chg="mod">
            <ac:chgData name="Judson Santiago" userId="ebb108da2f256286" providerId="LiveId" clId="{B02B6652-3569-AA40-9CC4-0D14535D2D2A}" dt="2021-08-01T18:37:06.217" v="9"/>
            <ac:spMkLst>
              <pc:docMk/>
              <pc:sldMasterMk cId="0" sldId="2147483780"/>
              <pc:sldLayoutMk cId="0" sldId="2147483781"/>
              <ac:spMk id="26" creationId="{27E329D1-C2B1-0D48-86A6-F7B9415501BB}"/>
            </ac:spMkLst>
          </pc:spChg>
          <pc:spChg chg="mod">
            <ac:chgData name="Judson Santiago" userId="ebb108da2f256286" providerId="LiveId" clId="{B02B6652-3569-AA40-9CC4-0D14535D2D2A}" dt="2021-08-01T18:37:06.217" v="9"/>
            <ac:spMkLst>
              <pc:docMk/>
              <pc:sldMasterMk cId="0" sldId="2147483780"/>
              <pc:sldLayoutMk cId="0" sldId="2147483781"/>
              <ac:spMk id="27" creationId="{D368D759-D1B9-6347-B8E1-65C87A4C4BB7}"/>
            </ac:spMkLst>
          </pc:spChg>
          <pc:spChg chg="mod">
            <ac:chgData name="Judson Santiago" userId="ebb108da2f256286" providerId="LiveId" clId="{B02B6652-3569-AA40-9CC4-0D14535D2D2A}" dt="2021-08-01T18:37:06.217" v="9"/>
            <ac:spMkLst>
              <pc:docMk/>
              <pc:sldMasterMk cId="0" sldId="2147483780"/>
              <pc:sldLayoutMk cId="0" sldId="2147483781"/>
              <ac:spMk id="28" creationId="{EAA158A3-45B0-5542-AB98-355A03A61D8F}"/>
            </ac:spMkLst>
          </pc:spChg>
          <pc:spChg chg="mod">
            <ac:chgData name="Judson Santiago" userId="ebb108da2f256286" providerId="LiveId" clId="{B02B6652-3569-AA40-9CC4-0D14535D2D2A}" dt="2021-08-01T18:37:30.683" v="11"/>
            <ac:spMkLst>
              <pc:docMk/>
              <pc:sldMasterMk cId="0" sldId="2147483780"/>
              <pc:sldLayoutMk cId="0" sldId="2147483781"/>
              <ac:spMk id="30" creationId="{BBD86F3F-F360-B745-B5D8-DD79A0810003}"/>
            </ac:spMkLst>
          </pc:spChg>
          <pc:spChg chg="mod">
            <ac:chgData name="Judson Santiago" userId="ebb108da2f256286" providerId="LiveId" clId="{B02B6652-3569-AA40-9CC4-0D14535D2D2A}" dt="2021-08-01T18:37:30.683" v="11"/>
            <ac:spMkLst>
              <pc:docMk/>
              <pc:sldMasterMk cId="0" sldId="2147483780"/>
              <pc:sldLayoutMk cId="0" sldId="2147483781"/>
              <ac:spMk id="31" creationId="{2214A27A-AB50-434F-920E-15FB9255F9AA}"/>
            </ac:spMkLst>
          </pc:spChg>
          <pc:spChg chg="mod">
            <ac:chgData name="Judson Santiago" userId="ebb108da2f256286" providerId="LiveId" clId="{B02B6652-3569-AA40-9CC4-0D14535D2D2A}" dt="2021-08-01T18:37:30.683" v="11"/>
            <ac:spMkLst>
              <pc:docMk/>
              <pc:sldMasterMk cId="0" sldId="2147483780"/>
              <pc:sldLayoutMk cId="0" sldId="2147483781"/>
              <ac:spMk id="32" creationId="{6290F067-BBA3-834B-8CB2-A4905710CB28}"/>
            </ac:spMkLst>
          </pc:spChg>
          <pc:spChg chg="mod">
            <ac:chgData name="Judson Santiago" userId="ebb108da2f256286" providerId="LiveId" clId="{B02B6652-3569-AA40-9CC4-0D14535D2D2A}" dt="2021-08-01T18:38:18.177" v="13"/>
            <ac:spMkLst>
              <pc:docMk/>
              <pc:sldMasterMk cId="0" sldId="2147483780"/>
              <pc:sldLayoutMk cId="0" sldId="2147483781"/>
              <ac:spMk id="34" creationId="{F4AAA54D-CE38-1140-A329-5400C27EB7AD}"/>
            </ac:spMkLst>
          </pc:spChg>
          <pc:spChg chg="mod">
            <ac:chgData name="Judson Santiago" userId="ebb108da2f256286" providerId="LiveId" clId="{B02B6652-3569-AA40-9CC4-0D14535D2D2A}" dt="2021-08-01T18:38:18.177" v="13"/>
            <ac:spMkLst>
              <pc:docMk/>
              <pc:sldMasterMk cId="0" sldId="2147483780"/>
              <pc:sldLayoutMk cId="0" sldId="2147483781"/>
              <ac:spMk id="35" creationId="{D90EB9E2-31E9-EA44-B1B1-69E5A9FFE640}"/>
            </ac:spMkLst>
          </pc:spChg>
          <pc:spChg chg="mod">
            <ac:chgData name="Judson Santiago" userId="ebb108da2f256286" providerId="LiveId" clId="{B02B6652-3569-AA40-9CC4-0D14535D2D2A}" dt="2021-08-01T18:38:18.177" v="13"/>
            <ac:spMkLst>
              <pc:docMk/>
              <pc:sldMasterMk cId="0" sldId="2147483780"/>
              <pc:sldLayoutMk cId="0" sldId="2147483781"/>
              <ac:spMk id="36" creationId="{FFB2087A-9C90-E84C-90FF-9C6B25CFC722}"/>
            </ac:spMkLst>
          </pc:spChg>
          <pc:spChg chg="mod">
            <ac:chgData name="Judson Santiago" userId="ebb108da2f256286" providerId="LiveId" clId="{B02B6652-3569-AA40-9CC4-0D14535D2D2A}" dt="2021-08-01T18:38:18.177" v="13"/>
            <ac:spMkLst>
              <pc:docMk/>
              <pc:sldMasterMk cId="0" sldId="2147483780"/>
              <pc:sldLayoutMk cId="0" sldId="2147483781"/>
              <ac:spMk id="37" creationId="{764A9BBC-4B19-2A47-ABC2-009885DF8ABE}"/>
            </ac:spMkLst>
          </pc:spChg>
          <pc:grpChg chg="add del mod">
            <ac:chgData name="Judson Santiago" userId="ebb108da2f256286" providerId="LiveId" clId="{B02B6652-3569-AA40-9CC4-0D14535D2D2A}" dt="2021-08-01T18:37:04.661" v="8" actId="478"/>
            <ac:grpSpMkLst>
              <pc:docMk/>
              <pc:sldMasterMk cId="0" sldId="2147483780"/>
              <pc:sldLayoutMk cId="0" sldId="2147483781"/>
              <ac:grpSpMk id="10" creationId="{AF4FAF7E-02DF-1243-AF61-ABF295EB594A}"/>
            </ac:grpSpMkLst>
          </pc:grpChg>
          <pc:grpChg chg="add mod">
            <ac:chgData name="Judson Santiago" userId="ebb108da2f256286" providerId="LiveId" clId="{B02B6652-3569-AA40-9CC4-0D14535D2D2A}" dt="2021-08-01T18:36:33.147" v="7"/>
            <ac:grpSpMkLst>
              <pc:docMk/>
              <pc:sldMasterMk cId="0" sldId="2147483780"/>
              <pc:sldLayoutMk cId="0" sldId="2147483781"/>
              <ac:grpSpMk id="16" creationId="{AED76A32-6C46-924E-8097-32A738CDFF14}"/>
            </ac:grpSpMkLst>
          </pc:grpChg>
          <pc:grpChg chg="add del mod">
            <ac:chgData name="Judson Santiago" userId="ebb108da2f256286" providerId="LiveId" clId="{B02B6652-3569-AA40-9CC4-0D14535D2D2A}" dt="2021-08-01T18:37:07.882" v="10" actId="478"/>
            <ac:grpSpMkLst>
              <pc:docMk/>
              <pc:sldMasterMk cId="0" sldId="2147483780"/>
              <pc:sldLayoutMk cId="0" sldId="2147483781"/>
              <ac:grpSpMk id="20" creationId="{D30396AF-7745-FA46-96BC-1F80C306C34D}"/>
            </ac:grpSpMkLst>
          </pc:grpChg>
          <pc:grpChg chg="add del mod">
            <ac:chgData name="Judson Santiago" userId="ebb108da2f256286" providerId="LiveId" clId="{B02B6652-3569-AA40-9CC4-0D14535D2D2A}" dt="2021-08-01T18:38:16.982" v="12" actId="478"/>
            <ac:grpSpMkLst>
              <pc:docMk/>
              <pc:sldMasterMk cId="0" sldId="2147483780"/>
              <pc:sldLayoutMk cId="0" sldId="2147483781"/>
              <ac:grpSpMk id="29" creationId="{EFA29BAF-C035-0C44-8456-51F32171D076}"/>
            </ac:grpSpMkLst>
          </pc:grpChg>
          <pc:grpChg chg="add mod">
            <ac:chgData name="Judson Santiago" userId="ebb108da2f256286" providerId="LiveId" clId="{B02B6652-3569-AA40-9CC4-0D14535D2D2A}" dt="2021-08-01T18:38:23.647" v="14" actId="167"/>
            <ac:grpSpMkLst>
              <pc:docMk/>
              <pc:sldMasterMk cId="0" sldId="2147483780"/>
              <pc:sldLayoutMk cId="0" sldId="2147483781"/>
              <ac:grpSpMk id="33" creationId="{0FC4D975-13D4-4D4C-959D-CAD76EE46B57}"/>
            </ac:grpSpMkLst>
          </pc:grpChg>
        </pc:sldLayoutChg>
      </pc:sldMasterChg>
    </pc:docChg>
  </pc:docChgLst>
  <pc:docChgLst>
    <pc:chgData name="Judson Santiago" userId="ebb108da2f256286" providerId="LiveId" clId="{411E6C5D-87B6-4EE4-94A6-959D02A44A52}"/>
    <pc:docChg chg="undo custSel addSld delSld modSld modMainMaster">
      <pc:chgData name="Judson Santiago" userId="ebb108da2f256286" providerId="LiveId" clId="{411E6C5D-87B6-4EE4-94A6-959D02A44A52}" dt="2019-05-17T19:58:08.525" v="1747" actId="20577"/>
      <pc:docMkLst>
        <pc:docMk/>
      </pc:docMkLst>
      <pc:sldChg chg="modSp">
        <pc:chgData name="Judson Santiago" userId="ebb108da2f256286" providerId="LiveId" clId="{411E6C5D-87B6-4EE4-94A6-959D02A44A52}" dt="2019-05-14T16:56:50.641" v="8" actId="3064"/>
        <pc:sldMkLst>
          <pc:docMk/>
          <pc:sldMk cId="0" sldId="256"/>
        </pc:sldMkLst>
        <pc:spChg chg="mod">
          <ac:chgData name="Judson Santiago" userId="ebb108da2f256286" providerId="LiveId" clId="{411E6C5D-87B6-4EE4-94A6-959D02A44A52}" dt="2019-05-14T16:56:50.641" v="8" actId="3064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411E6C5D-87B6-4EE4-94A6-959D02A44A52}" dt="2019-05-14T18:18:34.602" v="1298" actId="20577"/>
        <pc:sldMkLst>
          <pc:docMk/>
          <pc:sldMk cId="904695914" sldId="325"/>
        </pc:sldMkLst>
        <pc:spChg chg="mod">
          <ac:chgData name="Judson Santiago" userId="ebb108da2f256286" providerId="LiveId" clId="{411E6C5D-87B6-4EE4-94A6-959D02A44A52}" dt="2019-05-14T18:18:34.602" v="1298" actId="20577"/>
          <ac:spMkLst>
            <pc:docMk/>
            <pc:sldMk cId="904695914" sldId="325"/>
            <ac:spMk id="2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8:16:27.243" v="1203" actId="20577"/>
          <ac:spMkLst>
            <pc:docMk/>
            <pc:sldMk cId="904695914" sldId="325"/>
            <ac:spMk id="3" creationId="{00000000-0000-0000-0000-000000000000}"/>
          </ac:spMkLst>
        </pc:spChg>
      </pc:sldChg>
      <pc:sldChg chg="addSp modSp modNotesTx">
        <pc:chgData name="Judson Santiago" userId="ebb108da2f256286" providerId="LiveId" clId="{411E6C5D-87B6-4EE4-94A6-959D02A44A52}" dt="2019-05-14T17:12:25.480" v="188" actId="1076"/>
        <pc:sldMkLst>
          <pc:docMk/>
          <pc:sldMk cId="2876971794" sldId="330"/>
        </pc:sldMkLst>
        <pc:spChg chg="mod">
          <ac:chgData name="Judson Santiago" userId="ebb108da2f256286" providerId="LiveId" clId="{411E6C5D-87B6-4EE4-94A6-959D02A44A52}" dt="2019-05-14T16:57:58.213" v="12" actId="20577"/>
          <ac:spMkLst>
            <pc:docMk/>
            <pc:sldMk cId="2876971794" sldId="330"/>
            <ac:spMk id="2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06:49.598" v="108" actId="20577"/>
          <ac:spMkLst>
            <pc:docMk/>
            <pc:sldMk cId="2876971794" sldId="330"/>
            <ac:spMk id="3" creationId="{00000000-0000-0000-0000-000000000000}"/>
          </ac:spMkLst>
        </pc:spChg>
        <pc:spChg chg="add mod">
          <ac:chgData name="Judson Santiago" userId="ebb108da2f256286" providerId="LiveId" clId="{411E6C5D-87B6-4EE4-94A6-959D02A44A52}" dt="2019-05-14T17:12:17.064" v="187" actId="1076"/>
          <ac:spMkLst>
            <pc:docMk/>
            <pc:sldMk cId="2876971794" sldId="330"/>
            <ac:spMk id="4" creationId="{C735B756-FDCD-4352-800B-0BF5B2F93425}"/>
          </ac:spMkLst>
        </pc:spChg>
        <pc:spChg chg="mod">
          <ac:chgData name="Judson Santiago" userId="ebb108da2f256286" providerId="LiveId" clId="{411E6C5D-87B6-4EE4-94A6-959D02A44A52}" dt="2019-05-14T17:11:31.952" v="181" actId="1076"/>
          <ac:spMkLst>
            <pc:docMk/>
            <pc:sldMk cId="2876971794" sldId="330"/>
            <ac:spMk id="5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11:31.952" v="181" actId="1076"/>
          <ac:spMkLst>
            <pc:docMk/>
            <pc:sldMk cId="2876971794" sldId="330"/>
            <ac:spMk id="6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11:31.952" v="181" actId="1076"/>
          <ac:spMkLst>
            <pc:docMk/>
            <pc:sldMk cId="2876971794" sldId="330"/>
            <ac:spMk id="7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11:31.952" v="181" actId="1076"/>
          <ac:spMkLst>
            <pc:docMk/>
            <pc:sldMk cId="2876971794" sldId="330"/>
            <ac:spMk id="8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08:57.977" v="143" actId="164"/>
          <ac:spMkLst>
            <pc:docMk/>
            <pc:sldMk cId="2876971794" sldId="330"/>
            <ac:spMk id="10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09:33.470" v="160" actId="1038"/>
          <ac:spMkLst>
            <pc:docMk/>
            <pc:sldMk cId="2876971794" sldId="330"/>
            <ac:spMk id="18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08:57.977" v="143" actId="164"/>
          <ac:spMkLst>
            <pc:docMk/>
            <pc:sldMk cId="2876971794" sldId="330"/>
            <ac:spMk id="20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09:33.470" v="160" actId="1038"/>
          <ac:spMkLst>
            <pc:docMk/>
            <pc:sldMk cId="2876971794" sldId="330"/>
            <ac:spMk id="26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12:17.064" v="187" actId="1076"/>
          <ac:spMkLst>
            <pc:docMk/>
            <pc:sldMk cId="2876971794" sldId="330"/>
            <ac:spMk id="85" creationId="{00000000-0000-0000-0000-000000000000}"/>
          </ac:spMkLst>
        </pc:spChg>
        <pc:grpChg chg="add mod">
          <ac:chgData name="Judson Santiago" userId="ebb108da2f256286" providerId="LiveId" clId="{411E6C5D-87B6-4EE4-94A6-959D02A44A52}" dt="2019-05-14T17:12:25.480" v="188" actId="1076"/>
          <ac:grpSpMkLst>
            <pc:docMk/>
            <pc:sldMk cId="2876971794" sldId="330"/>
            <ac:grpSpMk id="24" creationId="{9225B684-76AA-4308-AE48-DD6335E25956}"/>
          </ac:grpSpMkLst>
        </pc:grpChg>
        <pc:grpChg chg="mod">
          <ac:chgData name="Judson Santiago" userId="ebb108da2f256286" providerId="LiveId" clId="{411E6C5D-87B6-4EE4-94A6-959D02A44A52}" dt="2019-05-14T17:08:57.977" v="143" actId="164"/>
          <ac:grpSpMkLst>
            <pc:docMk/>
            <pc:sldMk cId="2876971794" sldId="330"/>
            <ac:grpSpMk id="38" creationId="{00000000-0000-0000-0000-000000000000}"/>
          </ac:grpSpMkLst>
        </pc:grpChg>
        <pc:grpChg chg="mod">
          <ac:chgData name="Judson Santiago" userId="ebb108da2f256286" providerId="LiveId" clId="{411E6C5D-87B6-4EE4-94A6-959D02A44A52}" dt="2019-05-14T17:08:57.977" v="143" actId="164"/>
          <ac:grpSpMkLst>
            <pc:docMk/>
            <pc:sldMk cId="2876971794" sldId="330"/>
            <ac:grpSpMk id="47" creationId="{00000000-0000-0000-0000-000000000000}"/>
          </ac:grpSpMkLst>
        </pc:grpChg>
        <pc:grpChg chg="mod">
          <ac:chgData name="Judson Santiago" userId="ebb108da2f256286" providerId="LiveId" clId="{411E6C5D-87B6-4EE4-94A6-959D02A44A52}" dt="2019-05-14T17:08:57.977" v="143" actId="164"/>
          <ac:grpSpMkLst>
            <pc:docMk/>
            <pc:sldMk cId="2876971794" sldId="330"/>
            <ac:grpSpMk id="50" creationId="{00000000-0000-0000-0000-000000000000}"/>
          </ac:grpSpMkLst>
        </pc:grpChg>
        <pc:grpChg chg="mod">
          <ac:chgData name="Judson Santiago" userId="ebb108da2f256286" providerId="LiveId" clId="{411E6C5D-87B6-4EE4-94A6-959D02A44A52}" dt="2019-05-14T17:08:57.977" v="143" actId="164"/>
          <ac:grpSpMkLst>
            <pc:docMk/>
            <pc:sldMk cId="2876971794" sldId="330"/>
            <ac:grpSpMk id="51" creationId="{00000000-0000-0000-0000-000000000000}"/>
          </ac:grpSpMkLst>
        </pc:grpChg>
        <pc:cxnChg chg="mod">
          <ac:chgData name="Judson Santiago" userId="ebb108da2f256286" providerId="LiveId" clId="{411E6C5D-87B6-4EE4-94A6-959D02A44A52}" dt="2019-05-14T17:08:57.977" v="143" actId="164"/>
          <ac:cxnSpMkLst>
            <pc:docMk/>
            <pc:sldMk cId="2876971794" sldId="330"/>
            <ac:cxnSpMk id="9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11:49.963" v="184" actId="14100"/>
          <ac:cxnSpMkLst>
            <pc:docMk/>
            <pc:sldMk cId="2876971794" sldId="330"/>
            <ac:cxnSpMk id="14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11:45.204" v="183" actId="14100"/>
          <ac:cxnSpMkLst>
            <pc:docMk/>
            <pc:sldMk cId="2876971794" sldId="330"/>
            <ac:cxnSpMk id="15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09:33.470" v="160" actId="1038"/>
          <ac:cxnSpMkLst>
            <pc:docMk/>
            <pc:sldMk cId="2876971794" sldId="330"/>
            <ac:cxnSpMk id="28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09:33.470" v="160" actId="1038"/>
          <ac:cxnSpMkLst>
            <pc:docMk/>
            <pc:sldMk cId="2876971794" sldId="330"/>
            <ac:cxnSpMk id="30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11:31.952" v="181" actId="1076"/>
          <ac:cxnSpMkLst>
            <pc:docMk/>
            <pc:sldMk cId="2876971794" sldId="330"/>
            <ac:cxnSpMk id="36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11:43.021" v="182" actId="14100"/>
          <ac:cxnSpMkLst>
            <pc:docMk/>
            <pc:sldMk cId="2876971794" sldId="330"/>
            <ac:cxnSpMk id="78" creationId="{00000000-0000-0000-0000-000000000000}"/>
          </ac:cxnSpMkLst>
        </pc:cxnChg>
      </pc:sldChg>
      <pc:sldChg chg="modSp modNotesTx">
        <pc:chgData name="Judson Santiago" userId="ebb108da2f256286" providerId="LiveId" clId="{411E6C5D-87B6-4EE4-94A6-959D02A44A52}" dt="2019-05-14T18:28:50.272" v="1300" actId="207"/>
        <pc:sldMkLst>
          <pc:docMk/>
          <pc:sldMk cId="3546579569" sldId="331"/>
        </pc:sldMkLst>
        <pc:spChg chg="mod">
          <ac:chgData name="Judson Santiago" userId="ebb108da2f256286" providerId="LiveId" clId="{411E6C5D-87B6-4EE4-94A6-959D02A44A52}" dt="2019-05-14T17:19:24.033" v="361" actId="20577"/>
          <ac:spMkLst>
            <pc:docMk/>
            <pc:sldMk cId="3546579569" sldId="331"/>
            <ac:spMk id="2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16:44.108" v="320" actId="20577"/>
          <ac:spMkLst>
            <pc:docMk/>
            <pc:sldMk cId="3546579569" sldId="331"/>
            <ac:spMk id="3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8:28:50.272" v="1300" actId="207"/>
          <ac:spMkLst>
            <pc:docMk/>
            <pc:sldMk cId="3546579569" sldId="331"/>
            <ac:spMk id="6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30:10.290" v="544" actId="1076"/>
          <ac:spMkLst>
            <pc:docMk/>
            <pc:sldMk cId="3546579569" sldId="331"/>
            <ac:spMk id="7" creationId="{00000000-0000-0000-0000-000000000000}"/>
          </ac:spMkLst>
        </pc:spChg>
      </pc:sldChg>
      <pc:sldChg chg="modSp modNotesTx">
        <pc:chgData name="Judson Santiago" userId="ebb108da2f256286" providerId="LiveId" clId="{411E6C5D-87B6-4EE4-94A6-959D02A44A52}" dt="2019-05-14T18:47:52.375" v="1389" actId="20577"/>
        <pc:sldMkLst>
          <pc:docMk/>
          <pc:sldMk cId="4050126968" sldId="332"/>
        </pc:sldMkLst>
        <pc:spChg chg="mod">
          <ac:chgData name="Judson Santiago" userId="ebb108da2f256286" providerId="LiveId" clId="{411E6C5D-87B6-4EE4-94A6-959D02A44A52}" dt="2019-05-14T18:47:52.375" v="1389" actId="20577"/>
          <ac:spMkLst>
            <pc:docMk/>
            <pc:sldMk cId="4050126968" sldId="332"/>
            <ac:spMk id="2" creationId="{00000000-0000-0000-0000-000000000000}"/>
          </ac:spMkLst>
        </pc:spChg>
      </pc:sldChg>
      <pc:sldChg chg="addSp delSp modSp">
        <pc:chgData name="Judson Santiago" userId="ebb108da2f256286" providerId="LiveId" clId="{411E6C5D-87B6-4EE4-94A6-959D02A44A52}" dt="2019-05-14T17:57:08.662" v="996" actId="1076"/>
        <pc:sldMkLst>
          <pc:docMk/>
          <pc:sldMk cId="4073709500" sldId="333"/>
        </pc:sldMkLst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4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6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39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40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43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44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45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46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47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51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57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60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61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68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69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70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76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81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85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86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87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88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89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90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91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92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93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94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95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106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108" creationId="{00000000-0000-0000-0000-000000000000}"/>
          </ac:spMkLst>
        </pc:spChg>
        <pc:grpChg chg="add mod">
          <ac:chgData name="Judson Santiago" userId="ebb108da2f256286" providerId="LiveId" clId="{411E6C5D-87B6-4EE4-94A6-959D02A44A52}" dt="2019-05-14T17:57:08.662" v="996" actId="1076"/>
          <ac:grpSpMkLst>
            <pc:docMk/>
            <pc:sldMk cId="4073709500" sldId="333"/>
            <ac:grpSpMk id="30" creationId="{E9C20CFD-4B36-4D6F-94B9-9A8E881410C0}"/>
          </ac:grpSpMkLst>
        </pc:grp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9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33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41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48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49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50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53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56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59" creationId="{00000000-0000-0000-0000-000000000000}"/>
          </ac:cxnSpMkLst>
        </pc:cxnChg>
        <pc:cxnChg chg="add del mod">
          <ac:chgData name="Judson Santiago" userId="ebb108da2f256286" providerId="LiveId" clId="{411E6C5D-87B6-4EE4-94A6-959D02A44A52}" dt="2019-05-14T17:53:55.930" v="961"/>
          <ac:cxnSpMkLst>
            <pc:docMk/>
            <pc:sldMk cId="4073709500" sldId="333"/>
            <ac:cxnSpMk id="62" creationId="{264A1AE3-44A8-4BFE-99A9-4125D166CF05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66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71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72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73" creationId="{00000000-0000-0000-0000-000000000000}"/>
          </ac:cxnSpMkLst>
        </pc:cxnChg>
        <pc:cxnChg chg="add del 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96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97" creationId="{00000000-0000-0000-0000-000000000000}"/>
          </ac:cxnSpMkLst>
        </pc:cxnChg>
      </pc:sldChg>
      <pc:sldChg chg="modSp">
        <pc:chgData name="Judson Santiago" userId="ebb108da2f256286" providerId="LiveId" clId="{411E6C5D-87B6-4EE4-94A6-959D02A44A52}" dt="2019-05-14T19:17:02.354" v="1677" actId="20577"/>
        <pc:sldMkLst>
          <pc:docMk/>
          <pc:sldMk cId="2344508535" sldId="334"/>
        </pc:sldMkLst>
        <pc:spChg chg="mod">
          <ac:chgData name="Judson Santiago" userId="ebb108da2f256286" providerId="LiveId" clId="{411E6C5D-87B6-4EE4-94A6-959D02A44A52}" dt="2019-05-14T19:17:02.354" v="1677" actId="20577"/>
          <ac:spMkLst>
            <pc:docMk/>
            <pc:sldMk cId="2344508535" sldId="334"/>
            <ac:spMk id="2" creationId="{00000000-0000-0000-0000-000000000000}"/>
          </ac:spMkLst>
        </pc:spChg>
      </pc:sldChg>
      <pc:sldChg chg="modSp">
        <pc:chgData name="Judson Santiago" userId="ebb108da2f256286" providerId="LiveId" clId="{411E6C5D-87B6-4EE4-94A6-959D02A44A52}" dt="2019-05-14T18:10:00.312" v="1127" actId="20577"/>
        <pc:sldMkLst>
          <pc:docMk/>
          <pc:sldMk cId="730565743" sldId="335"/>
        </pc:sldMkLst>
        <pc:spChg chg="mod">
          <ac:chgData name="Judson Santiago" userId="ebb108da2f256286" providerId="LiveId" clId="{411E6C5D-87B6-4EE4-94A6-959D02A44A52}" dt="2019-05-14T18:10:00.312" v="1127" actId="20577"/>
          <ac:spMkLst>
            <pc:docMk/>
            <pc:sldMk cId="730565743" sldId="335"/>
            <ac:spMk id="6" creationId="{00000000-0000-0000-0000-000000000000}"/>
          </ac:spMkLst>
        </pc:spChg>
        <pc:cxnChg chg="mod">
          <ac:chgData name="Judson Santiago" userId="ebb108da2f256286" providerId="LiveId" clId="{411E6C5D-87B6-4EE4-94A6-959D02A44A52}" dt="2019-05-14T18:09:27.402" v="1100" actId="14100"/>
          <ac:cxnSpMkLst>
            <pc:docMk/>
            <pc:sldMk cId="730565743" sldId="335"/>
            <ac:cxnSpMk id="9" creationId="{00000000-0000-0000-0000-000000000000}"/>
          </ac:cxnSpMkLst>
        </pc:cxnChg>
      </pc:sldChg>
      <pc:sldChg chg="addSp modSp modNotesTx">
        <pc:chgData name="Judson Santiago" userId="ebb108da2f256286" providerId="LiveId" clId="{411E6C5D-87B6-4EE4-94A6-959D02A44A52}" dt="2019-05-17T19:58:08.525" v="1747" actId="20577"/>
        <pc:sldMkLst>
          <pc:docMk/>
          <pc:sldMk cId="833684812" sldId="336"/>
        </pc:sldMkLst>
        <pc:spChg chg="mod">
          <ac:chgData name="Judson Santiago" userId="ebb108da2f256286" providerId="LiveId" clId="{411E6C5D-87B6-4EE4-94A6-959D02A44A52}" dt="2019-05-14T19:17:35.146" v="1681" actId="207"/>
          <ac:spMkLst>
            <pc:docMk/>
            <pc:sldMk cId="833684812" sldId="336"/>
            <ac:spMk id="4" creationId="{00000000-0000-0000-0000-000000000000}"/>
          </ac:spMkLst>
        </pc:spChg>
        <pc:grpChg chg="add">
          <ac:chgData name="Judson Santiago" userId="ebb108da2f256286" providerId="LiveId" clId="{411E6C5D-87B6-4EE4-94A6-959D02A44A52}" dt="2019-05-17T19:55:47.841" v="1682"/>
          <ac:grpSpMkLst>
            <pc:docMk/>
            <pc:sldMk cId="833684812" sldId="336"/>
            <ac:grpSpMk id="5" creationId="{7962CE3D-86F5-462C-A2DD-B81D6D23FA1E}"/>
          </ac:grpSpMkLst>
        </pc:grpChg>
      </pc:sldChg>
      <pc:sldMasterChg chg="modSldLayout">
        <pc:chgData name="Judson Santiago" userId="ebb108da2f256286" providerId="LiveId" clId="{411E6C5D-87B6-4EE4-94A6-959D02A44A52}" dt="2019-05-14T16:56:26.816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411E6C5D-87B6-4EE4-94A6-959D02A44A52}" dt="2019-05-14T16:56:26.816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411E6C5D-87B6-4EE4-94A6-959D02A44A52}" dt="2019-05-14T16:56:25.660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411E6C5D-87B6-4EE4-94A6-959D02A44A52}" dt="2019-05-14T16:56:25.660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411E6C5D-87B6-4EE4-94A6-959D02A44A52}" dt="2019-05-14T16:56:26.816" v="1"/>
            <ac:spMkLst>
              <pc:docMk/>
              <pc:sldMasterMk cId="0" sldId="2147483780"/>
              <pc:sldLayoutMk cId="0" sldId="2147483781"/>
              <ac:spMk id="11" creationId="{4F892886-5769-483C-808F-71486200146B}"/>
            </ac:spMkLst>
          </pc:spChg>
          <pc:spChg chg="add">
            <ac:chgData name="Judson Santiago" userId="ebb108da2f256286" providerId="LiveId" clId="{411E6C5D-87B6-4EE4-94A6-959D02A44A52}" dt="2019-05-14T16:56:26.816" v="1"/>
            <ac:spMkLst>
              <pc:docMk/>
              <pc:sldMasterMk cId="0" sldId="2147483780"/>
              <pc:sldLayoutMk cId="0" sldId="2147483781"/>
              <ac:spMk id="12" creationId="{F99E4927-A82E-491A-87F2-90CA9C319959}"/>
            </ac:spMkLst>
          </pc:spChg>
          <pc:spChg chg="del">
            <ac:chgData name="Judson Santiago" userId="ebb108da2f256286" providerId="LiveId" clId="{411E6C5D-87B6-4EE4-94A6-959D02A44A52}" dt="2019-05-14T16:56:25.660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411E6C5D-87B6-4EE4-94A6-959D02A44A52}" dt="2019-05-14T16:56:26.816" v="1"/>
            <ac:spMkLst>
              <pc:docMk/>
              <pc:sldMasterMk cId="0" sldId="2147483780"/>
              <pc:sldLayoutMk cId="0" sldId="2147483781"/>
              <ac:spMk id="18" creationId="{A7479F49-A8FC-44FD-BB6F-769C0D021570}"/>
            </ac:spMkLst>
          </pc:spChg>
          <pc:spChg chg="del">
            <ac:chgData name="Judson Santiago" userId="ebb108da2f256286" providerId="LiveId" clId="{411E6C5D-87B6-4EE4-94A6-959D02A44A52}" dt="2019-05-14T16:56:25.660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411E6C5D-87B6-4EE4-94A6-959D02A44A52}" dt="2019-05-14T16:56:26.816" v="1"/>
            <ac:spMkLst>
              <pc:docMk/>
              <pc:sldMasterMk cId="0" sldId="2147483780"/>
              <pc:sldLayoutMk cId="0" sldId="2147483781"/>
              <ac:spMk id="21" creationId="{DB32DFA4-3942-4A6A-A351-711CCFB36BE9}"/>
            </ac:spMkLst>
          </pc:spChg>
          <pc:spChg chg="add">
            <ac:chgData name="Judson Santiago" userId="ebb108da2f256286" providerId="LiveId" clId="{411E6C5D-87B6-4EE4-94A6-959D02A44A52}" dt="2019-05-14T16:56:26.816" v="1"/>
            <ac:spMkLst>
              <pc:docMk/>
              <pc:sldMasterMk cId="0" sldId="2147483780"/>
              <pc:sldLayoutMk cId="0" sldId="2147483781"/>
              <ac:spMk id="22" creationId="{5E04A369-66BA-40DF-921F-0E7D0091D80E}"/>
            </ac:spMkLst>
          </pc:spChg>
          <pc:spChg chg="add">
            <ac:chgData name="Judson Santiago" userId="ebb108da2f256286" providerId="LiveId" clId="{411E6C5D-87B6-4EE4-94A6-959D02A44A52}" dt="2019-05-14T16:56:26.816" v="1"/>
            <ac:spMkLst>
              <pc:docMk/>
              <pc:sldMasterMk cId="0" sldId="2147483780"/>
              <pc:sldLayoutMk cId="0" sldId="2147483781"/>
              <ac:spMk id="23" creationId="{CC9C0B7F-1B55-4524-897F-38236448BF25}"/>
            </ac:spMkLst>
          </pc:spChg>
          <pc:spChg chg="add">
            <ac:chgData name="Judson Santiago" userId="ebb108da2f256286" providerId="LiveId" clId="{411E6C5D-87B6-4EE4-94A6-959D02A44A52}" dt="2019-05-14T16:56:26.816" v="1"/>
            <ac:spMkLst>
              <pc:docMk/>
              <pc:sldMasterMk cId="0" sldId="2147483780"/>
              <pc:sldLayoutMk cId="0" sldId="2147483781"/>
              <ac:spMk id="24" creationId="{718E7BBC-8025-4083-8455-43D505A624C3}"/>
            </ac:spMkLst>
          </pc:spChg>
          <pc:spChg chg="add">
            <ac:chgData name="Judson Santiago" userId="ebb108da2f256286" providerId="LiveId" clId="{411E6C5D-87B6-4EE4-94A6-959D02A44A52}" dt="2019-05-14T16:56:26.816" v="1"/>
            <ac:spMkLst>
              <pc:docMk/>
              <pc:sldMasterMk cId="0" sldId="2147483780"/>
              <pc:sldLayoutMk cId="0" sldId="2147483781"/>
              <ac:spMk id="25" creationId="{B5E7555F-0568-41F3-80A7-F77482A647E9}"/>
            </ac:spMkLst>
          </pc:spChg>
          <pc:grpChg chg="del">
            <ac:chgData name="Judson Santiago" userId="ebb108da2f256286" providerId="LiveId" clId="{411E6C5D-87B6-4EE4-94A6-959D02A44A52}" dt="2019-05-14T16:56:25.660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04/08/2021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Organizando um motor para simplificar a construção do jogo. Modelando as classes </a:t>
            </a:r>
            <a:r>
              <a:rPr lang="pt-B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Game e </a:t>
            </a:r>
            <a:r>
              <a:rPr lang="pt-B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t-B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Usando o motor para desenhar e mover uma linha na janela.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989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motor de jogo deve simplificar as tarefas de programação do jogo e fornecer componentes que possam ser reaproveitados de um jogo para outro.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636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Vimos na última aula que um jogo é um laço de tempo real e que podemos organizar ele com as funções </a:t>
            </a:r>
            <a:r>
              <a:rPr lang="pt-BR" dirty="0" err="1"/>
              <a:t>GameInit</a:t>
            </a:r>
            <a:r>
              <a:rPr lang="pt-BR" dirty="0"/>
              <a:t>, </a:t>
            </a:r>
            <a:r>
              <a:rPr lang="pt-BR" dirty="0" err="1"/>
              <a:t>GameUpdate</a:t>
            </a:r>
            <a:r>
              <a:rPr lang="pt-BR" dirty="0"/>
              <a:t>, </a:t>
            </a:r>
            <a:r>
              <a:rPr lang="pt-BR" dirty="0" err="1"/>
              <a:t>GameDraw</a:t>
            </a:r>
            <a:r>
              <a:rPr lang="pt-BR" dirty="0"/>
              <a:t> e </a:t>
            </a:r>
            <a:r>
              <a:rPr lang="pt-BR" dirty="0" err="1"/>
              <a:t>GameFinalize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33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seria um passo na direção certa, mas fazendo assim estaríamos construindo um motor com uma arquitetura estruturada.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626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Arquiteturas estruturadas ainda são usadas em vários motores, mas não é a melhor solução.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0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das arquiteturas orientadas a objeto mais usadas é chamada de “sistema de entidades e componentes”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46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Arquitetura baseada em composição</a:t>
            </a:r>
            <a:r>
              <a:rPr lang="pt-BR" baseline="0" dirty="0"/>
              <a:t> e herança.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85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projeto </a:t>
            </a:r>
            <a:r>
              <a:rPr lang="pt-BR" sz="1200" b="1" dirty="0" err="1">
                <a:solidFill>
                  <a:schemeClr val="bg1"/>
                </a:solidFill>
              </a:rPr>
              <a:t>WindowGame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68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>
            <a:extLst>
              <a:ext uri="{FF2B5EF4-FFF2-40B4-BE49-F238E27FC236}">
                <a16:creationId xmlns:a16="http://schemas.microsoft.com/office/drawing/2014/main" id="{0FC4D975-13D4-4D4C-959D-CAD76EE46B57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34" name="Triângulo retângulo 13">
              <a:extLst>
                <a:ext uri="{FF2B5EF4-FFF2-40B4-BE49-F238E27FC236}">
                  <a16:creationId xmlns:a16="http://schemas.microsoft.com/office/drawing/2014/main" id="{F4AAA54D-CE38-1140-A329-5400C27EB7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35" name="Forma livre 12">
              <a:extLst>
                <a:ext uri="{FF2B5EF4-FFF2-40B4-BE49-F238E27FC236}">
                  <a16:creationId xmlns:a16="http://schemas.microsoft.com/office/drawing/2014/main" id="{D90EB9E2-31E9-EA44-B1B1-69E5A9FFE6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36" name="TextBox 20">
              <a:extLst>
                <a:ext uri="{FF2B5EF4-FFF2-40B4-BE49-F238E27FC236}">
                  <a16:creationId xmlns:a16="http://schemas.microsoft.com/office/drawing/2014/main" id="{FFB2087A-9C90-E84C-90FF-9C6B25CFC722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Forma livre 11">
              <a:extLst>
                <a:ext uri="{FF2B5EF4-FFF2-40B4-BE49-F238E27FC236}">
                  <a16:creationId xmlns:a16="http://schemas.microsoft.com/office/drawing/2014/main" id="{764A9BBC-4B19-2A47-ABC2-009885DF8A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4F892886-5769-483C-808F-71486200146B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F99E4927-A82E-491A-87F2-90CA9C31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5E04A369-66BA-40DF-921F-0E7D0091D80E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718E7BBC-8025-4083-8455-43D505A62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B5E7555F-0568-41F3-80A7-F77482A647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ED76A32-6C46-924E-8097-32A738CDFF14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7" name="Triângulo retângulo 13">
              <a:extLst>
                <a:ext uri="{FF2B5EF4-FFF2-40B4-BE49-F238E27FC236}">
                  <a16:creationId xmlns:a16="http://schemas.microsoft.com/office/drawing/2014/main" id="{CFA13770-9FB0-0048-98EE-45174C027741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19" name="Forma livre 12">
              <a:extLst>
                <a:ext uri="{FF2B5EF4-FFF2-40B4-BE49-F238E27FC236}">
                  <a16:creationId xmlns:a16="http://schemas.microsoft.com/office/drawing/2014/main" id="{E0E33C7B-E5FF-524A-95AD-62A88675791F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8/4/21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8/4/21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8/4/21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8/4/21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8/4/21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8/4/21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8/4/21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8/4/21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8/4/21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8/4/21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C64DD3FA-D219-F04F-B362-AFE56F8AEA1D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29421E2-0561-2448-8C2C-505A652BED6D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5FC3E419-23B3-CB45-98B4-25F3D4F21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0CA2F3D7-82D2-EC47-A3AC-BE5252064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794B4206-B7E5-EB49-90AF-C7A4196D6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8/4/21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Motor de Jogo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principal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Motor do Curso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204864"/>
            <a:ext cx="95770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In_opt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Engine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Mode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WINDOWED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960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540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-&gt;Color(</a:t>
            </a:r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140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	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"Window Game"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-&gt;Start(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MyGame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962CE3D-86F5-462C-A2DD-B81D6D23FA1E}"/>
              </a:ext>
            </a:extLst>
          </p:cNvPr>
          <p:cNvGrpSpPr/>
          <p:nvPr/>
        </p:nvGrpSpPr>
        <p:grpSpPr>
          <a:xfrm>
            <a:off x="11574734" y="6362889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82E24467-245C-4218-BCE9-27FE8D06F536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D31FB11-81D1-462E-88C4-E27CECB91C29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368481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Um Jogo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software complexo</a:t>
            </a:r>
          </a:p>
          <a:p>
            <a:pPr lvl="1"/>
            <a:r>
              <a:rPr lang="pt-BR" dirty="0"/>
              <a:t>A separação dos componentes oferece uma melhor organização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Sem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separação apropriada</a:t>
            </a:r>
            <a:r>
              <a:rPr lang="pt-BR" dirty="0"/>
              <a:t>, a função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WinMain </a:t>
            </a:r>
            <a:r>
              <a:rPr lang="pt-BR" dirty="0"/>
              <a:t>vai misturar variáveis do jogo e de seus componentes</a:t>
            </a:r>
          </a:p>
          <a:p>
            <a:pPr>
              <a:spcAft>
                <a:spcPts val="1200"/>
              </a:spcAft>
            </a:pPr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arquitetura orientada a objetos </a:t>
            </a:r>
            <a:r>
              <a:rPr lang="pt-BR" dirty="0"/>
              <a:t>é mais flexível</a:t>
            </a:r>
          </a:p>
          <a:p>
            <a:pPr lvl="1"/>
            <a:r>
              <a:rPr lang="pt-BR" dirty="0"/>
              <a:t>As classes fornecem:</a:t>
            </a:r>
          </a:p>
          <a:p>
            <a:pPr lvl="2"/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framework</a:t>
            </a:r>
            <a:r>
              <a:rPr lang="pt-BR" dirty="0"/>
              <a:t> de programação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Isolam os detalhes de implementação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A possibilidade de alterar as tecnologias facilmente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Um jogo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software complexo</a:t>
            </a:r>
          </a:p>
          <a:p>
            <a:pPr lvl="1"/>
            <a:r>
              <a:rPr lang="pt-BR" dirty="0"/>
              <a:t>Uma janela precisa ser criada </a:t>
            </a:r>
          </a:p>
          <a:p>
            <a:pPr lvl="1"/>
            <a:r>
              <a:rPr lang="pt-BR" dirty="0"/>
              <a:t>Vários sistemas precisam ser inicializados</a:t>
            </a:r>
          </a:p>
          <a:p>
            <a:pPr lvl="1"/>
            <a:r>
              <a:rPr lang="pt-BR" dirty="0"/>
              <a:t>Objetos precisam ser atualizados a cada quadro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287255" y="4092939"/>
            <a:ext cx="5040560" cy="11521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5650265" y="4596995"/>
            <a:ext cx="4317511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521752" y="459699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7388006" y="459699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8252102" y="459699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9109848" y="459699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464153" y="4699188"/>
            <a:ext cx="732893" cy="241980"/>
          </a:xfrm>
          <a:prstGeom prst="rect">
            <a:avLst/>
          </a:prstGeom>
          <a:noFill/>
        </p:spPr>
        <p:txBody>
          <a:bodyPr wrap="none" tIns="36000" bIns="36000" rtlCol="0" anchor="ctr" anchorCtr="0">
            <a:spAutoFit/>
          </a:bodyPr>
          <a:lstStyle/>
          <a:p>
            <a:r>
              <a:rPr lang="pt-BR" sz="1100" dirty="0"/>
              <a:t>Imagem</a:t>
            </a:r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672064" y="4699188"/>
            <a:ext cx="570990" cy="241980"/>
          </a:xfrm>
          <a:prstGeom prst="rect">
            <a:avLst/>
          </a:prstGeom>
          <a:noFill/>
        </p:spPr>
        <p:txBody>
          <a:bodyPr wrap="none" tIns="36000" bIns="36000" rtlCol="0" anchor="ctr" anchorCtr="0">
            <a:spAutoFit/>
          </a:bodyPr>
          <a:lstStyle/>
          <a:p>
            <a:r>
              <a:rPr lang="pt-BR" sz="1100" dirty="0"/>
              <a:t>Vídeo</a:t>
            </a:r>
            <a:endParaRPr lang="pt-BR" sz="12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761415" y="4699188"/>
            <a:ext cx="585417" cy="241980"/>
          </a:xfrm>
          <a:prstGeom prst="rect">
            <a:avLst/>
          </a:prstGeom>
          <a:noFill/>
        </p:spPr>
        <p:txBody>
          <a:bodyPr wrap="none" tIns="36000" bIns="36000" rtlCol="0" anchor="ctr" anchorCtr="0">
            <a:spAutoFit/>
          </a:bodyPr>
          <a:lstStyle/>
          <a:p>
            <a:r>
              <a:rPr lang="pt-BR" sz="1100" dirty="0"/>
              <a:t>Áudio</a:t>
            </a:r>
            <a:endParaRPr lang="pt-BR" sz="1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8256241" y="4699188"/>
            <a:ext cx="857927" cy="241980"/>
          </a:xfrm>
          <a:prstGeom prst="rect">
            <a:avLst/>
          </a:prstGeom>
          <a:noFill/>
        </p:spPr>
        <p:txBody>
          <a:bodyPr wrap="none" tIns="36000" bIns="36000" rtlCol="0" anchor="ctr" anchorCtr="0">
            <a:spAutoFit/>
          </a:bodyPr>
          <a:lstStyle/>
          <a:p>
            <a:r>
              <a:rPr lang="pt-BR" sz="1100" dirty="0"/>
              <a:t>Animação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181900" y="4699188"/>
            <a:ext cx="715260" cy="241980"/>
          </a:xfrm>
          <a:prstGeom prst="rect">
            <a:avLst/>
          </a:prstGeom>
          <a:noFill/>
        </p:spPr>
        <p:txBody>
          <a:bodyPr wrap="none" tIns="36000" bIns="36000" rtlCol="0" anchor="ctr" anchorCtr="0">
            <a:spAutoFit/>
          </a:bodyPr>
          <a:lstStyle/>
          <a:p>
            <a:r>
              <a:rPr lang="pt-BR" sz="1100" dirty="0"/>
              <a:t>Objetos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123514" y="4207092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Motor de Jogo</a:t>
            </a: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867300" y="5965147"/>
            <a:ext cx="1880467" cy="4320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Windows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867301" y="5389083"/>
            <a:ext cx="1880467" cy="4320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DirectX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6867302" y="3588883"/>
            <a:ext cx="188046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Jogo</a:t>
            </a:r>
          </a:p>
        </p:txBody>
      </p:sp>
      <p:cxnSp>
        <p:nvCxnSpPr>
          <p:cNvPr id="26" name="Conector reto 25"/>
          <p:cNvCxnSpPr>
            <a:stCxn id="24" idx="2"/>
            <a:endCxn id="19" idx="0"/>
          </p:cNvCxnSpPr>
          <p:nvPr/>
        </p:nvCxnSpPr>
        <p:spPr>
          <a:xfrm>
            <a:off x="7807535" y="3948923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9" idx="2"/>
            <a:endCxn id="22" idx="0"/>
          </p:cNvCxnSpPr>
          <p:nvPr/>
        </p:nvCxnSpPr>
        <p:spPr>
          <a:xfrm flipH="1">
            <a:off x="7807535" y="5245067"/>
            <a:ext cx="1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2" idx="2"/>
            <a:endCxn id="21" idx="0"/>
          </p:cNvCxnSpPr>
          <p:nvPr/>
        </p:nvCxnSpPr>
        <p:spPr>
          <a:xfrm flipH="1">
            <a:off x="7807534" y="5821131"/>
            <a:ext cx="1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594300" y="4055961"/>
            <a:ext cx="3115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Um motor de jogo deve fornecer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camada de abstração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para facilitar a programação do jogo</a:t>
            </a:r>
          </a:p>
        </p:txBody>
      </p:sp>
    </p:spTree>
    <p:extLst>
      <p:ext uri="{BB962C8B-B14F-4D97-AF65-F5344CB8AC3E}">
        <p14:creationId xmlns:p14="http://schemas.microsoft.com/office/powerpoint/2010/main" val="361619418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jogo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laço de tempo real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1240558" y="2636912"/>
            <a:ext cx="3122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O estado do jogo é mantido em variáveis globais e em memória alocada dinamicamente</a:t>
            </a:r>
          </a:p>
        </p:txBody>
      </p:sp>
      <p:sp>
        <p:nvSpPr>
          <p:cNvPr id="5" name="Retângulo 4"/>
          <p:cNvSpPr/>
          <p:nvPr/>
        </p:nvSpPr>
        <p:spPr>
          <a:xfrm>
            <a:off x="8328247" y="2636912"/>
            <a:ext cx="2520280" cy="8640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36000" bIns="0" rtlCol="0" anchor="ctr"/>
          <a:lstStyle/>
          <a:p>
            <a:pPr algn="ctr">
              <a:spcAft>
                <a:spcPts val="600"/>
              </a:spcAft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Inicialização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posição = 0; velocidade = 1;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imagem = new Bitmap();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8328247" y="3638705"/>
            <a:ext cx="2520280" cy="68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Atualização do Jogo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posição = posição + velocidade; </a:t>
            </a:r>
          </a:p>
        </p:txBody>
      </p:sp>
      <p:sp>
        <p:nvSpPr>
          <p:cNvPr id="7" name="Retângulo 6"/>
          <p:cNvSpPr/>
          <p:nvPr/>
        </p:nvSpPr>
        <p:spPr>
          <a:xfrm>
            <a:off x="8328248" y="4460402"/>
            <a:ext cx="2520279" cy="68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Desenho da cena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Draw(imagem, posição);</a:t>
            </a:r>
          </a:p>
        </p:txBody>
      </p:sp>
      <p:sp>
        <p:nvSpPr>
          <p:cNvPr id="8" name="Retângulo 7"/>
          <p:cNvSpPr/>
          <p:nvPr/>
        </p:nvSpPr>
        <p:spPr>
          <a:xfrm>
            <a:off x="8328248" y="5282100"/>
            <a:ext cx="2520280" cy="68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Finalização</a:t>
            </a:r>
          </a:p>
          <a:p>
            <a:pPr algn="ctr">
              <a:spcAft>
                <a:spcPts val="600"/>
              </a:spcAft>
            </a:pPr>
            <a:r>
              <a:rPr lang="pt-BR" sz="1100" dirty="0">
                <a:solidFill>
                  <a:schemeClr val="tx1"/>
                </a:solidFill>
              </a:rPr>
              <a:t>delete imagem;</a:t>
            </a:r>
          </a:p>
        </p:txBody>
      </p:sp>
      <p:cxnSp>
        <p:nvCxnSpPr>
          <p:cNvPr id="14" name="Conector angulado 13"/>
          <p:cNvCxnSpPr>
            <a:stCxn id="11" idx="3"/>
            <a:endCxn id="7" idx="1"/>
          </p:cNvCxnSpPr>
          <p:nvPr/>
        </p:nvCxnSpPr>
        <p:spPr>
          <a:xfrm flipV="1">
            <a:off x="6818495" y="4802402"/>
            <a:ext cx="1509753" cy="1"/>
          </a:xfrm>
          <a:prstGeom prst="bentConnector3">
            <a:avLst>
              <a:gd name="adj1" fmla="val 50000"/>
            </a:avLst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10" idx="3"/>
            <a:endCxn id="6" idx="1"/>
          </p:cNvCxnSpPr>
          <p:nvPr/>
        </p:nvCxnSpPr>
        <p:spPr>
          <a:xfrm flipV="1">
            <a:off x="6831695" y="3980705"/>
            <a:ext cx="1496552" cy="408659"/>
          </a:xfrm>
          <a:prstGeom prst="bentConnector3">
            <a:avLst>
              <a:gd name="adj1" fmla="val 50000"/>
            </a:avLst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/>
          <p:cNvGrpSpPr/>
          <p:nvPr/>
        </p:nvGrpSpPr>
        <p:grpSpPr>
          <a:xfrm>
            <a:off x="4984374" y="2924944"/>
            <a:ext cx="1111626" cy="369333"/>
            <a:chOff x="1413162" y="4110217"/>
            <a:chExt cx="1111626" cy="369333"/>
          </a:xfrm>
        </p:grpSpPr>
        <p:sp>
          <p:nvSpPr>
            <p:cNvPr id="26" name="Retângulo 25"/>
            <p:cNvSpPr/>
            <p:nvPr/>
          </p:nvSpPr>
          <p:spPr>
            <a:xfrm>
              <a:off x="1413162" y="4110218"/>
              <a:ext cx="1111626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453661" y="4110217"/>
              <a:ext cx="10711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WinMain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5666367" y="3506213"/>
            <a:ext cx="979755" cy="307777"/>
            <a:chOff x="2198152" y="4560845"/>
            <a:chExt cx="979755" cy="307777"/>
          </a:xfrm>
        </p:grpSpPr>
        <p:sp>
          <p:nvSpPr>
            <p:cNvPr id="69" name="Retângulo 68"/>
            <p:cNvSpPr/>
            <p:nvPr/>
          </p:nvSpPr>
          <p:spPr>
            <a:xfrm>
              <a:off x="2225404" y="4561831"/>
              <a:ext cx="925250" cy="305805"/>
            </a:xfrm>
            <a:prstGeom prst="rect">
              <a:avLst/>
            </a:prstGeom>
            <a:solidFill>
              <a:schemeClr val="accent1">
                <a:lumMod val="75000"/>
                <a:alpha val="31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198152" y="4560845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GameInit</a:t>
              </a:r>
              <a:endParaRPr lang="pt-BR" sz="1400" dirty="0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138AA34-9104-9340-B9D5-D40598BE4848}"/>
              </a:ext>
            </a:extLst>
          </p:cNvPr>
          <p:cNvGrpSpPr/>
          <p:nvPr/>
        </p:nvGrpSpPr>
        <p:grpSpPr>
          <a:xfrm>
            <a:off x="5666367" y="4235476"/>
            <a:ext cx="1178528" cy="307778"/>
            <a:chOff x="5794339" y="4374607"/>
            <a:chExt cx="1178528" cy="307778"/>
          </a:xfrm>
        </p:grpSpPr>
        <p:sp>
          <p:nvSpPr>
            <p:cNvPr id="10" name="Retângulo 9"/>
            <p:cNvSpPr/>
            <p:nvPr/>
          </p:nvSpPr>
          <p:spPr>
            <a:xfrm>
              <a:off x="5807539" y="4374607"/>
              <a:ext cx="1152128" cy="307776"/>
            </a:xfrm>
            <a:prstGeom prst="rect">
              <a:avLst/>
            </a:prstGeom>
            <a:solidFill>
              <a:schemeClr val="accent1">
                <a:lumMod val="75000"/>
                <a:alpha val="31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5794339" y="4374608"/>
              <a:ext cx="11785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GameUpdate</a:t>
              </a:r>
              <a:endParaRPr lang="pt-BR" dirty="0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5666367" y="4648514"/>
            <a:ext cx="1152128" cy="307777"/>
            <a:chOff x="2636482" y="5576761"/>
            <a:chExt cx="1152128" cy="307777"/>
          </a:xfrm>
        </p:grpSpPr>
        <p:sp>
          <p:nvSpPr>
            <p:cNvPr id="11" name="Retângulo 10"/>
            <p:cNvSpPr/>
            <p:nvPr/>
          </p:nvSpPr>
          <p:spPr>
            <a:xfrm>
              <a:off x="2636482" y="5576761"/>
              <a:ext cx="1152128" cy="307777"/>
            </a:xfrm>
            <a:prstGeom prst="rect">
              <a:avLst/>
            </a:prstGeom>
            <a:solidFill>
              <a:schemeClr val="accent1">
                <a:lumMod val="75000"/>
                <a:alpha val="31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2722669" y="5576761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GameDraw</a:t>
              </a:r>
              <a:endParaRPr lang="pt-BR" dirty="0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3C3D0A3-929E-B540-9031-0950B27588AE}"/>
              </a:ext>
            </a:extLst>
          </p:cNvPr>
          <p:cNvGrpSpPr/>
          <p:nvPr/>
        </p:nvGrpSpPr>
        <p:grpSpPr>
          <a:xfrm>
            <a:off x="5666367" y="5470212"/>
            <a:ext cx="1377300" cy="307777"/>
            <a:chOff x="5767465" y="5569815"/>
            <a:chExt cx="1377300" cy="307777"/>
          </a:xfrm>
        </p:grpSpPr>
        <p:sp>
          <p:nvSpPr>
            <p:cNvPr id="12" name="Retângulo 11"/>
            <p:cNvSpPr/>
            <p:nvPr/>
          </p:nvSpPr>
          <p:spPr>
            <a:xfrm>
              <a:off x="5794339" y="5569815"/>
              <a:ext cx="1323553" cy="307777"/>
            </a:xfrm>
            <a:prstGeom prst="rect">
              <a:avLst/>
            </a:prstGeom>
            <a:solidFill>
              <a:schemeClr val="accent1">
                <a:lumMod val="75000"/>
                <a:alpha val="31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67465" y="5569815"/>
              <a:ext cx="13773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GameFinalize</a:t>
              </a:r>
              <a:endParaRPr lang="pt-BR" dirty="0"/>
            </a:p>
          </p:txBody>
        </p:sp>
      </p:grpSp>
      <p:cxnSp>
        <p:nvCxnSpPr>
          <p:cNvPr id="28" name="Conector reto 27"/>
          <p:cNvCxnSpPr>
            <a:cxnSpLocks/>
          </p:cNvCxnSpPr>
          <p:nvPr/>
        </p:nvCxnSpPr>
        <p:spPr>
          <a:xfrm>
            <a:off x="5219461" y="3294276"/>
            <a:ext cx="0" cy="244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cxnSpLocks/>
          </p:cNvCxnSpPr>
          <p:nvPr/>
        </p:nvCxnSpPr>
        <p:spPr>
          <a:xfrm>
            <a:off x="5212575" y="5740000"/>
            <a:ext cx="307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cxnSpLocks/>
            <a:stCxn id="69" idx="3"/>
            <a:endCxn id="5" idx="1"/>
          </p:cNvCxnSpPr>
          <p:nvPr/>
        </p:nvCxnSpPr>
        <p:spPr>
          <a:xfrm flipV="1">
            <a:off x="6618869" y="3068960"/>
            <a:ext cx="1709378" cy="591142"/>
          </a:xfrm>
          <a:prstGeom prst="bentConnector3">
            <a:avLst>
              <a:gd name="adj1" fmla="val 50000"/>
            </a:avLst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cxnSpLocks/>
            <a:stCxn id="10" idx="0"/>
            <a:endCxn id="11" idx="2"/>
          </p:cNvCxnSpPr>
          <p:nvPr/>
        </p:nvCxnSpPr>
        <p:spPr>
          <a:xfrm rot="16200000" flipH="1" flipV="1">
            <a:off x="5888623" y="4589283"/>
            <a:ext cx="720815" cy="13200"/>
          </a:xfrm>
          <a:prstGeom prst="bentConnector5">
            <a:avLst>
              <a:gd name="adj1" fmla="val -31714"/>
              <a:gd name="adj2" fmla="val 6195939"/>
              <a:gd name="adj3" fmla="val 131714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35"/>
          <p:cNvCxnSpPr>
            <a:cxnSpLocks/>
            <a:stCxn id="12" idx="3"/>
            <a:endCxn id="8" idx="1"/>
          </p:cNvCxnSpPr>
          <p:nvPr/>
        </p:nvCxnSpPr>
        <p:spPr>
          <a:xfrm flipV="1">
            <a:off x="7016794" y="5624100"/>
            <a:ext cx="1311454" cy="1"/>
          </a:xfrm>
          <a:prstGeom prst="bentConnector3">
            <a:avLst>
              <a:gd name="adj1" fmla="val 50000"/>
            </a:avLst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C735B756-FDCD-4352-800B-0BF5B2F93425}"/>
              </a:ext>
            </a:extLst>
          </p:cNvPr>
          <p:cNvSpPr/>
          <p:nvPr/>
        </p:nvSpPr>
        <p:spPr>
          <a:xfrm>
            <a:off x="1240559" y="4165129"/>
            <a:ext cx="3052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As variáveis do jogo ficam misturadas com as variáveis usadas na criação da janela </a:t>
            </a:r>
          </a:p>
        </p:txBody>
      </p:sp>
    </p:spTree>
    <p:extLst>
      <p:ext uri="{BB962C8B-B14F-4D97-AF65-F5344CB8AC3E}">
        <p14:creationId xmlns:p14="http://schemas.microsoft.com/office/powerpoint/2010/main" val="287697179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Poderíamos melhorar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organização do código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Isolando o jogo dos </a:t>
            </a:r>
            <a:br>
              <a:rPr lang="pt-BR" dirty="0"/>
            </a:br>
            <a:r>
              <a:rPr lang="pt-BR" dirty="0"/>
              <a:t>demais componentes</a:t>
            </a:r>
          </a:p>
          <a:p>
            <a:pPr lvl="1"/>
            <a:r>
              <a:rPr lang="pt-BR" dirty="0"/>
              <a:t>Encapsulando as tarefas:</a:t>
            </a:r>
          </a:p>
          <a:p>
            <a:pPr lvl="2"/>
            <a:r>
              <a:rPr lang="pt-BR" dirty="0"/>
              <a:t>Configuração da janela</a:t>
            </a:r>
          </a:p>
          <a:p>
            <a:pPr lvl="2"/>
            <a:r>
              <a:rPr lang="pt-BR" dirty="0"/>
              <a:t>Criação da janela</a:t>
            </a:r>
          </a:p>
          <a:p>
            <a:pPr lvl="2"/>
            <a:r>
              <a:rPr lang="pt-BR" dirty="0"/>
              <a:t>Laço principal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456040" y="2276872"/>
            <a:ext cx="3528392" cy="3904526"/>
          </a:xfrm>
          <a:prstGeom prst="roundRect">
            <a:avLst>
              <a:gd name="adj" fmla="val 6492"/>
            </a:avLst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88000" rIns="288000" rtlCol="0" anchor="ctr"/>
          <a:lstStyle/>
          <a:p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Jogo.cpp</a:t>
            </a:r>
            <a:b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GameInit()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  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WinMain()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   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SetWindowMode(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WINDOWED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SetWindowSize(960,540);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Initialize();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Start();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415481" y="4776506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Uma solução seria criar funções para cada tarefa, separando o jogo e a configuração da janela em arquivos diferentes</a:t>
            </a:r>
          </a:p>
        </p:txBody>
      </p:sp>
    </p:spTree>
    <p:extLst>
      <p:ext uri="{BB962C8B-B14F-4D97-AF65-F5344CB8AC3E}">
        <p14:creationId xmlns:p14="http://schemas.microsoft.com/office/powerpoint/2010/main" val="354657956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68397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Arquitetura estruturada</a:t>
            </a:r>
            <a:endParaRPr lang="pt-BR" dirty="0"/>
          </a:p>
          <a:p>
            <a:pPr lvl="1"/>
            <a:r>
              <a:rPr lang="pt-BR" dirty="0"/>
              <a:t>Tarefas separadas em funções</a:t>
            </a:r>
          </a:p>
          <a:p>
            <a:pPr lvl="1"/>
            <a:r>
              <a:rPr lang="pt-BR" dirty="0"/>
              <a:t>Permite programar tanto em C como em C++ </a:t>
            </a:r>
          </a:p>
          <a:p>
            <a:pPr lvl="1"/>
            <a:r>
              <a:rPr lang="pt-BR" dirty="0"/>
              <a:t>Utilizada em motores mais simples/antigos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Motor de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C5360F-E335-894C-A0B9-926405BF367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6344" y="2711253"/>
            <a:ext cx="1686818" cy="20339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1A63334-FA6C-A245-AFBC-1B13ED569D8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0288" y="3450869"/>
            <a:ext cx="1686818" cy="2389659"/>
          </a:xfrm>
          <a:prstGeom prst="rect">
            <a:avLst/>
          </a:prstGeom>
        </p:spPr>
      </p:pic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7FF47BDE-B934-FF43-B108-4CC5E0DA2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45603"/>
              </p:ext>
            </p:extLst>
          </p:nvPr>
        </p:nvGraphicFramePr>
        <p:xfrm>
          <a:off x="1300572" y="3644594"/>
          <a:ext cx="3024336" cy="132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686">
                  <a:extLst>
                    <a:ext uri="{9D8B030D-6E8A-4147-A177-3AD203B41FA5}">
                      <a16:colId xmlns:a16="http://schemas.microsoft.com/office/drawing/2014/main" val="3094697606"/>
                    </a:ext>
                  </a:extLst>
                </a:gridCol>
                <a:gridCol w="2246650">
                  <a:extLst>
                    <a:ext uri="{9D8B030D-6E8A-4147-A177-3AD203B41FA5}">
                      <a16:colId xmlns:a16="http://schemas.microsoft.com/office/drawing/2014/main" val="1710332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3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Ex.:</a:t>
                      </a:r>
                      <a:endParaRPr lang="pt-B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3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Allegro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48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3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Build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94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3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Id Tech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41054"/>
                  </a:ext>
                </a:extLst>
              </a:tr>
            </a:tbl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2948A5ED-C230-194C-A234-30619E92BD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0050" y="4481628"/>
            <a:ext cx="2921000" cy="13589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0C731A-9C9C-8145-B28D-3D8D64934819}"/>
              </a:ext>
            </a:extLst>
          </p:cNvPr>
          <p:cNvSpPr txBox="1"/>
          <p:nvPr/>
        </p:nvSpPr>
        <p:spPr>
          <a:xfrm>
            <a:off x="9591300" y="4992591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Jogos construídos com IdTech3</a:t>
            </a:r>
          </a:p>
        </p:txBody>
      </p:sp>
    </p:spTree>
    <p:extLst>
      <p:ext uri="{BB962C8B-B14F-4D97-AF65-F5344CB8AC3E}">
        <p14:creationId xmlns:p14="http://schemas.microsoft.com/office/powerpoint/2010/main" val="40501269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68397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Arquitetura orientada a objetos</a:t>
            </a:r>
            <a:endParaRPr lang="pt-BR" dirty="0"/>
          </a:p>
          <a:p>
            <a:pPr lvl="1"/>
            <a:r>
              <a:rPr lang="pt-BR" dirty="0"/>
              <a:t>Um jogo é uma coleção de objetos</a:t>
            </a:r>
          </a:p>
          <a:p>
            <a:pPr lvl="1"/>
            <a:r>
              <a:rPr lang="pt-BR" dirty="0"/>
              <a:t>Solução mais moderna, adotada pelos principais motores</a:t>
            </a:r>
            <a:br>
              <a:rPr lang="pt-BR" dirty="0"/>
            </a:br>
            <a:endParaRPr lang="pt-BR" dirty="0"/>
          </a:p>
          <a:p>
            <a:pPr marL="630936" lvl="2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Ex.: </a:t>
            </a:r>
            <a:r>
              <a:rPr lang="pt-BR" dirty="0"/>
              <a:t>Unreal 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Epic</a:t>
            </a:r>
            <a:r>
              <a:rPr lang="pt-BR" dirty="0"/>
              <a:t>), Unity 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Unity Technologies</a:t>
            </a:r>
            <a:r>
              <a:rPr lang="pt-BR" dirty="0"/>
              <a:t>), Source 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Valve</a:t>
            </a:r>
            <a:r>
              <a:rPr lang="pt-BR" dirty="0"/>
              <a:t>), </a:t>
            </a:r>
            <a:br>
              <a:rPr lang="pt-BR" dirty="0"/>
            </a:br>
            <a:r>
              <a:rPr lang="pt-BR" dirty="0"/>
              <a:t>       Frostbite 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EA</a:t>
            </a:r>
            <a:r>
              <a:rPr lang="pt-BR" dirty="0"/>
              <a:t>), Glacier 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IO Interactive</a:t>
            </a:r>
            <a:r>
              <a:rPr lang="pt-BR" dirty="0"/>
              <a:t>), CryEngine (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CryTek</a:t>
            </a:r>
            <a:r>
              <a:rPr lang="pt-BR" dirty="0"/>
              <a:t>)</a:t>
            </a:r>
          </a:p>
          <a:p>
            <a:pPr marL="630936" lvl="2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Motor de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C86ABA-4895-CD4A-BD44-59925C7218A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4293096"/>
            <a:ext cx="1230062" cy="13407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C62F2D-CCE2-5E4F-9658-F5EBBAEE5F4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4208001"/>
            <a:ext cx="1828126" cy="6642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06EA6AF-A1F9-7549-87BE-49D17BD7C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5202148"/>
            <a:ext cx="2064873" cy="63322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FB76A8-ABC7-344E-98EB-766B5D6688F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126" y="4256141"/>
            <a:ext cx="2088232" cy="61254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6F35C7D-EEA5-B642-82EF-D34492A0B3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5202148"/>
            <a:ext cx="2744406" cy="54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0294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Motor do Curso</a:t>
            </a:r>
          </a:p>
        </p:txBody>
      </p: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1F7AD807-0827-BC40-978D-C873DB9667BE}"/>
              </a:ext>
            </a:extLst>
          </p:cNvPr>
          <p:cNvGrpSpPr/>
          <p:nvPr/>
        </p:nvGrpSpPr>
        <p:grpSpPr>
          <a:xfrm>
            <a:off x="2495600" y="2060848"/>
            <a:ext cx="6663508" cy="4040295"/>
            <a:chOff x="1775520" y="1772816"/>
            <a:chExt cx="6663508" cy="4040295"/>
          </a:xfrm>
        </p:grpSpPr>
        <p:sp>
          <p:nvSpPr>
            <p:cNvPr id="4" name="Retângulo 3"/>
            <p:cNvSpPr/>
            <p:nvPr/>
          </p:nvSpPr>
          <p:spPr>
            <a:xfrm>
              <a:off x="1780828" y="1912086"/>
              <a:ext cx="1224136" cy="122413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288000" tIns="144000" rIns="288000" rtlCol="0" anchor="t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Game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1775520" y="3688179"/>
              <a:ext cx="1224136" cy="129614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144000" rIns="72000" rtlCol="0" anchor="t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MyGame</a:t>
              </a:r>
            </a:p>
          </p:txBody>
        </p:sp>
        <p:cxnSp>
          <p:nvCxnSpPr>
            <p:cNvPr id="9" name="Conector reto 8"/>
            <p:cNvCxnSpPr>
              <a:stCxn id="4" idx="2"/>
              <a:endCxn id="6" idx="0"/>
            </p:cNvCxnSpPr>
            <p:nvPr/>
          </p:nvCxnSpPr>
          <p:spPr>
            <a:xfrm flipH="1">
              <a:off x="2387588" y="3136222"/>
              <a:ext cx="5308" cy="55195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/>
            <p:cNvSpPr/>
            <p:nvPr/>
          </p:nvSpPr>
          <p:spPr>
            <a:xfrm>
              <a:off x="4455437" y="2527005"/>
              <a:ext cx="1224136" cy="48808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  <a:cs typeface="Consolas" pitchFamily="49" charset="0"/>
                </a:rPr>
                <a:t>Graphics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455438" y="3248488"/>
              <a:ext cx="1224136" cy="4378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Audio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449285" y="3861048"/>
              <a:ext cx="1224136" cy="4392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Scene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440959" y="4437112"/>
              <a:ext cx="1224136" cy="4392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Timer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440959" y="5013176"/>
              <a:ext cx="1224136" cy="4392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Animation</a:t>
              </a:r>
            </a:p>
          </p:txBody>
        </p:sp>
        <p:cxnSp>
          <p:nvCxnSpPr>
            <p:cNvPr id="48" name="Conector angulado 47"/>
            <p:cNvCxnSpPr>
              <a:cxnSpLocks/>
              <a:stCxn id="39" idx="1"/>
              <a:endCxn id="89" idx="3"/>
            </p:cNvCxnSpPr>
            <p:nvPr/>
          </p:nvCxnSpPr>
          <p:spPr>
            <a:xfrm rot="10800000">
              <a:off x="3248443" y="2427750"/>
              <a:ext cx="1206995" cy="343297"/>
            </a:xfrm>
            <a:prstGeom prst="bentConnector3">
              <a:avLst>
                <a:gd name="adj1" fmla="val 3569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angulado 48"/>
            <p:cNvCxnSpPr>
              <a:cxnSpLocks/>
              <a:stCxn id="43" idx="1"/>
              <a:endCxn id="88" idx="3"/>
            </p:cNvCxnSpPr>
            <p:nvPr/>
          </p:nvCxnSpPr>
          <p:spPr>
            <a:xfrm rot="10800000">
              <a:off x="3248442" y="2564054"/>
              <a:ext cx="1206996" cy="90338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angulado 52"/>
            <p:cNvCxnSpPr>
              <a:stCxn id="44" idx="1"/>
              <a:endCxn id="87" idx="3"/>
            </p:cNvCxnSpPr>
            <p:nvPr/>
          </p:nvCxnSpPr>
          <p:spPr>
            <a:xfrm rot="10800000">
              <a:off x="3248443" y="4077658"/>
              <a:ext cx="1200843" cy="299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angulado 55"/>
            <p:cNvCxnSpPr>
              <a:stCxn id="45" idx="1"/>
              <a:endCxn id="85" idx="3"/>
            </p:cNvCxnSpPr>
            <p:nvPr/>
          </p:nvCxnSpPr>
          <p:spPr>
            <a:xfrm rot="10800000">
              <a:off x="3248443" y="4234412"/>
              <a:ext cx="1192517" cy="422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angulado 58"/>
            <p:cNvCxnSpPr>
              <a:stCxn id="46" idx="1"/>
              <a:endCxn id="86" idx="3"/>
            </p:cNvCxnSpPr>
            <p:nvPr/>
          </p:nvCxnSpPr>
          <p:spPr>
            <a:xfrm rot="10800000">
              <a:off x="3248441" y="4386812"/>
              <a:ext cx="1192518" cy="845965"/>
            </a:xfrm>
            <a:prstGeom prst="bentConnector3">
              <a:avLst>
                <a:gd name="adj1" fmla="val 610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/>
            <p:cNvSpPr txBox="1"/>
            <p:nvPr/>
          </p:nvSpPr>
          <p:spPr>
            <a:xfrm>
              <a:off x="4192173" y="4738507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n</a:t>
              </a:r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1888189" y="4171674"/>
              <a:ext cx="1008112" cy="7044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r>
                <a:rPr lang="pt-BR" sz="1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Init()</a:t>
              </a:r>
            </a:p>
            <a:p>
              <a:r>
                <a:rPr lang="pt-BR" sz="1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Update()</a:t>
              </a:r>
            </a:p>
            <a:p>
              <a:r>
                <a:rPr lang="pt-BR" sz="1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Draw()</a:t>
              </a:r>
            </a:p>
            <a:p>
              <a:r>
                <a:rPr lang="pt-BR" sz="1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Finalize()</a:t>
              </a:r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2999656" y="4126689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2999655" y="4279089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2999656" y="3969935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2999656" y="2456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2999656" y="2320027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4200927" y="5318847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n</a:t>
              </a: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191746" y="4166718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4212146" y="3509250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4214110" y="2564052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455437" y="1811579"/>
              <a:ext cx="1224136" cy="526158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itchFamily="49" charset="0"/>
                  <a:cs typeface="Consolas" pitchFamily="49" charset="0"/>
                </a:rPr>
                <a:t>Window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7208572" y="2816106"/>
              <a:ext cx="1224136" cy="25678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  <a:cs typeface="Consolas" pitchFamily="49" charset="0"/>
                </a:rPr>
                <a:t>Direct3D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7214892" y="2469206"/>
              <a:ext cx="1224136" cy="25678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  <a:cs typeface="Consolas" pitchFamily="49" charset="0"/>
                </a:rPr>
                <a:t>OpenGL</a:t>
              </a:r>
            </a:p>
          </p:txBody>
        </p:sp>
        <p:cxnSp>
          <p:nvCxnSpPr>
            <p:cNvPr id="33" name="Conector angulado 32"/>
            <p:cNvCxnSpPr>
              <a:cxnSpLocks/>
              <a:stCxn id="60" idx="1"/>
              <a:endCxn id="39" idx="3"/>
            </p:cNvCxnSpPr>
            <p:nvPr/>
          </p:nvCxnSpPr>
          <p:spPr>
            <a:xfrm rot="10800000">
              <a:off x="5679574" y="2771047"/>
              <a:ext cx="1528999" cy="1734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angulado 65"/>
            <p:cNvCxnSpPr>
              <a:cxnSpLocks/>
              <a:stCxn id="61" idx="1"/>
              <a:endCxn id="39" idx="3"/>
            </p:cNvCxnSpPr>
            <p:nvPr/>
          </p:nvCxnSpPr>
          <p:spPr>
            <a:xfrm rot="10800000" flipV="1">
              <a:off x="5679574" y="2597596"/>
              <a:ext cx="1535319" cy="1734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tângulo 69"/>
            <p:cNvSpPr/>
            <p:nvPr/>
          </p:nvSpPr>
          <p:spPr>
            <a:xfrm>
              <a:off x="1883532" y="2375641"/>
              <a:ext cx="1008112" cy="7044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r>
                <a:rPr lang="pt-BR" sz="1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Init()</a:t>
              </a:r>
            </a:p>
            <a:p>
              <a:r>
                <a:rPr lang="pt-BR" sz="1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Update()</a:t>
              </a:r>
            </a:p>
            <a:p>
              <a:r>
                <a:rPr lang="pt-BR" sz="1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Draw()</a:t>
              </a:r>
            </a:p>
            <a:p>
              <a:r>
                <a:rPr lang="pt-BR" sz="1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Finalize()</a:t>
              </a:r>
            </a:p>
          </p:txBody>
        </p:sp>
        <p:cxnSp>
          <p:nvCxnSpPr>
            <p:cNvPr id="71" name="Conector angulado 70"/>
            <p:cNvCxnSpPr>
              <a:cxnSpLocks/>
              <a:stCxn id="47" idx="1"/>
              <a:endCxn id="106" idx="3"/>
            </p:cNvCxnSpPr>
            <p:nvPr/>
          </p:nvCxnSpPr>
          <p:spPr>
            <a:xfrm rot="10800000" flipV="1">
              <a:off x="3253751" y="2074658"/>
              <a:ext cx="1201687" cy="18401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angulado 95"/>
            <p:cNvCxnSpPr>
              <a:cxnSpLocks/>
              <a:stCxn id="94" idx="1"/>
              <a:endCxn id="43" idx="3"/>
            </p:cNvCxnSpPr>
            <p:nvPr/>
          </p:nvCxnSpPr>
          <p:spPr>
            <a:xfrm rot="10800000">
              <a:off x="5679574" y="3467435"/>
              <a:ext cx="1528998" cy="1734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aixaDeTexto 105"/>
            <p:cNvSpPr txBox="1"/>
            <p:nvPr/>
          </p:nvSpPr>
          <p:spPr>
            <a:xfrm>
              <a:off x="3004964" y="2150952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4206759" y="1887979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208572" y="3165592"/>
              <a:ext cx="1224136" cy="25678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FMOD</a:t>
              </a:r>
            </a:p>
          </p:txBody>
        </p:sp>
        <p:cxnSp>
          <p:nvCxnSpPr>
            <p:cNvPr id="41" name="Conector angulado 40"/>
            <p:cNvCxnSpPr>
              <a:cxnSpLocks/>
              <a:stCxn id="40" idx="1"/>
              <a:endCxn id="43" idx="3"/>
            </p:cNvCxnSpPr>
            <p:nvPr/>
          </p:nvCxnSpPr>
          <p:spPr>
            <a:xfrm rot="10800000" flipV="1">
              <a:off x="5679574" y="3293982"/>
              <a:ext cx="1528998" cy="1734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tângulo 93"/>
            <p:cNvSpPr/>
            <p:nvPr/>
          </p:nvSpPr>
          <p:spPr>
            <a:xfrm>
              <a:off x="7208572" y="3512494"/>
              <a:ext cx="1224136" cy="25678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XAudio2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7208572" y="2119717"/>
              <a:ext cx="1224136" cy="256783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itchFamily="49" charset="0"/>
                  <a:cs typeface="Consolas" pitchFamily="49" charset="0"/>
                </a:rPr>
                <a:t>Windows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7208572" y="1772816"/>
              <a:ext cx="1224136" cy="25678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itchFamily="49" charset="0"/>
                  <a:cs typeface="Consolas" pitchFamily="49" charset="0"/>
                </a:rPr>
                <a:t>MacOS</a:t>
              </a:r>
            </a:p>
          </p:txBody>
        </p:sp>
        <p:cxnSp>
          <p:nvCxnSpPr>
            <p:cNvPr id="72" name="Conector angulado 71"/>
            <p:cNvCxnSpPr>
              <a:cxnSpLocks/>
              <a:stCxn id="68" idx="1"/>
              <a:endCxn id="47" idx="3"/>
            </p:cNvCxnSpPr>
            <p:nvPr/>
          </p:nvCxnSpPr>
          <p:spPr>
            <a:xfrm rot="10800000">
              <a:off x="5679574" y="2074659"/>
              <a:ext cx="1528999" cy="1734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angulado 72"/>
            <p:cNvCxnSpPr>
              <a:cxnSpLocks/>
              <a:stCxn id="69" idx="1"/>
              <a:endCxn id="47" idx="3"/>
            </p:cNvCxnSpPr>
            <p:nvPr/>
          </p:nvCxnSpPr>
          <p:spPr>
            <a:xfrm rot="10800000" flipV="1">
              <a:off x="5679574" y="1901206"/>
              <a:ext cx="1528999" cy="1734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angulado 49"/>
            <p:cNvCxnSpPr>
              <a:cxnSpLocks/>
              <a:stCxn id="51" idx="1"/>
              <a:endCxn id="57" idx="3"/>
            </p:cNvCxnSpPr>
            <p:nvPr/>
          </p:nvCxnSpPr>
          <p:spPr>
            <a:xfrm rot="10800000">
              <a:off x="3248443" y="4539212"/>
              <a:ext cx="1185225" cy="1161965"/>
            </a:xfrm>
            <a:prstGeom prst="bentConnector3">
              <a:avLst>
                <a:gd name="adj1" fmla="val 731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tângulo 50"/>
            <p:cNvSpPr/>
            <p:nvPr/>
          </p:nvSpPr>
          <p:spPr>
            <a:xfrm>
              <a:off x="4433667" y="5589240"/>
              <a:ext cx="1224136" cy="22387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2999656" y="4431489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70950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Arquitetura baseada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composição e herança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Um jogo é uma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classe derivada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(subclasse de Game)</a:t>
            </a:r>
          </a:p>
          <a:p>
            <a:pPr lvl="1"/>
            <a:r>
              <a:rPr lang="pt-BR" dirty="0"/>
              <a:t>Um jogo deve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sobrescrever os métodos</a:t>
            </a:r>
            <a:r>
              <a:rPr lang="pt-BR" dirty="0"/>
              <a:t>:</a:t>
            </a:r>
          </a:p>
          <a:p>
            <a:pPr lvl="2">
              <a:spcAft>
                <a:spcPts val="12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Game</a:t>
            </a:r>
            <a:r>
              <a:rPr lang="pt-BR" dirty="0"/>
              <a:t>::</a:t>
            </a:r>
            <a:r>
              <a:rPr lang="pt-BR" dirty="0">
                <a:solidFill>
                  <a:schemeClr val="accent1"/>
                </a:solidFill>
              </a:rPr>
              <a:t>Init</a:t>
            </a:r>
            <a:r>
              <a:rPr lang="pt-BR" dirty="0"/>
              <a:t>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Game</a:t>
            </a:r>
            <a:r>
              <a:rPr lang="pt-BR" dirty="0"/>
              <a:t>::</a:t>
            </a:r>
            <a:r>
              <a:rPr lang="pt-BR" dirty="0">
                <a:solidFill>
                  <a:schemeClr val="accent1"/>
                </a:solidFill>
              </a:rPr>
              <a:t>Update</a:t>
            </a:r>
            <a:r>
              <a:rPr lang="pt-BR" dirty="0"/>
              <a:t>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Game</a:t>
            </a:r>
            <a:r>
              <a:rPr lang="pt-BR" dirty="0"/>
              <a:t>::</a:t>
            </a:r>
            <a:r>
              <a:rPr lang="pt-BR" dirty="0">
                <a:solidFill>
                  <a:schemeClr val="accent1"/>
                </a:solidFill>
              </a:rPr>
              <a:t>Draw</a:t>
            </a:r>
            <a:r>
              <a:rPr lang="pt-BR" dirty="0"/>
              <a:t>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Game</a:t>
            </a:r>
            <a:r>
              <a:rPr lang="pt-BR" dirty="0"/>
              <a:t>::</a:t>
            </a:r>
            <a:r>
              <a:rPr lang="pt-BR" dirty="0">
                <a:solidFill>
                  <a:schemeClr val="accent1"/>
                </a:solidFill>
              </a:rPr>
              <a:t>Finalize</a:t>
            </a:r>
          </a:p>
          <a:p>
            <a:pPr lvl="1"/>
            <a:r>
              <a:rPr lang="pt-BR" dirty="0"/>
              <a:t>A função WinMain:</a:t>
            </a:r>
          </a:p>
          <a:p>
            <a:pPr lvl="2"/>
            <a:r>
              <a:rPr lang="pt-BR" dirty="0"/>
              <a:t>Cria uma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instância do jogo</a:t>
            </a:r>
          </a:p>
          <a:p>
            <a:pPr lvl="2"/>
            <a:r>
              <a:rPr lang="pt-BR" dirty="0"/>
              <a:t>Chama os métodos de configuração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Dá a partida no motor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Motor do Curso</a:t>
            </a:r>
          </a:p>
        </p:txBody>
      </p:sp>
    </p:spTree>
    <p:extLst>
      <p:ext uri="{BB962C8B-B14F-4D97-AF65-F5344CB8AC3E}">
        <p14:creationId xmlns:p14="http://schemas.microsoft.com/office/powerpoint/2010/main" val="234450853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Motor do Curso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420888"/>
            <a:ext cx="48245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MyGame :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Game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x, y;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Init();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Update();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Draw();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Finalize();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Retângulo 5"/>
          <p:cNvSpPr/>
          <p:nvPr/>
        </p:nvSpPr>
        <p:spPr>
          <a:xfrm>
            <a:off x="6384032" y="1929021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MyGame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 x=10; y=10; } </a:t>
            </a:r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MyGame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::Update()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{} </a:t>
            </a:r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MyGame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::Draw()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"Windows Game Demo"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x, y,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RGB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(255,255,255));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MyGame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::Finalize()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{} </a:t>
            </a:r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A classe do Jogo</a:t>
            </a: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>
            <a:off x="5303912" y="2132856"/>
            <a:ext cx="0" cy="367240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565743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4598</TotalTime>
  <Words>830</Words>
  <Application>Microsoft Macintosh PowerPoint</Application>
  <PresentationFormat>Widescreen</PresentationFormat>
  <Paragraphs>181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Motor de Jogo</vt:lpstr>
      <vt:lpstr>Introdução</vt:lpstr>
      <vt:lpstr>Introdução</vt:lpstr>
      <vt:lpstr>Introdução</vt:lpstr>
      <vt:lpstr>Motor de Jogo</vt:lpstr>
      <vt:lpstr>Motor de Jogo</vt:lpstr>
      <vt:lpstr>Motor do Curso</vt:lpstr>
      <vt:lpstr>Motor do Curso</vt:lpstr>
      <vt:lpstr>Motor do Curso</vt:lpstr>
      <vt:lpstr>Motor do Curso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Organização;Biblioteca;Orientação a Objetos</cp:keywords>
  <cp:lastModifiedBy>Judson Santos Santiago</cp:lastModifiedBy>
  <cp:revision>497</cp:revision>
  <dcterms:created xsi:type="dcterms:W3CDTF">2009-02-25T19:16:57Z</dcterms:created>
  <dcterms:modified xsi:type="dcterms:W3CDTF">2021-08-05T01:29:17Z</dcterms:modified>
</cp:coreProperties>
</file>