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32" r:id="rId3"/>
    <p:sldId id="334" r:id="rId4"/>
    <p:sldId id="345" r:id="rId5"/>
    <p:sldId id="344" r:id="rId6"/>
    <p:sldId id="35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2" r:id="rId15"/>
    <p:sldId id="328" r:id="rId16"/>
    <p:sldId id="353" r:id="rId17"/>
    <p:sldId id="341" r:id="rId18"/>
    <p:sldId id="333" r:id="rId19"/>
    <p:sldId id="339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A9FDC-5038-41C2-8B8A-08C096AC855D}" v="35" dt="2021-08-13T23:55:40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159" d="100"/>
          <a:sy n="159" d="100"/>
        </p:scale>
        <p:origin x="332" y="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BDA9FDC-5038-41C2-8B8A-08C096AC855D}"/>
    <pc:docChg chg="undo redo custSel addSld delSld modSld modMainMaster">
      <pc:chgData name="Judson Santiago" userId="ebb108da2f256286" providerId="LiveId" clId="{2BDA9FDC-5038-41C2-8B8A-08C096AC855D}" dt="2021-08-13T23:55:40.376" v="3952"/>
      <pc:docMkLst>
        <pc:docMk/>
      </pc:docMkLst>
      <pc:sldChg chg="modSp mod modNotesTx">
        <pc:chgData name="Judson Santiago" userId="ebb108da2f256286" providerId="LiveId" clId="{2BDA9FDC-5038-41C2-8B8A-08C096AC855D}" dt="2021-08-13T23:39:32.415" v="3927" actId="6549"/>
        <pc:sldMkLst>
          <pc:docMk/>
          <pc:sldMk cId="0" sldId="256"/>
        </pc:sldMkLst>
        <pc:spChg chg="mod">
          <ac:chgData name="Judson Santiago" userId="ebb108da2f256286" providerId="LiveId" clId="{2BDA9FDC-5038-41C2-8B8A-08C096AC855D}" dt="2021-08-13T03:29:55.225" v="27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29:44.662" v="11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904695914" sldId="325"/>
        </pc:sldMkLst>
        <pc:spChg chg="mod">
          <ac:chgData name="Judson Santiago" userId="ebb108da2f256286" providerId="LiveId" clId="{2BDA9FDC-5038-41C2-8B8A-08C096AC855D}" dt="2021-08-13T23:33:57.927" v="3752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1174327450" sldId="328"/>
        </pc:sldMkLst>
        <pc:spChg chg="mod">
          <ac:chgData name="Judson Santiago" userId="ebb108da2f256286" providerId="LiveId" clId="{2BDA9FDC-5038-41C2-8B8A-08C096AC855D}" dt="2021-08-13T19:15:11.604" v="2297" actId="20577"/>
          <ac:spMkLst>
            <pc:docMk/>
            <pc:sldMk cId="1174327450" sldId="328"/>
            <ac:spMk id="6" creationId="{00000000-0000-0000-0000-000000000000}"/>
          </ac:spMkLst>
        </pc:spChg>
      </pc:sldChg>
      <pc:sldChg chg="addSp modSp mod modTransition">
        <pc:chgData name="Judson Santiago" userId="ebb108da2f256286" providerId="LiveId" clId="{2BDA9FDC-5038-41C2-8B8A-08C096AC855D}" dt="2021-08-13T23:55:40.376" v="3952"/>
        <pc:sldMkLst>
          <pc:docMk/>
          <pc:sldMk cId="3870021878" sldId="332"/>
        </pc:sldMkLst>
        <pc:spChg chg="mod">
          <ac:chgData name="Judson Santiago" userId="ebb108da2f256286" providerId="LiveId" clId="{2BDA9FDC-5038-41C2-8B8A-08C096AC855D}" dt="2021-08-13T03:38:02.123" v="74" actId="1076"/>
          <ac:spMkLst>
            <pc:docMk/>
            <pc:sldMk cId="3870021878" sldId="332"/>
            <ac:spMk id="5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36:13.909" v="66" actId="1076"/>
          <ac:spMkLst>
            <pc:docMk/>
            <pc:sldMk cId="3870021878" sldId="332"/>
            <ac:spMk id="1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36:13.909" v="66" actId="1076"/>
          <ac:spMkLst>
            <pc:docMk/>
            <pc:sldMk cId="3870021878" sldId="332"/>
            <ac:spMk id="13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36:13.909" v="66" actId="1076"/>
          <ac:spMkLst>
            <pc:docMk/>
            <pc:sldMk cId="3870021878" sldId="332"/>
            <ac:spMk id="14" creationId="{00000000-0000-0000-0000-000000000000}"/>
          </ac:spMkLst>
        </pc:spChg>
        <pc:spChg chg="add mod">
          <ac:chgData name="Judson Santiago" userId="ebb108da2f256286" providerId="LiveId" clId="{2BDA9FDC-5038-41C2-8B8A-08C096AC855D}" dt="2021-08-13T03:36:22.545" v="68" actId="1076"/>
          <ac:spMkLst>
            <pc:docMk/>
            <pc:sldMk cId="3870021878" sldId="332"/>
            <ac:spMk id="15" creationId="{7CAE3B82-EE1C-4C0D-ACAF-6B2419C56F95}"/>
          </ac:spMkLst>
        </pc:spChg>
        <pc:spChg chg="mod">
          <ac:chgData name="Judson Santiago" userId="ebb108da2f256286" providerId="LiveId" clId="{2BDA9FDC-5038-41C2-8B8A-08C096AC855D}" dt="2021-08-13T03:36:13.909" v="66" actId="1076"/>
          <ac:spMkLst>
            <pc:docMk/>
            <pc:sldMk cId="3870021878" sldId="332"/>
            <ac:spMk id="16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36:42.451" v="69" actId="1076"/>
          <ac:spMkLst>
            <pc:docMk/>
            <pc:sldMk cId="3870021878" sldId="332"/>
            <ac:spMk id="18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36:13.909" v="66" actId="1076"/>
          <ac:spMkLst>
            <pc:docMk/>
            <pc:sldMk cId="3870021878" sldId="332"/>
            <ac:spMk id="22" creationId="{00000000-0000-0000-0000-000000000000}"/>
          </ac:spMkLst>
        </pc:spChg>
        <pc:picChg chg="mod modCrop">
          <ac:chgData name="Judson Santiago" userId="ebb108da2f256286" providerId="LiveId" clId="{2BDA9FDC-5038-41C2-8B8A-08C096AC855D}" dt="2021-08-13T03:37:30.343" v="72" actId="1582"/>
          <ac:picMkLst>
            <pc:docMk/>
            <pc:sldMk cId="3870021878" sldId="332"/>
            <ac:picMk id="4" creationId="{00000000-0000-0000-0000-000000000000}"/>
          </ac:picMkLst>
        </pc:pic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2546314546" sldId="333"/>
        </pc:sldMkLst>
        <pc:spChg chg="mod">
          <ac:chgData name="Judson Santiago" userId="ebb108da2f256286" providerId="LiveId" clId="{2BDA9FDC-5038-41C2-8B8A-08C096AC855D}" dt="2021-08-13T22:52:48.824" v="2595" actId="20577"/>
          <ac:spMkLst>
            <pc:docMk/>
            <pc:sldMk cId="2546314546" sldId="333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3:00:59.550" v="2747" actId="20577"/>
          <ac:spMkLst>
            <pc:docMk/>
            <pc:sldMk cId="2546314546" sldId="333"/>
            <ac:spMk id="9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2:48:11.482" v="2538" actId="1076"/>
          <ac:spMkLst>
            <pc:docMk/>
            <pc:sldMk cId="2546314546" sldId="333"/>
            <ac:spMk id="10" creationId="{00000000-0000-0000-0000-000000000000}"/>
          </ac:spMkLst>
        </pc:spChg>
        <pc:grpChg chg="mod">
          <ac:chgData name="Judson Santiago" userId="ebb108da2f256286" providerId="LiveId" clId="{2BDA9FDC-5038-41C2-8B8A-08C096AC855D}" dt="2021-08-13T22:53:22.978" v="2616" actId="1038"/>
          <ac:grpSpMkLst>
            <pc:docMk/>
            <pc:sldMk cId="2546314546" sldId="333"/>
            <ac:grpSpMk id="5" creationId="{F9DA816E-39D8-4EA5-84DB-0DBD769F7F8E}"/>
          </ac:grpSpMkLst>
        </pc:grpChg>
        <pc:grpChg chg="mod">
          <ac:chgData name="Judson Santiago" userId="ebb108da2f256286" providerId="LiveId" clId="{2BDA9FDC-5038-41C2-8B8A-08C096AC855D}" dt="2021-08-13T22:53:22.978" v="2616" actId="1038"/>
          <ac:grpSpMkLst>
            <pc:docMk/>
            <pc:sldMk cId="2546314546" sldId="333"/>
            <ac:grpSpMk id="6" creationId="{E18AAEF5-2AE8-4D1E-AA82-F19B3CAA1E4A}"/>
          </ac:grpSpMkLst>
        </pc:grpChg>
        <pc:picChg chg="mod">
          <ac:chgData name="Judson Santiago" userId="ebb108da2f256286" providerId="LiveId" clId="{2BDA9FDC-5038-41C2-8B8A-08C096AC855D}" dt="2021-08-13T23:54:28.047" v="3951" actId="14861"/>
          <ac:picMkLst>
            <pc:docMk/>
            <pc:sldMk cId="2546314546" sldId="333"/>
            <ac:picMk id="4" creationId="{00000000-0000-0000-0000-000000000000}"/>
          </ac:picMkLst>
        </pc:picChg>
      </pc:sldChg>
      <pc:sldChg chg="addSp modSp mod modTransition">
        <pc:chgData name="Judson Santiago" userId="ebb108da2f256286" providerId="LiveId" clId="{2BDA9FDC-5038-41C2-8B8A-08C096AC855D}" dt="2021-08-13T23:55:40.376" v="3952"/>
        <pc:sldMkLst>
          <pc:docMk/>
          <pc:sldMk cId="770194530" sldId="334"/>
        </pc:sldMkLst>
        <pc:spChg chg="mod ord">
          <ac:chgData name="Judson Santiago" userId="ebb108da2f256286" providerId="LiveId" clId="{2BDA9FDC-5038-41C2-8B8A-08C096AC855D}" dt="2021-08-13T03:40:04.985" v="76" actId="167"/>
          <ac:spMkLst>
            <pc:docMk/>
            <pc:sldMk cId="770194530" sldId="334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42:29.766" v="88" actId="164"/>
          <ac:spMkLst>
            <pc:docMk/>
            <pc:sldMk cId="770194530" sldId="334"/>
            <ac:spMk id="8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03:42:34.007" v="89" actId="164"/>
          <ac:spMkLst>
            <pc:docMk/>
            <pc:sldMk cId="770194530" sldId="334"/>
            <ac:spMk id="9" creationId="{00000000-0000-0000-0000-000000000000}"/>
          </ac:spMkLst>
        </pc:spChg>
        <pc:grpChg chg="add mod">
          <ac:chgData name="Judson Santiago" userId="ebb108da2f256286" providerId="LiveId" clId="{2BDA9FDC-5038-41C2-8B8A-08C096AC855D}" dt="2021-08-13T03:42:42.273" v="91" actId="1076"/>
          <ac:grpSpMkLst>
            <pc:docMk/>
            <pc:sldMk cId="770194530" sldId="334"/>
            <ac:grpSpMk id="5" creationId="{9347D9DD-05EE-4694-B9BF-5F55E8B27291}"/>
          </ac:grpSpMkLst>
        </pc:grpChg>
        <pc:grpChg chg="add mod">
          <ac:chgData name="Judson Santiago" userId="ebb108da2f256286" providerId="LiveId" clId="{2BDA9FDC-5038-41C2-8B8A-08C096AC855D}" dt="2021-08-13T03:42:42.273" v="91" actId="1076"/>
          <ac:grpSpMkLst>
            <pc:docMk/>
            <pc:sldMk cId="770194530" sldId="334"/>
            <ac:grpSpMk id="6" creationId="{0AF50E8D-8AFD-4285-9E22-8301A3B9AFEC}"/>
          </ac:grpSpMkLst>
        </pc:grpChg>
        <pc:picChg chg="mod modCrop">
          <ac:chgData name="Judson Santiago" userId="ebb108da2f256286" providerId="LiveId" clId="{2BDA9FDC-5038-41C2-8B8A-08C096AC855D}" dt="2021-08-13T03:44:20.625" v="93" actId="732"/>
          <ac:picMkLst>
            <pc:docMk/>
            <pc:sldMk cId="770194530" sldId="334"/>
            <ac:picMk id="4" creationId="{00000000-0000-0000-0000-000000000000}"/>
          </ac:picMkLst>
        </pc:picChg>
        <pc:picChg chg="mod">
          <ac:chgData name="Judson Santiago" userId="ebb108da2f256286" providerId="LiveId" clId="{2BDA9FDC-5038-41C2-8B8A-08C096AC855D}" dt="2021-08-13T03:42:34.007" v="89" actId="164"/>
          <ac:picMkLst>
            <pc:docMk/>
            <pc:sldMk cId="770194530" sldId="334"/>
            <ac:picMk id="11" creationId="{00000000-0000-0000-0000-000000000000}"/>
          </ac:picMkLst>
        </pc:picChg>
        <pc:cxnChg chg="mod">
          <ac:chgData name="Judson Santiago" userId="ebb108da2f256286" providerId="LiveId" clId="{2BDA9FDC-5038-41C2-8B8A-08C096AC855D}" dt="2021-08-13T03:42:29.766" v="88" actId="164"/>
          <ac:cxnSpMkLst>
            <pc:docMk/>
            <pc:sldMk cId="770194530" sldId="334"/>
            <ac:cxnSpMk id="7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03:42:34.007" v="89" actId="164"/>
          <ac:cxnSpMkLst>
            <pc:docMk/>
            <pc:sldMk cId="770194530" sldId="334"/>
            <ac:cxnSpMk id="10" creationId="{00000000-0000-0000-0000-000000000000}"/>
          </ac:cxnSpMkLst>
        </pc:cxnChg>
      </pc:sldChg>
      <pc:sldChg chg="addSp del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1605964039" sldId="339"/>
        </pc:sldMkLst>
        <pc:spChg chg="mod">
          <ac:chgData name="Judson Santiago" userId="ebb108da2f256286" providerId="LiveId" clId="{2BDA9FDC-5038-41C2-8B8A-08C096AC855D}" dt="2021-08-13T22:48:56.170" v="2540" actId="948"/>
          <ac:spMkLst>
            <pc:docMk/>
            <pc:sldMk cId="1605964039" sldId="339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3:00:52.769" v="2746" actId="6549"/>
          <ac:spMkLst>
            <pc:docMk/>
            <pc:sldMk cId="1605964039" sldId="339"/>
            <ac:spMk id="9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2:52:15.749" v="2587" actId="1582"/>
          <ac:spMkLst>
            <pc:docMk/>
            <pc:sldMk cId="1605964039" sldId="339"/>
            <ac:spMk id="18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2:54:21.680" v="2649" actId="6549"/>
          <ac:spMkLst>
            <pc:docMk/>
            <pc:sldMk cId="1605964039" sldId="339"/>
            <ac:spMk id="19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22:56:04.815" v="2694" actId="20577"/>
          <ac:spMkLst>
            <pc:docMk/>
            <pc:sldMk cId="1605964039" sldId="339"/>
            <ac:spMk id="24" creationId="{C99BFF6A-F80B-48E2-8638-A79FCA6B0311}"/>
          </ac:spMkLst>
        </pc:spChg>
        <pc:spChg chg="mod">
          <ac:chgData name="Judson Santiago" userId="ebb108da2f256286" providerId="LiveId" clId="{2BDA9FDC-5038-41C2-8B8A-08C096AC855D}" dt="2021-08-13T22:56:53.949" v="2704" actId="207"/>
          <ac:spMkLst>
            <pc:docMk/>
            <pc:sldMk cId="1605964039" sldId="339"/>
            <ac:spMk id="25" creationId="{990610A9-3D88-4392-90D2-1D53A82AB162}"/>
          </ac:spMkLst>
        </pc:spChg>
        <pc:spChg chg="mod">
          <ac:chgData name="Judson Santiago" userId="ebb108da2f256286" providerId="LiveId" clId="{2BDA9FDC-5038-41C2-8B8A-08C096AC855D}" dt="2021-08-13T23:00:51.824" v="2744" actId="6549"/>
          <ac:spMkLst>
            <pc:docMk/>
            <pc:sldMk cId="1605964039" sldId="339"/>
            <ac:spMk id="26" creationId="{965FFBD3-5167-42B5-8104-E1EA6547652C}"/>
          </ac:spMkLst>
        </pc:spChg>
        <pc:grpChg chg="mod">
          <ac:chgData name="Judson Santiago" userId="ebb108da2f256286" providerId="LiveId" clId="{2BDA9FDC-5038-41C2-8B8A-08C096AC855D}" dt="2021-08-13T22:49:17.333" v="2543" actId="554"/>
          <ac:grpSpMkLst>
            <pc:docMk/>
            <pc:sldMk cId="1605964039" sldId="339"/>
            <ac:grpSpMk id="4" creationId="{2062A009-56FA-4A28-9BD3-5E86FA62E75F}"/>
          </ac:grpSpMkLst>
        </pc:grpChg>
        <pc:grpChg chg="del mod">
          <ac:chgData name="Judson Santiago" userId="ebb108da2f256286" providerId="LiveId" clId="{2BDA9FDC-5038-41C2-8B8A-08C096AC855D}" dt="2021-08-13T22:55:55.240" v="2687" actId="478"/>
          <ac:grpSpMkLst>
            <pc:docMk/>
            <pc:sldMk cId="1605964039" sldId="339"/>
            <ac:grpSpMk id="5" creationId="{AB894A17-BADE-496A-839F-864A14ECF1B8}"/>
          </ac:grpSpMkLst>
        </pc:grpChg>
        <pc:grpChg chg="add mod">
          <ac:chgData name="Judson Santiago" userId="ebb108da2f256286" providerId="LiveId" clId="{2BDA9FDC-5038-41C2-8B8A-08C096AC855D}" dt="2021-08-13T22:56:01.820" v="2689" actId="1076"/>
          <ac:grpSpMkLst>
            <pc:docMk/>
            <pc:sldMk cId="1605964039" sldId="339"/>
            <ac:grpSpMk id="23" creationId="{808EA5F1-E80C-4E2A-AE4E-41304EF340FA}"/>
          </ac:grpSpMkLst>
        </pc:grpChg>
        <pc:picChg chg="mod">
          <ac:chgData name="Judson Santiago" userId="ebb108da2f256286" providerId="LiveId" clId="{2BDA9FDC-5038-41C2-8B8A-08C096AC855D}" dt="2021-08-13T22:59:13.645" v="2734" actId="1076"/>
          <ac:picMkLst>
            <pc:docMk/>
            <pc:sldMk cId="1605964039" sldId="339"/>
            <ac:picMk id="29" creationId="{00000000-0000-0000-0000-000000000000}"/>
          </ac:picMkLst>
        </pc:picChg>
        <pc:cxnChg chg="del mod">
          <ac:chgData name="Judson Santiago" userId="ebb108da2f256286" providerId="LiveId" clId="{2BDA9FDC-5038-41C2-8B8A-08C096AC855D}" dt="2021-08-13T22:49:03.857" v="2541" actId="478"/>
          <ac:cxnSpMkLst>
            <pc:docMk/>
            <pc:sldMk cId="1605964039" sldId="339"/>
            <ac:cxnSpMk id="6" creationId="{00000000-0000-0000-0000-000000000000}"/>
          </ac:cxnSpMkLst>
        </pc:cxnChg>
        <pc:cxnChg chg="add mod">
          <ac:chgData name="Judson Santiago" userId="ebb108da2f256286" providerId="LiveId" clId="{2BDA9FDC-5038-41C2-8B8A-08C096AC855D}" dt="2021-08-13T22:55:55.240" v="2687" actId="478"/>
          <ac:cxnSpMkLst>
            <pc:docMk/>
            <pc:sldMk cId="1605964039" sldId="339"/>
            <ac:cxnSpMk id="13" creationId="{E7A97AB9-503A-479B-9F92-A9146A09573A}"/>
          </ac:cxnSpMkLst>
        </pc:cxnChg>
        <pc:cxnChg chg="mod ord">
          <ac:chgData name="Judson Santiago" userId="ebb108da2f256286" providerId="LiveId" clId="{2BDA9FDC-5038-41C2-8B8A-08C096AC855D}" dt="2021-08-13T23:00:06.435" v="2738" actId="692"/>
          <ac:cxnSpMkLst>
            <pc:docMk/>
            <pc:sldMk cId="1605964039" sldId="339"/>
            <ac:cxnSpMk id="28" creationId="{00000000-0000-0000-0000-000000000000}"/>
          </ac:cxnSpMkLst>
        </pc:cxn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3254690739" sldId="341"/>
        </pc:sldMkLst>
        <pc:spChg chg="mod">
          <ac:chgData name="Judson Santiago" userId="ebb108da2f256286" providerId="LiveId" clId="{2BDA9FDC-5038-41C2-8B8A-08C096AC855D}" dt="2021-08-13T22:37:01.068" v="2532" actId="20577"/>
          <ac:spMkLst>
            <pc:docMk/>
            <pc:sldMk cId="3254690739" sldId="341"/>
            <ac:spMk id="2" creationId="{00000000-0000-0000-0000-000000000000}"/>
          </ac:spMkLst>
        </pc:spChg>
        <pc:picChg chg="mod">
          <ac:chgData name="Judson Santiago" userId="ebb108da2f256286" providerId="LiveId" clId="{2BDA9FDC-5038-41C2-8B8A-08C096AC855D}" dt="2021-08-13T22:35:44.003" v="2506" actId="14861"/>
          <ac:picMkLst>
            <pc:docMk/>
            <pc:sldMk cId="3254690739" sldId="341"/>
            <ac:picMk id="4" creationId="{00000000-0000-0000-0000-000000000000}"/>
          </ac:picMkLst>
        </pc:picChg>
      </pc:sldChg>
      <pc:sldChg chg="add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62703225" sldId="342"/>
        </pc:sldMkLst>
        <pc:spChg chg="mod">
          <ac:chgData name="Judson Santiago" userId="ebb108da2f256286" providerId="LiveId" clId="{2BDA9FDC-5038-41C2-8B8A-08C096AC855D}" dt="2021-08-13T18:52:12.648" v="2197" actId="20577"/>
          <ac:spMkLst>
            <pc:docMk/>
            <pc:sldMk cId="62703225" sldId="342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8:58:18.147" v="2228" actId="1076"/>
          <ac:spMkLst>
            <pc:docMk/>
            <pc:sldMk cId="62703225" sldId="342"/>
            <ac:spMk id="6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8:58:18.147" v="2228" actId="1076"/>
          <ac:spMkLst>
            <pc:docMk/>
            <pc:sldMk cId="62703225" sldId="342"/>
            <ac:spMk id="7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8:58:18.147" v="2228" actId="1076"/>
          <ac:spMkLst>
            <pc:docMk/>
            <pc:sldMk cId="62703225" sldId="342"/>
            <ac:spMk id="8" creationId="{00000000-0000-0000-0000-000000000000}"/>
          </ac:spMkLst>
        </pc:spChg>
        <pc:spChg chg="add mod ord">
          <ac:chgData name="Judson Santiago" userId="ebb108da2f256286" providerId="LiveId" clId="{2BDA9FDC-5038-41C2-8B8A-08C096AC855D}" dt="2021-08-13T19:01:24.129" v="2250" actId="207"/>
          <ac:spMkLst>
            <pc:docMk/>
            <pc:sldMk cId="62703225" sldId="342"/>
            <ac:spMk id="9" creationId="{EEB1CA88-32CE-407E-9181-5AC4690A575D}"/>
          </ac:spMkLst>
        </pc:spChg>
        <pc:spChg chg="add mod ord">
          <ac:chgData name="Judson Santiago" userId="ebb108da2f256286" providerId="LiveId" clId="{2BDA9FDC-5038-41C2-8B8A-08C096AC855D}" dt="2021-08-13T19:01:28.826" v="2251" actId="207"/>
          <ac:spMkLst>
            <pc:docMk/>
            <pc:sldMk cId="62703225" sldId="342"/>
            <ac:spMk id="15" creationId="{918324EF-275C-4545-B8EC-3B7C013A38F9}"/>
          </ac:spMkLst>
        </pc:spChg>
        <pc:spChg chg="mod">
          <ac:chgData name="Judson Santiago" userId="ebb108da2f256286" providerId="LiveId" clId="{2BDA9FDC-5038-41C2-8B8A-08C096AC855D}" dt="2021-08-13T18:59:09.520" v="2232" actId="790"/>
          <ac:spMkLst>
            <pc:docMk/>
            <pc:sldMk cId="62703225" sldId="342"/>
            <ac:spMk id="18" creationId="{00000000-0000-0000-0000-000000000000}"/>
          </ac:spMkLst>
        </pc:spChg>
        <pc:spChg chg="add mod">
          <ac:chgData name="Judson Santiago" userId="ebb108da2f256286" providerId="LiveId" clId="{2BDA9FDC-5038-41C2-8B8A-08C096AC855D}" dt="2021-08-13T19:00:51.802" v="2249" actId="1076"/>
          <ac:spMkLst>
            <pc:docMk/>
            <pc:sldMk cId="62703225" sldId="342"/>
            <ac:spMk id="20" creationId="{529B4BDA-4B5B-41BF-BE8E-DA8E791E5D91}"/>
          </ac:spMkLst>
        </pc:spChg>
        <pc:spChg chg="mod">
          <ac:chgData name="Judson Santiago" userId="ebb108da2f256286" providerId="LiveId" clId="{2BDA9FDC-5038-41C2-8B8A-08C096AC855D}" dt="2021-08-13T18:58:58.803" v="2231" actId="790"/>
          <ac:spMkLst>
            <pc:docMk/>
            <pc:sldMk cId="62703225" sldId="342"/>
            <ac:spMk id="28" creationId="{00000000-0000-0000-0000-000000000000}"/>
          </ac:spMkLst>
        </pc:spChg>
        <pc:picChg chg="mod">
          <ac:chgData name="Judson Santiago" userId="ebb108da2f256286" providerId="LiveId" clId="{2BDA9FDC-5038-41C2-8B8A-08C096AC855D}" dt="2021-08-13T18:58:18.147" v="2228" actId="1076"/>
          <ac:picMkLst>
            <pc:docMk/>
            <pc:sldMk cId="62703225" sldId="342"/>
            <ac:picMk id="5" creationId="{00000000-0000-0000-0000-000000000000}"/>
          </ac:picMkLst>
        </pc:picChg>
        <pc:cxnChg chg="mod">
          <ac:chgData name="Judson Santiago" userId="ebb108da2f256286" providerId="LiveId" clId="{2BDA9FDC-5038-41C2-8B8A-08C096AC855D}" dt="2021-08-13T18:58:26.537" v="2230" actId="14100"/>
          <ac:cxnSpMkLst>
            <pc:docMk/>
            <pc:sldMk cId="62703225" sldId="342"/>
            <ac:cxnSpMk id="10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8:58:18.147" v="2228" actId="1076"/>
          <ac:cxnSpMkLst>
            <pc:docMk/>
            <pc:sldMk cId="62703225" sldId="342"/>
            <ac:cxnSpMk id="17" creationId="{00000000-0000-0000-0000-000000000000}"/>
          </ac:cxnSpMkLst>
        </pc:cxnChg>
        <pc:cxnChg chg="add mod ord">
          <ac:chgData name="Judson Santiago" userId="ebb108da2f256286" providerId="LiveId" clId="{2BDA9FDC-5038-41C2-8B8A-08C096AC855D}" dt="2021-08-13T19:00:46.589" v="2248" actId="167"/>
          <ac:cxnSpMkLst>
            <pc:docMk/>
            <pc:sldMk cId="62703225" sldId="342"/>
            <ac:cxnSpMk id="19" creationId="{F2D0F69C-BF2E-4A41-A7BE-32DECC2BBCCC}"/>
          </ac:cxnSpMkLst>
        </pc:cxnChg>
        <pc:cxnChg chg="mod">
          <ac:chgData name="Judson Santiago" userId="ebb108da2f256286" providerId="LiveId" clId="{2BDA9FDC-5038-41C2-8B8A-08C096AC855D}" dt="2021-08-13T18:58:18.147" v="2228" actId="1076"/>
          <ac:cxnSpMkLst>
            <pc:docMk/>
            <pc:sldMk cId="62703225" sldId="342"/>
            <ac:cxnSpMk id="25" creationId="{00000000-0000-0000-0000-000000000000}"/>
          </ac:cxnSpMkLst>
        </pc:cxnChg>
      </pc:sldChg>
      <pc:sldChg chg="del">
        <pc:chgData name="Judson Santiago" userId="ebb108da2f256286" providerId="LiveId" clId="{2BDA9FDC-5038-41C2-8B8A-08C096AC855D}" dt="2021-08-13T16:45:34.154" v="491" actId="47"/>
        <pc:sldMkLst>
          <pc:docMk/>
          <pc:sldMk cId="3946135633" sldId="343"/>
        </pc:sldMkLst>
      </pc:sldChg>
      <pc:sldChg chg="add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276092255" sldId="344"/>
        </pc:sldMkLst>
        <pc:spChg chg="mod">
          <ac:chgData name="Judson Santiago" userId="ebb108da2f256286" providerId="LiveId" clId="{2BDA9FDC-5038-41C2-8B8A-08C096AC855D}" dt="2021-08-13T16:27:02.392" v="291" actId="1076"/>
          <ac:spMkLst>
            <pc:docMk/>
            <pc:sldMk cId="276092255" sldId="344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8:50:40.460" v="2164" actId="20577"/>
          <ac:spMkLst>
            <pc:docMk/>
            <pc:sldMk cId="276092255" sldId="344"/>
            <ac:spMk id="3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4" creationId="{D3214438-9C84-4252-B88E-C0D3BAFAAD24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6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7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8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9" creationId="{0C1D67C0-4043-42DC-B4A7-F704BAA8DE14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16" creationId="{092E9CA9-8759-4605-B31F-8BF98FA54717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17" creationId="{67B9E528-D118-4D84-965E-27D9A01F5316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18" creationId="{59C761A6-D88C-4AAD-8B0D-ECC1BB45C37F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20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21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25:29.274" v="285" actId="164"/>
          <ac:spMkLst>
            <pc:docMk/>
            <pc:sldMk cId="276092255" sldId="344"/>
            <ac:spMk id="22" creationId="{00000000-0000-0000-0000-000000000000}"/>
          </ac:spMkLst>
        </pc:spChg>
        <pc:spChg chg="add mod">
          <ac:chgData name="Judson Santiago" userId="ebb108da2f256286" providerId="LiveId" clId="{2BDA9FDC-5038-41C2-8B8A-08C096AC855D}" dt="2021-08-13T16:28:27.598" v="312" actId="1035"/>
          <ac:spMkLst>
            <pc:docMk/>
            <pc:sldMk cId="276092255" sldId="344"/>
            <ac:spMk id="23" creationId="{C6E314FF-41B2-4B80-9F51-76553A104B87}"/>
          </ac:spMkLst>
        </pc:spChg>
        <pc:spChg chg="add mod">
          <ac:chgData name="Judson Santiago" userId="ebb108da2f256286" providerId="LiveId" clId="{2BDA9FDC-5038-41C2-8B8A-08C096AC855D}" dt="2021-08-13T16:27:05.501" v="293" actId="1037"/>
          <ac:spMkLst>
            <pc:docMk/>
            <pc:sldMk cId="276092255" sldId="344"/>
            <ac:spMk id="25" creationId="{9DCCAC39-8A2D-45F5-A0E7-E5E4B4E5DEBA}"/>
          </ac:spMkLst>
        </pc:spChg>
        <pc:spChg chg="add mod">
          <ac:chgData name="Judson Santiago" userId="ebb108da2f256286" providerId="LiveId" clId="{2BDA9FDC-5038-41C2-8B8A-08C096AC855D}" dt="2021-08-13T16:27:11.127" v="295" actId="1035"/>
          <ac:spMkLst>
            <pc:docMk/>
            <pc:sldMk cId="276092255" sldId="344"/>
            <ac:spMk id="27" creationId="{3AE3389E-3D78-4C02-B74E-2D5E737DCF25}"/>
          </ac:spMkLst>
        </pc:spChg>
        <pc:spChg chg="add mod">
          <ac:chgData name="Judson Santiago" userId="ebb108da2f256286" providerId="LiveId" clId="{2BDA9FDC-5038-41C2-8B8A-08C096AC855D}" dt="2021-08-13T16:27:11.127" v="295" actId="1035"/>
          <ac:spMkLst>
            <pc:docMk/>
            <pc:sldMk cId="276092255" sldId="344"/>
            <ac:spMk id="28" creationId="{EFB00F62-3872-48DA-97B3-6D83D6C2A5FA}"/>
          </ac:spMkLst>
        </pc:spChg>
        <pc:spChg chg="add mod">
          <ac:chgData name="Judson Santiago" userId="ebb108da2f256286" providerId="LiveId" clId="{2BDA9FDC-5038-41C2-8B8A-08C096AC855D}" dt="2021-08-13T16:28:20.254" v="310" actId="554"/>
          <ac:spMkLst>
            <pc:docMk/>
            <pc:sldMk cId="276092255" sldId="344"/>
            <ac:spMk id="29" creationId="{69B27CBF-0EA3-404A-A9DB-01B81D45B8BB}"/>
          </ac:spMkLst>
        </pc:spChg>
        <pc:spChg chg="add mod">
          <ac:chgData name="Judson Santiago" userId="ebb108da2f256286" providerId="LiveId" clId="{2BDA9FDC-5038-41C2-8B8A-08C096AC855D}" dt="2021-08-13T16:28:20.254" v="310" actId="554"/>
          <ac:spMkLst>
            <pc:docMk/>
            <pc:sldMk cId="276092255" sldId="344"/>
            <ac:spMk id="30" creationId="{F60F4DA0-6541-4D6B-85EB-5222D371B807}"/>
          </ac:spMkLst>
        </pc:spChg>
        <pc:spChg chg="add mod">
          <ac:chgData name="Judson Santiago" userId="ebb108da2f256286" providerId="LiveId" clId="{2BDA9FDC-5038-41C2-8B8A-08C096AC855D}" dt="2021-08-13T16:27:11.127" v="295" actId="1035"/>
          <ac:spMkLst>
            <pc:docMk/>
            <pc:sldMk cId="276092255" sldId="344"/>
            <ac:spMk id="31" creationId="{AB2006C8-426E-452F-8A44-9909F18CEB72}"/>
          </ac:spMkLst>
        </pc:spChg>
        <pc:spChg chg="add mod">
          <ac:chgData name="Judson Santiago" userId="ebb108da2f256286" providerId="LiveId" clId="{2BDA9FDC-5038-41C2-8B8A-08C096AC855D}" dt="2021-08-13T16:27:11.127" v="295" actId="1035"/>
          <ac:spMkLst>
            <pc:docMk/>
            <pc:sldMk cId="276092255" sldId="344"/>
            <ac:spMk id="32" creationId="{6A480C3A-F24A-45A7-8127-EB5D5A542107}"/>
          </ac:spMkLst>
        </pc:spChg>
        <pc:grpChg chg="add mod">
          <ac:chgData name="Judson Santiago" userId="ebb108da2f256286" providerId="LiveId" clId="{2BDA9FDC-5038-41C2-8B8A-08C096AC855D}" dt="2021-08-13T16:25:29.274" v="285" actId="164"/>
          <ac:grpSpMkLst>
            <pc:docMk/>
            <pc:sldMk cId="276092255" sldId="344"/>
            <ac:grpSpMk id="12" creationId="{E5347C2A-B6F6-4B5F-82E0-019A304CFF31}"/>
          </ac:grpSpMkLst>
        </pc:grpChg>
        <pc:picChg chg="mod ord">
          <ac:chgData name="Judson Santiago" userId="ebb108da2f256286" providerId="LiveId" clId="{2BDA9FDC-5038-41C2-8B8A-08C096AC855D}" dt="2021-08-13T16:27:48.267" v="296" actId="208"/>
          <ac:picMkLst>
            <pc:docMk/>
            <pc:sldMk cId="276092255" sldId="344"/>
            <ac:picMk id="24" creationId="{00000000-0000-0000-0000-000000000000}"/>
          </ac:picMkLst>
        </pc:picChg>
        <pc:cxnChg chg="mod">
          <ac:chgData name="Judson Santiago" userId="ebb108da2f256286" providerId="LiveId" clId="{2BDA9FDC-5038-41C2-8B8A-08C096AC855D}" dt="2021-08-13T16:25:29.274" v="285" actId="164"/>
          <ac:cxnSpMkLst>
            <pc:docMk/>
            <pc:sldMk cId="276092255" sldId="344"/>
            <ac:cxnSpMk id="10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25:29.274" v="285" actId="164"/>
          <ac:cxnSpMkLst>
            <pc:docMk/>
            <pc:sldMk cId="276092255" sldId="344"/>
            <ac:cxnSpMk id="11" creationId="{00000000-0000-0000-0000-000000000000}"/>
          </ac:cxnSpMkLst>
        </pc:cxnChg>
      </pc:sldChg>
      <pc:sldChg chg="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4092623257" sldId="345"/>
        </pc:sldMkLst>
        <pc:spChg chg="mod">
          <ac:chgData name="Judson Santiago" userId="ebb108da2f256286" providerId="LiveId" clId="{2BDA9FDC-5038-41C2-8B8A-08C096AC855D}" dt="2021-08-13T05:50:59.107" v="96" actId="948"/>
          <ac:spMkLst>
            <pc:docMk/>
            <pc:sldMk cId="4092623257" sldId="345"/>
            <ac:spMk id="2" creationId="{D775B55B-FF62-413B-A89F-775225226557}"/>
          </ac:spMkLst>
        </pc:spChg>
        <pc:spChg chg="mod">
          <ac:chgData name="Judson Santiago" userId="ebb108da2f256286" providerId="LiveId" clId="{2BDA9FDC-5038-41C2-8B8A-08C096AC855D}" dt="2021-08-13T23:53:16.508" v="3949" actId="20577"/>
          <ac:spMkLst>
            <pc:docMk/>
            <pc:sldMk cId="4092623257" sldId="345"/>
            <ac:spMk id="4" creationId="{06F3D240-8F07-47F6-A14D-0B5552C8C29F}"/>
          </ac:spMkLst>
        </pc:spChg>
      </pc:sldChg>
      <pc:sldChg chg="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1866353798" sldId="346"/>
        </pc:sldMkLst>
        <pc:spChg chg="mod">
          <ac:chgData name="Judson Santiago" userId="ebb108da2f256286" providerId="LiveId" clId="{2BDA9FDC-5038-41C2-8B8A-08C096AC855D}" dt="2021-08-13T17:44:44.878" v="1318" actId="20577"/>
          <ac:spMkLst>
            <pc:docMk/>
            <pc:sldMk cId="1866353798" sldId="346"/>
            <ac:spMk id="3" creationId="{76AD2761-4CD1-40D7-A348-03769F506D96}"/>
          </ac:spMkLst>
        </pc:spChg>
        <pc:spChg chg="mod">
          <ac:chgData name="Judson Santiago" userId="ebb108da2f256286" providerId="LiveId" clId="{2BDA9FDC-5038-41C2-8B8A-08C096AC855D}" dt="2021-08-13T16:52:41.807" v="647" actId="20577"/>
          <ac:spMkLst>
            <pc:docMk/>
            <pc:sldMk cId="1866353798" sldId="346"/>
            <ac:spMk id="4" creationId="{35518306-9260-480F-8162-AD28BB28E112}"/>
          </ac:spMkLst>
        </pc:spChg>
        <pc:spChg chg="mod">
          <ac:chgData name="Judson Santiago" userId="ebb108da2f256286" providerId="LiveId" clId="{2BDA9FDC-5038-41C2-8B8A-08C096AC855D}" dt="2021-08-13T16:54:53.088" v="690"/>
          <ac:spMkLst>
            <pc:docMk/>
            <pc:sldMk cId="1866353798" sldId="346"/>
            <ac:spMk id="5" creationId="{A2720B3C-3EBF-4AF9-BB4F-DA762B457C60}"/>
          </ac:spMkLst>
        </pc:spChg>
        <pc:spChg chg="mod">
          <ac:chgData name="Judson Santiago" userId="ebb108da2f256286" providerId="LiveId" clId="{2BDA9FDC-5038-41C2-8B8A-08C096AC855D}" dt="2021-08-13T16:53:00.120" v="683" actId="14100"/>
          <ac:spMkLst>
            <pc:docMk/>
            <pc:sldMk cId="1866353798" sldId="346"/>
            <ac:spMk id="6" creationId="{05D5BF23-C1B9-47F8-897C-9A62EB08EAB9}"/>
          </ac:spMkLst>
        </pc:spChg>
        <pc:spChg chg="mod">
          <ac:chgData name="Judson Santiago" userId="ebb108da2f256286" providerId="LiveId" clId="{2BDA9FDC-5038-41C2-8B8A-08C096AC855D}" dt="2021-08-13T16:55:04.245" v="724" actId="14100"/>
          <ac:spMkLst>
            <pc:docMk/>
            <pc:sldMk cId="1866353798" sldId="346"/>
            <ac:spMk id="8" creationId="{A4B5C67A-F0BA-4683-9E79-F19F1B5F1855}"/>
          </ac:spMkLst>
        </pc:sp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4059882341" sldId="347"/>
        </pc:sldMkLst>
        <pc:spChg chg="mod">
          <ac:chgData name="Judson Santiago" userId="ebb108da2f256286" providerId="LiveId" clId="{2BDA9FDC-5038-41C2-8B8A-08C096AC855D}" dt="2021-08-13T17:17:27.397" v="1205" actId="207"/>
          <ac:spMkLst>
            <pc:docMk/>
            <pc:sldMk cId="4059882341" sldId="347"/>
            <ac:spMk id="2" creationId="{91B07BF2-7E23-4B5A-BAB9-EF4917FA728D}"/>
          </ac:spMkLst>
        </pc:spChg>
        <pc:spChg chg="mod">
          <ac:chgData name="Judson Santiago" userId="ebb108da2f256286" providerId="LiveId" clId="{2BDA9FDC-5038-41C2-8B8A-08C096AC855D}" dt="2021-08-13T17:45:27.037" v="1319"/>
          <ac:spMkLst>
            <pc:docMk/>
            <pc:sldMk cId="4059882341" sldId="347"/>
            <ac:spMk id="3" creationId="{FB6E8971-0BFA-4A62-87F5-15D1AF0527F8}"/>
          </ac:spMkLst>
        </pc:spChg>
        <pc:spChg chg="mod">
          <ac:chgData name="Judson Santiago" userId="ebb108da2f256286" providerId="LiveId" clId="{2BDA9FDC-5038-41C2-8B8A-08C096AC855D}" dt="2021-08-13T17:16:27.132" v="1204" actId="207"/>
          <ac:spMkLst>
            <pc:docMk/>
            <pc:sldMk cId="4059882341" sldId="347"/>
            <ac:spMk id="4" creationId="{091F6F25-2DE9-4B77-BA1E-E7DD597625C3}"/>
          </ac:spMkLst>
        </pc:sp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3860724368" sldId="348"/>
        </pc:sldMkLst>
        <pc:spChg chg="mod">
          <ac:chgData name="Judson Santiago" userId="ebb108da2f256286" providerId="LiveId" clId="{2BDA9FDC-5038-41C2-8B8A-08C096AC855D}" dt="2021-08-13T17:45:37.008" v="1326" actId="20577"/>
          <ac:spMkLst>
            <pc:docMk/>
            <pc:sldMk cId="3860724368" sldId="348"/>
            <ac:spMk id="3" creationId="{0EEE862C-A330-4A3F-BF88-F557AF3FD777}"/>
          </ac:spMkLst>
        </pc:spChg>
        <pc:spChg chg="mod">
          <ac:chgData name="Judson Santiago" userId="ebb108da2f256286" providerId="LiveId" clId="{2BDA9FDC-5038-41C2-8B8A-08C096AC855D}" dt="2021-08-13T17:19:13.689" v="1210" actId="207"/>
          <ac:spMkLst>
            <pc:docMk/>
            <pc:sldMk cId="3860724368" sldId="348"/>
            <ac:spMk id="4" creationId="{6CC12C35-9E7B-408E-B776-5FEB4BF00272}"/>
          </ac:spMkLst>
        </pc:spChg>
        <pc:spChg chg="mod">
          <ac:chgData name="Judson Santiago" userId="ebb108da2f256286" providerId="LiveId" clId="{2BDA9FDC-5038-41C2-8B8A-08C096AC855D}" dt="2021-08-13T17:19:04.830" v="1208" actId="207"/>
          <ac:spMkLst>
            <pc:docMk/>
            <pc:sldMk cId="3860724368" sldId="348"/>
            <ac:spMk id="5" creationId="{37F0012C-D13B-488E-910D-6F9A4D975AB4}"/>
          </ac:spMkLst>
        </pc:spChg>
      </pc:sldChg>
      <pc:sldChg chg="addSp del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1729923918" sldId="349"/>
        </pc:sldMkLst>
        <pc:spChg chg="mod">
          <ac:chgData name="Judson Santiago" userId="ebb108da2f256286" providerId="LiveId" clId="{2BDA9FDC-5038-41C2-8B8A-08C096AC855D}" dt="2021-08-13T17:29:04.654" v="1226" actId="20577"/>
          <ac:spMkLst>
            <pc:docMk/>
            <pc:sldMk cId="1729923918" sldId="349"/>
            <ac:spMk id="2" creationId="{9D1337B4-7536-40D5-BD60-043C7857C773}"/>
          </ac:spMkLst>
        </pc:spChg>
        <pc:spChg chg="mod">
          <ac:chgData name="Judson Santiago" userId="ebb108da2f256286" providerId="LiveId" clId="{2BDA9FDC-5038-41C2-8B8A-08C096AC855D}" dt="2021-08-13T17:45:50.485" v="1327"/>
          <ac:spMkLst>
            <pc:docMk/>
            <pc:sldMk cId="1729923918" sldId="349"/>
            <ac:spMk id="3" creationId="{9E2BD6C3-A225-4261-B08B-4B9465AAD8CE}"/>
          </ac:spMkLst>
        </pc:spChg>
        <pc:spChg chg="mod">
          <ac:chgData name="Judson Santiago" userId="ebb108da2f256286" providerId="LiveId" clId="{2BDA9FDC-5038-41C2-8B8A-08C096AC855D}" dt="2021-08-13T18:12:43.306" v="1414" actId="1038"/>
          <ac:spMkLst>
            <pc:docMk/>
            <pc:sldMk cId="1729923918" sldId="349"/>
            <ac:spMk id="6" creationId="{680F888E-8F89-431C-83D9-B910B99D4004}"/>
          </ac:spMkLst>
        </pc:spChg>
        <pc:spChg chg="mod">
          <ac:chgData name="Judson Santiago" userId="ebb108da2f256286" providerId="LiveId" clId="{2BDA9FDC-5038-41C2-8B8A-08C096AC855D}" dt="2021-08-13T17:31:22.138" v="1227"/>
          <ac:spMkLst>
            <pc:docMk/>
            <pc:sldMk cId="1729923918" sldId="349"/>
            <ac:spMk id="10" creationId="{70D9D757-E170-4D39-BB55-66773203E4BB}"/>
          </ac:spMkLst>
        </pc:spChg>
        <pc:spChg chg="mod">
          <ac:chgData name="Judson Santiago" userId="ebb108da2f256286" providerId="LiveId" clId="{2BDA9FDC-5038-41C2-8B8A-08C096AC855D}" dt="2021-08-13T17:31:22.138" v="1227"/>
          <ac:spMkLst>
            <pc:docMk/>
            <pc:sldMk cId="1729923918" sldId="349"/>
            <ac:spMk id="11" creationId="{698BF313-5A3D-4614-90C3-075BF61DB30D}"/>
          </ac:spMkLst>
        </pc:spChg>
        <pc:grpChg chg="add del mod">
          <ac:chgData name="Judson Santiago" userId="ebb108da2f256286" providerId="LiveId" clId="{2BDA9FDC-5038-41C2-8B8A-08C096AC855D}" dt="2021-08-13T18:15:45.416" v="1442" actId="478"/>
          <ac:grpSpMkLst>
            <pc:docMk/>
            <pc:sldMk cId="1729923918" sldId="349"/>
            <ac:grpSpMk id="9" creationId="{90023983-6BE8-4DAB-B622-59EDFB10BE7C}"/>
          </ac:grpSpMkLst>
        </pc:grpChg>
        <pc:picChg chg="add del mod">
          <ac:chgData name="Judson Santiago" userId="ebb108da2f256286" providerId="LiveId" clId="{2BDA9FDC-5038-41C2-8B8A-08C096AC855D}" dt="2021-08-13T18:08:55.745" v="1375" actId="478"/>
          <ac:picMkLst>
            <pc:docMk/>
            <pc:sldMk cId="1729923918" sldId="349"/>
            <ac:picMk id="5" creationId="{15A0222D-EEDE-40D8-ACB2-802A0FFC43CE}"/>
          </ac:picMkLst>
        </pc:picChg>
        <pc:picChg chg="del">
          <ac:chgData name="Judson Santiago" userId="ebb108da2f256286" providerId="LiveId" clId="{2BDA9FDC-5038-41C2-8B8A-08C096AC855D}" dt="2021-08-13T18:12:24.180" v="1405" actId="478"/>
          <ac:picMkLst>
            <pc:docMk/>
            <pc:sldMk cId="1729923918" sldId="349"/>
            <ac:picMk id="8" creationId="{D4376372-1076-445E-B06E-00B1D341C0E0}"/>
          </ac:picMkLst>
        </pc:picChg>
        <pc:picChg chg="add del mod modCrop">
          <ac:chgData name="Judson Santiago" userId="ebb108da2f256286" providerId="LiveId" clId="{2BDA9FDC-5038-41C2-8B8A-08C096AC855D}" dt="2021-08-13T18:11:28.733" v="1395" actId="478"/>
          <ac:picMkLst>
            <pc:docMk/>
            <pc:sldMk cId="1729923918" sldId="349"/>
            <ac:picMk id="13" creationId="{B2B4DE28-0DB9-48BE-B604-E42DA6CA541D}"/>
          </ac:picMkLst>
        </pc:picChg>
        <pc:picChg chg="add mod ord modCrop">
          <ac:chgData name="Judson Santiago" userId="ebb108da2f256286" providerId="LiveId" clId="{2BDA9FDC-5038-41C2-8B8A-08C096AC855D}" dt="2021-08-13T18:12:35.352" v="1407" actId="167"/>
          <ac:picMkLst>
            <pc:docMk/>
            <pc:sldMk cId="1729923918" sldId="349"/>
            <ac:picMk id="15" creationId="{A167D46A-EE5D-4719-98A1-890C11460910}"/>
          </ac:picMkLst>
        </pc:picChg>
      </pc:sldChg>
      <pc:sldChg chg="modSp mod modTransition">
        <pc:chgData name="Judson Santiago" userId="ebb108da2f256286" providerId="LiveId" clId="{2BDA9FDC-5038-41C2-8B8A-08C096AC855D}" dt="2021-08-13T23:55:40.376" v="3952"/>
        <pc:sldMkLst>
          <pc:docMk/>
          <pc:sldMk cId="2079654187" sldId="350"/>
        </pc:sldMkLst>
        <pc:spChg chg="mod">
          <ac:chgData name="Judson Santiago" userId="ebb108da2f256286" providerId="LiveId" clId="{2BDA9FDC-5038-41C2-8B8A-08C096AC855D}" dt="2021-08-13T18:04:48.241" v="1350" actId="6549"/>
          <ac:spMkLst>
            <pc:docMk/>
            <pc:sldMk cId="2079654187" sldId="350"/>
            <ac:spMk id="2" creationId="{74FC3833-02B9-4BA6-9813-016F505FFECE}"/>
          </ac:spMkLst>
        </pc:spChg>
        <pc:spChg chg="mod">
          <ac:chgData name="Judson Santiago" userId="ebb108da2f256286" providerId="LiveId" clId="{2BDA9FDC-5038-41C2-8B8A-08C096AC855D}" dt="2021-08-13T17:45:53.682" v="1328"/>
          <ac:spMkLst>
            <pc:docMk/>
            <pc:sldMk cId="2079654187" sldId="350"/>
            <ac:spMk id="3" creationId="{0EEE862C-A330-4A3F-BF88-F557AF3FD777}"/>
          </ac:spMkLst>
        </pc:spChg>
        <pc:spChg chg="mod">
          <ac:chgData name="Judson Santiago" userId="ebb108da2f256286" providerId="LiveId" clId="{2BDA9FDC-5038-41C2-8B8A-08C096AC855D}" dt="2021-08-13T17:46:22.138" v="1331" actId="207"/>
          <ac:spMkLst>
            <pc:docMk/>
            <pc:sldMk cId="2079654187" sldId="350"/>
            <ac:spMk id="5" creationId="{37F0012C-D13B-488E-910D-6F9A4D975AB4}"/>
          </ac:spMkLst>
        </pc:spChg>
      </pc:sldChg>
      <pc:sldChg chg="addSp del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3069133184" sldId="351"/>
        </pc:sldMkLst>
        <pc:spChg chg="mod">
          <ac:chgData name="Judson Santiago" userId="ebb108da2f256286" providerId="LiveId" clId="{2BDA9FDC-5038-41C2-8B8A-08C096AC855D}" dt="2021-08-13T18:06:28.288" v="1366" actId="6549"/>
          <ac:spMkLst>
            <pc:docMk/>
            <pc:sldMk cId="3069133184" sldId="351"/>
            <ac:spMk id="2" creationId="{9D1337B4-7536-40D5-BD60-043C7857C773}"/>
          </ac:spMkLst>
        </pc:spChg>
        <pc:spChg chg="mod">
          <ac:chgData name="Judson Santiago" userId="ebb108da2f256286" providerId="LiveId" clId="{2BDA9FDC-5038-41C2-8B8A-08C096AC855D}" dt="2021-08-13T17:45:57.493" v="1329"/>
          <ac:spMkLst>
            <pc:docMk/>
            <pc:sldMk cId="3069133184" sldId="351"/>
            <ac:spMk id="3" creationId="{9E2BD6C3-A225-4261-B08B-4B9465AAD8CE}"/>
          </ac:spMkLst>
        </pc:spChg>
        <pc:spChg chg="mod">
          <ac:chgData name="Judson Santiago" userId="ebb108da2f256286" providerId="LiveId" clId="{2BDA9FDC-5038-41C2-8B8A-08C096AC855D}" dt="2021-08-13T18:14:34.512" v="1441" actId="1036"/>
          <ac:spMkLst>
            <pc:docMk/>
            <pc:sldMk cId="3069133184" sldId="351"/>
            <ac:spMk id="6" creationId="{680F888E-8F89-431C-83D9-B910B99D4004}"/>
          </ac:spMkLst>
        </pc:spChg>
        <pc:spChg chg="mod">
          <ac:chgData name="Judson Santiago" userId="ebb108da2f256286" providerId="LiveId" clId="{2BDA9FDC-5038-41C2-8B8A-08C096AC855D}" dt="2021-08-13T17:33:03.799" v="1300"/>
          <ac:spMkLst>
            <pc:docMk/>
            <pc:sldMk cId="3069133184" sldId="351"/>
            <ac:spMk id="10" creationId="{E1120069-54DD-46F3-A59F-B28D93CB4EA7}"/>
          </ac:spMkLst>
        </pc:spChg>
        <pc:spChg chg="mod">
          <ac:chgData name="Judson Santiago" userId="ebb108da2f256286" providerId="LiveId" clId="{2BDA9FDC-5038-41C2-8B8A-08C096AC855D}" dt="2021-08-13T17:33:03.799" v="1300"/>
          <ac:spMkLst>
            <pc:docMk/>
            <pc:sldMk cId="3069133184" sldId="351"/>
            <ac:spMk id="11" creationId="{0E57926F-8C1D-4FC5-804F-6BCA7130EFC5}"/>
          </ac:spMkLst>
        </pc:spChg>
        <pc:grpChg chg="add mod">
          <ac:chgData name="Judson Santiago" userId="ebb108da2f256286" providerId="LiveId" clId="{2BDA9FDC-5038-41C2-8B8A-08C096AC855D}" dt="2021-08-13T17:33:03.799" v="1300"/>
          <ac:grpSpMkLst>
            <pc:docMk/>
            <pc:sldMk cId="3069133184" sldId="351"/>
            <ac:grpSpMk id="8" creationId="{5F40F485-5C87-4068-BF0D-85D9CA6FD2E2}"/>
          </ac:grpSpMkLst>
        </pc:grpChg>
        <pc:picChg chg="add mod ord modCrop">
          <ac:chgData name="Judson Santiago" userId="ebb108da2f256286" providerId="LiveId" clId="{2BDA9FDC-5038-41C2-8B8A-08C096AC855D}" dt="2021-08-13T18:14:24.606" v="1422" actId="167"/>
          <ac:picMkLst>
            <pc:docMk/>
            <pc:sldMk cId="3069133184" sldId="351"/>
            <ac:picMk id="5" creationId="{A49D3A6E-E536-4D21-80AB-68C99F393FD1}"/>
          </ac:picMkLst>
        </pc:picChg>
        <pc:picChg chg="del">
          <ac:chgData name="Judson Santiago" userId="ebb108da2f256286" providerId="LiveId" clId="{2BDA9FDC-5038-41C2-8B8A-08C096AC855D}" dt="2021-08-13T18:14:21.419" v="1421" actId="478"/>
          <ac:picMkLst>
            <pc:docMk/>
            <pc:sldMk cId="3069133184" sldId="351"/>
            <ac:picMk id="9" creationId="{58F88FB1-B712-4107-8CCD-6498F1F08798}"/>
          </ac:picMkLst>
        </pc:picChg>
      </pc:sldChg>
      <pc:sldChg chg="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4174280771" sldId="352"/>
        </pc:sldMkLst>
        <pc:spChg chg="mod">
          <ac:chgData name="Judson Santiago" userId="ebb108da2f256286" providerId="LiveId" clId="{2BDA9FDC-5038-41C2-8B8A-08C096AC855D}" dt="2021-08-13T18:46:57.913" v="1972" actId="20577"/>
          <ac:spMkLst>
            <pc:docMk/>
            <pc:sldMk cId="4174280771" sldId="352"/>
            <ac:spMk id="2" creationId="{74FC3833-02B9-4BA6-9813-016F505FFECE}"/>
          </ac:spMkLst>
        </pc:spChg>
        <pc:spChg chg="mod">
          <ac:chgData name="Judson Santiago" userId="ebb108da2f256286" providerId="LiveId" clId="{2BDA9FDC-5038-41C2-8B8A-08C096AC855D}" dt="2021-08-13T18:25:50.349" v="1511" actId="20577"/>
          <ac:spMkLst>
            <pc:docMk/>
            <pc:sldMk cId="4174280771" sldId="352"/>
            <ac:spMk id="3" creationId="{0EEE862C-A330-4A3F-BF88-F557AF3FD777}"/>
          </ac:spMkLst>
        </pc:spChg>
      </pc:sldChg>
      <pc:sldChg chg="addSp delSp modSp mod modTransition modNotesTx">
        <pc:chgData name="Judson Santiago" userId="ebb108da2f256286" providerId="LiveId" clId="{2BDA9FDC-5038-41C2-8B8A-08C096AC855D}" dt="2021-08-13T23:55:40.376" v="3952"/>
        <pc:sldMkLst>
          <pc:docMk/>
          <pc:sldMk cId="2912608210" sldId="353"/>
        </pc:sldMkLst>
        <pc:spChg chg="mod">
          <ac:chgData name="Judson Santiago" userId="ebb108da2f256286" providerId="LiveId" clId="{2BDA9FDC-5038-41C2-8B8A-08C096AC855D}" dt="2021-08-13T19:16:35.161" v="2399" actId="207"/>
          <ac:spMkLst>
            <pc:docMk/>
            <pc:sldMk cId="2912608210" sldId="353"/>
            <ac:spMk id="2" creationId="{668700A0-D2C9-4B45-A0A7-F4F65D0E5D85}"/>
          </ac:spMkLst>
        </pc:spChg>
        <pc:spChg chg="mod">
          <ac:chgData name="Judson Santiago" userId="ebb108da2f256286" providerId="LiveId" clId="{2BDA9FDC-5038-41C2-8B8A-08C096AC855D}" dt="2021-08-13T19:13:09.684" v="2260" actId="1035"/>
          <ac:spMkLst>
            <pc:docMk/>
            <pc:sldMk cId="2912608210" sldId="353"/>
            <ac:spMk id="4" creationId="{8C411341-3A52-4248-9297-95B935FD29E1}"/>
          </ac:spMkLst>
        </pc:spChg>
        <pc:spChg chg="mod">
          <ac:chgData name="Judson Santiago" userId="ebb108da2f256286" providerId="LiveId" clId="{2BDA9FDC-5038-41C2-8B8A-08C096AC855D}" dt="2021-08-13T19:16:51.035" v="2400" actId="1076"/>
          <ac:spMkLst>
            <pc:docMk/>
            <pc:sldMk cId="2912608210" sldId="353"/>
            <ac:spMk id="5" creationId="{EA63EBD5-25AD-4E78-9ACB-30281C33A38E}"/>
          </ac:spMkLst>
        </pc:spChg>
        <pc:spChg chg="mod">
          <ac:chgData name="Judson Santiago" userId="ebb108da2f256286" providerId="LiveId" clId="{2BDA9FDC-5038-41C2-8B8A-08C096AC855D}" dt="2021-08-13T17:31:29.511" v="1228"/>
          <ac:spMkLst>
            <pc:docMk/>
            <pc:sldMk cId="2912608210" sldId="353"/>
            <ac:spMk id="10" creationId="{9A8CFB40-C159-4359-8758-92F024E0C103}"/>
          </ac:spMkLst>
        </pc:spChg>
        <pc:spChg chg="mod">
          <ac:chgData name="Judson Santiago" userId="ebb108da2f256286" providerId="LiveId" clId="{2BDA9FDC-5038-41C2-8B8A-08C096AC855D}" dt="2021-08-13T17:31:29.511" v="1228"/>
          <ac:spMkLst>
            <pc:docMk/>
            <pc:sldMk cId="2912608210" sldId="353"/>
            <ac:spMk id="11" creationId="{F1A292A8-27E8-44F1-B814-6B0F1EFCF35F}"/>
          </ac:spMkLst>
        </pc:spChg>
        <pc:spChg chg="add del mod">
          <ac:chgData name="Judson Santiago" userId="ebb108da2f256286" providerId="LiveId" clId="{2BDA9FDC-5038-41C2-8B8A-08C096AC855D}" dt="2021-08-13T19:14:12.778" v="2266" actId="478"/>
          <ac:spMkLst>
            <pc:docMk/>
            <pc:sldMk cId="2912608210" sldId="353"/>
            <ac:spMk id="13" creationId="{916C1287-62F4-4D3B-B8C4-3DADE1786B44}"/>
          </ac:spMkLst>
        </pc:spChg>
        <pc:grpChg chg="add del mod">
          <ac:chgData name="Judson Santiago" userId="ebb108da2f256286" providerId="LiveId" clId="{2BDA9FDC-5038-41C2-8B8A-08C096AC855D}" dt="2021-08-13T17:31:32.027" v="1229" actId="478"/>
          <ac:grpSpMkLst>
            <pc:docMk/>
            <pc:sldMk cId="2912608210" sldId="353"/>
            <ac:grpSpMk id="9" creationId="{EC302660-E9E4-4758-B81D-69DDC2AFF1C0}"/>
          </ac:grpSpMkLst>
        </pc:grpChg>
      </pc:sldChg>
      <pc:sldChg chg="addSp delSp modSp add mod modTransition modNotesTx">
        <pc:chgData name="Judson Santiago" userId="ebb108da2f256286" providerId="LiveId" clId="{2BDA9FDC-5038-41C2-8B8A-08C096AC855D}" dt="2021-08-13T23:55:40.376" v="3952"/>
        <pc:sldMkLst>
          <pc:docMk/>
          <pc:sldMk cId="4178963730" sldId="354"/>
        </pc:sldMkLst>
        <pc:spChg chg="mod">
          <ac:chgData name="Judson Santiago" userId="ebb108da2f256286" providerId="LiveId" clId="{2BDA9FDC-5038-41C2-8B8A-08C096AC855D}" dt="2021-08-13T16:47:06.417" v="554" actId="948"/>
          <ac:spMkLst>
            <pc:docMk/>
            <pc:sldMk cId="4178963730" sldId="354"/>
            <ac:spMk id="2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8:50:44.882" v="2171" actId="20577"/>
          <ac:spMkLst>
            <pc:docMk/>
            <pc:sldMk cId="4178963730" sldId="354"/>
            <ac:spMk id="3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32:53.653" v="364" actId="6549"/>
          <ac:spMkLst>
            <pc:docMk/>
            <pc:sldMk cId="4178963730" sldId="354"/>
            <ac:spMk id="27" creationId="{00000000-0000-0000-0000-000000000000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55" creationId="{EA72C7B4-25D3-48C1-8402-E16F792BEAD4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56" creationId="{768257BF-55E4-4DD5-8A1B-CCB18BFF2855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57" creationId="{390F12F0-FC5F-4E88-A832-A21814D9F254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58" creationId="{D6EC42A7-7181-4367-B5F1-6A8ACD062C86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0" creationId="{0C2165BE-C387-4A64-8A1D-733B6E9E8E1A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1" creationId="{30E7FE3B-3092-4371-924F-FB9A681E78A3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2" creationId="{2E3C368B-F72D-477B-99D0-60DD1C758EF1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3" creationId="{E7961C57-E354-41F1-AF50-D29BE3B44AC2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4" creationId="{6EB5973E-65EB-4AB2-98FE-B21F51381C97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5" creationId="{44546AAA-9386-4E93-B2E2-9D5FAC351F62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6" creationId="{6CC8FA12-80EC-4843-A332-922AD9E76376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7" creationId="{CCD2CA2D-8AE8-4237-A5D8-B9A0174F69F8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68" creationId="{1E0E5A30-A0C5-4FA2-9F60-DF09738C745D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70" creationId="{EB55B7D0-8A09-48FC-A63D-1315929489FD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71" creationId="{A01B4979-4BD3-4ECD-9578-41C9EBBBDB26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78" creationId="{B755370F-C78C-4B12-BD92-E3125DFBE273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0" creationId="{C908BB71-BBDF-42FB-8516-DDE7601D58A7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1" creationId="{477E87BA-6F35-4E86-B067-EF399DB2300D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3" creationId="{DF332462-5395-427F-9BA9-4F9798EE13FF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4" creationId="{AA962BF7-092A-46B2-9B68-0AA3F085688E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5" creationId="{8526311A-4EED-4542-BE5D-E24717320C9A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6" creationId="{20F15045-808B-4B34-9693-997ABFD8AF40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7" creationId="{E3E2D88B-D27E-4F0F-B1DB-0575A3B87F0B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8" creationId="{4EE24D97-8C63-4895-9DF3-5CFC4B55A25E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89" creationId="{9332CCE8-48FC-44E0-A26F-11D0474D2277}"/>
          </ac:spMkLst>
        </pc:spChg>
        <pc:spChg chg="mod">
          <ac:chgData name="Judson Santiago" userId="ebb108da2f256286" providerId="LiveId" clId="{2BDA9FDC-5038-41C2-8B8A-08C096AC855D}" dt="2021-08-13T16:33:08.121" v="370"/>
          <ac:spMkLst>
            <pc:docMk/>
            <pc:sldMk cId="4178963730" sldId="354"/>
            <ac:spMk id="90" creationId="{6B731F57-DC7C-4ACC-BEC4-A163DDAE7FE7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93" creationId="{DADDA8AA-2EA7-4DA3-8B81-20B54C2017F8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94" creationId="{3CF8F607-0DD5-499F-A850-26572CC5D7BB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95" creationId="{B2EB0253-03CC-4E02-9612-EA95CCDE16EE}"/>
          </ac:spMkLst>
        </pc:spChg>
        <pc:spChg chg="mod">
          <ac:chgData name="Judson Santiago" userId="ebb108da2f256286" providerId="LiveId" clId="{2BDA9FDC-5038-41C2-8B8A-08C096AC855D}" dt="2021-08-13T16:41:29.677" v="486" actId="207"/>
          <ac:spMkLst>
            <pc:docMk/>
            <pc:sldMk cId="4178963730" sldId="354"/>
            <ac:spMk id="96" creationId="{88446E37-8A2F-4DE8-82AE-2655E18F82A2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97" creationId="{6F8B03DE-E6FE-4763-B289-D144CA690F99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98" creationId="{219972EF-E41C-4F74-9A6A-CD7956895CF7}"/>
          </ac:spMkLst>
        </pc:spChg>
        <pc:spChg chg="mod">
          <ac:chgData name="Judson Santiago" userId="ebb108da2f256286" providerId="LiveId" clId="{2BDA9FDC-5038-41C2-8B8A-08C096AC855D}" dt="2021-08-13T16:33:59.962" v="374" actId="207"/>
          <ac:spMkLst>
            <pc:docMk/>
            <pc:sldMk cId="4178963730" sldId="354"/>
            <ac:spMk id="100" creationId="{F3B10083-4161-4818-8DD4-67B3AD553740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1" creationId="{F4567109-722A-4DBA-AD30-CC378E1B0AC6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102" creationId="{6323F5E3-97BB-48D8-9746-42C188F0186B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3" creationId="{0CB0CC86-9E00-4031-80D3-E60823B63C5C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4" creationId="{3DFCD9C4-8BD5-44D5-8767-24CE009EE313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5" creationId="{53C58689-02FD-43A8-9E36-2E47A4F1EA62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6" creationId="{8D17C78A-5A26-4F2F-BA26-28A10D73C721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7" creationId="{ED5D97FE-CECC-41D6-A7A9-C0110D499CA4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08" creationId="{10EA9DE1-204B-4A51-A025-A1E2A7F13C0A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110" creationId="{1B3AC17A-EE78-4949-A51C-FAB2DF18372C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13" creationId="{5E45D1AE-27B2-4A01-8DD4-D260EB350AA9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14" creationId="{CFBE46BF-2E94-43B9-A5F3-8B099CA0A032}"/>
          </ac:spMkLst>
        </pc:spChg>
        <pc:spChg chg="del mod">
          <ac:chgData name="Judson Santiago" userId="ebb108da2f256286" providerId="LiveId" clId="{2BDA9FDC-5038-41C2-8B8A-08C096AC855D}" dt="2021-08-13T16:34:21.158" v="376" actId="478"/>
          <ac:spMkLst>
            <pc:docMk/>
            <pc:sldMk cId="4178963730" sldId="354"/>
            <ac:spMk id="118" creationId="{4EC9CF9B-66D3-41EF-8414-0E972D4A5EFF}"/>
          </ac:spMkLst>
        </pc:spChg>
        <pc:spChg chg="mod">
          <ac:chgData name="Judson Santiago" userId="ebb108da2f256286" providerId="LiveId" clId="{2BDA9FDC-5038-41C2-8B8A-08C096AC855D}" dt="2021-08-13T16:35:13.580" v="394" actId="1076"/>
          <ac:spMkLst>
            <pc:docMk/>
            <pc:sldMk cId="4178963730" sldId="354"/>
            <ac:spMk id="122" creationId="{AF111E7A-8352-4EF3-BD63-669367B26D38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24" creationId="{872FB9E0-A6E5-483F-AEAE-C09226BDD86D}"/>
          </ac:spMkLst>
        </pc:spChg>
        <pc:spChg chg="mod">
          <ac:chgData name="Judson Santiago" userId="ebb108da2f256286" providerId="LiveId" clId="{2BDA9FDC-5038-41C2-8B8A-08C096AC855D}" dt="2021-08-13T16:33:49.222" v="373"/>
          <ac:spMkLst>
            <pc:docMk/>
            <pc:sldMk cId="4178963730" sldId="354"/>
            <ac:spMk id="125" creationId="{C21F0D41-458B-4720-99CE-F9F331B90156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27" creationId="{15FE48DD-E4B5-4B1A-9502-9555F8559F2D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28" creationId="{E812E424-B9CD-4149-8C46-85ACF580AC6B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29" creationId="{BA8A683D-F1C1-4E3D-ACED-30D0A43538F1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30" creationId="{A3B46FF1-852D-4122-83B1-57D6804BA108}"/>
          </ac:spMkLst>
        </pc:spChg>
        <pc:spChg chg="mod">
          <ac:chgData name="Judson Santiago" userId="ebb108da2f256286" providerId="LiveId" clId="{2BDA9FDC-5038-41C2-8B8A-08C096AC855D}" dt="2021-08-13T16:41:12.821" v="483" actId="207"/>
          <ac:spMkLst>
            <pc:docMk/>
            <pc:sldMk cId="4178963730" sldId="354"/>
            <ac:spMk id="131" creationId="{55B8A0EC-4F2E-412A-BC33-896593848350}"/>
          </ac:spMkLst>
        </pc:spChg>
        <pc:spChg chg="mod">
          <ac:chgData name="Judson Santiago" userId="ebb108da2f256286" providerId="LiveId" clId="{2BDA9FDC-5038-41C2-8B8A-08C096AC855D}" dt="2021-08-13T16:44:53.858" v="490" actId="208"/>
          <ac:spMkLst>
            <pc:docMk/>
            <pc:sldMk cId="4178963730" sldId="354"/>
            <ac:spMk id="132" creationId="{F8D9D88D-8B57-4D07-9DE0-DE5C721753B1}"/>
          </ac:spMkLst>
        </pc:spChg>
        <pc:grpChg chg="del">
          <ac:chgData name="Judson Santiago" userId="ebb108da2f256286" providerId="LiveId" clId="{2BDA9FDC-5038-41C2-8B8A-08C096AC855D}" dt="2021-08-13T16:32:58.340" v="365" actId="478"/>
          <ac:grpSpMkLst>
            <pc:docMk/>
            <pc:sldMk cId="4178963730" sldId="354"/>
            <ac:grpSpMk id="15" creationId="{00000000-0000-0000-0000-000000000000}"/>
          </ac:grpSpMkLst>
        </pc:grpChg>
        <pc:grpChg chg="add del mod">
          <ac:chgData name="Judson Santiago" userId="ebb108da2f256286" providerId="LiveId" clId="{2BDA9FDC-5038-41C2-8B8A-08C096AC855D}" dt="2021-08-13T16:33:29.944" v="372" actId="478"/>
          <ac:grpSpMkLst>
            <pc:docMk/>
            <pc:sldMk cId="4178963730" sldId="354"/>
            <ac:grpSpMk id="54" creationId="{8FE8512D-E21F-4317-B518-8D1AEA29B877}"/>
          </ac:grpSpMkLst>
        </pc:grpChg>
        <pc:grpChg chg="add mod">
          <ac:chgData name="Judson Santiago" userId="ebb108da2f256286" providerId="LiveId" clId="{2BDA9FDC-5038-41C2-8B8A-08C096AC855D}" dt="2021-08-13T16:46:33.495" v="552" actId="12788"/>
          <ac:grpSpMkLst>
            <pc:docMk/>
            <pc:sldMk cId="4178963730" sldId="354"/>
            <ac:grpSpMk id="92" creationId="{E03B898D-35EE-40C2-9B83-0B7CF480C8D0}"/>
          </ac:grpSpMkLst>
        </pc:grpChg>
        <pc:cxnChg chg="mod">
          <ac:chgData name="Judson Santiago" userId="ebb108da2f256286" providerId="LiveId" clId="{2BDA9FDC-5038-41C2-8B8A-08C096AC855D}" dt="2021-08-13T16:32:58.340" v="365" actId="478"/>
          <ac:cxnSpMkLst>
            <pc:docMk/>
            <pc:sldMk cId="4178963730" sldId="354"/>
            <ac:cxnSpMk id="31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32:58.340" v="365" actId="478"/>
          <ac:cxnSpMkLst>
            <pc:docMk/>
            <pc:sldMk cId="4178963730" sldId="354"/>
            <ac:cxnSpMk id="33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32:58.340" v="365" actId="478"/>
          <ac:cxnSpMkLst>
            <pc:docMk/>
            <pc:sldMk cId="4178963730" sldId="354"/>
            <ac:cxnSpMk id="38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32:58.340" v="365" actId="478"/>
          <ac:cxnSpMkLst>
            <pc:docMk/>
            <pc:sldMk cId="4178963730" sldId="354"/>
            <ac:cxnSpMk id="40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32:58.340" v="365" actId="478"/>
          <ac:cxnSpMkLst>
            <pc:docMk/>
            <pc:sldMk cId="4178963730" sldId="354"/>
            <ac:cxnSpMk id="53" creationId="{00000000-0000-0000-0000-000000000000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59" creationId="{10F8BBD8-A53E-437D-B43F-2992E9F3D530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69" creationId="{5ACEF4FA-DA95-4067-9CA0-A4703E91B871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2" creationId="{66E72C32-B0D7-4EBF-9DB8-AEB442ADFAB1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3" creationId="{425B49A4-E2EF-4824-9238-FAE39A45E0B7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4" creationId="{010D0CAF-F74F-4DB6-852F-307ACE92A5F4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5" creationId="{183CC863-9283-496B-AF4C-BAFFBA00E06B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6" creationId="{E9CCD29E-FBB3-4BBB-AE4B-B49C28F91E9B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77" creationId="{CA9085FE-2849-49E1-9245-A46814781869}"/>
          </ac:cxnSpMkLst>
        </pc:cxnChg>
        <pc:cxnChg chg="mod">
          <ac:chgData name="Judson Santiago" userId="ebb108da2f256286" providerId="LiveId" clId="{2BDA9FDC-5038-41C2-8B8A-08C096AC855D}" dt="2021-08-13T16:33:08.121" v="370"/>
          <ac:cxnSpMkLst>
            <pc:docMk/>
            <pc:sldMk cId="4178963730" sldId="354"/>
            <ac:cxnSpMk id="79" creationId="{19971ED8-92F0-420D-ADE0-B1628F1B3151}"/>
          </ac:cxnSpMkLst>
        </pc:cxnChg>
        <pc:cxnChg chg="mod">
          <ac:chgData name="Judson Santiago" userId="ebb108da2f256286" providerId="LiveId" clId="{2BDA9FDC-5038-41C2-8B8A-08C096AC855D}" dt="2021-08-13T16:33:29.944" v="372" actId="478"/>
          <ac:cxnSpMkLst>
            <pc:docMk/>
            <pc:sldMk cId="4178963730" sldId="354"/>
            <ac:cxnSpMk id="82" creationId="{C9133A1C-2E3E-4B1E-9EA9-49E5F4F60C2A}"/>
          </ac:cxnSpMkLst>
        </pc:cxnChg>
        <pc:cxnChg chg="mod">
          <ac:chgData name="Judson Santiago" userId="ebb108da2f256286" providerId="LiveId" clId="{2BDA9FDC-5038-41C2-8B8A-08C096AC855D}" dt="2021-08-13T16:33:08.121" v="370"/>
          <ac:cxnSpMkLst>
            <pc:docMk/>
            <pc:sldMk cId="4178963730" sldId="354"/>
            <ac:cxnSpMk id="91" creationId="{DA1E0FD0-1D5A-4536-8691-1334443F1D88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99" creationId="{5442FAAC-1641-4669-B71A-F5EC7E97E104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09" creationId="{18F3F485-CF51-4CD1-B4E1-D90E2FF8D553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11" creationId="{836D5E10-BA55-4C2E-864C-C16F7CAF43B8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12" creationId="{4ED5D961-2D90-4419-B7B0-4D93FE456383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15" creationId="{DE07A82B-23C0-4197-BA19-EF8F6D2175E9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16" creationId="{857EE57A-283D-4EB0-8AD7-B0720FB85498}"/>
          </ac:cxnSpMkLst>
        </pc:cxnChg>
        <pc:cxnChg chg="mod">
          <ac:chgData name="Judson Santiago" userId="ebb108da2f256286" providerId="LiveId" clId="{2BDA9FDC-5038-41C2-8B8A-08C096AC855D}" dt="2021-08-13T16:33:49.222" v="373"/>
          <ac:cxnSpMkLst>
            <pc:docMk/>
            <pc:sldMk cId="4178963730" sldId="354"/>
            <ac:cxnSpMk id="117" creationId="{6C590D42-554A-48D0-B956-A968E9F18A23}"/>
          </ac:cxnSpMkLst>
        </pc:cxnChg>
        <pc:cxnChg chg="del mod">
          <ac:chgData name="Judson Santiago" userId="ebb108da2f256286" providerId="LiveId" clId="{2BDA9FDC-5038-41C2-8B8A-08C096AC855D}" dt="2021-08-13T16:34:24.017" v="377" actId="478"/>
          <ac:cxnSpMkLst>
            <pc:docMk/>
            <pc:sldMk cId="4178963730" sldId="354"/>
            <ac:cxnSpMk id="119" creationId="{0C350390-84BA-4BD0-91F2-892D3D3DDA29}"/>
          </ac:cxnSpMkLst>
        </pc:cxnChg>
        <pc:cxnChg chg="del mod">
          <ac:chgData name="Judson Santiago" userId="ebb108da2f256286" providerId="LiveId" clId="{2BDA9FDC-5038-41C2-8B8A-08C096AC855D}" dt="2021-08-13T16:34:27.392" v="379" actId="478"/>
          <ac:cxnSpMkLst>
            <pc:docMk/>
            <pc:sldMk cId="4178963730" sldId="354"/>
            <ac:cxnSpMk id="120" creationId="{0350D13A-3351-407E-9C3B-03FE176DC64C}"/>
          </ac:cxnSpMkLst>
        </pc:cxnChg>
        <pc:cxnChg chg="mod">
          <ac:chgData name="Judson Santiago" userId="ebb108da2f256286" providerId="LiveId" clId="{2BDA9FDC-5038-41C2-8B8A-08C096AC855D}" dt="2021-08-13T16:34:43.877" v="381" actId="14100"/>
          <ac:cxnSpMkLst>
            <pc:docMk/>
            <pc:sldMk cId="4178963730" sldId="354"/>
            <ac:cxnSpMk id="121" creationId="{F24ADD7F-1774-465A-8ED7-BC6A9C03D7EA}"/>
          </ac:cxnSpMkLst>
        </pc:cxnChg>
        <pc:cxnChg chg="del mod">
          <ac:chgData name="Judson Santiago" userId="ebb108da2f256286" providerId="LiveId" clId="{2BDA9FDC-5038-41C2-8B8A-08C096AC855D}" dt="2021-08-13T16:34:25.564" v="378" actId="478"/>
          <ac:cxnSpMkLst>
            <pc:docMk/>
            <pc:sldMk cId="4178963730" sldId="354"/>
            <ac:cxnSpMk id="123" creationId="{377D2B85-595A-4BD1-B239-F640B0472A56}"/>
          </ac:cxnSpMkLst>
        </pc:cxnChg>
        <pc:cxnChg chg="del mod">
          <ac:chgData name="Judson Santiago" userId="ebb108da2f256286" providerId="LiveId" clId="{2BDA9FDC-5038-41C2-8B8A-08C096AC855D}" dt="2021-08-13T16:34:29.345" v="380" actId="478"/>
          <ac:cxnSpMkLst>
            <pc:docMk/>
            <pc:sldMk cId="4178963730" sldId="354"/>
            <ac:cxnSpMk id="126" creationId="{6BF791D6-117F-4DE5-9F50-CF5EC2BBD97E}"/>
          </ac:cxnSpMkLst>
        </pc:cxnChg>
      </pc:sldChg>
      <pc:sldMasterChg chg="addSp delSp modSp mod modSldLayout">
        <pc:chgData name="Judson Santiago" userId="ebb108da2f256286" providerId="LiveId" clId="{2BDA9FDC-5038-41C2-8B8A-08C096AC855D}" dt="2021-08-13T23:48:43.663" v="3928" actId="21"/>
        <pc:sldMasterMkLst>
          <pc:docMk/>
          <pc:sldMasterMk cId="0" sldId="2147483780"/>
        </pc:sldMasterMkLst>
        <pc:spChg chg="del">
          <ac:chgData name="Judson Santiago" userId="ebb108da2f256286" providerId="LiveId" clId="{2BDA9FDC-5038-41C2-8B8A-08C096AC855D}" dt="2021-08-13T03:29:19.815" v="5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2BDA9FDC-5038-41C2-8B8A-08C096AC855D}" dt="2021-08-13T03:29:19.815" v="5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2BDA9FDC-5038-41C2-8B8A-08C096AC855D}" dt="2021-08-13T03:29:19.815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2BDA9FDC-5038-41C2-8B8A-08C096AC855D}" dt="2021-08-12T05:21:03.682" v="0"/>
          <ac:spMkLst>
            <pc:docMk/>
            <pc:sldMasterMk cId="0" sldId="2147483780"/>
            <ac:spMk id="16" creationId="{99E37918-98C3-4089-B21A-E81ECD02DDD6}"/>
          </ac:spMkLst>
        </pc:spChg>
        <pc:spChg chg="add mod ord">
          <ac:chgData name="Judson Santiago" userId="ebb108da2f256286" providerId="LiveId" clId="{2BDA9FDC-5038-41C2-8B8A-08C096AC855D}" dt="2021-08-13T03:29:27.518" v="8" actId="167"/>
          <ac:spMkLst>
            <pc:docMk/>
            <pc:sldMasterMk cId="0" sldId="2147483780"/>
            <ac:spMk id="17" creationId="{48C73BC0-2BF1-45E6-AAD6-82895C778EC5}"/>
          </ac:spMkLst>
        </pc:spChg>
        <pc:spChg chg="mod">
          <ac:chgData name="Judson Santiago" userId="ebb108da2f256286" providerId="LiveId" clId="{2BDA9FDC-5038-41C2-8B8A-08C096AC855D}" dt="2021-08-13T03:29:21.003" v="6"/>
          <ac:spMkLst>
            <pc:docMk/>
            <pc:sldMasterMk cId="0" sldId="2147483780"/>
            <ac:spMk id="20" creationId="{298C74AB-3624-49CC-96A8-E2063A4F0F32}"/>
          </ac:spMkLst>
        </pc:spChg>
        <pc:spChg chg="mod">
          <ac:chgData name="Judson Santiago" userId="ebb108da2f256286" providerId="LiveId" clId="{2BDA9FDC-5038-41C2-8B8A-08C096AC855D}" dt="2021-08-13T03:29:21.003" v="6"/>
          <ac:spMkLst>
            <pc:docMk/>
            <pc:sldMasterMk cId="0" sldId="2147483780"/>
            <ac:spMk id="21" creationId="{DB2F7535-F18B-442C-8E3B-232DC7E519BA}"/>
          </ac:spMkLst>
        </pc:spChg>
        <pc:spChg chg="mod">
          <ac:chgData name="Judson Santiago" userId="ebb108da2f256286" providerId="LiveId" clId="{2BDA9FDC-5038-41C2-8B8A-08C096AC855D}" dt="2021-08-13T03:29:21.003" v="6"/>
          <ac:spMkLst>
            <pc:docMk/>
            <pc:sldMasterMk cId="0" sldId="2147483780"/>
            <ac:spMk id="23" creationId="{1CD55027-F066-4B48-BE27-19A8805A99E9}"/>
          </ac:spMkLst>
        </pc:spChg>
        <pc:grpChg chg="add del mod">
          <ac:chgData name="Judson Santiago" userId="ebb108da2f256286" providerId="LiveId" clId="{2BDA9FDC-5038-41C2-8B8A-08C096AC855D}" dt="2021-08-13T23:48:43.663" v="3928" actId="21"/>
          <ac:grpSpMkLst>
            <pc:docMk/>
            <pc:sldMasterMk cId="0" sldId="2147483780"/>
            <ac:grpSpMk id="11" creationId="{26260455-4DBE-49F7-94FB-104ADCF783C6}"/>
          </ac:grpSpMkLst>
        </pc:grpChg>
        <pc:grpChg chg="add mod ord">
          <ac:chgData name="Judson Santiago" userId="ebb108da2f256286" providerId="LiveId" clId="{2BDA9FDC-5038-41C2-8B8A-08C096AC855D}" dt="2021-08-13T03:29:27.518" v="8" actId="167"/>
          <ac:grpSpMkLst>
            <pc:docMk/>
            <pc:sldMasterMk cId="0" sldId="2147483780"/>
            <ac:grpSpMk id="19" creationId="{C8E03421-15B6-43CC-8911-FBD54F3B3E67}"/>
          </ac:grpSpMkLst>
        </pc:grpChg>
        <pc:picChg chg="mod">
          <ac:chgData name="Judson Santiago" userId="ebb108da2f256286" providerId="LiveId" clId="{2BDA9FDC-5038-41C2-8B8A-08C096AC855D}" dt="2021-08-12T05:21:03.682" v="0"/>
          <ac:picMkLst>
            <pc:docMk/>
            <pc:sldMasterMk cId="0" sldId="2147483780"/>
            <ac:picMk id="15" creationId="{83FD76E2-4467-488B-AC95-489EE627AB11}"/>
          </ac:picMkLst>
        </pc:picChg>
        <pc:sldLayoutChg chg="addSp delSp modSp mod">
          <pc:chgData name="Judson Santiago" userId="ebb108da2f256286" providerId="LiveId" clId="{2BDA9FDC-5038-41C2-8B8A-08C096AC855D}" dt="2021-08-13T03:28:57.140" v="4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1" creationId="{2258A333-06FC-42EA-94C6-3C3F83C3FE42}"/>
            </ac:spMkLst>
          </pc:spChg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3" creationId="{83B6C420-F300-48BE-B690-6378B91B4FF2}"/>
            </ac:spMkLst>
          </pc:spChg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4" creationId="{AB645887-A603-46D0-B99D-8CF5DB612647}"/>
            </ac:spMkLst>
          </pc:spChg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5" creationId="{0999ED7C-AD1D-4AD4-9C00-14CAD7D2C942}"/>
            </ac:spMkLst>
          </pc:spChg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7" creationId="{E5BBF21B-B88C-4750-806E-C92253ECA34F}"/>
            </ac:spMkLst>
          </pc:spChg>
          <pc:spChg chg="mod">
            <ac:chgData name="Judson Santiago" userId="ebb108da2f256286" providerId="LiveId" clId="{2BDA9FDC-5038-41C2-8B8A-08C096AC855D}" dt="2021-08-13T03:28:54.394" v="3"/>
            <ac:spMkLst>
              <pc:docMk/>
              <pc:sldMasterMk cId="0" sldId="2147483780"/>
              <pc:sldLayoutMk cId="0" sldId="2147483781"/>
              <ac:spMk id="19" creationId="{7F2EA4DB-DCCF-43BB-9AB2-67950F254C9D}"/>
            </ac:spMkLst>
          </pc:spChg>
          <pc:spChg chg="add mod ord">
            <ac:chgData name="Judson Santiago" userId="ebb108da2f256286" providerId="LiveId" clId="{2BDA9FDC-5038-41C2-8B8A-08C096AC855D}" dt="2021-08-13T03:28:57.140" v="4" actId="167"/>
            <ac:spMkLst>
              <pc:docMk/>
              <pc:sldMasterMk cId="0" sldId="2147483780"/>
              <pc:sldLayoutMk cId="0" sldId="2147483781"/>
              <ac:spMk id="20" creationId="{A2512023-822F-4886-A27F-E485495B669D}"/>
            </ac:spMkLst>
          </pc:spChg>
          <pc:spChg chg="del mod">
            <ac:chgData name="Judson Santiago" userId="ebb108da2f256286" providerId="LiveId" clId="{2BDA9FDC-5038-41C2-8B8A-08C096AC855D}" dt="2021-08-13T03:28:52.878" v="2" actId="478"/>
            <ac:spMkLst>
              <pc:docMk/>
              <pc:sldMasterMk cId="0" sldId="2147483780"/>
              <pc:sldLayoutMk cId="0" sldId="2147483781"/>
              <ac:spMk id="21" creationId="{BD800102-92E8-4AF1-AC01-A4C40F5A5BEF}"/>
            </ac:spMkLst>
          </pc:spChg>
          <pc:spChg chg="del mod">
            <ac:chgData name="Judson Santiago" userId="ebb108da2f256286" providerId="LiveId" clId="{2BDA9FDC-5038-41C2-8B8A-08C096AC855D}" dt="2021-08-13T03:28:52.878" v="2" actId="478"/>
            <ac:spMkLst>
              <pc:docMk/>
              <pc:sldMasterMk cId="0" sldId="2147483780"/>
              <pc:sldLayoutMk cId="0" sldId="2147483781"/>
              <ac:spMk id="22" creationId="{86160521-1D14-455E-B223-F375BDF6247B}"/>
            </ac:spMkLst>
          </pc:spChg>
          <pc:spChg chg="del">
            <ac:chgData name="Judson Santiago" userId="ebb108da2f256286" providerId="LiveId" clId="{2BDA9FDC-5038-41C2-8B8A-08C096AC855D}" dt="2021-08-13T03:28:52.878" v="2" actId="478"/>
            <ac:spMkLst>
              <pc:docMk/>
              <pc:sldMasterMk cId="0" sldId="2147483780"/>
              <pc:sldLayoutMk cId="0" sldId="2147483781"/>
              <ac:spMk id="23" creationId="{F02AAB11-5B08-44D3-B9F1-67C98F24C180}"/>
            </ac:spMkLst>
          </pc:spChg>
          <pc:spChg chg="del">
            <ac:chgData name="Judson Santiago" userId="ebb108da2f256286" providerId="LiveId" clId="{2BDA9FDC-5038-41C2-8B8A-08C096AC855D}" dt="2021-08-13T03:28:52.878" v="2" actId="478"/>
            <ac:spMkLst>
              <pc:docMk/>
              <pc:sldMasterMk cId="0" sldId="2147483780"/>
              <pc:sldLayoutMk cId="0" sldId="2147483781"/>
              <ac:spMk id="24" creationId="{B088BB7C-F32A-4C6C-95CA-2DD1C0AF85FF}"/>
            </ac:spMkLst>
          </pc:spChg>
          <pc:grpChg chg="add mod ord">
            <ac:chgData name="Judson Santiago" userId="ebb108da2f256286" providerId="LiveId" clId="{2BDA9FDC-5038-41C2-8B8A-08C096AC855D}" dt="2021-08-13T03:28:57.140" v="4" actId="167"/>
            <ac:grpSpMkLst>
              <pc:docMk/>
              <pc:sldMasterMk cId="0" sldId="2147483780"/>
              <pc:sldLayoutMk cId="0" sldId="2147483781"/>
              <ac:grpSpMk id="10" creationId="{ACC4C70A-7D9E-4349-9FA8-A5F8B2DEEFE5}"/>
            </ac:grpSpMkLst>
          </pc:grpChg>
          <pc:grpChg chg="add mod ord">
            <ac:chgData name="Judson Santiago" userId="ebb108da2f256286" providerId="LiveId" clId="{2BDA9FDC-5038-41C2-8B8A-08C096AC855D}" dt="2021-08-13T03:28:57.140" v="4" actId="167"/>
            <ac:grpSpMkLst>
              <pc:docMk/>
              <pc:sldMasterMk cId="0" sldId="2147483780"/>
              <pc:sldLayoutMk cId="0" sldId="2147483781"/>
              <ac:grpSpMk id="16" creationId="{9B1ED9AA-D625-4C08-AA25-299B6039EF12}"/>
            </ac:grpSpMkLst>
          </pc:grpChg>
        </pc:sldLayoutChg>
      </pc:sldMasterChg>
    </pc:docChg>
  </pc:docChgLst>
  <pc:docChgLst>
    <pc:chgData name="Judson Santiago" userId="ebb108da2f256286" providerId="LiveId" clId="{C42EDBE9-6640-4E0E-BB3A-AE448D495A4C}"/>
    <pc:docChg chg="undo custSel addSld delSld modSld sldOrd modMainMaster">
      <pc:chgData name="Judson Santiago" userId="ebb108da2f256286" providerId="LiveId" clId="{C42EDBE9-6640-4E0E-BB3A-AE448D495A4C}" dt="2019-05-27T23:28:17.622" v="4266" actId="14838"/>
      <pc:docMkLst>
        <pc:docMk/>
      </pc:docMkLst>
      <pc:sldChg chg="modSp">
        <pc:chgData name="Judson Santiago" userId="ebb108da2f256286" providerId="LiveId" clId="{C42EDBE9-6640-4E0E-BB3A-AE448D495A4C}" dt="2019-05-23T18:05:58.218" v="10" actId="3064"/>
        <pc:sldMkLst>
          <pc:docMk/>
          <pc:sldMk cId="0" sldId="256"/>
        </pc:sldMkLst>
        <pc:spChg chg="mod">
          <ac:chgData name="Judson Santiago" userId="ebb108da2f256286" providerId="LiveId" clId="{C42EDBE9-6640-4E0E-BB3A-AE448D495A4C}" dt="2019-05-23T18:05:58.218" v="10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C42EDBE9-6640-4E0E-BB3A-AE448D495A4C}" dt="2019-05-27T20:44:32.660" v="4265" actId="207"/>
        <pc:sldMkLst>
          <pc:docMk/>
          <pc:sldMk cId="904695914" sldId="325"/>
        </pc:sldMkLst>
        <pc:spChg chg="mod">
          <ac:chgData name="Judson Santiago" userId="ebb108da2f256286" providerId="LiveId" clId="{C42EDBE9-6640-4E0E-BB3A-AE448D495A4C}" dt="2019-05-27T20:44:32.660" v="4265" actId="20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37.714" v="386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 del ord">
        <pc:chgData name="Judson Santiago" userId="ebb108da2f256286" providerId="LiveId" clId="{C42EDBE9-6640-4E0E-BB3A-AE448D495A4C}" dt="2019-05-27T19:38:57.222" v="2806" actId="2696"/>
        <pc:sldMkLst>
          <pc:docMk/>
          <pc:sldMk cId="4101990644" sldId="327"/>
        </pc:sldMkLst>
        <pc:spChg chg="mod">
          <ac:chgData name="Judson Santiago" userId="ebb108da2f256286" providerId="LiveId" clId="{C42EDBE9-6640-4E0E-BB3A-AE448D495A4C}" dt="2019-05-23T18:17:16.556" v="312" actId="20577"/>
          <ac:spMkLst>
            <pc:docMk/>
            <pc:sldMk cId="4101990644" sldId="327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C42EDBE9-6640-4E0E-BB3A-AE448D495A4C}" dt="2019-05-27T20:39:19.161" v="4218"/>
        <pc:sldMkLst>
          <pc:docMk/>
          <pc:sldMk cId="1174327450" sldId="328"/>
        </pc:sldMkLst>
        <pc:spChg chg="mod">
          <ac:chgData name="Judson Santiago" userId="ebb108da2f256286" providerId="LiveId" clId="{C42EDBE9-6640-4E0E-BB3A-AE448D495A4C}" dt="2019-05-27T20:25:31.620" v="3817"/>
          <ac:spMkLst>
            <pc:docMk/>
            <pc:sldMk cId="1174327450" sldId="328"/>
            <ac:spMk id="3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36:29.072" v="4212" actId="1076"/>
          <ac:spMkLst>
            <pc:docMk/>
            <pc:sldMk cId="1174327450" sldId="328"/>
            <ac:spMk id="6" creationId="{00000000-0000-0000-0000-000000000000}"/>
          </ac:spMkLst>
        </pc:spChg>
        <pc:grpChg chg="add del">
          <ac:chgData name="Judson Santiago" userId="ebb108da2f256286" providerId="LiveId" clId="{C42EDBE9-6640-4E0E-BB3A-AE448D495A4C}" dt="2019-05-27T20:39:19.161" v="4218"/>
          <ac:grpSpMkLst>
            <pc:docMk/>
            <pc:sldMk cId="1174327450" sldId="328"/>
            <ac:grpSpMk id="5" creationId="{3971EB3F-F4D2-4572-8EA6-BABFEB7214E5}"/>
          </ac:grpSpMkLst>
        </pc:grpChg>
      </pc:sldChg>
      <pc:sldChg chg="modSp">
        <pc:chgData name="Judson Santiago" userId="ebb108da2f256286" providerId="LiveId" clId="{C42EDBE9-6640-4E0E-BB3A-AE448D495A4C}" dt="2019-05-27T19:57:35.371" v="3343" actId="207"/>
        <pc:sldMkLst>
          <pc:docMk/>
          <pc:sldMk cId="3870021878" sldId="332"/>
        </pc:sldMkLst>
        <pc:spChg chg="mod">
          <ac:chgData name="Judson Santiago" userId="ebb108da2f256286" providerId="LiveId" clId="{C42EDBE9-6640-4E0E-BB3A-AE448D495A4C}" dt="2019-05-27T19:57:35.371" v="3343" actId="207"/>
          <ac:spMkLst>
            <pc:docMk/>
            <pc:sldMk cId="3870021878" sldId="332"/>
            <ac:spMk id="5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3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4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09.250" v="11" actId="14861"/>
          <ac:spMkLst>
            <pc:docMk/>
            <pc:sldMk cId="3870021878" sldId="332"/>
            <ac:spMk id="1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25.171" v="13" actId="14861"/>
          <ac:spMkLst>
            <pc:docMk/>
            <pc:sldMk cId="3870021878" sldId="332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18.344" v="12" actId="14861"/>
          <ac:spMkLst>
            <pc:docMk/>
            <pc:sldMk cId="3870021878" sldId="332"/>
            <ac:spMk id="22" creationId="{00000000-0000-0000-0000-000000000000}"/>
          </ac:spMkLst>
        </pc:spChg>
      </pc:sldChg>
      <pc:sldChg chg="addSp modSp">
        <pc:chgData name="Judson Santiago" userId="ebb108da2f256286" providerId="LiveId" clId="{C42EDBE9-6640-4E0E-BB3A-AE448D495A4C}" dt="2019-05-23T18:25:48.382" v="375" actId="1076"/>
        <pc:sldMkLst>
          <pc:docMk/>
          <pc:sldMk cId="2546314546" sldId="333"/>
        </pc:sldMkLst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0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1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3" creationId="{00000000-0000-0000-0000-000000000000}"/>
          </ac:spMkLst>
        </pc:spChg>
        <pc:grpChg chg="add mod">
          <ac:chgData name="Judson Santiago" userId="ebb108da2f256286" providerId="LiveId" clId="{C42EDBE9-6640-4E0E-BB3A-AE448D495A4C}" dt="2019-05-23T18:25:48.382" v="375" actId="1076"/>
          <ac:grpSpMkLst>
            <pc:docMk/>
            <pc:sldMk cId="2546314546" sldId="333"/>
            <ac:grpSpMk id="5" creationId="{F9DA816E-39D8-4EA5-84DB-0DBD769F7F8E}"/>
          </ac:grpSpMkLst>
        </pc:grpChg>
        <pc:grpChg chg="add mod">
          <ac:chgData name="Judson Santiago" userId="ebb108da2f256286" providerId="LiveId" clId="{C42EDBE9-6640-4E0E-BB3A-AE448D495A4C}" dt="2019-05-23T18:25:39.557" v="374" actId="14100"/>
          <ac:grpSpMkLst>
            <pc:docMk/>
            <pc:sldMk cId="2546314546" sldId="333"/>
            <ac:grpSpMk id="6" creationId="{E18AAEF5-2AE8-4D1E-AA82-F19B3CAA1E4A}"/>
          </ac:grpSpMkLst>
        </pc:grpChg>
        <pc:picChg chg="mod">
          <ac:chgData name="Judson Santiago" userId="ebb108da2f256286" providerId="LiveId" clId="{C42EDBE9-6640-4E0E-BB3A-AE448D495A4C}" dt="2019-05-23T18:25:31.355" v="371" actId="164"/>
          <ac:picMkLst>
            <pc:docMk/>
            <pc:sldMk cId="2546314546" sldId="333"/>
            <ac:picMk id="4" creationId="{00000000-0000-0000-0000-000000000000}"/>
          </ac:picMkLst>
        </pc:picChg>
      </pc:sldChg>
      <pc:sldChg chg="modSp">
        <pc:chgData name="Judson Santiago" userId="ebb108da2f256286" providerId="LiveId" clId="{C42EDBE9-6640-4E0E-BB3A-AE448D495A4C}" dt="2019-05-27T18:13:27.143" v="1661" actId="20577"/>
        <pc:sldMkLst>
          <pc:docMk/>
          <pc:sldMk cId="770194530" sldId="334"/>
        </pc:sldMkLst>
        <pc:spChg chg="mod">
          <ac:chgData name="Judson Santiago" userId="ebb108da2f256286" providerId="LiveId" clId="{C42EDBE9-6640-4E0E-BB3A-AE448D495A4C}" dt="2019-05-27T18:13:27.143" v="1661" actId="20577"/>
          <ac:spMkLst>
            <pc:docMk/>
            <pc:sldMk cId="770194530" sldId="334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C42EDBE9-6640-4E0E-BB3A-AE448D495A4C}" dt="2019-05-27T20:42:43.541" v="4251" actId="20577"/>
        <pc:sldMkLst>
          <pc:docMk/>
          <pc:sldMk cId="1605964039" sldId="339"/>
        </pc:sldMkLst>
        <pc:spChg chg="mod">
          <ac:chgData name="Judson Santiago" userId="ebb108da2f256286" providerId="LiveId" clId="{C42EDBE9-6640-4E0E-BB3A-AE448D495A4C}" dt="2019-05-27T20:42:43.541" v="4251" actId="20577"/>
          <ac:spMkLst>
            <pc:docMk/>
            <pc:sldMk cId="1605964039" sldId="339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9" creationId="{00000000-0000-0000-0000-000000000000}"/>
          </ac:spMkLst>
        </pc:spChg>
        <pc:grpChg chg="add mod">
          <ac:chgData name="Judson Santiago" userId="ebb108da2f256286" providerId="LiveId" clId="{C42EDBE9-6640-4E0E-BB3A-AE448D495A4C}" dt="2019-05-23T18:27:14.508" v="379" actId="164"/>
          <ac:grpSpMkLst>
            <pc:docMk/>
            <pc:sldMk cId="1605964039" sldId="339"/>
            <ac:grpSpMk id="4" creationId="{2062A009-56FA-4A28-9BD3-5E86FA62E75F}"/>
          </ac:grpSpMkLst>
        </pc:grpChg>
        <pc:grpChg chg="add mod">
          <ac:chgData name="Judson Santiago" userId="ebb108da2f256286" providerId="LiveId" clId="{C42EDBE9-6640-4E0E-BB3A-AE448D495A4C}" dt="2019-05-23T18:27:21.209" v="380" actId="164"/>
          <ac:grpSpMkLst>
            <pc:docMk/>
            <pc:sldMk cId="1605964039" sldId="339"/>
            <ac:grpSpMk id="5" creationId="{AB894A17-BADE-496A-839F-864A14ECF1B8}"/>
          </ac:grpSpMkLst>
        </pc:grpChg>
        <pc:grpChg chg="add">
          <ac:chgData name="Judson Santiago" userId="ebb108da2f256286" providerId="LiveId" clId="{C42EDBE9-6640-4E0E-BB3A-AE448D495A4C}" dt="2019-05-24T21:34:55.992" v="434"/>
          <ac:grpSpMkLst>
            <pc:docMk/>
            <pc:sldMk cId="1605964039" sldId="339"/>
            <ac:grpSpMk id="15" creationId="{EEB59E13-1D5B-46A3-8B80-57E4D95B4F30}"/>
          </ac:grpSpMkLst>
        </pc:grpChg>
        <pc:picChg chg="mod">
          <ac:chgData name="Judson Santiago" userId="ebb108da2f256286" providerId="LiveId" clId="{C42EDBE9-6640-4E0E-BB3A-AE448D495A4C}" dt="2019-05-23T18:27:07.290" v="378" actId="1076"/>
          <ac:picMkLst>
            <pc:docMk/>
            <pc:sldMk cId="1605964039" sldId="339"/>
            <ac:picMk id="29" creationId="{00000000-0000-0000-0000-000000000000}"/>
          </ac:picMkLst>
        </pc:picChg>
        <pc:cxnChg chg="mod">
          <ac:chgData name="Judson Santiago" userId="ebb108da2f256286" providerId="LiveId" clId="{C42EDBE9-6640-4E0E-BB3A-AE448D495A4C}" dt="2019-05-23T18:27:07.290" v="378" actId="1076"/>
          <ac:cxnSpMkLst>
            <pc:docMk/>
            <pc:sldMk cId="1605964039" sldId="339"/>
            <ac:cxnSpMk id="6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3T18:27:07.290" v="378" actId="1076"/>
          <ac:cxnSpMkLst>
            <pc:docMk/>
            <pc:sldMk cId="1605964039" sldId="339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42EDBE9-6640-4E0E-BB3A-AE448D495A4C}" dt="2019-05-27T20:41:21.108" v="4243" actId="20577"/>
        <pc:sldMkLst>
          <pc:docMk/>
          <pc:sldMk cId="3254690739" sldId="341"/>
        </pc:sldMkLst>
        <pc:spChg chg="mod">
          <ac:chgData name="Judson Santiago" userId="ebb108da2f256286" providerId="LiveId" clId="{C42EDBE9-6640-4E0E-BB3A-AE448D495A4C}" dt="2019-05-27T20:41:21.108" v="4243" actId="20577"/>
          <ac:spMkLst>
            <pc:docMk/>
            <pc:sldMk cId="3254690739" sldId="341"/>
            <ac:spMk id="2" creationId="{00000000-0000-0000-0000-000000000000}"/>
          </ac:spMkLst>
        </pc:spChg>
        <pc:picChg chg="mod">
          <ac:chgData name="Judson Santiago" userId="ebb108da2f256286" providerId="LiveId" clId="{C42EDBE9-6640-4E0E-BB3A-AE448D495A4C}" dt="2019-05-23T18:23:48.274" v="365" actId="1076"/>
          <ac:picMkLst>
            <pc:docMk/>
            <pc:sldMk cId="3254690739" sldId="341"/>
            <ac:picMk id="4" creationId="{00000000-0000-0000-0000-000000000000}"/>
          </ac:picMkLst>
        </pc:picChg>
      </pc:sldChg>
      <pc:sldChg chg="modSp modNotesTx">
        <pc:chgData name="Judson Santiago" userId="ebb108da2f256286" providerId="LiveId" clId="{C42EDBE9-6640-4E0E-BB3A-AE448D495A4C}" dt="2019-05-27T20:15:09.432" v="3616" actId="1036"/>
        <pc:sldMkLst>
          <pc:docMk/>
          <pc:sldMk cId="62703225" sldId="342"/>
        </pc:sldMkLst>
        <pc:spChg chg="mod">
          <ac:chgData name="Judson Santiago" userId="ebb108da2f256286" providerId="LiveId" clId="{C42EDBE9-6640-4E0E-BB3A-AE448D495A4C}" dt="2019-05-27T20:13:47.526" v="3605" actId="6549"/>
          <ac:spMkLst>
            <pc:docMk/>
            <pc:sldMk cId="62703225" sldId="342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14:34.206" v="108" actId="20577"/>
          <ac:spMkLst>
            <pc:docMk/>
            <pc:sldMk cId="62703225" sldId="342"/>
            <ac:spMk id="4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15:09.432" v="3616" actId="1036"/>
          <ac:spMkLst>
            <pc:docMk/>
            <pc:sldMk cId="62703225" sldId="342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15:06.026" v="3614" actId="1038"/>
          <ac:spMkLst>
            <pc:docMk/>
            <pc:sldMk cId="62703225" sldId="342"/>
            <ac:spMk id="28" creationId="{00000000-0000-0000-0000-000000000000}"/>
          </ac:spMkLst>
        </pc:spChg>
        <pc:cxnChg chg="mod">
          <ac:chgData name="Judson Santiago" userId="ebb108da2f256286" providerId="LiveId" clId="{C42EDBE9-6640-4E0E-BB3A-AE448D495A4C}" dt="2019-05-27T20:14:38.881" v="3609" actId="1582"/>
          <ac:cxnSpMkLst>
            <pc:docMk/>
            <pc:sldMk cId="62703225" sldId="342"/>
            <ac:cxnSpMk id="10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20:15:09.432" v="3616" actId="1036"/>
          <ac:cxnSpMkLst>
            <pc:docMk/>
            <pc:sldMk cId="62703225" sldId="342"/>
            <ac:cxnSpMk id="17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20:15:06.026" v="3614" actId="1038"/>
          <ac:cxnSpMkLst>
            <pc:docMk/>
            <pc:sldMk cId="62703225" sldId="342"/>
            <ac:cxnSpMk id="25" creationId="{00000000-0000-0000-0000-000000000000}"/>
          </ac:cxnSpMkLst>
        </pc:cxnChg>
      </pc:sldChg>
      <pc:sldChg chg="modSp modNotesTx">
        <pc:chgData name="Judson Santiago" userId="ebb108da2f256286" providerId="LiveId" clId="{C42EDBE9-6640-4E0E-BB3A-AE448D495A4C}" dt="2019-05-27T20:21:54.542" v="3757" actId="20577"/>
        <pc:sldMkLst>
          <pc:docMk/>
          <pc:sldMk cId="3946135633" sldId="343"/>
        </pc:sldMkLst>
        <pc:spChg chg="mod">
          <ac:chgData name="Judson Santiago" userId="ebb108da2f256286" providerId="LiveId" clId="{C42EDBE9-6640-4E0E-BB3A-AE448D495A4C}" dt="2019-05-27T20:21:54.542" v="3757" actId="20577"/>
          <ac:spMkLst>
            <pc:docMk/>
            <pc:sldMk cId="3946135633" sldId="343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43.152" v="2828" actId="207"/>
          <ac:spMkLst>
            <pc:docMk/>
            <pc:sldMk cId="3946135633" sldId="343"/>
            <ac:spMk id="32" creationId="{00000000-0000-0000-0000-000000000000}"/>
          </ac:spMkLst>
        </pc:spChg>
        <pc:grpChg chg="mod">
          <ac:chgData name="Judson Santiago" userId="ebb108da2f256286" providerId="LiveId" clId="{C42EDBE9-6640-4E0E-BB3A-AE448D495A4C}" dt="2019-05-23T18:12:41.679" v="25" actId="1076"/>
          <ac:grpSpMkLst>
            <pc:docMk/>
            <pc:sldMk cId="3946135633" sldId="343"/>
            <ac:grpSpMk id="15" creationId="{00000000-0000-0000-0000-000000000000}"/>
          </ac:grpSpMkLst>
        </pc:grpChg>
      </pc:sldChg>
      <pc:sldChg chg="addSp delSp modSp">
        <pc:chgData name="Judson Santiago" userId="ebb108da2f256286" providerId="LiveId" clId="{C42EDBE9-6640-4E0E-BB3A-AE448D495A4C}" dt="2019-05-27T23:28:17.622" v="4266" actId="14838"/>
        <pc:sldMkLst>
          <pc:docMk/>
          <pc:sldMk cId="276092255" sldId="344"/>
        </pc:sldMkLst>
        <pc:spChg chg="mod">
          <ac:chgData name="Judson Santiago" userId="ebb108da2f256286" providerId="LiveId" clId="{C42EDBE9-6640-4E0E-BB3A-AE448D495A4C}" dt="2019-05-27T19:20:58.697" v="2421" actId="20577"/>
          <ac:spMkLst>
            <pc:docMk/>
            <pc:sldMk cId="276092255" sldId="344"/>
            <ac:spMk id="2" creationId="{00000000-0000-0000-0000-000000000000}"/>
          </ac:spMkLst>
        </pc:spChg>
        <pc:spChg chg="add mod">
          <ac:chgData name="Judson Santiago" userId="ebb108da2f256286" providerId="LiveId" clId="{C42EDBE9-6640-4E0E-BB3A-AE448D495A4C}" dt="2019-05-27T19:16:13.825" v="2352" actId="1076"/>
          <ac:spMkLst>
            <pc:docMk/>
            <pc:sldMk cId="276092255" sldId="344"/>
            <ac:spMk id="4" creationId="{D3214438-9C84-4252-B88E-C0D3BAFAAD24}"/>
          </ac:spMkLst>
        </pc:spChg>
        <pc:spChg chg="add mod">
          <ac:chgData name="Judson Santiago" userId="ebb108da2f256286" providerId="LiveId" clId="{C42EDBE9-6640-4E0E-BB3A-AE448D495A4C}" dt="2019-05-27T19:20:17.587" v="2400" actId="20577"/>
          <ac:spMkLst>
            <pc:docMk/>
            <pc:sldMk cId="276092255" sldId="344"/>
            <ac:spMk id="5" creationId="{043BA617-9C3F-4FC1-ACB1-36ECD322DF70}"/>
          </ac:spMkLst>
        </pc:spChg>
        <pc:spChg chg="mod">
          <ac:chgData name="Judson Santiago" userId="ebb108da2f256286" providerId="LiveId" clId="{C42EDBE9-6640-4E0E-BB3A-AE448D495A4C}" dt="2019-05-27T19:41:20.400" v="2819" actId="208"/>
          <ac:spMkLst>
            <pc:docMk/>
            <pc:sldMk cId="276092255" sldId="344"/>
            <ac:spMk id="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04.369" v="2824" actId="207"/>
          <ac:spMkLst>
            <pc:docMk/>
            <pc:sldMk cId="276092255" sldId="344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8" creationId="{00000000-0000-0000-0000-000000000000}"/>
          </ac:spMkLst>
        </pc:spChg>
        <pc:spChg chg="add mod">
          <ac:chgData name="Judson Santiago" userId="ebb108da2f256286" providerId="LiveId" clId="{C42EDBE9-6640-4E0E-BB3A-AE448D495A4C}" dt="2019-05-27T23:28:17.622" v="4266" actId="14838"/>
          <ac:spMkLst>
            <pc:docMk/>
            <pc:sldMk cId="276092255" sldId="344"/>
            <ac:spMk id="9" creationId="{0C1D67C0-4043-42DC-B4A7-F704BAA8DE14}"/>
          </ac:spMkLst>
        </pc:spChg>
        <pc:spChg chg="add mod">
          <ac:chgData name="Judson Santiago" userId="ebb108da2f256286" providerId="LiveId" clId="{C42EDBE9-6640-4E0E-BB3A-AE448D495A4C}" dt="2019-05-27T19:16:20.057" v="2355" actId="20577"/>
          <ac:spMkLst>
            <pc:docMk/>
            <pc:sldMk cId="276092255" sldId="344"/>
            <ac:spMk id="16" creationId="{092E9CA9-8759-4605-B31F-8BF98FA54717}"/>
          </ac:spMkLst>
        </pc:spChg>
        <pc:spChg chg="add mod">
          <ac:chgData name="Judson Santiago" userId="ebb108da2f256286" providerId="LiveId" clId="{C42EDBE9-6640-4E0E-BB3A-AE448D495A4C}" dt="2019-05-27T19:16:32.025" v="2360" actId="20577"/>
          <ac:spMkLst>
            <pc:docMk/>
            <pc:sldMk cId="276092255" sldId="344"/>
            <ac:spMk id="17" creationId="{67B9E528-D118-4D84-965E-27D9A01F5316}"/>
          </ac:spMkLst>
        </pc:spChg>
        <pc:spChg chg="add mod">
          <ac:chgData name="Judson Santiago" userId="ebb108da2f256286" providerId="LiveId" clId="{C42EDBE9-6640-4E0E-BB3A-AE448D495A4C}" dt="2019-05-27T19:17:10.619" v="2363" actId="20577"/>
          <ac:spMkLst>
            <pc:docMk/>
            <pc:sldMk cId="276092255" sldId="344"/>
            <ac:spMk id="18" creationId="{59C761A6-D88C-4AAD-8B0D-ECC1BB45C37F}"/>
          </ac:spMkLst>
        </pc:spChg>
        <pc:spChg chg="del mod">
          <ac:chgData name="Judson Santiago" userId="ebb108da2f256286" providerId="LiveId" clId="{C42EDBE9-6640-4E0E-BB3A-AE448D495A4C}" dt="2019-05-27T19:39:38.435" v="2808" actId="478"/>
          <ac:spMkLst>
            <pc:docMk/>
            <pc:sldMk cId="276092255" sldId="344"/>
            <ac:spMk id="1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0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1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01.681" v="2823" actId="207"/>
          <ac:spMkLst>
            <pc:docMk/>
            <pc:sldMk cId="276092255" sldId="344"/>
            <ac:spMk id="26" creationId="{00000000-0000-0000-0000-000000000000}"/>
          </ac:spMkLst>
        </pc:spChg>
        <pc:picChg chg="mod">
          <ac:chgData name="Judson Santiago" userId="ebb108da2f256286" providerId="LiveId" clId="{C42EDBE9-6640-4E0E-BB3A-AE448D495A4C}" dt="2019-05-27T18:47:05.917" v="2213" actId="1076"/>
          <ac:picMkLst>
            <pc:docMk/>
            <pc:sldMk cId="276092255" sldId="344"/>
            <ac:picMk id="24" creationId="{00000000-0000-0000-0000-000000000000}"/>
          </ac:picMkLst>
        </pc:picChg>
        <pc:cxnChg chg="mod">
          <ac:chgData name="Judson Santiago" userId="ebb108da2f256286" providerId="LiveId" clId="{C42EDBE9-6640-4E0E-BB3A-AE448D495A4C}" dt="2019-05-27T19:42:16.557" v="2826" actId="1582"/>
          <ac:cxnSpMkLst>
            <pc:docMk/>
            <pc:sldMk cId="276092255" sldId="344"/>
            <ac:cxnSpMk id="10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19:41:20.400" v="2819" actId="208"/>
          <ac:cxnSpMkLst>
            <pc:docMk/>
            <pc:sldMk cId="276092255" sldId="344"/>
            <ac:cxnSpMk id="11" creationId="{00000000-0000-0000-0000-000000000000}"/>
          </ac:cxnSpMkLst>
        </pc:cxnChg>
      </pc:sldChg>
      <pc:sldChg chg="addSp modSp add modNotesTx">
        <pc:chgData name="Judson Santiago" userId="ebb108da2f256286" providerId="LiveId" clId="{C42EDBE9-6640-4E0E-BB3A-AE448D495A4C}" dt="2019-05-27T18:36:17.450" v="2172" actId="20577"/>
        <pc:sldMkLst>
          <pc:docMk/>
          <pc:sldMk cId="4092623257" sldId="345"/>
        </pc:sldMkLst>
        <pc:spChg chg="mod">
          <ac:chgData name="Judson Santiago" userId="ebb108da2f256286" providerId="LiveId" clId="{C42EDBE9-6640-4E0E-BB3A-AE448D495A4C}" dt="2019-05-27T18:33:26.558" v="2149" actId="368"/>
          <ac:spMkLst>
            <pc:docMk/>
            <pc:sldMk cId="4092623257" sldId="345"/>
            <ac:spMk id="2" creationId="{D775B55B-FF62-413B-A89F-775225226557}"/>
          </ac:spMkLst>
        </pc:spChg>
        <pc:spChg chg="mod">
          <ac:chgData name="Judson Santiago" userId="ebb108da2f256286" providerId="LiveId" clId="{C42EDBE9-6640-4E0E-BB3A-AE448D495A4C}" dt="2019-05-27T17:52:48.007" v="582" actId="20577"/>
          <ac:spMkLst>
            <pc:docMk/>
            <pc:sldMk cId="4092623257" sldId="345"/>
            <ac:spMk id="3" creationId="{5BEDC66B-3B50-4E86-8E05-C97699BE301B}"/>
          </ac:spMkLst>
        </pc:spChg>
        <pc:spChg chg="add mod">
          <ac:chgData name="Judson Santiago" userId="ebb108da2f256286" providerId="LiveId" clId="{C42EDBE9-6640-4E0E-BB3A-AE448D495A4C}" dt="2019-05-27T18:36:17.450" v="2172" actId="20577"/>
          <ac:spMkLst>
            <pc:docMk/>
            <pc:sldMk cId="4092623257" sldId="345"/>
            <ac:spMk id="4" creationId="{06F3D240-8F07-47F6-A14D-0B5552C8C29F}"/>
          </ac:spMkLst>
        </pc:spChg>
      </pc:sldChg>
      <pc:sldChg chg="addSp delSp modSp add modNotesTx">
        <pc:chgData name="Judson Santiago" userId="ebb108da2f256286" providerId="LiveId" clId="{C42EDBE9-6640-4E0E-BB3A-AE448D495A4C}" dt="2019-05-27T19:25:35.292" v="2495" actId="20577"/>
        <pc:sldMkLst>
          <pc:docMk/>
          <pc:sldMk cId="1866353798" sldId="346"/>
        </pc:sldMkLst>
        <pc:spChg chg="mod">
          <ac:chgData name="Judson Santiago" userId="ebb108da2f256286" providerId="LiveId" clId="{C42EDBE9-6640-4E0E-BB3A-AE448D495A4C}" dt="2019-05-27T19:12:28.385" v="2328" actId="20577"/>
          <ac:spMkLst>
            <pc:docMk/>
            <pc:sldMk cId="1866353798" sldId="346"/>
            <ac:spMk id="2" creationId="{88777C15-B8F1-4041-97CA-D8FC59570A69}"/>
          </ac:spMkLst>
        </pc:spChg>
        <pc:spChg chg="mod">
          <ac:chgData name="Judson Santiago" userId="ebb108da2f256286" providerId="LiveId" clId="{C42EDBE9-6640-4E0E-BB3A-AE448D495A4C}" dt="2019-05-27T19:00:52.806" v="2216"/>
          <ac:spMkLst>
            <pc:docMk/>
            <pc:sldMk cId="1866353798" sldId="346"/>
            <ac:spMk id="3" creationId="{76AD2761-4CD1-40D7-A348-03769F506D96}"/>
          </ac:spMkLst>
        </pc:spChg>
        <pc:spChg chg="add mod">
          <ac:chgData name="Judson Santiago" userId="ebb108da2f256286" providerId="LiveId" clId="{C42EDBE9-6640-4E0E-BB3A-AE448D495A4C}" dt="2019-05-27T19:13:13.619" v="2336" actId="207"/>
          <ac:spMkLst>
            <pc:docMk/>
            <pc:sldMk cId="1866353798" sldId="346"/>
            <ac:spMk id="4" creationId="{35518306-9260-480F-8162-AD28BB28E112}"/>
          </ac:spMkLst>
        </pc:spChg>
        <pc:spChg chg="add mod">
          <ac:chgData name="Judson Santiago" userId="ebb108da2f256286" providerId="LiveId" clId="{C42EDBE9-6640-4E0E-BB3A-AE448D495A4C}" dt="2019-05-27T19:25:35.292" v="2495" actId="20577"/>
          <ac:spMkLst>
            <pc:docMk/>
            <pc:sldMk cId="1866353798" sldId="346"/>
            <ac:spMk id="5" creationId="{A2720B3C-3EBF-4AF9-BB4F-DA762B457C60}"/>
          </ac:spMkLst>
        </pc:spChg>
        <pc:spChg chg="add mod">
          <ac:chgData name="Judson Santiago" userId="ebb108da2f256286" providerId="LiveId" clId="{C42EDBE9-6640-4E0E-BB3A-AE448D495A4C}" dt="2019-05-27T19:23:47.495" v="2485" actId="14100"/>
          <ac:spMkLst>
            <pc:docMk/>
            <pc:sldMk cId="1866353798" sldId="346"/>
            <ac:spMk id="6" creationId="{05D5BF23-C1B9-47F8-897C-9A62EB08EAB9}"/>
          </ac:spMkLst>
        </pc:spChg>
        <pc:spChg chg="add del mod">
          <ac:chgData name="Judson Santiago" userId="ebb108da2f256286" providerId="LiveId" clId="{C42EDBE9-6640-4E0E-BB3A-AE448D495A4C}" dt="2019-05-27T19:23:56.604" v="2488" actId="478"/>
          <ac:spMkLst>
            <pc:docMk/>
            <pc:sldMk cId="1866353798" sldId="346"/>
            <ac:spMk id="7" creationId="{24260441-E9F0-49C2-8217-8E89A9C920FD}"/>
          </ac:spMkLst>
        </pc:spChg>
        <pc:spChg chg="add mod">
          <ac:chgData name="Judson Santiago" userId="ebb108da2f256286" providerId="LiveId" clId="{C42EDBE9-6640-4E0E-BB3A-AE448D495A4C}" dt="2019-05-27T19:24:23.495" v="2493" actId="1035"/>
          <ac:spMkLst>
            <pc:docMk/>
            <pc:sldMk cId="1866353798" sldId="346"/>
            <ac:spMk id="8" creationId="{A4B5C67A-F0BA-4683-9E79-F19F1B5F1855}"/>
          </ac:spMkLst>
        </pc:spChg>
        <pc:spChg chg="add del mod">
          <ac:chgData name="Judson Santiago" userId="ebb108da2f256286" providerId="LiveId" clId="{C42EDBE9-6640-4E0E-BB3A-AE448D495A4C}" dt="2019-05-27T19:24:13.978" v="2492" actId="478"/>
          <ac:spMkLst>
            <pc:docMk/>
            <pc:sldMk cId="1866353798" sldId="346"/>
            <ac:spMk id="9" creationId="{90267F5C-038C-4A14-B8FA-D06384956222}"/>
          </ac:spMkLst>
        </pc:spChg>
      </pc:sldChg>
      <pc:sldChg chg="addSp modSp add">
        <pc:chgData name="Judson Santiago" userId="ebb108da2f256286" providerId="LiveId" clId="{C42EDBE9-6640-4E0E-BB3A-AE448D495A4C}" dt="2019-05-27T19:35:00.650" v="2804" actId="20577"/>
        <pc:sldMkLst>
          <pc:docMk/>
          <pc:sldMk cId="4059882341" sldId="347"/>
        </pc:sldMkLst>
        <pc:spChg chg="mod">
          <ac:chgData name="Judson Santiago" userId="ebb108da2f256286" providerId="LiveId" clId="{C42EDBE9-6640-4E0E-BB3A-AE448D495A4C}" dt="2019-05-27T19:35:00.650" v="2804" actId="20577"/>
          <ac:spMkLst>
            <pc:docMk/>
            <pc:sldMk cId="4059882341" sldId="347"/>
            <ac:spMk id="2" creationId="{91B07BF2-7E23-4B5A-BAB9-EF4917FA728D}"/>
          </ac:spMkLst>
        </pc:spChg>
        <pc:spChg chg="mod">
          <ac:chgData name="Judson Santiago" userId="ebb108da2f256286" providerId="LiveId" clId="{C42EDBE9-6640-4E0E-BB3A-AE448D495A4C}" dt="2019-05-27T19:27:08.823" v="2527" actId="20577"/>
          <ac:spMkLst>
            <pc:docMk/>
            <pc:sldMk cId="4059882341" sldId="347"/>
            <ac:spMk id="3" creationId="{FB6E8971-0BFA-4A62-87F5-15D1AF0527F8}"/>
          </ac:spMkLst>
        </pc:spChg>
        <pc:spChg chg="add mod">
          <ac:chgData name="Judson Santiago" userId="ebb108da2f256286" providerId="LiveId" clId="{C42EDBE9-6640-4E0E-BB3A-AE448D495A4C}" dt="2019-05-27T19:32:39.353" v="2638" actId="207"/>
          <ac:spMkLst>
            <pc:docMk/>
            <pc:sldMk cId="4059882341" sldId="347"/>
            <ac:spMk id="4" creationId="{091F6F25-2DE9-4B77-BA1E-E7DD597625C3}"/>
          </ac:spMkLst>
        </pc:spChg>
      </pc:sldChg>
      <pc:sldChg chg="addSp modSp add">
        <pc:chgData name="Judson Santiago" userId="ebb108da2f256286" providerId="LiveId" clId="{C42EDBE9-6640-4E0E-BB3A-AE448D495A4C}" dt="2019-05-27T19:50:31.222" v="2965" actId="14100"/>
        <pc:sldMkLst>
          <pc:docMk/>
          <pc:sldMk cId="3860724368" sldId="348"/>
        </pc:sldMkLst>
        <pc:spChg chg="mod">
          <ac:chgData name="Judson Santiago" userId="ebb108da2f256286" providerId="LiveId" clId="{C42EDBE9-6640-4E0E-BB3A-AE448D495A4C}" dt="2019-05-27T19:46:02.713" v="2876" actId="20577"/>
          <ac:spMkLst>
            <pc:docMk/>
            <pc:sldMk cId="3860724368" sldId="348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19:43:55.591" v="2830"/>
          <ac:spMkLst>
            <pc:docMk/>
            <pc:sldMk cId="3860724368" sldId="348"/>
            <ac:spMk id="3" creationId="{0EEE862C-A330-4A3F-BF88-F557AF3FD777}"/>
          </ac:spMkLst>
        </pc:spChg>
        <pc:spChg chg="add mod">
          <ac:chgData name="Judson Santiago" userId="ebb108da2f256286" providerId="LiveId" clId="{C42EDBE9-6640-4E0E-BB3A-AE448D495A4C}" dt="2019-05-27T19:50:31.222" v="2965" actId="14100"/>
          <ac:spMkLst>
            <pc:docMk/>
            <pc:sldMk cId="3860724368" sldId="348"/>
            <ac:spMk id="4" creationId="{6CC12C35-9E7B-408E-B776-5FEB4BF00272}"/>
          </ac:spMkLst>
        </pc:spChg>
        <pc:spChg chg="add mod">
          <ac:chgData name="Judson Santiago" userId="ebb108da2f256286" providerId="LiveId" clId="{C42EDBE9-6640-4E0E-BB3A-AE448D495A4C}" dt="2019-05-27T19:50:24.259" v="2964" actId="403"/>
          <ac:spMkLst>
            <pc:docMk/>
            <pc:sldMk cId="3860724368" sldId="348"/>
            <ac:spMk id="5" creationId="{37F0012C-D13B-488E-910D-6F9A4D975AB4}"/>
          </ac:spMkLst>
        </pc:spChg>
      </pc:sldChg>
      <pc:sldChg chg="addSp delSp modSp add">
        <pc:chgData name="Judson Santiago" userId="ebb108da2f256286" providerId="LiveId" clId="{C42EDBE9-6640-4E0E-BB3A-AE448D495A4C}" dt="2019-05-27T20:09:26.307" v="3588" actId="20577"/>
        <pc:sldMkLst>
          <pc:docMk/>
          <pc:sldMk cId="1729923918" sldId="349"/>
        </pc:sldMkLst>
        <pc:spChg chg="mod">
          <ac:chgData name="Judson Santiago" userId="ebb108da2f256286" providerId="LiveId" clId="{C42EDBE9-6640-4E0E-BB3A-AE448D495A4C}" dt="2019-05-27T19:57:58.873" v="3344" actId="207"/>
          <ac:spMkLst>
            <pc:docMk/>
            <pc:sldMk cId="1729923918" sldId="349"/>
            <ac:spMk id="2" creationId="{9D1337B4-7536-40D5-BD60-043C7857C773}"/>
          </ac:spMkLst>
        </pc:spChg>
        <pc:spChg chg="mod">
          <ac:chgData name="Judson Santiago" userId="ebb108da2f256286" providerId="LiveId" clId="{C42EDBE9-6640-4E0E-BB3A-AE448D495A4C}" dt="2019-05-27T19:54:46.511" v="3300"/>
          <ac:spMkLst>
            <pc:docMk/>
            <pc:sldMk cId="1729923918" sldId="349"/>
            <ac:spMk id="3" creationId="{9E2BD6C3-A225-4261-B08B-4B9465AAD8CE}"/>
          </ac:spMkLst>
        </pc:spChg>
        <pc:spChg chg="add del">
          <ac:chgData name="Judson Santiago" userId="ebb108da2f256286" providerId="LiveId" clId="{C42EDBE9-6640-4E0E-BB3A-AE448D495A4C}" dt="2019-05-27T19:55:47.979" v="3333" actId="478"/>
          <ac:spMkLst>
            <pc:docMk/>
            <pc:sldMk cId="1729923918" sldId="349"/>
            <ac:spMk id="4" creationId="{A848F138-3267-428E-A067-5240CEEFBBED}"/>
          </ac:spMkLst>
        </pc:spChg>
        <pc:spChg chg="add mod">
          <ac:chgData name="Judson Santiago" userId="ebb108da2f256286" providerId="LiveId" clId="{C42EDBE9-6640-4E0E-BB3A-AE448D495A4C}" dt="2019-05-27T20:00:52.932" v="3427" actId="1076"/>
          <ac:spMkLst>
            <pc:docMk/>
            <pc:sldMk cId="1729923918" sldId="349"/>
            <ac:spMk id="6" creationId="{680F888E-8F89-431C-83D9-B910B99D4004}"/>
          </ac:spMkLst>
        </pc:spChg>
        <pc:spChg chg="add mod">
          <ac:chgData name="Judson Santiago" userId="ebb108da2f256286" providerId="LiveId" clId="{C42EDBE9-6640-4E0E-BB3A-AE448D495A4C}" dt="2019-05-27T20:09:26.307" v="3588" actId="20577"/>
          <ac:spMkLst>
            <pc:docMk/>
            <pc:sldMk cId="1729923918" sldId="349"/>
            <ac:spMk id="7" creationId="{1D7539DC-165A-4074-B55B-BC21025FD77E}"/>
          </ac:spMkLst>
        </pc:spChg>
        <pc:picChg chg="add del mod modCrop">
          <ac:chgData name="Judson Santiago" userId="ebb108da2f256286" providerId="LiveId" clId="{C42EDBE9-6640-4E0E-BB3A-AE448D495A4C}" dt="2019-05-27T20:00:20.624" v="3420" actId="478"/>
          <ac:picMkLst>
            <pc:docMk/>
            <pc:sldMk cId="1729923918" sldId="349"/>
            <ac:picMk id="5" creationId="{F61FB717-DCBA-43F6-B2EB-A0161BF75A4A}"/>
          </ac:picMkLst>
        </pc:picChg>
        <pc:picChg chg="add mod ord modCrop">
          <ac:chgData name="Judson Santiago" userId="ebb108da2f256286" providerId="LiveId" clId="{C42EDBE9-6640-4E0E-BB3A-AE448D495A4C}" dt="2019-05-27T20:00:45.226" v="3426" actId="1076"/>
          <ac:picMkLst>
            <pc:docMk/>
            <pc:sldMk cId="1729923918" sldId="349"/>
            <ac:picMk id="8" creationId="{D4376372-1076-445E-B06E-00B1D341C0E0}"/>
          </ac:picMkLst>
        </pc:picChg>
      </pc:sldChg>
      <pc:sldChg chg="modSp add">
        <pc:chgData name="Judson Santiago" userId="ebb108da2f256286" providerId="LiveId" clId="{C42EDBE9-6640-4E0E-BB3A-AE448D495A4C}" dt="2019-05-27T20:06:02.822" v="3551" actId="20577"/>
        <pc:sldMkLst>
          <pc:docMk/>
          <pc:sldMk cId="2079654187" sldId="350"/>
        </pc:sldMkLst>
        <pc:spChg chg="mod">
          <ac:chgData name="Judson Santiago" userId="ebb108da2f256286" providerId="LiveId" clId="{C42EDBE9-6640-4E0E-BB3A-AE448D495A4C}" dt="2019-05-27T20:06:02.822" v="3551" actId="20577"/>
          <ac:spMkLst>
            <pc:docMk/>
            <pc:sldMk cId="2079654187" sldId="350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20:03:11.026" v="3459" actId="14100"/>
          <ac:spMkLst>
            <pc:docMk/>
            <pc:sldMk cId="2079654187" sldId="350"/>
            <ac:spMk id="4" creationId="{6CC12C35-9E7B-408E-B776-5FEB4BF00272}"/>
          </ac:spMkLst>
        </pc:spChg>
        <pc:spChg chg="mod">
          <ac:chgData name="Judson Santiago" userId="ebb108da2f256286" providerId="LiveId" clId="{C42EDBE9-6640-4E0E-BB3A-AE448D495A4C}" dt="2019-05-27T20:03:58.603" v="3488" actId="207"/>
          <ac:spMkLst>
            <pc:docMk/>
            <pc:sldMk cId="2079654187" sldId="350"/>
            <ac:spMk id="5" creationId="{37F0012C-D13B-488E-910D-6F9A4D975AB4}"/>
          </ac:spMkLst>
        </pc:spChg>
      </pc:sldChg>
      <pc:sldChg chg="addSp delSp modSp add">
        <pc:chgData name="Judson Santiago" userId="ebb108da2f256286" providerId="LiveId" clId="{C42EDBE9-6640-4E0E-BB3A-AE448D495A4C}" dt="2019-05-27T20:09:17.759" v="3586" actId="20577"/>
        <pc:sldMkLst>
          <pc:docMk/>
          <pc:sldMk cId="3069133184" sldId="351"/>
        </pc:sldMkLst>
        <pc:spChg chg="mod">
          <ac:chgData name="Judson Santiago" userId="ebb108da2f256286" providerId="LiveId" clId="{C42EDBE9-6640-4E0E-BB3A-AE448D495A4C}" dt="2019-05-27T20:06:37.916" v="3561" actId="20577"/>
          <ac:spMkLst>
            <pc:docMk/>
            <pc:sldMk cId="3069133184" sldId="351"/>
            <ac:spMk id="2" creationId="{9D1337B4-7536-40D5-BD60-043C7857C773}"/>
          </ac:spMkLst>
        </pc:spChg>
        <pc:spChg chg="mod">
          <ac:chgData name="Judson Santiago" userId="ebb108da2f256286" providerId="LiveId" clId="{C42EDBE9-6640-4E0E-BB3A-AE448D495A4C}" dt="2019-05-27T20:08:57.590" v="3575" actId="14100"/>
          <ac:spMkLst>
            <pc:docMk/>
            <pc:sldMk cId="3069133184" sldId="351"/>
            <ac:spMk id="6" creationId="{680F888E-8F89-431C-83D9-B910B99D4004}"/>
          </ac:spMkLst>
        </pc:spChg>
        <pc:spChg chg="mod">
          <ac:chgData name="Judson Santiago" userId="ebb108da2f256286" providerId="LiveId" clId="{C42EDBE9-6640-4E0E-BB3A-AE448D495A4C}" dt="2019-05-27T20:09:17.759" v="3586" actId="20577"/>
          <ac:spMkLst>
            <pc:docMk/>
            <pc:sldMk cId="3069133184" sldId="351"/>
            <ac:spMk id="7" creationId="{1D7539DC-165A-4074-B55B-BC21025FD77E}"/>
          </ac:spMkLst>
        </pc:spChg>
        <pc:picChg chg="add del">
          <ac:chgData name="Judson Santiago" userId="ebb108da2f256286" providerId="LiveId" clId="{C42EDBE9-6640-4E0E-BB3A-AE448D495A4C}" dt="2019-05-27T20:07:09.718" v="3564" actId="478"/>
          <ac:picMkLst>
            <pc:docMk/>
            <pc:sldMk cId="3069133184" sldId="351"/>
            <ac:picMk id="4" creationId="{1747DA03-1EF3-484F-9876-DBBDFD38B075}"/>
          </ac:picMkLst>
        </pc:picChg>
        <pc:picChg chg="add del mod modCrop">
          <ac:chgData name="Judson Santiago" userId="ebb108da2f256286" providerId="LiveId" clId="{C42EDBE9-6640-4E0E-BB3A-AE448D495A4C}" dt="2019-05-27T20:07:52.855" v="3568" actId="478"/>
          <ac:picMkLst>
            <pc:docMk/>
            <pc:sldMk cId="3069133184" sldId="351"/>
            <ac:picMk id="5" creationId="{D02AA5E8-BCC4-4D3D-B147-C6E470B8FD21}"/>
          </ac:picMkLst>
        </pc:picChg>
        <pc:picChg chg="del">
          <ac:chgData name="Judson Santiago" userId="ebb108da2f256286" providerId="LiveId" clId="{C42EDBE9-6640-4E0E-BB3A-AE448D495A4C}" dt="2019-05-27T20:07:05.210" v="3562" actId="478"/>
          <ac:picMkLst>
            <pc:docMk/>
            <pc:sldMk cId="3069133184" sldId="351"/>
            <ac:picMk id="8" creationId="{D4376372-1076-445E-B06E-00B1D341C0E0}"/>
          </ac:picMkLst>
        </pc:picChg>
        <pc:picChg chg="add mod ord modCrop">
          <ac:chgData name="Judson Santiago" userId="ebb108da2f256286" providerId="LiveId" clId="{C42EDBE9-6640-4E0E-BB3A-AE448D495A4C}" dt="2019-05-27T20:08:39.040" v="3572" actId="167"/>
          <ac:picMkLst>
            <pc:docMk/>
            <pc:sldMk cId="3069133184" sldId="351"/>
            <ac:picMk id="9" creationId="{58F88FB1-B712-4107-8CCD-6498F1F08798}"/>
          </ac:picMkLst>
        </pc:picChg>
      </pc:sldChg>
      <pc:sldChg chg="delSp modSp add ord">
        <pc:chgData name="Judson Santiago" userId="ebb108da2f256286" providerId="LiveId" clId="{C42EDBE9-6640-4E0E-BB3A-AE448D495A4C}" dt="2019-05-27T20:23:36.255" v="3816" actId="20577"/>
        <pc:sldMkLst>
          <pc:docMk/>
          <pc:sldMk cId="4174280771" sldId="352"/>
        </pc:sldMkLst>
        <pc:spChg chg="mod">
          <ac:chgData name="Judson Santiago" userId="ebb108da2f256286" providerId="LiveId" clId="{C42EDBE9-6640-4E0E-BB3A-AE448D495A4C}" dt="2019-05-27T20:23:36.255" v="3816" actId="20577"/>
          <ac:spMkLst>
            <pc:docMk/>
            <pc:sldMk cId="4174280771" sldId="352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20:21:01.587" v="3749" actId="1076"/>
          <ac:spMkLst>
            <pc:docMk/>
            <pc:sldMk cId="4174280771" sldId="352"/>
            <ac:spMk id="4" creationId="{6CC12C35-9E7B-408E-B776-5FEB4BF00272}"/>
          </ac:spMkLst>
        </pc:spChg>
        <pc:spChg chg="del">
          <ac:chgData name="Judson Santiago" userId="ebb108da2f256286" providerId="LiveId" clId="{C42EDBE9-6640-4E0E-BB3A-AE448D495A4C}" dt="2019-05-27T20:17:53.525" v="3630" actId="478"/>
          <ac:spMkLst>
            <pc:docMk/>
            <pc:sldMk cId="4174280771" sldId="352"/>
            <ac:spMk id="5" creationId="{37F0012C-D13B-488E-910D-6F9A4D975AB4}"/>
          </ac:spMkLst>
        </pc:spChg>
      </pc:sldChg>
      <pc:sldChg chg="addSp modSp add">
        <pc:chgData name="Judson Santiago" userId="ebb108da2f256286" providerId="LiveId" clId="{C42EDBE9-6640-4E0E-BB3A-AE448D495A4C}" dt="2019-05-27T20:39:21.369" v="4219"/>
        <pc:sldMkLst>
          <pc:docMk/>
          <pc:sldMk cId="2912608210" sldId="353"/>
        </pc:sldMkLst>
        <pc:spChg chg="mod">
          <ac:chgData name="Judson Santiago" userId="ebb108da2f256286" providerId="LiveId" clId="{C42EDBE9-6640-4E0E-BB3A-AE448D495A4C}" dt="2019-05-27T20:35:23.511" v="4205" actId="6549"/>
          <ac:spMkLst>
            <pc:docMk/>
            <pc:sldMk cId="2912608210" sldId="353"/>
            <ac:spMk id="2" creationId="{668700A0-D2C9-4B45-A0A7-F4F65D0E5D85}"/>
          </ac:spMkLst>
        </pc:spChg>
        <pc:spChg chg="mod">
          <ac:chgData name="Judson Santiago" userId="ebb108da2f256286" providerId="LiveId" clId="{C42EDBE9-6640-4E0E-BB3A-AE448D495A4C}" dt="2019-05-27T20:28:45.667" v="3834"/>
          <ac:spMkLst>
            <pc:docMk/>
            <pc:sldMk cId="2912608210" sldId="353"/>
            <ac:spMk id="3" creationId="{2F500142-06C7-47B5-A44F-205F66D2DEEC}"/>
          </ac:spMkLst>
        </pc:spChg>
        <pc:spChg chg="add mod">
          <ac:chgData name="Judson Santiago" userId="ebb108da2f256286" providerId="LiveId" clId="{C42EDBE9-6640-4E0E-BB3A-AE448D495A4C}" dt="2019-05-27T20:37:01.174" v="4217" actId="207"/>
          <ac:spMkLst>
            <pc:docMk/>
            <pc:sldMk cId="2912608210" sldId="353"/>
            <ac:spMk id="4" creationId="{8C411341-3A52-4248-9297-95B935FD29E1}"/>
          </ac:spMkLst>
        </pc:spChg>
        <pc:spChg chg="add mod">
          <ac:chgData name="Judson Santiago" userId="ebb108da2f256286" providerId="LiveId" clId="{C42EDBE9-6640-4E0E-BB3A-AE448D495A4C}" dt="2019-05-27T20:36:05.728" v="4210" actId="1076"/>
          <ac:spMkLst>
            <pc:docMk/>
            <pc:sldMk cId="2912608210" sldId="353"/>
            <ac:spMk id="5" creationId="{EA63EBD5-25AD-4E78-9ACB-30281C33A38E}"/>
          </ac:spMkLst>
        </pc:spChg>
        <pc:grpChg chg="add">
          <ac:chgData name="Judson Santiago" userId="ebb108da2f256286" providerId="LiveId" clId="{C42EDBE9-6640-4E0E-BB3A-AE448D495A4C}" dt="2019-05-27T20:39:21.369" v="4219"/>
          <ac:grpSpMkLst>
            <pc:docMk/>
            <pc:sldMk cId="2912608210" sldId="353"/>
            <ac:grpSpMk id="6" creationId="{6BE19A81-576F-44BE-B1E3-BE04ACE0EFC9}"/>
          </ac:grpSpMkLst>
        </pc:grpChg>
      </pc:sldChg>
      <pc:sldMasterChg chg="modSldLayout">
        <pc:chgData name="Judson Santiago" userId="ebb108da2f256286" providerId="LiveId" clId="{C42EDBE9-6640-4E0E-BB3A-AE448D495A4C}" dt="2019-05-23T18:05:19.884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C42EDBE9-6640-4E0E-BB3A-AE448D495A4C}" dt="2019-05-23T18:05:19.884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12" creationId="{1EF84BB8-402E-4DEE-8D28-D86B97C23797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18" creationId="{2E3E639C-66A0-49EC-9762-CB63830526CF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1" creationId="{BD800102-92E8-4AF1-AC01-A4C40F5A5BEF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2" creationId="{86160521-1D14-455E-B223-F375BDF6247B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3" creationId="{F02AAB11-5B08-44D3-B9F1-67C98F24C18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4" creationId="{B088BB7C-F32A-4C6C-95CA-2DD1C0AF85FF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5" creationId="{3109FEB0-D1D8-4773-B3A9-666BA86AB3D2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6" creationId="{64B9BB57-0A45-464F-9F23-78B9570FE810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grpChg chg="del">
            <ac:chgData name="Judson Santiago" userId="ebb108da2f256286" providerId="LiveId" clId="{C42EDBE9-6640-4E0E-BB3A-AE448D495A4C}" dt="2019-05-23T18:05:19.181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Conhecer sprites e sua utilização em jogos 2D. Ver o suporte do Direct3D ao desenho de sprites. Aprender a carregar e desenhar imagens. Construir as classes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</a:t>
            </a:r>
            <a:r>
              <a:rPr lang="pt-BR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Sprite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Renderer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abstrair o Direct3D e facilitar o desenho de sprites. Vamos ver exemplos do uso de imagens transparentes e opacas. Utilizar a profundidade para ordenar os sprites em uma cena (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SpriteDemo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Construir uma classe abstrata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ShankDemo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Usar listas de objetos para organizar uma cena (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FroggerDemo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08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</a:t>
            </a:r>
            <a:r>
              <a:rPr lang="pt-BR" sz="1200" dirty="0">
                <a:solidFill>
                  <a:schemeClr val="bg1"/>
                </a:solidFill>
              </a:rPr>
              <a:t>ostrar implementação da classe </a:t>
            </a:r>
            <a:r>
              <a:rPr lang="pt-BR" sz="1200" b="1" dirty="0">
                <a:solidFill>
                  <a:schemeClr val="bg1"/>
                </a:solidFill>
              </a:rPr>
              <a:t>Renderer, Sprite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Image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no p</a:t>
            </a:r>
            <a:r>
              <a:rPr lang="pt-BR" sz="1200" dirty="0">
                <a:solidFill>
                  <a:schemeClr val="bg1"/>
                </a:solidFill>
              </a:rPr>
              <a:t>rojeto </a:t>
            </a:r>
            <a:r>
              <a:rPr lang="pt-BR" sz="1200" b="1" dirty="0" err="1">
                <a:solidFill>
                  <a:schemeClr val="bg1"/>
                </a:solidFill>
              </a:rPr>
              <a:t>SpriteDemo</a:t>
            </a:r>
            <a:r>
              <a:rPr lang="pt-BR" dirty="0"/>
              <a:t> do material de apoio.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2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Object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ShankDemo</a:t>
            </a:r>
            <a:r>
              <a:rPr lang="pt-BR" sz="1200" dirty="0">
                <a:solidFill>
                  <a:schemeClr val="bg1"/>
                </a:solidFill>
              </a:rPr>
              <a:t> e depois mostrar uma lista de </a:t>
            </a:r>
            <a:r>
              <a:rPr lang="pt-BR" sz="1200" dirty="0" err="1">
                <a:solidFill>
                  <a:schemeClr val="bg1"/>
                </a:solidFill>
              </a:rPr>
              <a:t>Objects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FroggerDemo</a:t>
            </a:r>
            <a:r>
              <a:rPr lang="pt-BR" sz="1200" dirty="0">
                <a:solidFill>
                  <a:schemeClr val="bg1"/>
                </a:solidFill>
              </a:rPr>
              <a:t> do material de apoio.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2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DirectX Tool Kit (DirectXTK) é uma coleção de classes auxiliares para escrever código C++ usando o DirectX 11. Ele é mantido pela Microsoft e disponibilizado no </a:t>
            </a:r>
            <a:r>
              <a:rPr lang="pt-BR" dirty="0" err="1"/>
              <a:t>Github</a:t>
            </a:r>
            <a:r>
              <a:rPr lang="pt-BR" dirty="0"/>
              <a:t> como um projeto de código aberto. Não há suporte a GIF animado na </a:t>
            </a:r>
            <a:r>
              <a:rPr lang="pt-BR" dirty="0" err="1"/>
              <a:t>DirectXTK</a:t>
            </a:r>
            <a:r>
              <a:rPr lang="pt-BR" dirty="0"/>
              <a:t>, apenas a primeira imagem é lida.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6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estágios em destaque precisam ser configurados. Essa configuração será mostrada diretamente em código no projeto </a:t>
            </a:r>
            <a:r>
              <a:rPr lang="pt-BR" b="1" dirty="0" err="1"/>
              <a:t>SpriteDemo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MaxBatchSize</a:t>
            </a:r>
            <a:r>
              <a:rPr lang="pt-BR" b="1" dirty="0"/>
              <a:t> </a:t>
            </a:r>
            <a:r>
              <a:rPr lang="pt-BR" dirty="0"/>
              <a:t>é a quantidade máxima de sprites que serão suportados em uma cena. O valor atual da variável é 4096. Se necessário, esse valor pode ser aumentado até 32768. Acima disso, teríamos que trocar o tipo short para </a:t>
            </a:r>
            <a:r>
              <a:rPr lang="pt-BR" dirty="0" err="1"/>
              <a:t>int</a:t>
            </a:r>
            <a:r>
              <a:rPr lang="pt-BR" dirty="0"/>
              <a:t> na representação dos índices.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3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0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</a:t>
            </a:r>
            <a:r>
              <a:rPr lang="pt-BR" sz="1200" dirty="0" err="1">
                <a:solidFill>
                  <a:schemeClr val="bg1"/>
                </a:solidFill>
              </a:rPr>
              <a:t>Shaders</a:t>
            </a:r>
            <a:r>
              <a:rPr lang="pt-BR" sz="1200" dirty="0">
                <a:solidFill>
                  <a:schemeClr val="bg1"/>
                </a:solidFill>
              </a:rPr>
              <a:t> (</a:t>
            </a:r>
            <a:r>
              <a:rPr lang="pt-BR" sz="1200" dirty="0" err="1">
                <a:solidFill>
                  <a:schemeClr val="bg1"/>
                </a:solidFill>
              </a:rPr>
              <a:t>Vertex</a:t>
            </a:r>
            <a:r>
              <a:rPr lang="pt-BR" sz="1200" dirty="0">
                <a:solidFill>
                  <a:schemeClr val="bg1"/>
                </a:solidFill>
              </a:rPr>
              <a:t> e Pixel) e sua configuração no projeto </a:t>
            </a:r>
            <a:r>
              <a:rPr lang="pt-BR" sz="1200" b="1" dirty="0" err="1">
                <a:solidFill>
                  <a:schemeClr val="bg1"/>
                </a:solidFill>
              </a:rPr>
              <a:t>SpriteDemo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0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Culling é uma técnica para eliminar objetos que não contribuem para o desenho final da cena. Existe o </a:t>
            </a:r>
            <a:r>
              <a:rPr lang="pt-BR" dirty="0" err="1"/>
              <a:t>Frustrum</a:t>
            </a:r>
            <a:r>
              <a:rPr lang="pt-BR" dirty="0"/>
              <a:t> Culling, </a:t>
            </a:r>
            <a:r>
              <a:rPr lang="pt-BR" dirty="0" err="1"/>
              <a:t>Backface</a:t>
            </a:r>
            <a:r>
              <a:rPr lang="pt-BR" dirty="0"/>
              <a:t> Culling, etc.</a:t>
            </a:r>
          </a:p>
          <a:p>
            <a:r>
              <a:rPr lang="pt-BR" dirty="0"/>
              <a:t>Clipping é o descarte de pixels que ficam fora da </a:t>
            </a:r>
            <a:r>
              <a:rPr lang="pt-BR" dirty="0" err="1"/>
              <a:t>Viewport</a:t>
            </a:r>
            <a:r>
              <a:rPr lang="pt-BR" dirty="0"/>
              <a:t> (área visível da tela).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1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imagem do sprite precisa ser passada ao Direct3D como uma </a:t>
            </a:r>
            <a:r>
              <a:rPr lang="pt-BR" baseline="0" dirty="0"/>
              <a:t>Shader Resource </a:t>
            </a:r>
            <a:r>
              <a:rPr lang="pt-BR" baseline="0" dirty="0" err="1"/>
              <a:t>View</a:t>
            </a:r>
            <a:r>
              <a:rPr lang="pt-BR" baseline="0" dirty="0"/>
              <a:t> (descritor) de uma textura.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3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CC4C70A-7D9E-4349-9FA8-A5F8B2DEEFE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1" name="Triângulo retângulo 13">
              <a:extLst>
                <a:ext uri="{FF2B5EF4-FFF2-40B4-BE49-F238E27FC236}">
                  <a16:creationId xmlns:a16="http://schemas.microsoft.com/office/drawing/2014/main" id="{2258A333-06FC-42EA-94C6-3C3F83C3F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3B6C420-F300-48BE-B690-6378B91B4F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AB645887-A603-46D0-B99D-8CF5DB612647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0999ED7C-AD1D-4AD4-9C00-14CAD7D2C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B1ED9AA-D625-4C08-AA25-299B6039EF12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E5BBF21B-B88C-4750-806E-C92253ECA34F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7F2EA4DB-DCCF-43BB-9AB2-67950F254C9D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A2512023-822F-4886-A27F-E485495B669D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1EF84BB8-402E-4DEE-8D28-D86B97C23797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Espaço Reservado para Número de Slide 26">
            <a:extLst>
              <a:ext uri="{FF2B5EF4-FFF2-40B4-BE49-F238E27FC236}">
                <a16:creationId xmlns:a16="http://schemas.microsoft.com/office/drawing/2014/main" id="{2E3E639C-66A0-49EC-9762-CB638305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5" name="Título 8">
            <a:extLst>
              <a:ext uri="{FF2B5EF4-FFF2-40B4-BE49-F238E27FC236}">
                <a16:creationId xmlns:a16="http://schemas.microsoft.com/office/drawing/2014/main" id="{3109FEB0-D1D8-4773-B3A9-666BA86A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6" name="Subtítulo 16">
            <a:extLst>
              <a:ext uri="{FF2B5EF4-FFF2-40B4-BE49-F238E27FC236}">
                <a16:creationId xmlns:a16="http://schemas.microsoft.com/office/drawing/2014/main" id="{64B9BB57-0A45-464F-9F23-78B9570FE8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8C73BC0-2BF1-45E6-AAD6-82895C778EC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8E03421-15B6-43CC-8911-FBD54F3B3E67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98C74AB-3624-49CC-96A8-E2063A4F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DB2F7535-F18B-442C-8E3B-232DC7E51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1CD55027-F066-4B48-BE27-19A8805A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Desenho de Sprites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167D46A-EE5D-4719-98A1-890C11460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08" b="61567"/>
          <a:stretch/>
        </p:blipFill>
        <p:spPr>
          <a:xfrm>
            <a:off x="1600132" y="3772305"/>
            <a:ext cx="6224059" cy="1979105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1337B4-7536-40D5-BD60-043C7857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Vertex Shader </a:t>
            </a:r>
            <a:r>
              <a:rPr lang="pt-BR" dirty="0"/>
              <a:t>é um programa de alto nível</a:t>
            </a:r>
          </a:p>
          <a:p>
            <a:pPr lvl="1"/>
            <a:r>
              <a:rPr lang="pt-BR" dirty="0"/>
              <a:t>Executado pela placa gráfica</a:t>
            </a:r>
          </a:p>
          <a:p>
            <a:pPr lvl="1"/>
            <a:r>
              <a:rPr lang="pt-BR" dirty="0"/>
              <a:t>Precisa ser compilado</a:t>
            </a:r>
          </a:p>
          <a:p>
            <a:pPr lvl="2"/>
            <a:r>
              <a:rPr lang="pt-BR" dirty="0"/>
              <a:t>Compilador disponível em d3dcompiler.lib</a:t>
            </a:r>
          </a:p>
          <a:p>
            <a:pPr lvl="2"/>
            <a:r>
              <a:rPr lang="pt-BR" dirty="0"/>
              <a:t>Gera arquivo Vertex.cso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2BD6C3-A225-4261-B08B-4B9465A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F888E-8F89-431C-83D9-B910B99D4004}"/>
              </a:ext>
            </a:extLst>
          </p:cNvPr>
          <p:cNvSpPr/>
          <p:nvPr/>
        </p:nvSpPr>
        <p:spPr>
          <a:xfrm>
            <a:off x="5650622" y="5200894"/>
            <a:ext cx="1683623" cy="1972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7539DC-165A-4074-B55B-BC21025FD77E}"/>
              </a:ext>
            </a:extLst>
          </p:cNvPr>
          <p:cNvSpPr txBox="1"/>
          <p:nvPr/>
        </p:nvSpPr>
        <p:spPr>
          <a:xfrm>
            <a:off x="8493263" y="422228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Arquivo precisa ser configurado como um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Sombreador de Vértices </a:t>
            </a:r>
          </a:p>
        </p:txBody>
      </p:sp>
    </p:spTree>
    <p:extLst>
      <p:ext uri="{BB962C8B-B14F-4D97-AF65-F5344CB8AC3E}">
        <p14:creationId xmlns:p14="http://schemas.microsoft.com/office/powerpoint/2010/main" val="17299239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Pixel Shader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Diferentes filtros podem ser aplicados sobre as texturas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184648" y="2313149"/>
            <a:ext cx="3183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Texture2D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resource;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SamplerState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linearfilter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MIN_MAG_MIP_LINEAR;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SamplerState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anisotropic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ANISOTROPIC;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MaxAnisotropy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F0012C-D13B-488E-910D-6F9A4D975AB4}"/>
              </a:ext>
            </a:extLst>
          </p:cNvPr>
          <p:cNvSpPr/>
          <p:nvPr/>
        </p:nvSpPr>
        <p:spPr>
          <a:xfrm>
            <a:off x="4871864" y="2313149"/>
            <a:ext cx="61206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pixelIn</a:t>
            </a:r>
            <a:endParaRPr lang="pt-BR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SV_POSITION;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	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pixelIn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: SV_TARGET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resource.Sample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linearfilter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	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41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49D3A6E-E536-4D21-80AB-68C99F393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70" b="61754"/>
          <a:stretch/>
        </p:blipFill>
        <p:spPr>
          <a:xfrm>
            <a:off x="1631504" y="3770923"/>
            <a:ext cx="6336704" cy="2011392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1337B4-7536-40D5-BD60-043C7857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Pixel Shader </a:t>
            </a:r>
            <a:r>
              <a:rPr lang="pt-BR" dirty="0"/>
              <a:t>é um programa de alto nível</a:t>
            </a:r>
          </a:p>
          <a:p>
            <a:pPr lvl="1"/>
            <a:r>
              <a:rPr lang="pt-BR" dirty="0"/>
              <a:t>Executado pela placa gráfica</a:t>
            </a:r>
          </a:p>
          <a:p>
            <a:pPr lvl="1"/>
            <a:r>
              <a:rPr lang="pt-BR" dirty="0"/>
              <a:t>Precisa ser compilado</a:t>
            </a:r>
          </a:p>
          <a:p>
            <a:pPr lvl="2"/>
            <a:r>
              <a:rPr lang="pt-BR" dirty="0"/>
              <a:t>Compilador disponível em d3dcompiler.lib</a:t>
            </a:r>
          </a:p>
          <a:p>
            <a:pPr lvl="2"/>
            <a:r>
              <a:rPr lang="pt-BR" dirty="0"/>
              <a:t>Gera arquivo </a:t>
            </a:r>
            <a:r>
              <a:rPr lang="pt-BR" dirty="0" err="1"/>
              <a:t>Pixel.cso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2BD6C3-A225-4261-B08B-4B9465A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F888E-8F89-431C-83D9-B910B99D4004}"/>
              </a:ext>
            </a:extLst>
          </p:cNvPr>
          <p:cNvSpPr/>
          <p:nvPr/>
        </p:nvSpPr>
        <p:spPr>
          <a:xfrm>
            <a:off x="5704062" y="5221178"/>
            <a:ext cx="1549153" cy="1966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7539DC-165A-4074-B55B-BC21025FD77E}"/>
              </a:ext>
            </a:extLst>
          </p:cNvPr>
          <p:cNvSpPr txBox="1"/>
          <p:nvPr/>
        </p:nvSpPr>
        <p:spPr>
          <a:xfrm>
            <a:off x="8493263" y="422228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Arquivo precisa ser configurado como um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Sombreador de Pixel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F40F485-5C87-4068-BF0D-85D9CA6FD2E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E1120069-54DD-46F3-A59F-B28D93CB4EA7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E57926F-8C1D-4FC5-804F-6BCA7130EFC5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1331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rasterizador preenche triângulos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r>
              <a:rPr lang="pt-BR" dirty="0"/>
              <a:t>Transforma vértices no espaço 3D para pixels na tela</a:t>
            </a:r>
          </a:p>
          <a:p>
            <a:pPr lvl="2"/>
            <a:r>
              <a:rPr lang="pt-BR" dirty="0"/>
              <a:t>Elimina partes não visíveis da cena</a:t>
            </a:r>
          </a:p>
          <a:p>
            <a:pPr lvl="3"/>
            <a:r>
              <a:rPr lang="pt-BR" dirty="0"/>
              <a:t>Culling</a:t>
            </a:r>
          </a:p>
          <a:p>
            <a:pPr lvl="3"/>
            <a:r>
              <a:rPr lang="pt-BR" dirty="0"/>
              <a:t>Clipping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Rasterizer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055440" y="2204864"/>
            <a:ext cx="9375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D3D11_RASTERIZER_DESC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{0};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rasterDesc.FillMode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D3D11_FILL_SOLID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rasterDesc.FillMode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D3D11_FILL_WIREFRAME;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rasterDesc.CullMode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D3D11_CULL_NONE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rasterDesc.DepthClipEnable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estado do rasterizador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CreateRasterizerState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rasterState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428077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6">
            <a:extLst>
              <a:ext uri="{FF2B5EF4-FFF2-40B4-BE49-F238E27FC236}">
                <a16:creationId xmlns:a16="http://schemas.microsoft.com/office/drawing/2014/main" id="{F2D0F69C-BF2E-4A41-A7BE-32DECC2BBCCC}"/>
              </a:ext>
            </a:extLst>
          </p:cNvPr>
          <p:cNvCxnSpPr>
            <a:cxnSpLocks/>
          </p:cNvCxnSpPr>
          <p:nvPr/>
        </p:nvCxnSpPr>
        <p:spPr>
          <a:xfrm flipV="1">
            <a:off x="9984432" y="4785360"/>
            <a:ext cx="507791" cy="496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8324EF-275C-4545-B8EC-3B7C013A38F9}"/>
              </a:ext>
            </a:extLst>
          </p:cNvPr>
          <p:cNvSpPr/>
          <p:nvPr/>
        </p:nvSpPr>
        <p:spPr>
          <a:xfrm>
            <a:off x="8393162" y="3488033"/>
            <a:ext cx="1872205" cy="149735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B1CA88-32CE-407E-9181-5AC4690A575D}"/>
              </a:ext>
            </a:extLst>
          </p:cNvPr>
          <p:cNvSpPr/>
          <p:nvPr/>
        </p:nvSpPr>
        <p:spPr>
          <a:xfrm>
            <a:off x="8243449" y="3638537"/>
            <a:ext cx="1872205" cy="149735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Para simplificar criaremos uma classe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Renderer</a:t>
            </a:r>
          </a:p>
          <a:p>
            <a:pPr lvl="1"/>
            <a:r>
              <a:rPr lang="pt-BR" dirty="0"/>
              <a:t>Ela recebe e armazena as informações dos Sprites</a:t>
            </a:r>
          </a:p>
          <a:p>
            <a:pPr lvl="1"/>
            <a:r>
              <a:rPr lang="pt-BR" dirty="0"/>
              <a:t>Desenha um conjunto de sprites na tela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01465" y="3205381"/>
            <a:ext cx="5408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SpriteData</a:t>
            </a:r>
            <a:endParaRPr lang="pt-BR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x, y;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ID3D11ShaderResourceView*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texture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7" t="12615"/>
          <a:stretch/>
        </p:blipFill>
        <p:spPr>
          <a:xfrm>
            <a:off x="8112225" y="3789041"/>
            <a:ext cx="1872208" cy="14973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112224" y="3789040"/>
            <a:ext cx="1872208" cy="149735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910335" y="3106557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pt-BR" sz="2000" dirty="0"/>
          </a:p>
        </p:txBody>
      </p:sp>
      <p:sp>
        <p:nvSpPr>
          <p:cNvPr id="8" name="Elipse 7"/>
          <p:cNvSpPr/>
          <p:nvPr/>
        </p:nvSpPr>
        <p:spPr>
          <a:xfrm>
            <a:off x="8085880" y="3761302"/>
            <a:ext cx="63809" cy="6366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cxnSpLocks/>
            <a:stCxn id="7" idx="3"/>
            <a:endCxn id="8" idx="1"/>
          </p:cNvCxnSpPr>
          <p:nvPr/>
        </p:nvCxnSpPr>
        <p:spPr>
          <a:xfrm>
            <a:off x="7800322" y="3306612"/>
            <a:ext cx="294903" cy="464014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117783" y="5504275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8675469" y="5567941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endParaRPr lang="en-US" sz="1600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7851361" y="3789254"/>
            <a:ext cx="0" cy="14973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 rot="16200000">
            <a:off x="7233376" y="436865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endParaRPr lang="en-US" sz="12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29B4BDA-4B5B-41BF-BE8E-DA8E791E5D91}"/>
              </a:ext>
            </a:extLst>
          </p:cNvPr>
          <p:cNvSpPr/>
          <p:nvPr/>
        </p:nvSpPr>
        <p:spPr>
          <a:xfrm>
            <a:off x="10517676" y="46468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depth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7032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Sprite e enviando para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83432" y="2132856"/>
            <a:ext cx="9145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registro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x;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y;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spriteData.scale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1.0f;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z;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spriteData.rotation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spriteData.width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spriteData.height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spriteData.texture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-&gt;View();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envia sprite para ser desenhado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::Draw(&amp;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43274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8700A0-D2C9-4B45-A0A7-F4F65D0E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Sprites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são desenhados imediatamente</a:t>
            </a:r>
          </a:p>
          <a:p>
            <a:pPr lvl="1"/>
            <a:r>
              <a:rPr lang="pt-BR" dirty="0"/>
              <a:t>Eles são adicionados em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vetor em seguida é:</a:t>
            </a:r>
          </a:p>
          <a:p>
            <a:pPr lvl="2"/>
            <a:r>
              <a:rPr lang="pt-BR" dirty="0"/>
              <a:t>Ordenado por profundidade</a:t>
            </a:r>
          </a:p>
          <a:p>
            <a:pPr lvl="2"/>
            <a:r>
              <a:rPr lang="pt-BR" dirty="0"/>
              <a:t>Agrupado por textura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500142-06C7-47B5-A44F-205F66D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411341-3A52-4248-9297-95B935FD29E1}"/>
              </a:ext>
            </a:extLst>
          </p:cNvPr>
          <p:cNvSpPr/>
          <p:nvPr/>
        </p:nvSpPr>
        <p:spPr>
          <a:xfrm>
            <a:off x="1055440" y="25649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Renderer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::Draw(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SpriteData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sprite)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spriteVector.push_back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(sprite);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63EBD5-25AD-4E78-9ACB-30281C33A38E}"/>
              </a:ext>
            </a:extLst>
          </p:cNvPr>
          <p:cNvSpPr/>
          <p:nvPr/>
        </p:nvSpPr>
        <p:spPr>
          <a:xfrm>
            <a:off x="1487488" y="5445224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RenderBatch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batchTexture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spriteVector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batchStart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 pos -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batchStart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E19A81-576F-44BE-B1E3-BE04ACE0EFC9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C84FA02B-4ED9-41B4-BA5A-2506D4E98C6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990DCC-9EA0-4F2F-864C-58E58B7A7CA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6082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Um jogo 2D é 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animação</a:t>
            </a:r>
            <a:r>
              <a:rPr lang="pt-BR" dirty="0"/>
              <a:t> de Sprites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Um Sprite precisa guardar </a:t>
            </a:r>
            <a:br>
              <a:rPr lang="pt-BR" dirty="0"/>
            </a:br>
            <a:r>
              <a:rPr lang="pt-BR" dirty="0"/>
              <a:t>mais que apenas uma </a:t>
            </a:r>
            <a:br>
              <a:rPr lang="pt-BR" dirty="0"/>
            </a:br>
            <a:r>
              <a:rPr lang="pt-BR" dirty="0"/>
              <a:t>imagem:</a:t>
            </a:r>
          </a:p>
          <a:p>
            <a:pPr lvl="2"/>
            <a:r>
              <a:rPr lang="pt-BR" dirty="0"/>
              <a:t>Posição (x,y) na tela </a:t>
            </a:r>
          </a:p>
          <a:p>
            <a:pPr lvl="2"/>
            <a:r>
              <a:rPr lang="pt-BR" dirty="0"/>
              <a:t>Profundidade</a:t>
            </a:r>
          </a:p>
          <a:p>
            <a:pPr lvl="2"/>
            <a:r>
              <a:rPr lang="pt-BR" dirty="0"/>
              <a:t>Velocidade</a:t>
            </a:r>
          </a:p>
          <a:p>
            <a:pPr lvl="2"/>
            <a:r>
              <a:rPr lang="pt-BR" dirty="0"/>
              <a:t>Animação</a:t>
            </a:r>
          </a:p>
          <a:p>
            <a:pPr lvl="2"/>
            <a:r>
              <a:rPr lang="pt-BR" dirty="0"/>
              <a:t>Tempo de vida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3" t="8613" r="9568" b="16196"/>
          <a:stretch/>
        </p:blipFill>
        <p:spPr>
          <a:xfrm>
            <a:off x="6456040" y="2636912"/>
            <a:ext cx="3778308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469073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Podemos gerenciar melhor cada Sprite criando </a:t>
            </a:r>
            <a:br>
              <a:rPr lang="pt-BR" dirty="0"/>
            </a:br>
            <a:r>
              <a:rPr lang="pt-BR" dirty="0"/>
              <a:t>uma classe abstrata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DA816E-39D8-4EA5-84DB-0DBD769F7F8E}"/>
              </a:ext>
            </a:extLst>
          </p:cNvPr>
          <p:cNvGrpSpPr/>
          <p:nvPr/>
        </p:nvGrpSpPr>
        <p:grpSpPr>
          <a:xfrm>
            <a:off x="2135560" y="3068960"/>
            <a:ext cx="2304256" cy="2736304"/>
            <a:chOff x="2829738" y="3289176"/>
            <a:chExt cx="2304256" cy="2736304"/>
          </a:xfrm>
        </p:grpSpPr>
        <p:sp>
          <p:nvSpPr>
            <p:cNvPr id="7" name="Retângulo 6"/>
            <p:cNvSpPr/>
            <p:nvPr/>
          </p:nvSpPr>
          <p:spPr>
            <a:xfrm>
              <a:off x="2829738" y="3289176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71664" y="4509120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071664" y="3933056"/>
              <a:ext cx="1872208" cy="49244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x, y, z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18AAEF5-2AE8-4D1E-AA82-F19B3CAA1E4A}"/>
              </a:ext>
            </a:extLst>
          </p:cNvPr>
          <p:cNvGrpSpPr/>
          <p:nvPr/>
        </p:nvGrpSpPr>
        <p:grpSpPr>
          <a:xfrm>
            <a:off x="5955673" y="2877721"/>
            <a:ext cx="3900885" cy="3122453"/>
            <a:chOff x="6528049" y="3335877"/>
            <a:chExt cx="3328509" cy="266429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3" t="8613" r="9568" b="16196"/>
            <a:stretch/>
          </p:blipFill>
          <p:spPr>
            <a:xfrm>
              <a:off x="6528049" y="3335877"/>
              <a:ext cx="3328509" cy="26642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0" name="CaixaDeTexto 9"/>
            <p:cNvSpPr txBox="1"/>
            <p:nvPr/>
          </p:nvSpPr>
          <p:spPr>
            <a:xfrm>
              <a:off x="8613939" y="4605951"/>
              <a:ext cx="873063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solidFill>
                    <a:schemeClr val="accent1"/>
                  </a:soli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Object</a:t>
              </a:r>
              <a:endParaRPr lang="pt-BR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616281" y="3404464"/>
              <a:ext cx="873063" cy="1152127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12009" y="4001895"/>
              <a:ext cx="832279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accent1"/>
                  </a:soli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Object</a:t>
              </a:r>
              <a:endParaRPr lang="pt-BR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88088" y="4353116"/>
              <a:ext cx="1080120" cy="1571626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4631454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Shank será um </a:t>
            </a:r>
            <a:r>
              <a:rPr lang="pt-BR" dirty="0" err="1"/>
              <a:t>Object</a:t>
            </a:r>
            <a:r>
              <a:rPr lang="pt-BR" dirty="0"/>
              <a:t> que contém um sprite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desenho</a:t>
            </a:r>
            <a:r>
              <a:rPr lang="pt-BR" dirty="0"/>
              <a:t> do objeto Shank será feito </a:t>
            </a:r>
            <a:br>
              <a:rPr lang="pt-BR" dirty="0"/>
            </a:br>
            <a:r>
              <a:rPr lang="pt-BR" dirty="0"/>
              <a:t>nas funções membro Update e Draw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62A009-56FA-4A28-9BD3-5E86FA62E75F}"/>
              </a:ext>
            </a:extLst>
          </p:cNvPr>
          <p:cNvGrpSpPr/>
          <p:nvPr/>
        </p:nvGrpSpPr>
        <p:grpSpPr>
          <a:xfrm>
            <a:off x="2063552" y="3284984"/>
            <a:ext cx="2304256" cy="2736304"/>
            <a:chOff x="2063552" y="3284984"/>
            <a:chExt cx="2304256" cy="2736304"/>
          </a:xfrm>
        </p:grpSpPr>
        <p:sp>
          <p:nvSpPr>
            <p:cNvPr id="7" name="Retângulo 6"/>
            <p:cNvSpPr/>
            <p:nvPr/>
          </p:nvSpPr>
          <p:spPr>
            <a:xfrm>
              <a:off x="2063552" y="3284984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05478" y="450492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305478" y="3928864"/>
              <a:ext cx="1872208" cy="49244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x, y, z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57" y="3068960"/>
            <a:ext cx="2160240" cy="185522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EB59E13-1D5B-46A3-8B80-57E4D95B4F30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45B59119-ED7A-419B-8556-0218D976796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6C156C-58F6-422B-BB32-784E9FE3721A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7A97AB9-503A-479B-9F92-A9146A0957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7808" y="4653136"/>
            <a:ext cx="720080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08EA5F1-E80C-4E2A-AE4E-41304EF340FA}"/>
              </a:ext>
            </a:extLst>
          </p:cNvPr>
          <p:cNvGrpSpPr/>
          <p:nvPr/>
        </p:nvGrpSpPr>
        <p:grpSpPr>
          <a:xfrm>
            <a:off x="5087888" y="3284984"/>
            <a:ext cx="2304256" cy="2736304"/>
            <a:chOff x="2063552" y="3284984"/>
            <a:chExt cx="2304256" cy="273630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9BFF6A-F80B-48E2-8638-A79FCA6B0311}"/>
                </a:ext>
              </a:extLst>
            </p:cNvPr>
            <p:cNvSpPr/>
            <p:nvPr/>
          </p:nvSpPr>
          <p:spPr>
            <a:xfrm>
              <a:off x="2063552" y="3284984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Shank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90610A9-3D88-4392-90D2-1D53A82AB162}"/>
                </a:ext>
              </a:extLst>
            </p:cNvPr>
            <p:cNvSpPr/>
            <p:nvPr/>
          </p:nvSpPr>
          <p:spPr>
            <a:xfrm>
              <a:off x="2305478" y="450492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tx2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65FFBD3-5167-42B5-8104-E1EA6547652C}"/>
                </a:ext>
              </a:extLst>
            </p:cNvPr>
            <p:cNvSpPr txBox="1"/>
            <p:nvPr/>
          </p:nvSpPr>
          <p:spPr>
            <a:xfrm>
              <a:off x="2305478" y="3947041"/>
              <a:ext cx="1872208" cy="52879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0" bIns="36000" rtlCol="0" anchor="ctr" anchorCtr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x, y, z</a:t>
              </a:r>
              <a:b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sprite</a:t>
              </a:r>
            </a:p>
          </p:txBody>
        </p:sp>
      </p:grpSp>
      <p:cxnSp>
        <p:nvCxnSpPr>
          <p:cNvPr id="28" name="Conector reto 27"/>
          <p:cNvCxnSpPr>
            <a:cxnSpLocks/>
          </p:cNvCxnSpPr>
          <p:nvPr/>
        </p:nvCxnSpPr>
        <p:spPr>
          <a:xfrm>
            <a:off x="6339157" y="4338980"/>
            <a:ext cx="136815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640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</a:t>
            </a:r>
            <a:r>
              <a:rPr lang="pt-BR" dirty="0"/>
              <a:t> é uma imagem que compõe uma cena 2D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640" y="2636912"/>
            <a:ext cx="6120680" cy="324036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8193733" y="6007292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Shank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61372" y="2655916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104113" y="3006958"/>
            <a:ext cx="873063" cy="1152127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479448" y="3881797"/>
            <a:ext cx="1120608" cy="1645441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31440" y="2760300"/>
            <a:ext cx="1784440" cy="703967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660482" y="3538256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39492" y="3529282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AE3B82-EE1C-4C0D-ACAF-6B2419C56F95}"/>
              </a:ext>
            </a:extLst>
          </p:cNvPr>
          <p:cNvSpPr txBox="1"/>
          <p:nvPr/>
        </p:nvSpPr>
        <p:spPr>
          <a:xfrm>
            <a:off x="5536709" y="2242373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</a:t>
            </a:r>
            <a:r>
              <a:rPr lang="pt-BR" dirty="0"/>
              <a:t> é uma imagem 2D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Tipicamente é usado para representar objetos em uma cena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DirectX suporta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manipulação de Sprites</a:t>
            </a:r>
          </a:p>
          <a:p>
            <a:pPr lvl="2"/>
            <a:r>
              <a:rPr lang="pt-BR" dirty="0"/>
              <a:t>Usando formatos de imagens com e sem transparência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(bmp, jpg, png, tga, tiff, gif)</a:t>
            </a:r>
          </a:p>
          <a:p>
            <a:pPr lvl="2"/>
            <a:r>
              <a:rPr lang="pt-BR" dirty="0"/>
              <a:t>Através da aplicação de transformações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(translação, escala, rotação)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Efeitos com cores</a:t>
            </a:r>
          </a:p>
          <a:p>
            <a:pPr lvl="1"/>
            <a:r>
              <a:rPr lang="pt-BR" dirty="0"/>
              <a:t>Uma classe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do jogo </a:t>
            </a:r>
            <a:r>
              <a:rPr lang="pt-BR" dirty="0"/>
              <a:t>facilita </a:t>
            </a:r>
            <a:br>
              <a:rPr lang="pt-BR" dirty="0"/>
            </a:br>
            <a:r>
              <a:rPr lang="pt-BR" dirty="0"/>
              <a:t>a atualização e o desenho de sprites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Sprites são constituídos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</a:t>
            </a:r>
            <a:r>
              <a:rPr lang="pt-BR" dirty="0"/>
              <a:t>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Opacas</a:t>
            </a:r>
            <a:r>
              <a:rPr lang="pt-BR" dirty="0"/>
              <a:t>: cores sólidas sem transparência, </a:t>
            </a:r>
            <a:br>
              <a:rPr lang="pt-BR" dirty="0"/>
            </a:br>
            <a:r>
              <a:rPr lang="pt-BR" dirty="0"/>
              <a:t>normalmente usadas como pano de </a:t>
            </a:r>
            <a:br>
              <a:rPr lang="pt-BR" dirty="0"/>
            </a:br>
            <a:r>
              <a:rPr lang="pt-BR" dirty="0"/>
              <a:t>fundo da cena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transparência</a:t>
            </a:r>
            <a:r>
              <a:rPr lang="pt-BR" dirty="0"/>
              <a:t>: cada pixel contém </a:t>
            </a:r>
            <a:br>
              <a:rPr lang="pt-BR" dirty="0"/>
            </a:br>
            <a:r>
              <a:rPr lang="pt-BR" dirty="0"/>
              <a:t>um quarto componente indicando </a:t>
            </a:r>
            <a:br>
              <a:rPr lang="pt-BR" dirty="0"/>
            </a:br>
            <a:r>
              <a:rPr lang="pt-BR" dirty="0"/>
              <a:t>o grau de transparência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47D9DD-05EE-4694-B9BF-5F55E8B27291}"/>
              </a:ext>
            </a:extLst>
          </p:cNvPr>
          <p:cNvGrpSpPr/>
          <p:nvPr/>
        </p:nvGrpSpPr>
        <p:grpSpPr>
          <a:xfrm>
            <a:off x="7900248" y="2348880"/>
            <a:ext cx="3663587" cy="1364273"/>
            <a:chOff x="7913931" y="2321655"/>
            <a:chExt cx="3663587" cy="136427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13931" y="2321655"/>
              <a:ext cx="1888588" cy="13642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Conector reto 6"/>
            <p:cNvCxnSpPr>
              <a:cxnSpLocks/>
              <a:stCxn id="8" idx="1"/>
            </p:cNvCxnSpPr>
            <p:nvPr/>
          </p:nvCxnSpPr>
          <p:spPr>
            <a:xfrm flipH="1">
              <a:off x="9152444" y="2702897"/>
              <a:ext cx="889076" cy="1940"/>
            </a:xfrm>
            <a:prstGeom prst="line">
              <a:avLst/>
            </a:prstGeom>
            <a:ln w="22225">
              <a:solidFill>
                <a:schemeClr val="accent1"/>
              </a:solidFill>
              <a:tailEnd type="arrow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  <a:outerShdw blurRad="63500" sx="105000" sy="105000" algn="ctr" rotWithShape="0">
                <a:prstClr val="black">
                  <a:alpha val="8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0041520" y="2410509"/>
              <a:ext cx="15359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  <a:t>pixels sem </a:t>
              </a:r>
              <a:b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  <a:t>transparência</a:t>
              </a:r>
              <a:endParaRPr lang="pt-B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AF50E8D-8AFD-4285-9E22-8301A3B9AFEC}"/>
              </a:ext>
            </a:extLst>
          </p:cNvPr>
          <p:cNvGrpSpPr/>
          <p:nvPr/>
        </p:nvGrpSpPr>
        <p:grpSpPr>
          <a:xfrm>
            <a:off x="6514365" y="4320321"/>
            <a:ext cx="3657367" cy="1485065"/>
            <a:chOff x="6528048" y="4293096"/>
            <a:chExt cx="3657367" cy="1485065"/>
          </a:xfrm>
        </p:grpSpPr>
        <p:sp>
          <p:nvSpPr>
            <p:cNvPr id="9" name="CaixaDeTexto 8"/>
            <p:cNvSpPr txBox="1"/>
            <p:nvPr/>
          </p:nvSpPr>
          <p:spPr>
            <a:xfrm>
              <a:off x="8633387" y="4479553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  <a:t>pixels </a:t>
              </a:r>
              <a:b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</a:rPr>
                <a:t>transparentes</a:t>
              </a:r>
            </a:p>
          </p:txBody>
        </p:sp>
        <p:cxnSp>
          <p:nvCxnSpPr>
            <p:cNvPr id="10" name="Conector reto 9"/>
            <p:cNvCxnSpPr>
              <a:cxnSpLocks/>
              <a:stCxn id="9" idx="1"/>
            </p:cNvCxnSpPr>
            <p:nvPr/>
          </p:nvCxnSpPr>
          <p:spPr>
            <a:xfrm flipH="1" flipV="1">
              <a:off x="7881159" y="4771940"/>
              <a:ext cx="752228" cy="1"/>
            </a:xfrm>
            <a:prstGeom prst="line">
              <a:avLst/>
            </a:prstGeom>
            <a:ln w="22225">
              <a:solidFill>
                <a:schemeClr val="accent1"/>
              </a:solidFill>
              <a:tailEnd type="arrow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  <a:outerShdw blurRad="63500" sx="105000" sy="105000" algn="ctr" rotWithShape="0">
                <a:prstClr val="black">
                  <a:alpha val="8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048" y="4293096"/>
              <a:ext cx="1729225" cy="148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1945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775B55B-FF62-413B-A89F-77522522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As imagens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carregadas do disco</a:t>
            </a:r>
          </a:p>
          <a:p>
            <a:pPr lvl="1"/>
            <a:r>
              <a:rPr lang="pt-BR" dirty="0"/>
              <a:t>O DirectXTK carrega uma imagem em uma Textura D3D usando WIC</a:t>
            </a:r>
          </a:p>
          <a:p>
            <a:pPr lvl="2"/>
            <a:r>
              <a:rPr lang="pt-BR" dirty="0"/>
              <a:t>O </a:t>
            </a:r>
            <a:r>
              <a:rPr lang="pt-BR" b="1" dirty="0"/>
              <a:t>W</a:t>
            </a:r>
            <a:r>
              <a:rPr lang="pt-BR" dirty="0"/>
              <a:t>indows</a:t>
            </a:r>
            <a:r>
              <a:rPr lang="pt-BR" b="1" dirty="0"/>
              <a:t> I</a:t>
            </a:r>
            <a:r>
              <a:rPr lang="pt-BR" dirty="0"/>
              <a:t>maging</a:t>
            </a:r>
            <a:r>
              <a:rPr lang="pt-BR" b="1" dirty="0"/>
              <a:t> C</a:t>
            </a:r>
            <a:r>
              <a:rPr lang="pt-BR" dirty="0"/>
              <a:t>omponent é um framework que suporta a manipulação de imagens nos principais formatos:</a:t>
            </a:r>
          </a:p>
          <a:p>
            <a:pPr marL="914400" lvl="3" indent="0">
              <a:buNone/>
            </a:pPr>
            <a:r>
              <a:rPr lang="pt-BR" dirty="0"/>
              <a:t>TIFF,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JPG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PNG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GIF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BMP</a:t>
            </a:r>
            <a:r>
              <a:rPr lang="pt-BR" dirty="0"/>
              <a:t> e HDPhoto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BEDC66B-3B50-4E86-8E05-C97699BE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Imagens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F3D240-8F07-47F6-A14D-0B5552C8C29F}"/>
              </a:ext>
            </a:extLst>
          </p:cNvPr>
          <p:cNvSpPr/>
          <p:nvPr/>
        </p:nvSpPr>
        <p:spPr>
          <a:xfrm>
            <a:off x="1703512" y="3933056"/>
            <a:ext cx="66247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shader resource view da imagem em disco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D3D11CreateTextureFromFile(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::Device(),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dispositivo Direct3D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contexto do dispositivo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filename.c_str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nome do arquivo de imagem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habilita retorno da textura 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textureView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view da textura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largura da imagem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                 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altura da imagem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232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Para desenhar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Sprites no Direct3D</a:t>
            </a:r>
            <a:r>
              <a:rPr lang="pt-BR" dirty="0"/>
              <a:t> é preciso:</a:t>
            </a:r>
          </a:p>
          <a:p>
            <a:pPr lvl="1"/>
            <a:r>
              <a:rPr lang="pt-BR" dirty="0"/>
              <a:t>Criar um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/>
              <a:t>Quad</a:t>
            </a:r>
            <a:r>
              <a:rPr lang="pt-BR" dirty="0"/>
              <a:t> no espaço tridimensional (vértices e índices)</a:t>
            </a:r>
          </a:p>
          <a:p>
            <a:pPr lvl="1"/>
            <a:r>
              <a:rPr lang="pt-BR" dirty="0"/>
              <a:t>Aplicar uma textura aos vértices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Sprites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245775" y="3085120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XMFLOAT3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XMFLOAT4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XMFLOAT2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3BA617-9C3F-4FC1-ACB1-36ECD322DF70}"/>
              </a:ext>
            </a:extLst>
          </p:cNvPr>
          <p:cNvSpPr txBox="1"/>
          <p:nvPr/>
        </p:nvSpPr>
        <p:spPr>
          <a:xfrm>
            <a:off x="1242576" y="517570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Quad = (0, 1, 2, 1, 3, 2)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347C2A-B6F6-4B5F-82E0-019A304CFF31}"/>
              </a:ext>
            </a:extLst>
          </p:cNvPr>
          <p:cNvGrpSpPr/>
          <p:nvPr/>
        </p:nvGrpSpPr>
        <p:grpSpPr>
          <a:xfrm>
            <a:off x="4324737" y="3087860"/>
            <a:ext cx="3126187" cy="2742326"/>
            <a:chOff x="4324737" y="3087860"/>
            <a:chExt cx="3126187" cy="2742326"/>
          </a:xfrm>
        </p:grpSpPr>
        <p:sp>
          <p:nvSpPr>
            <p:cNvPr id="6" name="Retângulo 5"/>
            <p:cNvSpPr/>
            <p:nvPr/>
          </p:nvSpPr>
          <p:spPr>
            <a:xfrm>
              <a:off x="5421806" y="3925705"/>
              <a:ext cx="1872208" cy="1497357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24737" y="3087860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Vertex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5372478" y="3876484"/>
              <a:ext cx="125659" cy="1253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em curva 9"/>
            <p:cNvCxnSpPr>
              <a:stCxn id="7" idx="2"/>
              <a:endCxn id="8" idx="2"/>
            </p:cNvCxnSpPr>
            <p:nvPr/>
          </p:nvCxnSpPr>
          <p:spPr>
            <a:xfrm rot="16200000" flipH="1">
              <a:off x="4880768" y="3447464"/>
              <a:ext cx="451205" cy="532215"/>
            </a:xfrm>
            <a:prstGeom prst="curvedConnector2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5421806" y="3925704"/>
              <a:ext cx="1872208" cy="14973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7218967" y="3861048"/>
              <a:ext cx="125659" cy="1253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371194" y="5360371"/>
              <a:ext cx="125659" cy="1253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7218967" y="5360371"/>
              <a:ext cx="125659" cy="1253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3214438-9C84-4252-B88E-C0D3BAFAAD24}"/>
                </a:ext>
              </a:extLst>
            </p:cNvPr>
            <p:cNvSpPr txBox="1"/>
            <p:nvPr/>
          </p:nvSpPr>
          <p:spPr>
            <a:xfrm>
              <a:off x="5298559" y="35374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92E9CA9-8759-4605-B31F-8BF98FA54717}"/>
                </a:ext>
              </a:extLst>
            </p:cNvPr>
            <p:cNvSpPr txBox="1"/>
            <p:nvPr/>
          </p:nvSpPr>
          <p:spPr>
            <a:xfrm>
              <a:off x="7151988" y="35374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7B9E528-D118-4D84-965E-27D9A01F5316}"/>
                </a:ext>
              </a:extLst>
            </p:cNvPr>
            <p:cNvSpPr txBox="1"/>
            <p:nvPr/>
          </p:nvSpPr>
          <p:spPr>
            <a:xfrm>
              <a:off x="5298559" y="55224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9C761A6-D88C-4AAD-8B0D-ECC1BB45C37F}"/>
                </a:ext>
              </a:extLst>
            </p:cNvPr>
            <p:cNvSpPr txBox="1"/>
            <p:nvPr/>
          </p:nvSpPr>
          <p:spPr>
            <a:xfrm>
              <a:off x="7166872" y="55224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C1D67C0-4043-42DC-B4A7-F704BAA8DE14}"/>
                </a:ext>
              </a:extLst>
            </p:cNvPr>
            <p:cNvSpPr txBox="1"/>
            <p:nvPr/>
          </p:nvSpPr>
          <p:spPr>
            <a:xfrm>
              <a:off x="5967418" y="448775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Quad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C6E314FF-41B2-4B80-9F51-76553A104B87}"/>
              </a:ext>
            </a:extLst>
          </p:cNvPr>
          <p:cNvSpPr/>
          <p:nvPr/>
        </p:nvSpPr>
        <p:spPr>
          <a:xfrm>
            <a:off x="8477815" y="3860440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DCCAC39-8A2D-45F5-A0E7-E5E4B4E5DEBA}"/>
              </a:ext>
            </a:extLst>
          </p:cNvPr>
          <p:cNvSpPr/>
          <p:nvPr/>
        </p:nvSpPr>
        <p:spPr>
          <a:xfrm>
            <a:off x="10341753" y="3861048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AE3389E-3D78-4C02-B74E-2D5E737DCF25}"/>
              </a:ext>
            </a:extLst>
          </p:cNvPr>
          <p:cNvSpPr/>
          <p:nvPr/>
        </p:nvSpPr>
        <p:spPr>
          <a:xfrm>
            <a:off x="8480542" y="5352349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FB00F62-3872-48DA-97B3-6D83D6C2A5FA}"/>
              </a:ext>
            </a:extLst>
          </p:cNvPr>
          <p:cNvSpPr/>
          <p:nvPr/>
        </p:nvSpPr>
        <p:spPr>
          <a:xfrm>
            <a:off x="10341753" y="5352349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9B27CBF-0EA3-404A-A9DB-01B81D45B8BB}"/>
              </a:ext>
            </a:extLst>
          </p:cNvPr>
          <p:cNvSpPr txBox="1"/>
          <p:nvPr/>
        </p:nvSpPr>
        <p:spPr>
          <a:xfrm>
            <a:off x="8397682" y="35374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0F4DA0-6541-4D6B-85EB-5222D371B807}"/>
              </a:ext>
            </a:extLst>
          </p:cNvPr>
          <p:cNvSpPr txBox="1"/>
          <p:nvPr/>
        </p:nvSpPr>
        <p:spPr>
          <a:xfrm>
            <a:off x="10274774" y="35374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B2006C8-426E-452F-8A44-9909F18CEB72}"/>
              </a:ext>
            </a:extLst>
          </p:cNvPr>
          <p:cNvSpPr txBox="1"/>
          <p:nvPr/>
        </p:nvSpPr>
        <p:spPr>
          <a:xfrm>
            <a:off x="8407907" y="5514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A480C3A-F24A-45A7-8127-EB5D5A542107}"/>
              </a:ext>
            </a:extLst>
          </p:cNvPr>
          <p:cNvSpPr txBox="1"/>
          <p:nvPr/>
        </p:nvSpPr>
        <p:spPr>
          <a:xfrm>
            <a:off x="10289658" y="5514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0397" y="3923739"/>
            <a:ext cx="1872208" cy="149735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0922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Sprite passa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Pipeline do Direct3D </a:t>
            </a:r>
          </a:p>
          <a:p>
            <a:pPr lvl="1"/>
            <a:r>
              <a:rPr lang="pt-BR" dirty="0"/>
              <a:t>Vários estágios precisam ser configurados: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Sprites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E03B898D-35EE-40C2-9B83-0B7CF480C8D0}"/>
              </a:ext>
            </a:extLst>
          </p:cNvPr>
          <p:cNvGrpSpPr/>
          <p:nvPr/>
        </p:nvGrpSpPr>
        <p:grpSpPr>
          <a:xfrm>
            <a:off x="1419079" y="2814912"/>
            <a:ext cx="9353842" cy="3422400"/>
            <a:chOff x="1512278" y="2668993"/>
            <a:chExt cx="9353842" cy="3422400"/>
          </a:xfrm>
        </p:grpSpPr>
        <p:sp>
          <p:nvSpPr>
            <p:cNvPr id="93" name="Seta para baixo 44">
              <a:extLst>
                <a:ext uri="{FF2B5EF4-FFF2-40B4-BE49-F238E27FC236}">
                  <a16:creationId xmlns:a16="http://schemas.microsoft.com/office/drawing/2014/main" id="{DADDA8AA-2EA7-4DA3-8B81-20B54C2017F8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3CF8F607-0DD5-499F-A850-26572CC5D7B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de cantos arredondados 6">
              <a:extLst>
                <a:ext uri="{FF2B5EF4-FFF2-40B4-BE49-F238E27FC236}">
                  <a16:creationId xmlns:a16="http://schemas.microsoft.com/office/drawing/2014/main" id="{B2EB0253-03CC-4E02-9612-EA95CCDE16EE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88446E37-8A2F-4DE8-82AE-2655E18F82A2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6F8B03DE-E6FE-4763-B289-D144CA690F99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98" name="Retângulo de cantos arredondados 41">
              <a:extLst>
                <a:ext uri="{FF2B5EF4-FFF2-40B4-BE49-F238E27FC236}">
                  <a16:creationId xmlns:a16="http://schemas.microsoft.com/office/drawing/2014/main" id="{219972EF-E41C-4F74-9A6A-CD7956895CF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99" name="Conector angulado 43">
              <a:extLst>
                <a:ext uri="{FF2B5EF4-FFF2-40B4-BE49-F238E27FC236}">
                  <a16:creationId xmlns:a16="http://schemas.microsoft.com/office/drawing/2014/main" id="{5442FAAC-1641-4669-B71A-F5EC7E97E104}"/>
                </a:ext>
              </a:extLst>
            </p:cNvPr>
            <p:cNvCxnSpPr>
              <a:cxnSpLocks/>
              <a:stCxn id="95" idx="2"/>
              <a:endCxn id="100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F3B10083-4161-4818-8DD4-67B3AD553740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Estágios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Programáveis </a:t>
              </a:r>
            </a:p>
            <a:p>
              <a:pPr algn="ctr"/>
              <a:r>
                <a:rPr lang="pt-B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(HLSL)</a:t>
              </a:r>
            </a:p>
          </p:txBody>
        </p:sp>
        <p:sp>
          <p:nvSpPr>
            <p:cNvPr id="101" name="Seta para baixo 44">
              <a:extLst>
                <a:ext uri="{FF2B5EF4-FFF2-40B4-BE49-F238E27FC236}">
                  <a16:creationId xmlns:a16="http://schemas.microsoft.com/office/drawing/2014/main" id="{F4567109-722A-4DBA-AD30-CC378E1B0AC6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323F5E3-97BB-48D8-9746-42C188F0186B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03" name="Seta para baixo 44">
              <a:extLst>
                <a:ext uri="{FF2B5EF4-FFF2-40B4-BE49-F238E27FC236}">
                  <a16:creationId xmlns:a16="http://schemas.microsoft.com/office/drawing/2014/main" id="{0CB0CC86-9E00-4031-80D3-E60823B63C5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" name="Seta para baixo 44">
              <a:extLst>
                <a:ext uri="{FF2B5EF4-FFF2-40B4-BE49-F238E27FC236}">
                  <a16:creationId xmlns:a16="http://schemas.microsoft.com/office/drawing/2014/main" id="{3DFCD9C4-8BD5-44D5-8767-24CE009EE313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5" name="Seta para baixo 44">
              <a:extLst>
                <a:ext uri="{FF2B5EF4-FFF2-40B4-BE49-F238E27FC236}">
                  <a16:creationId xmlns:a16="http://schemas.microsoft.com/office/drawing/2014/main" id="{53C58689-02FD-43A8-9E36-2E47A4F1EA62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6" name="Seta para baixo 44">
              <a:extLst>
                <a:ext uri="{FF2B5EF4-FFF2-40B4-BE49-F238E27FC236}">
                  <a16:creationId xmlns:a16="http://schemas.microsoft.com/office/drawing/2014/main" id="{8D17C78A-5A26-4F2F-BA26-28A10D73C721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7" name="Seta para baixo 44">
              <a:extLst>
                <a:ext uri="{FF2B5EF4-FFF2-40B4-BE49-F238E27FC236}">
                  <a16:creationId xmlns:a16="http://schemas.microsoft.com/office/drawing/2014/main" id="{ED5D97FE-CECC-41D6-A7A9-C0110D499CA4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8" name="Seta para baixo 44">
              <a:extLst>
                <a:ext uri="{FF2B5EF4-FFF2-40B4-BE49-F238E27FC236}">
                  <a16:creationId xmlns:a16="http://schemas.microsoft.com/office/drawing/2014/main" id="{10EA9DE1-204B-4A51-A025-A1E2A7F13C0A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09" name="Conector angulado 43">
              <a:extLst>
                <a:ext uri="{FF2B5EF4-FFF2-40B4-BE49-F238E27FC236}">
                  <a16:creationId xmlns:a16="http://schemas.microsoft.com/office/drawing/2014/main" id="{18F3F485-CF51-4CD1-B4E1-D90E2FF8D553}"/>
                </a:ext>
              </a:extLst>
            </p:cNvPr>
            <p:cNvCxnSpPr>
              <a:cxnSpLocks/>
              <a:stCxn id="98" idx="2"/>
              <a:endCxn id="100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1B3AC17A-EE78-4949-A51C-FAB2DF18372C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111" name="Conector: Angulado 110">
              <a:extLst>
                <a:ext uri="{FF2B5EF4-FFF2-40B4-BE49-F238E27FC236}">
                  <a16:creationId xmlns:a16="http://schemas.microsoft.com/office/drawing/2014/main" id="{836D5E10-BA55-4C2E-864C-C16F7CAF43B8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4ED5D961-2D90-4419-B7B0-4D93FE456383}"/>
                </a:ext>
              </a:extLst>
            </p:cNvPr>
            <p:cNvCxnSpPr>
              <a:cxnSpLocks/>
              <a:stCxn id="110" idx="2"/>
              <a:endCxn id="102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5E45D1AE-27B2-4A01-8DD4-D260EB350AA9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CFBE46BF-2E94-43B9-A5F3-8B099CA0A032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115" name="Conector: Angulado 114">
              <a:extLst>
                <a:ext uri="{FF2B5EF4-FFF2-40B4-BE49-F238E27FC236}">
                  <a16:creationId xmlns:a16="http://schemas.microsoft.com/office/drawing/2014/main" id="{DE07A82B-23C0-4197-BA19-EF8F6D2175E9}"/>
                </a:ext>
              </a:extLst>
            </p:cNvPr>
            <p:cNvCxnSpPr>
              <a:cxnSpLocks/>
              <a:stCxn id="113" idx="2"/>
              <a:endCxn id="96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: Angulado 115">
              <a:extLst>
                <a:ext uri="{FF2B5EF4-FFF2-40B4-BE49-F238E27FC236}">
                  <a16:creationId xmlns:a16="http://schemas.microsoft.com/office/drawing/2014/main" id="{857EE57A-283D-4EB0-8AD7-B0720FB85498}"/>
                </a:ext>
              </a:extLst>
            </p:cNvPr>
            <p:cNvCxnSpPr>
              <a:cxnSpLocks/>
              <a:stCxn id="114" idx="2"/>
              <a:endCxn id="96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6C590D42-554A-48D0-B956-A968E9F18A23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F24ADD7F-1774-465A-8ED7-BC6A9C03D7EA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 flipH="1">
              <a:off x="8730575" y="3429000"/>
              <a:ext cx="1" cy="10277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AF111E7A-8352-4EF3-BD63-669367B26D38}"/>
                </a:ext>
              </a:extLst>
            </p:cNvPr>
            <p:cNvSpPr txBox="1"/>
            <p:nvPr/>
          </p:nvSpPr>
          <p:spPr>
            <a:xfrm>
              <a:off x="5032939" y="287209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Recursos da GPU</a:t>
              </a:r>
            </a:p>
          </p:txBody>
        </p:sp>
        <p:sp>
          <p:nvSpPr>
            <p:cNvPr id="124" name="Seta para baixo 44">
              <a:extLst>
                <a:ext uri="{FF2B5EF4-FFF2-40B4-BE49-F238E27FC236}">
                  <a16:creationId xmlns:a16="http://schemas.microsoft.com/office/drawing/2014/main" id="{872FB9E0-A6E5-483F-AEAE-C09226BDD86D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Seta para baixo 44">
              <a:extLst>
                <a:ext uri="{FF2B5EF4-FFF2-40B4-BE49-F238E27FC236}">
                  <a16:creationId xmlns:a16="http://schemas.microsoft.com/office/drawing/2014/main" id="{C21F0D41-458B-4720-99CE-F9F331B90156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Retângulo de cantos arredondados 40">
              <a:extLst>
                <a:ext uri="{FF2B5EF4-FFF2-40B4-BE49-F238E27FC236}">
                  <a16:creationId xmlns:a16="http://schemas.microsoft.com/office/drawing/2014/main" id="{15FE48DD-E4B5-4B1A-9502-9555F8559F2D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28" name="Retângulo de cantos arredondados 28">
              <a:extLst>
                <a:ext uri="{FF2B5EF4-FFF2-40B4-BE49-F238E27FC236}">
                  <a16:creationId xmlns:a16="http://schemas.microsoft.com/office/drawing/2014/main" id="{E812E424-B9CD-4149-8C46-85ACF580AC6B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29" name="Retângulo de cantos arredondados 25">
              <a:extLst>
                <a:ext uri="{FF2B5EF4-FFF2-40B4-BE49-F238E27FC236}">
                  <a16:creationId xmlns:a16="http://schemas.microsoft.com/office/drawing/2014/main" id="{BA8A683D-F1C1-4E3D-ACED-30D0A43538F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30" name="Retângulo de cantos arredondados 31">
              <a:extLst>
                <a:ext uri="{FF2B5EF4-FFF2-40B4-BE49-F238E27FC236}">
                  <a16:creationId xmlns:a16="http://schemas.microsoft.com/office/drawing/2014/main" id="{A3B46FF1-852D-4122-83B1-57D6804BA108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55B8A0EC-4F2E-412A-BC33-89659384835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F8D9D88D-8B57-4D07-9DE0-DE5C721753B1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9637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8777C15-B8F1-4041-97CA-D8FC59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Vertex Buffer é um vetor de vértices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Index Buffer é um vetor de índices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6AD2761-4CD1-40D7-A348-03769F50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Layout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518306-9260-480F-8162-AD28BB28E112}"/>
              </a:ext>
            </a:extLst>
          </p:cNvPr>
          <p:cNvSpPr/>
          <p:nvPr/>
        </p:nvSpPr>
        <p:spPr>
          <a:xfrm>
            <a:off x="1055440" y="2143128"/>
            <a:ext cx="9649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D3D11_BUFFER_DESC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 0 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vertexBufferDesc.ByteWidth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VerticesPerSprite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MaxBatchSize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vertexBufferDesc.Usage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D3D11_USAGE_DYNAMIC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vertexBufferDesc.BindFlags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D3D11_BIND_VERTEX_BUFFER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vertexBufferDesc.CPUAccessFlags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D3D11_CPU_ACCESS_WRITE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720B3C-3EBF-4AF9-BB4F-DA762B457C60}"/>
              </a:ext>
            </a:extLst>
          </p:cNvPr>
          <p:cNvSpPr/>
          <p:nvPr/>
        </p:nvSpPr>
        <p:spPr>
          <a:xfrm>
            <a:off x="1055440" y="4432273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D3D11_BUFFER_DESC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 0 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indexBufferDesc.ByteWidth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IndicesPerSprite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MaxBatchSize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indexBufferDesc.Usage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D3D11_USAGE_DEFAULT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indexBufferDesc.BindFlags = </a:t>
            </a:r>
            <a:r>
              <a:rPr lang="da-DK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D3D11_BIND_INDEX_BUFFER</a:t>
            </a:r>
            <a: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indexData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D5BF23-C1B9-47F8-897C-9A62EB08EAB9}"/>
              </a:ext>
            </a:extLst>
          </p:cNvPr>
          <p:cNvSpPr/>
          <p:nvPr/>
        </p:nvSpPr>
        <p:spPr>
          <a:xfrm>
            <a:off x="7488218" y="2383173"/>
            <a:ext cx="1344086" cy="25373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B5C67A-F0BA-4683-9E79-F19F1B5F1855}"/>
              </a:ext>
            </a:extLst>
          </p:cNvPr>
          <p:cNvSpPr/>
          <p:nvPr/>
        </p:nvSpPr>
        <p:spPr>
          <a:xfrm>
            <a:off x="7196174" y="4669173"/>
            <a:ext cx="1348097" cy="25373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537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1B07BF2-7E23-4B5A-BAB9-EF4917FA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Input Layout descreve os vértices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layout recebe também um ponteiro para o buffer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Vertex Shader</a:t>
            </a:r>
          </a:p>
          <a:p>
            <a:pPr lvl="2"/>
            <a:r>
              <a:rPr lang="pt-BR" dirty="0"/>
              <a:t>Contém código a ser executado sobre cada vértice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6E8971-0BFA-4A62-87F5-15D1AF05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Layout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1F6F25-2DE9-4B77-BA1E-E7DD597625C3}"/>
              </a:ext>
            </a:extLst>
          </p:cNvPr>
          <p:cNvSpPr/>
          <p:nvPr/>
        </p:nvSpPr>
        <p:spPr>
          <a:xfrm>
            <a:off x="1055440" y="2204864"/>
            <a:ext cx="10526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descreve o input layout dos vértices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D3D11_INPUT_ELEMENT_DESC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layoutDesc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pt-BR" sz="1200" dirty="0">
                <a:solidFill>
                  <a:srgbClr val="E797D8"/>
                </a:solidFill>
                <a:latin typeface="Consolas" panose="020B0609020204030204" pitchFamily="49" charset="0"/>
              </a:rPr>
              <a:t>"POSITION"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pt-BR" sz="1200" dirty="0">
                <a:solidFill>
                  <a:srgbClr val="E797D8"/>
                </a:solidFill>
                <a:latin typeface="Consolas" panose="020B0609020204030204" pitchFamily="49" charset="0"/>
              </a:rPr>
              <a:t>"COLOR"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200" dirty="0">
                <a:solidFill>
                  <a:srgbClr val="E797D8"/>
                </a:solidFill>
                <a:latin typeface="Consolas" panose="020B0609020204030204" pitchFamily="49" charset="0"/>
              </a:rPr>
              <a:t>"TEXCOORD"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0,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o input layout</a:t>
            </a:r>
          </a:p>
          <a:p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()-&gt;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CreateInputLayout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layoutDesc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3,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&amp;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inputLayout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823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199456" y="2276872"/>
            <a:ext cx="3672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cbuffer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ConstantBuffer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float4x4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WorldViewProj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VertexIn</a:t>
            </a:r>
            <a:endParaRPr lang="pt-BR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float3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POSITION;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VertexOut</a:t>
            </a:r>
            <a:endParaRPr lang="pt-BR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SV_POSITION;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F0012C-D13B-488E-910D-6F9A4D975AB4}"/>
              </a:ext>
            </a:extLst>
          </p:cNvPr>
          <p:cNvSpPr/>
          <p:nvPr/>
        </p:nvSpPr>
        <p:spPr>
          <a:xfrm>
            <a:off x="4871864" y="2313149"/>
            <a:ext cx="5184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VertexIn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transforma vértices para coordenadas da tela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mul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1.0f),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WorldViewProj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mantém as cores inalteradas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mantém as coordenadas da textura inalteradas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6072436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6418</TotalTime>
  <Words>1808</Words>
  <Application>Microsoft Office PowerPoint</Application>
  <PresentationFormat>Widescreen</PresentationFormat>
  <Paragraphs>328</Paragraphs>
  <Slides>20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Desenho de Sprites</vt:lpstr>
      <vt:lpstr>Introdução</vt:lpstr>
      <vt:lpstr>Introdução</vt:lpstr>
      <vt:lpstr>Carregando Imagens</vt:lpstr>
      <vt:lpstr>Desenho de Sprites</vt:lpstr>
      <vt:lpstr>Desenho de Sprites</vt:lpstr>
      <vt:lpstr>Input Layout</vt:lpstr>
      <vt:lpstr>Input Layout</vt:lpstr>
      <vt:lpstr>Shaders</vt:lpstr>
      <vt:lpstr>Shaders</vt:lpstr>
      <vt:lpstr>Shaders</vt:lpstr>
      <vt:lpstr>Shaders</vt:lpstr>
      <vt:lpstr>Rasterizer</vt:lpstr>
      <vt:lpstr>Renderizador de Sprites</vt:lpstr>
      <vt:lpstr>Renderizador de Sprites</vt:lpstr>
      <vt:lpstr>Renderizador de Sprites</vt:lpstr>
      <vt:lpstr>Organizando Classes</vt:lpstr>
      <vt:lpstr>Organizando Classes</vt:lpstr>
      <vt:lpstr>Organizando Classes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Jogos;Animação;Sprites</cp:keywords>
  <cp:lastModifiedBy>Judson Santiago</cp:lastModifiedBy>
  <cp:revision>607</cp:revision>
  <dcterms:created xsi:type="dcterms:W3CDTF">2009-02-25T19:16:57Z</dcterms:created>
  <dcterms:modified xsi:type="dcterms:W3CDTF">2021-08-13T23:56:07Z</dcterms:modified>
</cp:coreProperties>
</file>