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332" r:id="rId3"/>
    <p:sldId id="334" r:id="rId4"/>
    <p:sldId id="343" r:id="rId5"/>
    <p:sldId id="338" r:id="rId6"/>
    <p:sldId id="34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80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05440-5448-4D68-BE71-4AADBB00E6F0}" v="7" dt="2021-08-18T23:46:46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3651" autoAdjust="0"/>
  </p:normalViewPr>
  <p:slideViewPr>
    <p:cSldViewPr>
      <p:cViewPr>
        <p:scale>
          <a:sx n="150" d="100"/>
          <a:sy n="150" d="100"/>
        </p:scale>
        <p:origin x="652" y="2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3605440-5448-4D68-BE71-4AADBB00E6F0}"/>
    <pc:docChg chg="undo custSel modSld modMainMaster">
      <pc:chgData name="Judson Santiago" userId="ebb108da2f256286" providerId="LiveId" clId="{D3605440-5448-4D68-BE71-4AADBB00E6F0}" dt="2021-08-18T23:46:46.921" v="190"/>
      <pc:docMkLst>
        <pc:docMk/>
      </pc:docMkLst>
      <pc:sldChg chg="modSp mod">
        <pc:chgData name="Judson Santiago" userId="ebb108da2f256286" providerId="LiveId" clId="{D3605440-5448-4D68-BE71-4AADBB00E6F0}" dt="2021-08-18T21:49:41.829" v="22" actId="20577"/>
        <pc:sldMkLst>
          <pc:docMk/>
          <pc:sldMk cId="0" sldId="256"/>
        </pc:sldMkLst>
        <pc:spChg chg="mod">
          <ac:chgData name="Judson Santiago" userId="ebb108da2f256286" providerId="LiveId" clId="{D3605440-5448-4D68-BE71-4AADBB00E6F0}" dt="2021-08-18T21:49:41.829" v="2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1:48:29.755" v="3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D3605440-5448-4D68-BE71-4AADBB00E6F0}" dt="2021-08-18T23:46:46.921" v="190"/>
        <pc:sldMkLst>
          <pc:docMk/>
          <pc:sldMk cId="3870021878" sldId="332"/>
        </pc:sldMkLst>
        <pc:spChg chg="mod">
          <ac:chgData name="Judson Santiago" userId="ebb108da2f256286" providerId="LiveId" clId="{D3605440-5448-4D68-BE71-4AADBB00E6F0}" dt="2021-08-18T21:52:00.231" v="31" actId="20577"/>
          <ac:spMkLst>
            <pc:docMk/>
            <pc:sldMk cId="3870021878" sldId="332"/>
            <ac:spMk id="2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1:52:12.997" v="32" actId="1076"/>
          <ac:spMkLst>
            <pc:docMk/>
            <pc:sldMk cId="3870021878" sldId="332"/>
            <ac:spMk id="4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1:52:24.906" v="33" actId="1076"/>
          <ac:spMkLst>
            <pc:docMk/>
            <pc:sldMk cId="3870021878" sldId="332"/>
            <ac:spMk id="49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1:52:31.938" v="34" actId="1076"/>
          <ac:spMkLst>
            <pc:docMk/>
            <pc:sldMk cId="3870021878" sldId="332"/>
            <ac:spMk id="50" creationId="{00000000-0000-0000-0000-000000000000}"/>
          </ac:spMkLst>
        </pc:spChg>
        <pc:grpChg chg="mod">
          <ac:chgData name="Judson Santiago" userId="ebb108da2f256286" providerId="LiveId" clId="{D3605440-5448-4D68-BE71-4AADBB00E6F0}" dt="2021-08-18T21:51:30.653" v="28" actId="12788"/>
          <ac:grpSpMkLst>
            <pc:docMk/>
            <pc:sldMk cId="3870021878" sldId="332"/>
            <ac:grpSpMk id="20" creationId="{00000000-0000-0000-0000-000000000000}"/>
          </ac:grpSpMkLst>
        </pc:grpChg>
        <pc:cxnChg chg="mod">
          <ac:chgData name="Judson Santiago" userId="ebb108da2f256286" providerId="LiveId" clId="{D3605440-5448-4D68-BE71-4AADBB00E6F0}" dt="2021-08-18T21:52:31.938" v="34" actId="1076"/>
          <ac:cxnSpMkLst>
            <pc:docMk/>
            <pc:sldMk cId="3870021878" sldId="332"/>
            <ac:cxnSpMk id="51" creationId="{00000000-0000-0000-0000-000000000000}"/>
          </ac:cxnSpMkLst>
        </pc:cxnChg>
        <pc:cxnChg chg="mod">
          <ac:chgData name="Judson Santiago" userId="ebb108da2f256286" providerId="LiveId" clId="{D3605440-5448-4D68-BE71-4AADBB00E6F0}" dt="2021-08-18T21:52:24.906" v="33" actId="1076"/>
          <ac:cxnSpMkLst>
            <pc:docMk/>
            <pc:sldMk cId="3870021878" sldId="332"/>
            <ac:cxnSpMk id="59" creationId="{00000000-0000-0000-0000-000000000000}"/>
          </ac:cxnSpMkLst>
        </pc:cxnChg>
        <pc:cxnChg chg="mod">
          <ac:chgData name="Judson Santiago" userId="ebb108da2f256286" providerId="LiveId" clId="{D3605440-5448-4D68-BE71-4AADBB00E6F0}" dt="2021-08-18T21:52:12.997" v="32" actId="1076"/>
          <ac:cxnSpMkLst>
            <pc:docMk/>
            <pc:sldMk cId="3870021878" sldId="332"/>
            <ac:cxnSpMk id="60" creationId="{00000000-0000-0000-0000-000000000000}"/>
          </ac:cxnSpMkLst>
        </pc:cxnChg>
      </pc:sldChg>
      <pc:sldChg chg="modSp mod modTransition">
        <pc:chgData name="Judson Santiago" userId="ebb108da2f256286" providerId="LiveId" clId="{D3605440-5448-4D68-BE71-4AADBB00E6F0}" dt="2021-08-18T23:46:46.921" v="190"/>
        <pc:sldMkLst>
          <pc:docMk/>
          <pc:sldMk cId="770194530" sldId="334"/>
        </pc:sldMkLst>
        <pc:spChg chg="mod">
          <ac:chgData name="Judson Santiago" userId="ebb108da2f256286" providerId="LiveId" clId="{D3605440-5448-4D68-BE71-4AADBB00E6F0}" dt="2021-08-18T21:55:29.297" v="38" actId="207"/>
          <ac:spMkLst>
            <pc:docMk/>
            <pc:sldMk cId="770194530" sldId="334"/>
            <ac:spMk id="2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6:11.537" v="169" actId="20577"/>
          <ac:spMkLst>
            <pc:docMk/>
            <pc:sldMk cId="770194530" sldId="334"/>
            <ac:spMk id="3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0:39.061" v="109" actId="14100"/>
          <ac:spMkLst>
            <pc:docMk/>
            <pc:sldMk cId="770194530" sldId="334"/>
            <ac:spMk id="7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0:48.670" v="110" actId="1582"/>
          <ac:spMkLst>
            <pc:docMk/>
            <pc:sldMk cId="770194530" sldId="334"/>
            <ac:spMk id="9" creationId="{00000000-0000-0000-0000-000000000000}"/>
          </ac:spMkLst>
        </pc:spChg>
        <pc:grpChg chg="mod">
          <ac:chgData name="Judson Santiago" userId="ebb108da2f256286" providerId="LiveId" clId="{D3605440-5448-4D68-BE71-4AADBB00E6F0}" dt="2021-08-18T21:54:55.672" v="37" actId="1076"/>
          <ac:grpSpMkLst>
            <pc:docMk/>
            <pc:sldMk cId="770194530" sldId="334"/>
            <ac:grpSpMk id="4" creationId="{00000000-0000-0000-0000-000000000000}"/>
          </ac:grpSpMkLst>
        </pc:grpChg>
      </pc:sldChg>
      <pc:sldChg chg="modSp mod modTransition">
        <pc:chgData name="Judson Santiago" userId="ebb108da2f256286" providerId="LiveId" clId="{D3605440-5448-4D68-BE71-4AADBB00E6F0}" dt="2021-08-18T23:46:46.921" v="190"/>
        <pc:sldMkLst>
          <pc:docMk/>
          <pc:sldMk cId="1132566250" sldId="338"/>
        </pc:sldMkLst>
        <pc:spChg chg="mod">
          <ac:chgData name="Judson Santiago" userId="ebb108da2f256286" providerId="LiveId" clId="{D3605440-5448-4D68-BE71-4AADBB00E6F0}" dt="2021-08-18T22:10:06.851" v="185" actId="948"/>
          <ac:spMkLst>
            <pc:docMk/>
            <pc:sldMk cId="1132566250" sldId="338"/>
            <ac:spMk id="2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10:16.068" v="186" actId="1076"/>
          <ac:spMkLst>
            <pc:docMk/>
            <pc:sldMk cId="1132566250" sldId="338"/>
            <ac:spMk id="5" creationId="{00000000-0000-0000-0000-000000000000}"/>
          </ac:spMkLst>
        </pc:spChg>
      </pc:sldChg>
      <pc:sldChg chg="addSp delSp modSp mod modTransition">
        <pc:chgData name="Judson Santiago" userId="ebb108da2f256286" providerId="LiveId" clId="{D3605440-5448-4D68-BE71-4AADBB00E6F0}" dt="2021-08-18T23:46:46.921" v="190"/>
        <pc:sldMkLst>
          <pc:docMk/>
          <pc:sldMk cId="808676940" sldId="343"/>
        </pc:sldMkLst>
        <pc:spChg chg="mod">
          <ac:chgData name="Judson Santiago" userId="ebb108da2f256286" providerId="LiveId" clId="{D3605440-5448-4D68-BE71-4AADBB00E6F0}" dt="2021-08-18T21:57:09.667" v="62" actId="20577"/>
          <ac:spMkLst>
            <pc:docMk/>
            <pc:sldMk cId="808676940" sldId="343"/>
            <ac:spMk id="2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5:22.509" v="161" actId="20577"/>
          <ac:spMkLst>
            <pc:docMk/>
            <pc:sldMk cId="808676940" sldId="343"/>
            <ac:spMk id="3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3:00.596" v="122" actId="164"/>
          <ac:spMkLst>
            <pc:docMk/>
            <pc:sldMk cId="808676940" sldId="343"/>
            <ac:spMk id="4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3:00.596" v="122" actId="164"/>
          <ac:spMkLst>
            <pc:docMk/>
            <pc:sldMk cId="808676940" sldId="343"/>
            <ac:spMk id="5" creationId="{8C80BC7D-8D85-4E31-96B7-18B7CD28E364}"/>
          </ac:spMkLst>
        </pc:spChg>
        <pc:spChg chg="mod">
          <ac:chgData name="Judson Santiago" userId="ebb108da2f256286" providerId="LiveId" clId="{D3605440-5448-4D68-BE71-4AADBB00E6F0}" dt="2021-08-18T22:03:15.316" v="131" actId="1037"/>
          <ac:spMkLst>
            <pc:docMk/>
            <pc:sldMk cId="808676940" sldId="343"/>
            <ac:spMk id="6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3:00.596" v="122" actId="164"/>
          <ac:spMkLst>
            <pc:docMk/>
            <pc:sldMk cId="808676940" sldId="343"/>
            <ac:spMk id="7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3:00.596" v="122" actId="164"/>
          <ac:spMkLst>
            <pc:docMk/>
            <pc:sldMk cId="808676940" sldId="343"/>
            <ac:spMk id="8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3:00.596" v="122" actId="164"/>
          <ac:spMkLst>
            <pc:docMk/>
            <pc:sldMk cId="808676940" sldId="343"/>
            <ac:spMk id="9" creationId="{00000000-0000-0000-0000-000000000000}"/>
          </ac:spMkLst>
        </pc:spChg>
        <pc:spChg chg="del">
          <ac:chgData name="Judson Santiago" userId="ebb108da2f256286" providerId="LiveId" clId="{D3605440-5448-4D68-BE71-4AADBB00E6F0}" dt="2021-08-18T21:59:13.385" v="98" actId="478"/>
          <ac:spMkLst>
            <pc:docMk/>
            <pc:sldMk cId="808676940" sldId="343"/>
            <ac:spMk id="11" creationId="{00000000-0000-0000-0000-000000000000}"/>
          </ac:spMkLst>
        </pc:spChg>
        <pc:grpChg chg="mod">
          <ac:chgData name="Judson Santiago" userId="ebb108da2f256286" providerId="LiveId" clId="{D3605440-5448-4D68-BE71-4AADBB00E6F0}" dt="2021-08-18T22:03:00.596" v="122" actId="164"/>
          <ac:grpSpMkLst>
            <pc:docMk/>
            <pc:sldMk cId="808676940" sldId="343"/>
            <ac:grpSpMk id="21" creationId="{00000000-0000-0000-0000-000000000000}"/>
          </ac:grpSpMkLst>
        </pc:grpChg>
        <pc:grpChg chg="mod">
          <ac:chgData name="Judson Santiago" userId="ebb108da2f256286" providerId="LiveId" clId="{D3605440-5448-4D68-BE71-4AADBB00E6F0}" dt="2021-08-18T22:03:00.596" v="122" actId="164"/>
          <ac:grpSpMkLst>
            <pc:docMk/>
            <pc:sldMk cId="808676940" sldId="343"/>
            <ac:grpSpMk id="22" creationId="{00000000-0000-0000-0000-000000000000}"/>
          </ac:grpSpMkLst>
        </pc:grpChg>
        <pc:grpChg chg="mod">
          <ac:chgData name="Judson Santiago" userId="ebb108da2f256286" providerId="LiveId" clId="{D3605440-5448-4D68-BE71-4AADBB00E6F0}" dt="2021-08-18T22:03:00.596" v="122" actId="164"/>
          <ac:grpSpMkLst>
            <pc:docMk/>
            <pc:sldMk cId="808676940" sldId="343"/>
            <ac:grpSpMk id="23" creationId="{00000000-0000-0000-0000-000000000000}"/>
          </ac:grpSpMkLst>
        </pc:grpChg>
        <pc:grpChg chg="add mod">
          <ac:chgData name="Judson Santiago" userId="ebb108da2f256286" providerId="LiveId" clId="{D3605440-5448-4D68-BE71-4AADBB00E6F0}" dt="2021-08-18T22:03:05.564" v="126" actId="1038"/>
          <ac:grpSpMkLst>
            <pc:docMk/>
            <pc:sldMk cId="808676940" sldId="343"/>
            <ac:grpSpMk id="29" creationId="{2EDF2E47-6D71-42F4-9387-F03DCA41C66A}"/>
          </ac:grpSpMkLst>
        </pc:grpChg>
        <pc:cxnChg chg="mod">
          <ac:chgData name="Judson Santiago" userId="ebb108da2f256286" providerId="LiveId" clId="{D3605440-5448-4D68-BE71-4AADBB00E6F0}" dt="2021-08-18T22:03:00.596" v="122" actId="164"/>
          <ac:cxnSpMkLst>
            <pc:docMk/>
            <pc:sldMk cId="808676940" sldId="343"/>
            <ac:cxnSpMk id="24" creationId="{0AF69A0C-403A-4789-8BFE-66B15D7131DC}"/>
          </ac:cxnSpMkLst>
        </pc:cxnChg>
        <pc:cxnChg chg="mod">
          <ac:chgData name="Judson Santiago" userId="ebb108da2f256286" providerId="LiveId" clId="{D3605440-5448-4D68-BE71-4AADBB00E6F0}" dt="2021-08-18T22:03:00.596" v="122" actId="164"/>
          <ac:cxnSpMkLst>
            <pc:docMk/>
            <pc:sldMk cId="808676940" sldId="343"/>
            <ac:cxnSpMk id="28" creationId="{685042CA-60AE-40C6-B611-6D9C81805275}"/>
          </ac:cxnSpMkLst>
        </pc:cxnChg>
        <pc:cxnChg chg="mod">
          <ac:chgData name="Judson Santiago" userId="ebb108da2f256286" providerId="LiveId" clId="{D3605440-5448-4D68-BE71-4AADBB00E6F0}" dt="2021-08-18T22:03:00.596" v="122" actId="164"/>
          <ac:cxnSpMkLst>
            <pc:docMk/>
            <pc:sldMk cId="808676940" sldId="343"/>
            <ac:cxnSpMk id="31" creationId="{627124EC-0328-4B32-9E1C-963A824750D7}"/>
          </ac:cxnSpMkLst>
        </pc:cxnChg>
      </pc:sldChg>
      <pc:sldChg chg="modSp mod modTransition">
        <pc:chgData name="Judson Santiago" userId="ebb108da2f256286" providerId="LiveId" clId="{D3605440-5448-4D68-BE71-4AADBB00E6F0}" dt="2021-08-18T23:46:46.921" v="190"/>
        <pc:sldMkLst>
          <pc:docMk/>
          <pc:sldMk cId="3941419351" sldId="344"/>
        </pc:sldMkLst>
        <pc:spChg chg="mod">
          <ac:chgData name="Judson Santiago" userId="ebb108da2f256286" providerId="LiveId" clId="{D3605440-5448-4D68-BE71-4AADBB00E6F0}" dt="2021-08-18T22:12:03.515" v="188" actId="948"/>
          <ac:spMkLst>
            <pc:docMk/>
            <pc:sldMk cId="3941419351" sldId="344"/>
            <ac:spMk id="2" creationId="{00000000-0000-0000-0000-000000000000}"/>
          </ac:spMkLst>
        </pc:spChg>
      </pc:sldChg>
      <pc:sldMasterChg chg="addSp delSp modSp mod modSldLayout">
        <pc:chgData name="Judson Santiago" userId="ebb108da2f256286" providerId="LiveId" clId="{D3605440-5448-4D68-BE71-4AADBB00E6F0}" dt="2021-08-18T23:46:15.116" v="189" actId="21"/>
        <pc:sldMasterMkLst>
          <pc:docMk/>
          <pc:sldMasterMk cId="0" sldId="2147483780"/>
        </pc:sldMasterMkLst>
        <pc:spChg chg="del">
          <ac:chgData name="Judson Santiago" userId="ebb108da2f256286" providerId="LiveId" clId="{D3605440-5448-4D68-BE71-4AADBB00E6F0}" dt="2021-08-18T22:03:42.155" v="135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D3605440-5448-4D68-BE71-4AADBB00E6F0}" dt="2021-08-18T22:03:40.061" v="134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D3605440-5448-4D68-BE71-4AADBB00E6F0}" dt="2021-08-18T22:03:39.108" v="133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D3605440-5448-4D68-BE71-4AADBB00E6F0}" dt="2021-08-13T23:49:03.344" v="0"/>
          <ac:spMkLst>
            <pc:docMk/>
            <pc:sldMasterMk cId="0" sldId="2147483780"/>
            <ac:spMk id="16" creationId="{4B691A2D-A594-4423-8E43-A26094682487}"/>
          </ac:spMkLst>
        </pc:spChg>
        <pc:spChg chg="add mod ord">
          <ac:chgData name="Judson Santiago" userId="ebb108da2f256286" providerId="LiveId" clId="{D3605440-5448-4D68-BE71-4AADBB00E6F0}" dt="2021-08-18T21:49:34.765" v="21" actId="167"/>
          <ac:spMkLst>
            <pc:docMk/>
            <pc:sldMasterMk cId="0" sldId="2147483780"/>
            <ac:spMk id="17" creationId="{D61314BE-E4E6-4EC6-AC3F-4DE0375FFD55}"/>
          </ac:spMkLst>
        </pc:spChg>
        <pc:spChg chg="mod">
          <ac:chgData name="Judson Santiago" userId="ebb108da2f256286" providerId="LiveId" clId="{D3605440-5448-4D68-BE71-4AADBB00E6F0}" dt="2021-08-18T21:49:32.057" v="20"/>
          <ac:spMkLst>
            <pc:docMk/>
            <pc:sldMasterMk cId="0" sldId="2147483780"/>
            <ac:spMk id="20" creationId="{5C31BD27-6750-4D91-9C2B-B1F815FA686C}"/>
          </ac:spMkLst>
        </pc:spChg>
        <pc:spChg chg="mod">
          <ac:chgData name="Judson Santiago" userId="ebb108da2f256286" providerId="LiveId" clId="{D3605440-5448-4D68-BE71-4AADBB00E6F0}" dt="2021-08-18T21:49:32.057" v="20"/>
          <ac:spMkLst>
            <pc:docMk/>
            <pc:sldMasterMk cId="0" sldId="2147483780"/>
            <ac:spMk id="21" creationId="{9A253BB5-73AA-4ACA-ADC8-14FB8E9DE78A}"/>
          </ac:spMkLst>
        </pc:spChg>
        <pc:spChg chg="mod">
          <ac:chgData name="Judson Santiago" userId="ebb108da2f256286" providerId="LiveId" clId="{D3605440-5448-4D68-BE71-4AADBB00E6F0}" dt="2021-08-18T21:49:32.057" v="20"/>
          <ac:spMkLst>
            <pc:docMk/>
            <pc:sldMasterMk cId="0" sldId="2147483780"/>
            <ac:spMk id="23" creationId="{6B10C075-E896-495B-B4AD-74CDFF9A898B}"/>
          </ac:spMkLst>
        </pc:spChg>
        <pc:spChg chg="mod">
          <ac:chgData name="Judson Santiago" userId="ebb108da2f256286" providerId="LiveId" clId="{D3605440-5448-4D68-BE71-4AADBB00E6F0}" dt="2021-08-18T22:03:43.608" v="136"/>
          <ac:spMkLst>
            <pc:docMk/>
            <pc:sldMasterMk cId="0" sldId="2147483780"/>
            <ac:spMk id="25" creationId="{BC4B59E1-C9C2-4792-80A4-04CE9B3F4303}"/>
          </ac:spMkLst>
        </pc:spChg>
        <pc:spChg chg="mod">
          <ac:chgData name="Judson Santiago" userId="ebb108da2f256286" providerId="LiveId" clId="{D3605440-5448-4D68-BE71-4AADBB00E6F0}" dt="2021-08-18T22:03:43.608" v="136"/>
          <ac:spMkLst>
            <pc:docMk/>
            <pc:sldMasterMk cId="0" sldId="2147483780"/>
            <ac:spMk id="26" creationId="{25EA2675-8659-49CE-B87C-3CBA42A76525}"/>
          </ac:spMkLst>
        </pc:spChg>
        <pc:spChg chg="mod">
          <ac:chgData name="Judson Santiago" userId="ebb108da2f256286" providerId="LiveId" clId="{D3605440-5448-4D68-BE71-4AADBB00E6F0}" dt="2021-08-18T22:03:43.608" v="136"/>
          <ac:spMkLst>
            <pc:docMk/>
            <pc:sldMasterMk cId="0" sldId="2147483780"/>
            <ac:spMk id="27" creationId="{44636549-F640-4411-901B-60125E5E7C24}"/>
          </ac:spMkLst>
        </pc:spChg>
        <pc:grpChg chg="add del mod">
          <ac:chgData name="Judson Santiago" userId="ebb108da2f256286" providerId="LiveId" clId="{D3605440-5448-4D68-BE71-4AADBB00E6F0}" dt="2021-08-18T23:46:15.116" v="189" actId="21"/>
          <ac:grpSpMkLst>
            <pc:docMk/>
            <pc:sldMasterMk cId="0" sldId="2147483780"/>
            <ac:grpSpMk id="11" creationId="{D333803D-0A9A-44FE-AA14-999D7D41A705}"/>
          </ac:grpSpMkLst>
        </pc:grpChg>
        <pc:grpChg chg="add del mod ord">
          <ac:chgData name="Judson Santiago" userId="ebb108da2f256286" providerId="LiveId" clId="{D3605440-5448-4D68-BE71-4AADBB00E6F0}" dt="2021-08-18T22:03:37.202" v="132" actId="21"/>
          <ac:grpSpMkLst>
            <pc:docMk/>
            <pc:sldMasterMk cId="0" sldId="2147483780"/>
            <ac:grpSpMk id="19" creationId="{3E370EE5-3C5A-4952-9045-A4A8DB8FED11}"/>
          </ac:grpSpMkLst>
        </pc:grpChg>
        <pc:grpChg chg="add mod">
          <ac:chgData name="Judson Santiago" userId="ebb108da2f256286" providerId="LiveId" clId="{D3605440-5448-4D68-BE71-4AADBB00E6F0}" dt="2021-08-18T22:03:43.608" v="136"/>
          <ac:grpSpMkLst>
            <pc:docMk/>
            <pc:sldMasterMk cId="0" sldId="2147483780"/>
            <ac:grpSpMk id="24" creationId="{02FC378C-C5A8-404C-87C8-712BCD841C59}"/>
          </ac:grpSpMkLst>
        </pc:grpChg>
        <pc:picChg chg="mod">
          <ac:chgData name="Judson Santiago" userId="ebb108da2f256286" providerId="LiveId" clId="{D3605440-5448-4D68-BE71-4AADBB00E6F0}" dt="2021-08-13T23:49:03.344" v="0"/>
          <ac:picMkLst>
            <pc:docMk/>
            <pc:sldMasterMk cId="0" sldId="2147483780"/>
            <ac:picMk id="15" creationId="{AE2A85D3-0D21-48DA-A6D6-1730F0F2717B}"/>
          </ac:picMkLst>
        </pc:picChg>
        <pc:sldLayoutChg chg="addSp delSp modSp mod">
          <pc:chgData name="Judson Santiago" userId="ebb108da2f256286" providerId="LiveId" clId="{D3605440-5448-4D68-BE71-4AADBB00E6F0}" dt="2021-08-18T21:49:14.599" v="19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13" creationId="{A7447CD7-1CDE-4F02-90D7-89D12CE3D02E}"/>
            </ac:spMkLst>
          </pc:spChg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14" creationId="{11D54128-3FBC-406F-B259-5C622F620FF1}"/>
            </ac:spMkLst>
          </pc:spChg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15" creationId="{B7FE2ECF-F45E-481B-8423-AD512E457740}"/>
            </ac:spMkLst>
          </pc:spChg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16" creationId="{F9BD23F8-A62D-4479-B791-A9DCFB55EC91}"/>
            </ac:spMkLst>
          </pc:spChg>
          <pc:spChg chg="del">
            <ac:chgData name="Judson Santiago" userId="ebb108da2f256286" providerId="LiveId" clId="{D3605440-5448-4D68-BE71-4AADBB00E6F0}" dt="2021-08-18T21:49:08.019" v="17" actId="478"/>
            <ac:spMkLst>
              <pc:docMk/>
              <pc:sldMasterMk cId="0" sldId="2147483780"/>
              <pc:sldLayoutMk cId="0" sldId="2147483781"/>
              <ac:spMk id="18" creationId="{5A220385-B966-4253-843A-E451294CA1FD}"/>
            </ac:spMkLst>
          </pc:spChg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19" creationId="{7C39CB1E-8220-4BC4-BDCB-DE71DF9ED8AE}"/>
            </ac:spMkLst>
          </pc:spChg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20" creationId="{95D45DB9-3748-4530-B3E8-0FAE1719478C}"/>
            </ac:spMkLst>
          </pc:spChg>
          <pc:spChg chg="del">
            <ac:chgData name="Judson Santiago" userId="ebb108da2f256286" providerId="LiveId" clId="{D3605440-5448-4D68-BE71-4AADBB00E6F0}" dt="2021-08-18T21:49:08.019" v="17" actId="478"/>
            <ac:spMkLst>
              <pc:docMk/>
              <pc:sldMasterMk cId="0" sldId="2147483780"/>
              <pc:sldLayoutMk cId="0" sldId="2147483781"/>
              <ac:spMk id="21" creationId="{C29DE278-AE37-49F2-B1EA-B8D92DF3162B}"/>
            </ac:spMkLst>
          </pc:spChg>
          <pc:spChg chg="del">
            <ac:chgData name="Judson Santiago" userId="ebb108da2f256286" providerId="LiveId" clId="{D3605440-5448-4D68-BE71-4AADBB00E6F0}" dt="2021-08-18T21:49:08.019" v="17" actId="478"/>
            <ac:spMkLst>
              <pc:docMk/>
              <pc:sldMasterMk cId="0" sldId="2147483780"/>
              <pc:sldLayoutMk cId="0" sldId="2147483781"/>
              <ac:spMk id="22" creationId="{2DF81AB9-4C7D-4120-814B-47469CF05A96}"/>
            </ac:spMkLst>
          </pc:spChg>
          <pc:spChg chg="del">
            <ac:chgData name="Judson Santiago" userId="ebb108da2f256286" providerId="LiveId" clId="{D3605440-5448-4D68-BE71-4AADBB00E6F0}" dt="2021-08-18T21:49:08.019" v="17" actId="478"/>
            <ac:spMkLst>
              <pc:docMk/>
              <pc:sldMasterMk cId="0" sldId="2147483780"/>
              <pc:sldLayoutMk cId="0" sldId="2147483781"/>
              <ac:spMk id="23" creationId="{A39B90EC-6902-4928-A585-C9D2050A0516}"/>
            </ac:spMkLst>
          </pc:spChg>
          <pc:spChg chg="add mod ord">
            <ac:chgData name="Judson Santiago" userId="ebb108da2f256286" providerId="LiveId" clId="{D3605440-5448-4D68-BE71-4AADBB00E6F0}" dt="2021-08-18T21:49:14.599" v="19" actId="167"/>
            <ac:spMkLst>
              <pc:docMk/>
              <pc:sldMasterMk cId="0" sldId="2147483780"/>
              <pc:sldLayoutMk cId="0" sldId="2147483781"/>
              <ac:spMk id="26" creationId="{F61D294B-2C65-4696-958B-C6DB13778D4D}"/>
            </ac:spMkLst>
          </pc:spChg>
          <pc:grpChg chg="add mod ord">
            <ac:chgData name="Judson Santiago" userId="ebb108da2f256286" providerId="LiveId" clId="{D3605440-5448-4D68-BE71-4AADBB00E6F0}" dt="2021-08-18T21:49:14.599" v="19" actId="167"/>
            <ac:grpSpMkLst>
              <pc:docMk/>
              <pc:sldMasterMk cId="0" sldId="2147483780"/>
              <pc:sldLayoutMk cId="0" sldId="2147483781"/>
              <ac:grpSpMk id="10" creationId="{FFF34D9A-3A27-48B9-A261-DEA6067157AD}"/>
            </ac:grpSpMkLst>
          </pc:grpChg>
          <pc:grpChg chg="add mod ord">
            <ac:chgData name="Judson Santiago" userId="ebb108da2f256286" providerId="LiveId" clId="{D3605440-5448-4D68-BE71-4AADBB00E6F0}" dt="2021-08-18T21:49:14.599" v="19" actId="167"/>
            <ac:grpSpMkLst>
              <pc:docMk/>
              <pc:sldMasterMk cId="0" sldId="2147483780"/>
              <pc:sldLayoutMk cId="0" sldId="2147483781"/>
              <ac:grpSpMk id="17" creationId="{6B14723F-6124-45A9-8499-4F050E71AAEF}"/>
            </ac:grpSpMkLst>
          </pc:grpChg>
        </pc:sldLayoutChg>
      </pc:sldMasterChg>
    </pc:docChg>
  </pc:docChgLst>
  <pc:docChgLst>
    <pc:chgData name="Judson Santiago" userId="ebb108da2f256286" providerId="LiveId" clId="{ED713E2D-A50A-4DF3-A50C-5C3CB286DEE0}"/>
    <pc:docChg chg="undo custSel modSld modMainMaster">
      <pc:chgData name="Judson Santiago" userId="ebb108da2f256286" providerId="LiveId" clId="{ED713E2D-A50A-4DF3-A50C-5C3CB286DEE0}" dt="2019-05-29T19:45:42.663" v="228" actId="20577"/>
      <pc:docMkLst>
        <pc:docMk/>
      </pc:docMkLst>
      <pc:sldChg chg="modSp">
        <pc:chgData name="Judson Santiago" userId="ebb108da2f256286" providerId="LiveId" clId="{ED713E2D-A50A-4DF3-A50C-5C3CB286DEE0}" dt="2019-05-28T02:02:24.633" v="6" actId="3064"/>
        <pc:sldMkLst>
          <pc:docMk/>
          <pc:sldMk cId="0" sldId="256"/>
        </pc:sldMkLst>
        <pc:spChg chg="mod">
          <ac:chgData name="Judson Santiago" userId="ebb108da2f256286" providerId="LiveId" clId="{ED713E2D-A50A-4DF3-A50C-5C3CB286DEE0}" dt="2019-05-28T02:02:24.633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addSp modSp modNotesTx">
        <pc:chgData name="Judson Santiago" userId="ebb108da2f256286" providerId="LiveId" clId="{ED713E2D-A50A-4DF3-A50C-5C3CB286DEE0}" dt="2019-05-29T19:45:42.663" v="228" actId="20577"/>
        <pc:sldMkLst>
          <pc:docMk/>
          <pc:sldMk cId="1132566250" sldId="338"/>
        </pc:sldMkLst>
        <pc:spChg chg="mod">
          <ac:chgData name="Judson Santiago" userId="ebb108da2f256286" providerId="LiveId" clId="{ED713E2D-A50A-4DF3-A50C-5C3CB286DEE0}" dt="2019-05-29T19:44:08.445" v="208" actId="207"/>
          <ac:spMkLst>
            <pc:docMk/>
            <pc:sldMk cId="1132566250" sldId="338"/>
            <ac:spMk id="2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43:00.438" v="160" actId="14100"/>
          <ac:spMkLst>
            <pc:docMk/>
            <pc:sldMk cId="1132566250" sldId="338"/>
            <ac:spMk id="5" creationId="{00000000-0000-0000-0000-000000000000}"/>
          </ac:spMkLst>
        </pc:spChg>
        <pc:grpChg chg="add">
          <ac:chgData name="Judson Santiago" userId="ebb108da2f256286" providerId="LiveId" clId="{ED713E2D-A50A-4DF3-A50C-5C3CB286DEE0}" dt="2019-05-29T19:45:03.646" v="209"/>
          <ac:grpSpMkLst>
            <pc:docMk/>
            <pc:sldMk cId="1132566250" sldId="338"/>
            <ac:grpSpMk id="6" creationId="{0E072EE3-BBE7-4BF8-8800-EACFEBAD39C1}"/>
          </ac:grpSpMkLst>
        </pc:grpChg>
      </pc:sldChg>
      <pc:sldChg chg="addSp delSp modSp">
        <pc:chgData name="Judson Santiago" userId="ebb108da2f256286" providerId="LiveId" clId="{ED713E2D-A50A-4DF3-A50C-5C3CB286DEE0}" dt="2019-05-29T19:38:35.867" v="96" actId="6549"/>
        <pc:sldMkLst>
          <pc:docMk/>
          <pc:sldMk cId="808676940" sldId="343"/>
        </pc:sldMkLst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4" creationId="{00000000-0000-0000-0000-000000000000}"/>
          </ac:spMkLst>
        </pc:spChg>
        <pc:spChg chg="add mod">
          <ac:chgData name="Judson Santiago" userId="ebb108da2f256286" providerId="LiveId" clId="{ED713E2D-A50A-4DF3-A50C-5C3CB286DEE0}" dt="2019-05-29T19:38:35.867" v="96" actId="6549"/>
          <ac:spMkLst>
            <pc:docMk/>
            <pc:sldMk cId="808676940" sldId="343"/>
            <ac:spMk id="5" creationId="{8C80BC7D-8D85-4E31-96B7-18B7CD28E364}"/>
          </ac:spMkLst>
        </pc:spChg>
        <pc:spChg chg="mod">
          <ac:chgData name="Judson Santiago" userId="ebb108da2f256286" providerId="LiveId" clId="{ED713E2D-A50A-4DF3-A50C-5C3CB286DEE0}" dt="2019-05-29T19:38:32.906" v="95" actId="6549"/>
          <ac:spMkLst>
            <pc:docMk/>
            <pc:sldMk cId="808676940" sldId="343"/>
            <ac:spMk id="6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7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8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9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11" creationId="{00000000-0000-0000-0000-000000000000}"/>
          </ac:spMkLst>
        </pc:spChg>
        <pc:grpChg chg="mod">
          <ac:chgData name="Judson Santiago" userId="ebb108da2f256286" providerId="LiveId" clId="{ED713E2D-A50A-4DF3-A50C-5C3CB286DEE0}" dt="2019-05-29T19:38:16.907" v="94" actId="1076"/>
          <ac:grpSpMkLst>
            <pc:docMk/>
            <pc:sldMk cId="808676940" sldId="343"/>
            <ac:grpSpMk id="21" creationId="{00000000-0000-0000-0000-000000000000}"/>
          </ac:grpSpMkLst>
        </pc:grpChg>
        <pc:grpChg chg="mod">
          <ac:chgData name="Judson Santiago" userId="ebb108da2f256286" providerId="LiveId" clId="{ED713E2D-A50A-4DF3-A50C-5C3CB286DEE0}" dt="2019-05-29T19:38:16.907" v="94" actId="1076"/>
          <ac:grpSpMkLst>
            <pc:docMk/>
            <pc:sldMk cId="808676940" sldId="343"/>
            <ac:grpSpMk id="22" creationId="{00000000-0000-0000-0000-000000000000}"/>
          </ac:grpSpMkLst>
        </pc:grpChg>
        <pc:grpChg chg="mod">
          <ac:chgData name="Judson Santiago" userId="ebb108da2f256286" providerId="LiveId" clId="{ED713E2D-A50A-4DF3-A50C-5C3CB286DEE0}" dt="2019-05-29T19:38:16.907" v="94" actId="1076"/>
          <ac:grpSpMkLst>
            <pc:docMk/>
            <pc:sldMk cId="808676940" sldId="343"/>
            <ac:grpSpMk id="23" creationId="{00000000-0000-0000-0000-000000000000}"/>
          </ac:grpSpMkLst>
        </pc:grpChg>
        <pc:cxnChg chg="add mod">
          <ac:chgData name="Judson Santiago" userId="ebb108da2f256286" providerId="LiveId" clId="{ED713E2D-A50A-4DF3-A50C-5C3CB286DEE0}" dt="2019-05-29T19:38:16.907" v="94" actId="1076"/>
          <ac:cxnSpMkLst>
            <pc:docMk/>
            <pc:sldMk cId="808676940" sldId="343"/>
            <ac:cxnSpMk id="24" creationId="{0AF69A0C-403A-4789-8BFE-66B15D7131DC}"/>
          </ac:cxnSpMkLst>
        </pc:cxnChg>
        <pc:cxnChg chg="del mod">
          <ac:chgData name="Judson Santiago" userId="ebb108da2f256286" providerId="LiveId" clId="{ED713E2D-A50A-4DF3-A50C-5C3CB286DEE0}" dt="2019-05-29T19:36:55.020" v="72" actId="478"/>
          <ac:cxnSpMkLst>
            <pc:docMk/>
            <pc:sldMk cId="808676940" sldId="343"/>
            <ac:cxnSpMk id="25" creationId="{00000000-0000-0000-0000-000000000000}"/>
          </ac:cxnSpMkLst>
        </pc:cxnChg>
        <pc:cxnChg chg="del mod">
          <ac:chgData name="Judson Santiago" userId="ebb108da2f256286" providerId="LiveId" clId="{ED713E2D-A50A-4DF3-A50C-5C3CB286DEE0}" dt="2019-05-29T19:36:55.941" v="73" actId="478"/>
          <ac:cxnSpMkLst>
            <pc:docMk/>
            <pc:sldMk cId="808676940" sldId="343"/>
            <ac:cxnSpMk id="27" creationId="{00000000-0000-0000-0000-000000000000}"/>
          </ac:cxnSpMkLst>
        </pc:cxnChg>
        <pc:cxnChg chg="add mod">
          <ac:chgData name="Judson Santiago" userId="ebb108da2f256286" providerId="LiveId" clId="{ED713E2D-A50A-4DF3-A50C-5C3CB286DEE0}" dt="2019-05-29T19:38:16.907" v="94" actId="1076"/>
          <ac:cxnSpMkLst>
            <pc:docMk/>
            <pc:sldMk cId="808676940" sldId="343"/>
            <ac:cxnSpMk id="28" creationId="{685042CA-60AE-40C6-B611-6D9C81805275}"/>
          </ac:cxnSpMkLst>
        </pc:cxnChg>
        <pc:cxnChg chg="del mod">
          <ac:chgData name="Judson Santiago" userId="ebb108da2f256286" providerId="LiveId" clId="{ED713E2D-A50A-4DF3-A50C-5C3CB286DEE0}" dt="2019-05-29T19:36:56.644" v="74" actId="478"/>
          <ac:cxnSpMkLst>
            <pc:docMk/>
            <pc:sldMk cId="808676940" sldId="343"/>
            <ac:cxnSpMk id="29" creationId="{00000000-0000-0000-0000-000000000000}"/>
          </ac:cxnSpMkLst>
        </pc:cxnChg>
        <pc:cxnChg chg="add mod">
          <ac:chgData name="Judson Santiago" userId="ebb108da2f256286" providerId="LiveId" clId="{ED713E2D-A50A-4DF3-A50C-5C3CB286DEE0}" dt="2019-05-29T19:38:16.907" v="94" actId="1076"/>
          <ac:cxnSpMkLst>
            <pc:docMk/>
            <pc:sldMk cId="808676940" sldId="343"/>
            <ac:cxnSpMk id="31" creationId="{627124EC-0328-4B32-9E1C-963A824750D7}"/>
          </ac:cxnSpMkLst>
        </pc:cxnChg>
      </pc:sldChg>
      <pc:sldChg chg="modSp">
        <pc:chgData name="Judson Santiago" userId="ebb108da2f256286" providerId="LiveId" clId="{ED713E2D-A50A-4DF3-A50C-5C3CB286DEE0}" dt="2019-05-28T02:07:52.165" v="68" actId="20577"/>
        <pc:sldMkLst>
          <pc:docMk/>
          <pc:sldMk cId="3941419351" sldId="344"/>
        </pc:sldMkLst>
        <pc:spChg chg="mod">
          <ac:chgData name="Judson Santiago" userId="ebb108da2f256286" providerId="LiveId" clId="{ED713E2D-A50A-4DF3-A50C-5C3CB286DEE0}" dt="2019-05-28T02:07:52.165" v="68" actId="20577"/>
          <ac:spMkLst>
            <pc:docMk/>
            <pc:sldMk cId="3941419351" sldId="344"/>
            <ac:spMk id="2" creationId="{00000000-0000-0000-0000-000000000000}"/>
          </ac:spMkLst>
        </pc:spChg>
        <pc:spChg chg="mod">
          <ac:chgData name="Judson Santiago" userId="ebb108da2f256286" providerId="LiveId" clId="{ED713E2D-A50A-4DF3-A50C-5C3CB286DEE0}" dt="2019-05-28T02:06:26.698" v="23" actId="20577"/>
          <ac:spMkLst>
            <pc:docMk/>
            <pc:sldMk cId="3941419351" sldId="344"/>
            <ac:spMk id="3" creationId="{00000000-0000-0000-0000-000000000000}"/>
          </ac:spMkLst>
        </pc:spChg>
        <pc:spChg chg="mod">
          <ac:chgData name="Judson Santiago" userId="ebb108da2f256286" providerId="LiveId" clId="{ED713E2D-A50A-4DF3-A50C-5C3CB286DEE0}" dt="2019-05-28T02:06:48.777" v="26" actId="1076"/>
          <ac:spMkLst>
            <pc:docMk/>
            <pc:sldMk cId="3941419351" sldId="344"/>
            <ac:spMk id="6" creationId="{00000000-0000-0000-0000-000000000000}"/>
          </ac:spMkLst>
        </pc:spChg>
      </pc:sldChg>
      <pc:sldMasterChg chg="modSldLayout">
        <pc:chgData name="Judson Santiago" userId="ebb108da2f256286" providerId="LiveId" clId="{ED713E2D-A50A-4DF3-A50C-5C3CB286DEE0}" dt="2019-05-28T02:02:03.991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ED713E2D-A50A-4DF3-A50C-5C3CB286DEE0}" dt="2019-05-28T02:02:03.991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11" creationId="{2E14E476-0C7E-459C-84AA-EB3BA9A7209F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12" creationId="{386BD4B2-BA9E-458B-8322-557D33BF0B43}"/>
            </ac:spMkLst>
          </pc:spChg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18" creationId="{5A220385-B966-4253-843A-E451294CA1FD}"/>
            </ac:spMkLst>
          </pc:spChg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1" creationId="{C29DE278-AE37-49F2-B1EA-B8D92DF3162B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2" creationId="{2DF81AB9-4C7D-4120-814B-47469CF05A96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3" creationId="{A39B90EC-6902-4928-A585-C9D2050A0516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4" creationId="{149C1F68-96ED-43BC-B41E-F20CA0085807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5" creationId="{9817056B-A049-468B-B6C7-2F9BF01591FB}"/>
            </ac:spMkLst>
          </pc:spChg>
          <pc:grpChg chg="del">
            <ac:chgData name="Judson Santiago" userId="ebb108da2f256286" providerId="LiveId" clId="{ED713E2D-A50A-4DF3-A50C-5C3CB286DEE0}" dt="2019-05-28T02:02:03.500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Estes objetos podem ser de classes diferentes, mas todos eles derivam</a:t>
            </a:r>
            <a:r>
              <a:rPr lang="pt-BR" baseline="0" dirty="0"/>
              <a:t> da classe base Object.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09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 err="1">
                <a:solidFill>
                  <a:schemeClr val="bg1"/>
                </a:solidFill>
              </a:rPr>
              <a:t>Scene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Galaga</a:t>
            </a:r>
            <a:r>
              <a:rPr lang="pt-BR" sz="120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30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FFF34D9A-3A27-48B9-A261-DEA6067157AD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A7447CD7-1CDE-4F02-90D7-89D12CE3D0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11D54128-3FBC-406F-B259-5C622F620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B7FE2ECF-F45E-481B-8423-AD512E457740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F9BD23F8-A62D-4479-B791-A9DCFB55EC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B14723F-6124-45A9-8499-4F050E71AAEF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7C39CB1E-8220-4BC4-BDCB-DE71DF9ED8AE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95D45DB9-3748-4530-B3E8-0FAE1719478C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F61D294B-2C65-4696-958B-C6DB13778D4D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E14E476-0C7E-459C-84AA-EB3BA9A7209F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386BD4B2-BA9E-458B-8322-557D33BF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149C1F68-96ED-43BC-B41E-F20CA008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9817056B-A049-468B-B6C7-2F9BF01591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D61314BE-E4E6-4EC6-AC3F-4DE0375FFD55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2FC378C-C5A8-404C-87C8-712BCD841C59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5" name="Forma livre 12">
              <a:extLst>
                <a:ext uri="{FF2B5EF4-FFF2-40B4-BE49-F238E27FC236}">
                  <a16:creationId xmlns:a16="http://schemas.microsoft.com/office/drawing/2014/main" id="{BC4B59E1-C9C2-4792-80A4-04CE9B3F4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6" name="Forma livre 11">
              <a:extLst>
                <a:ext uri="{FF2B5EF4-FFF2-40B4-BE49-F238E27FC236}">
                  <a16:creationId xmlns:a16="http://schemas.microsoft.com/office/drawing/2014/main" id="{25EA2675-8659-49CE-B87C-3CBA42A76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7" name="Triângulo retângulo 13">
              <a:extLst>
                <a:ext uri="{FF2B5EF4-FFF2-40B4-BE49-F238E27FC236}">
                  <a16:creationId xmlns:a16="http://schemas.microsoft.com/office/drawing/2014/main" id="{44636549-F640-4411-901B-60125E5E7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Gerenciador de Cena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jogo é composto por um grande número de </a:t>
            </a:r>
            <a:br>
              <a:rPr lang="pt-BR" dirty="0"/>
            </a:br>
            <a:r>
              <a:rPr lang="pt-BR" dirty="0"/>
              <a:t>objetos que precisam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atualizados e desenhados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a cada quadro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542561" y="3097382"/>
            <a:ext cx="5106879" cy="2837787"/>
            <a:chOff x="2403463" y="2852936"/>
            <a:chExt cx="6414485" cy="3564396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463" y="2852936"/>
              <a:ext cx="6414485" cy="356439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309" y="5941014"/>
              <a:ext cx="131980" cy="13198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862" y="6106054"/>
              <a:ext cx="1061138" cy="212228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3744307"/>
              <a:ext cx="432048" cy="172819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3744307"/>
              <a:ext cx="432048" cy="17281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3356990"/>
              <a:ext cx="432048" cy="172819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3356990"/>
              <a:ext cx="432048" cy="172819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3744308"/>
              <a:ext cx="432048" cy="172819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3356989"/>
              <a:ext cx="432048" cy="172819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3744306"/>
              <a:ext cx="432048" cy="172819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3744306"/>
              <a:ext cx="432048" cy="172819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3356989"/>
              <a:ext cx="432048" cy="172819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3356989"/>
              <a:ext cx="432048" cy="172819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3744307"/>
              <a:ext cx="432048" cy="172819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3356988"/>
              <a:ext cx="432048" cy="172819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3744306"/>
              <a:ext cx="432048" cy="172819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3744306"/>
              <a:ext cx="432048" cy="172819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3356989"/>
              <a:ext cx="432048" cy="172819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3356988"/>
              <a:ext cx="432048" cy="172819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4509320"/>
              <a:ext cx="432048" cy="172819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4509320"/>
              <a:ext cx="432048" cy="172819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4122003"/>
              <a:ext cx="432048" cy="172819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4122003"/>
              <a:ext cx="432048" cy="172819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4509321"/>
              <a:ext cx="432048" cy="172819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4122002"/>
              <a:ext cx="432048" cy="172819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4509319"/>
              <a:ext cx="432048" cy="172819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4509319"/>
              <a:ext cx="432048" cy="172819"/>
            </a:xfrm>
            <a:prstGeom prst="rect">
              <a:avLst/>
            </a:prstGeom>
          </p:spPr>
        </p:pic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4122002"/>
              <a:ext cx="432048" cy="172819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4122002"/>
              <a:ext cx="432048" cy="172819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4509320"/>
              <a:ext cx="432048" cy="172819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4122001"/>
              <a:ext cx="432048" cy="172819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4509319"/>
              <a:ext cx="432048" cy="172819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4509319"/>
              <a:ext cx="432048" cy="172819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4122002"/>
              <a:ext cx="432048" cy="172819"/>
            </a:xfrm>
            <a:prstGeom prst="rect">
              <a:avLst/>
            </a:prstGeom>
          </p:spPr>
        </p:pic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4122001"/>
              <a:ext cx="432048" cy="172819"/>
            </a:xfrm>
            <a:prstGeom prst="rect">
              <a:avLst/>
            </a:prstGeom>
          </p:spPr>
        </p:pic>
      </p:grpSp>
      <p:sp>
        <p:nvSpPr>
          <p:cNvPr id="4" name="CaixaDeTexto 3"/>
          <p:cNvSpPr txBox="1"/>
          <p:nvPr/>
        </p:nvSpPr>
        <p:spPr>
          <a:xfrm>
            <a:off x="8946848" y="338281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7281545" y="55849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Player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867320" y="516071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Ball</a:t>
            </a:r>
          </a:p>
        </p:txBody>
      </p:sp>
      <p:cxnSp>
        <p:nvCxnSpPr>
          <p:cNvPr id="51" name="Conector angulado 50"/>
          <p:cNvCxnSpPr>
            <a:endCxn id="50" idx="3"/>
          </p:cNvCxnSpPr>
          <p:nvPr/>
        </p:nvCxnSpPr>
        <p:spPr>
          <a:xfrm rot="10800000">
            <a:off x="5447928" y="5345382"/>
            <a:ext cx="625476" cy="165794"/>
          </a:xfrm>
          <a:prstGeom prst="bentConnector3">
            <a:avLst>
              <a:gd name="adj1" fmla="val 68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6534583" y="5769632"/>
            <a:ext cx="74696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8191396" y="3567477"/>
            <a:ext cx="74696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218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base </a:t>
            </a:r>
            <a:r>
              <a:rPr lang="pt-BR" dirty="0"/>
              <a:t>para representar objetos de </a:t>
            </a:r>
            <a:br>
              <a:rPr lang="pt-BR" dirty="0"/>
            </a:br>
            <a:r>
              <a:rPr lang="pt-BR" dirty="0"/>
              <a:t>um jogo simplifica a sua construção: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Todos os objetos são obrigados a implementar </a:t>
            </a:r>
            <a:br>
              <a:rPr lang="pt-BR" dirty="0"/>
            </a:br>
            <a:r>
              <a:rPr lang="pt-BR" dirty="0"/>
              <a:t>métodos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atualização e desenho </a:t>
            </a:r>
            <a:r>
              <a:rPr lang="pt-BR" dirty="0"/>
              <a:t>do objeto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Possibilita tratar os objetos de forma genérica:</a:t>
            </a:r>
          </a:p>
          <a:p>
            <a:pPr lvl="2"/>
            <a:r>
              <a:rPr lang="pt-BR" dirty="0"/>
              <a:t>Listas de objetos podem ser criadas e tratadas </a:t>
            </a:r>
            <a:br>
              <a:rPr lang="pt-BR" dirty="0"/>
            </a:br>
            <a:r>
              <a:rPr lang="pt-BR" dirty="0"/>
              <a:t>independentemente das particularidades do </a:t>
            </a:r>
            <a:br>
              <a:rPr lang="pt-BR" dirty="0"/>
            </a:br>
            <a:r>
              <a:rPr lang="pt-BR" dirty="0"/>
              <a:t>objeto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Player, Ball 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Block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do Jogo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9048328" y="2780928"/>
            <a:ext cx="2160240" cy="2736304"/>
            <a:chOff x="1271464" y="2924944"/>
            <a:chExt cx="2160240" cy="2736304"/>
          </a:xfrm>
        </p:grpSpPr>
        <p:sp>
          <p:nvSpPr>
            <p:cNvPr id="7" name="Retângulo 6"/>
            <p:cNvSpPr/>
            <p:nvPr/>
          </p:nvSpPr>
          <p:spPr>
            <a:xfrm>
              <a:off x="1271464" y="2924944"/>
              <a:ext cx="2160240" cy="2736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441382" y="4144888"/>
              <a:ext cx="1872208" cy="1368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Translate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MoveTo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441382" y="3568824"/>
              <a:ext cx="1872208" cy="338554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x, y,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1945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todos os objetos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derivam da classe Object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podemos criar coleções de objetos: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Coleção de Objetos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99456" y="2643792"/>
            <a:ext cx="43655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lista de objetos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*&gt;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 objetos na lista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objects.push_back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Block());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objects.push_back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Player()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objects.push_back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Ball()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: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i-&gt;Update();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EDF2E47-6D71-42F4-9387-F03DCA41C66A}"/>
              </a:ext>
            </a:extLst>
          </p:cNvPr>
          <p:cNvGrpSpPr/>
          <p:nvPr/>
        </p:nvGrpSpPr>
        <p:grpSpPr>
          <a:xfrm>
            <a:off x="6131723" y="2536240"/>
            <a:ext cx="4860821" cy="3683073"/>
            <a:chOff x="5869535" y="2536240"/>
            <a:chExt cx="4860821" cy="3683073"/>
          </a:xfrm>
        </p:grpSpPr>
        <p:sp>
          <p:nvSpPr>
            <p:cNvPr id="4" name="Retângulo 3"/>
            <p:cNvSpPr/>
            <p:nvPr/>
          </p:nvSpPr>
          <p:spPr>
            <a:xfrm>
              <a:off x="7320136" y="2924944"/>
              <a:ext cx="648072" cy="3125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7975910" y="2924944"/>
              <a:ext cx="648072" cy="3125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630878" y="2924944"/>
              <a:ext cx="648072" cy="3125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9285846" y="2924944"/>
              <a:ext cx="648072" cy="3125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...</a:t>
              </a:r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7543861" y="4032419"/>
              <a:ext cx="1512169" cy="2186894"/>
              <a:chOff x="7843931" y="4005064"/>
              <a:chExt cx="1512169" cy="218689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7843931" y="4005064"/>
                <a:ext cx="1512169" cy="218689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7951944" y="4767450"/>
                <a:ext cx="1332148" cy="13035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Translate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MoveTo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7951944" y="4104865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Ball</a:t>
                </a:r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9218187" y="4024588"/>
              <a:ext cx="1512169" cy="2186894"/>
              <a:chOff x="9908074" y="4005064"/>
              <a:chExt cx="1512169" cy="2186894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9908074" y="4005064"/>
                <a:ext cx="1512169" cy="218689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10016087" y="4767450"/>
                <a:ext cx="1332148" cy="13035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Translate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MoveTo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0016087" y="4104866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bg1">
                        <a:lumMod val="85000"/>
                      </a:schemeClr>
                    </a:solidFill>
                  </a:rPr>
                  <a:t>Block</a:t>
                </a:r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5869535" y="4022832"/>
              <a:ext cx="1512169" cy="2186894"/>
              <a:chOff x="6095999" y="4005064"/>
              <a:chExt cx="1512169" cy="2186894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6095999" y="4005064"/>
                <a:ext cx="1512169" cy="218689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6204012" y="4105364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Player</a:t>
                </a: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204012" y="4767450"/>
                <a:ext cx="1332148" cy="13035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Translate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MoveTo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C80BC7D-8D85-4E31-96B7-18B7CD28E364}"/>
                </a:ext>
              </a:extLst>
            </p:cNvPr>
            <p:cNvSpPr/>
            <p:nvPr/>
          </p:nvSpPr>
          <p:spPr>
            <a:xfrm>
              <a:off x="7309696" y="2536240"/>
              <a:ext cx="2204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Lista de &lt;Object*&gt;</a:t>
              </a:r>
              <a:endParaRPr lang="pt-BR" sz="1600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AF69A0C-403A-4789-8BFE-66B15D7131DC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6625620" y="3095897"/>
              <a:ext cx="1003089" cy="926935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85042CA-60AE-40C6-B611-6D9C8180527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8299946" y="3095897"/>
              <a:ext cx="0" cy="93652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627124EC-0328-4B32-9E1C-963A824750D7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8954915" y="3088066"/>
              <a:ext cx="1019357" cy="93652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6769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Os jogos são compostos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coleções de objetos 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Para simplificar as operações comumente realizadas sobre </a:t>
            </a:r>
            <a:br>
              <a:rPr lang="pt-BR" dirty="0"/>
            </a:br>
            <a:r>
              <a:rPr lang="pt-BR" dirty="0"/>
              <a:t>estas coleções, podemos criar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gerenciador de cena</a:t>
            </a:r>
            <a:r>
              <a:rPr lang="pt-BR" dirty="0"/>
              <a:t>: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Encapsula a estrutura de dados </a:t>
            </a:r>
            <a:br>
              <a:rPr lang="pt-BR" dirty="0"/>
            </a:br>
            <a:r>
              <a:rPr lang="pt-BR" dirty="0"/>
              <a:t>utilizada para organizar</a:t>
            </a:r>
            <a:br>
              <a:rPr lang="pt-BR" dirty="0"/>
            </a:br>
            <a:r>
              <a:rPr lang="pt-BR" dirty="0"/>
              <a:t>a coleção de objetos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Um jogo pode ser composto </a:t>
            </a:r>
            <a:br>
              <a:rPr lang="pt-BR" dirty="0"/>
            </a:br>
            <a:r>
              <a:rPr lang="pt-BR" dirty="0"/>
              <a:t>por várias cenas</a:t>
            </a:r>
          </a:p>
          <a:p>
            <a:pPr lvl="2"/>
            <a:r>
              <a:rPr lang="pt-BR" dirty="0"/>
              <a:t>Uma cena é composta por </a:t>
            </a:r>
            <a:br>
              <a:rPr lang="pt-BR" dirty="0"/>
            </a:br>
            <a:r>
              <a:rPr lang="pt-BR" dirty="0"/>
              <a:t>vários objetos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Gerenciador de Cena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56040" y="3140968"/>
            <a:ext cx="33123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		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~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Draw();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E072EE3-BBE7-4BF8-8800-EACFEBAD39C1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3D412862-4B41-40FD-A7EE-5A7608189C00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AF2803A-2565-4954-BFF1-B847A40BC5BE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5662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gerenciador de cena pode acelerar</a:t>
            </a:r>
            <a:r>
              <a:rPr lang="pt-BR" dirty="0"/>
              <a:t> o processo </a:t>
            </a:r>
            <a:br>
              <a:rPr lang="pt-BR" dirty="0"/>
            </a:br>
            <a:r>
              <a:rPr lang="pt-BR" dirty="0"/>
              <a:t>de adicionar, atualizar e desenhar objetos do jogo</a:t>
            </a:r>
          </a:p>
          <a:p>
            <a:pPr lvl="1"/>
            <a:endParaRPr lang="pt-BR" dirty="0"/>
          </a:p>
          <a:p>
            <a:pPr lvl="1">
              <a:spcAft>
                <a:spcPts val="1200"/>
              </a:spcAft>
            </a:pPr>
            <a:r>
              <a:rPr lang="pt-BR" dirty="0"/>
              <a:t>Um gerenciador de cena permite:</a:t>
            </a:r>
          </a:p>
          <a:p>
            <a:pPr lvl="2"/>
            <a:r>
              <a:rPr lang="pt-BR" dirty="0"/>
              <a:t>Adicionar e remover objetos da cena</a:t>
            </a:r>
          </a:p>
          <a:p>
            <a:pPr lvl="2"/>
            <a:r>
              <a:rPr lang="pt-BR" dirty="0"/>
              <a:t>Atualizar e desenhar a cena</a:t>
            </a:r>
          </a:p>
          <a:p>
            <a:pPr lvl="2"/>
            <a:r>
              <a:rPr lang="pt-BR" dirty="0"/>
              <a:t>Calcular colisão entre objetos</a:t>
            </a:r>
          </a:p>
          <a:p>
            <a:pPr lvl="2"/>
            <a:r>
              <a:rPr lang="pt-BR" dirty="0"/>
              <a:t>Ordenar objetos por algum critério:	</a:t>
            </a:r>
          </a:p>
          <a:p>
            <a:pPr lvl="3"/>
            <a:r>
              <a:rPr lang="pt-BR" dirty="0"/>
              <a:t>Profundidade</a:t>
            </a:r>
          </a:p>
          <a:p>
            <a:pPr lvl="3"/>
            <a:r>
              <a:rPr lang="pt-BR" dirty="0"/>
              <a:t>Textura</a:t>
            </a:r>
          </a:p>
          <a:p>
            <a:pPr lvl="3"/>
            <a:r>
              <a:rPr lang="pt-BR" dirty="0"/>
              <a:t>Tipo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20136" y="2780928"/>
            <a:ext cx="33843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		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~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Draw();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4141935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5687</TotalTime>
  <Words>470</Words>
  <Application>Microsoft Office PowerPoint</Application>
  <PresentationFormat>Widescreen</PresentationFormat>
  <Paragraphs>102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Gerenciador de Cena</vt:lpstr>
      <vt:lpstr>Introdução</vt:lpstr>
      <vt:lpstr>Objetos do Jogo</vt:lpstr>
      <vt:lpstr>Coleção de Objetos</vt:lpstr>
      <vt:lpstr>Gerenciador de Cena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Cena</dc:title>
  <dc:creator>Judson Santiago</dc:creator>
  <cp:keywords>Jogos;Scene</cp:keywords>
  <cp:lastModifiedBy>Judson Santiago</cp:lastModifiedBy>
  <cp:revision>613</cp:revision>
  <dcterms:created xsi:type="dcterms:W3CDTF">2009-02-25T19:16:57Z</dcterms:created>
  <dcterms:modified xsi:type="dcterms:W3CDTF">2021-08-18T23:47:08Z</dcterms:modified>
</cp:coreProperties>
</file>