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340" r:id="rId4"/>
    <p:sldId id="328" r:id="rId5"/>
    <p:sldId id="326" r:id="rId6"/>
    <p:sldId id="341" r:id="rId7"/>
    <p:sldId id="333" r:id="rId8"/>
    <p:sldId id="334" r:id="rId9"/>
    <p:sldId id="335" r:id="rId10"/>
    <p:sldId id="344" r:id="rId11"/>
    <p:sldId id="336" r:id="rId12"/>
    <p:sldId id="327" r:id="rId13"/>
    <p:sldId id="331" r:id="rId14"/>
    <p:sldId id="338" r:id="rId15"/>
    <p:sldId id="337" r:id="rId16"/>
    <p:sldId id="332" r:id="rId17"/>
    <p:sldId id="339" r:id="rId18"/>
    <p:sldId id="342" r:id="rId19"/>
    <p:sldId id="343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A8769-13FB-4EC9-A32C-E030E68C60F2}" v="71" dt="2021-08-21T16:12:44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3302" autoAdjust="0"/>
  </p:normalViewPr>
  <p:slideViewPr>
    <p:cSldViewPr>
      <p:cViewPr varScale="1">
        <p:scale>
          <a:sx n="158" d="100"/>
          <a:sy n="158" d="100"/>
        </p:scale>
        <p:origin x="360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02A8769-13FB-4EC9-A32C-E030E68C60F2}"/>
    <pc:docChg chg="undo custSel addSld modSld modMainMaster">
      <pc:chgData name="Judson Santiago" userId="ebb108da2f256286" providerId="LiveId" clId="{F02A8769-13FB-4EC9-A32C-E030E68C60F2}" dt="2021-08-21T16:12:44.339" v="1280"/>
      <pc:docMkLst>
        <pc:docMk/>
      </pc:docMkLst>
      <pc:sldChg chg="modSp mod modNotesTx">
        <pc:chgData name="Judson Santiago" userId="ebb108da2f256286" providerId="LiveId" clId="{F02A8769-13FB-4EC9-A32C-E030E68C60F2}" dt="2021-08-21T03:43:46.422" v="1252" actId="20577"/>
        <pc:sldMkLst>
          <pc:docMk/>
          <pc:sldMk cId="0" sldId="256"/>
        </pc:sldMkLst>
        <pc:spChg chg="mod">
          <ac:chgData name="Judson Santiago" userId="ebb108da2f256286" providerId="LiveId" clId="{F02A8769-13FB-4EC9-A32C-E030E68C60F2}" dt="2021-08-20T23:46:56.649" v="2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0T23:46:46.216" v="12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 modNotesTx">
        <pc:chgData name="Judson Santiago" userId="ebb108da2f256286" providerId="LiveId" clId="{F02A8769-13FB-4EC9-A32C-E030E68C60F2}" dt="2021-08-21T16:08:45.160" v="1254"/>
        <pc:sldMkLst>
          <pc:docMk/>
          <pc:sldMk cId="460992010" sldId="266"/>
        </pc:sldMkLst>
        <pc:spChg chg="mod">
          <ac:chgData name="Judson Santiago" userId="ebb108da2f256286" providerId="LiveId" clId="{F02A8769-13FB-4EC9-A32C-E030E68C60F2}" dt="2021-08-20T23:51:38.558" v="48" actId="948"/>
          <ac:spMkLst>
            <pc:docMk/>
            <pc:sldMk cId="460992010" sldId="266"/>
            <ac:spMk id="3" creationId="{00000000-0000-0000-0000-000000000000}"/>
          </ac:spMkLst>
        </pc:spChg>
        <pc:spChg chg="mod">
          <ac:chgData name="Judson Santiago" userId="ebb108da2f256286" providerId="LiveId" clId="{F02A8769-13FB-4EC9-A32C-E030E68C60F2}" dt="2021-08-20T23:51:58.065" v="51" actId="1035"/>
          <ac:spMkLst>
            <pc:docMk/>
            <pc:sldMk cId="460992010" sldId="266"/>
            <ac:spMk id="4" creationId="{9E7A0F67-82FE-418A-BBE2-19A28FE3D22A}"/>
          </ac:spMkLst>
        </pc:sp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904695914" sldId="325"/>
        </pc:sldMkLst>
        <pc:spChg chg="mod">
          <ac:chgData name="Judson Santiago" userId="ebb108da2f256286" providerId="LiveId" clId="{F02A8769-13FB-4EC9-A32C-E030E68C60F2}" dt="2021-08-21T03:27:49.594" v="844" actId="948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1109265082" sldId="326"/>
        </pc:sldMkLst>
        <pc:spChg chg="mod">
          <ac:chgData name="Judson Santiago" userId="ebb108da2f256286" providerId="LiveId" clId="{F02A8769-13FB-4EC9-A32C-E030E68C60F2}" dt="2021-08-21T00:16:10.883" v="97" actId="207"/>
          <ac:spMkLst>
            <pc:docMk/>
            <pc:sldMk cId="1109265082" sldId="326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5:18.434" v="91" actId="1076"/>
          <ac:spMkLst>
            <pc:docMk/>
            <pc:sldMk cId="1109265082" sldId="326"/>
            <ac:spMk id="4" creationId="{8FAB3EE9-E99D-402D-8BDE-6CD55F1B16DD}"/>
          </ac:spMkLst>
        </pc:spChg>
        <pc:spChg chg="mod">
          <ac:chgData name="Judson Santiago" userId="ebb108da2f256286" providerId="LiveId" clId="{F02A8769-13FB-4EC9-A32C-E030E68C60F2}" dt="2021-08-21T00:11:00.562" v="66" actId="12789"/>
          <ac:spMkLst>
            <pc:docMk/>
            <pc:sldMk cId="1109265082" sldId="326"/>
            <ac:spMk id="29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1:00.562" v="66" actId="12789"/>
          <ac:spMkLst>
            <pc:docMk/>
            <pc:sldMk cId="1109265082" sldId="326"/>
            <ac:spMk id="30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1:00.562" v="66" actId="12789"/>
          <ac:spMkLst>
            <pc:docMk/>
            <pc:sldMk cId="1109265082" sldId="326"/>
            <ac:spMk id="31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1:00.562" v="66" actId="12789"/>
          <ac:spMkLst>
            <pc:docMk/>
            <pc:sldMk cId="1109265082" sldId="326"/>
            <ac:spMk id="3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2:26.539" v="74" actId="1076"/>
          <ac:spMkLst>
            <pc:docMk/>
            <pc:sldMk cId="1109265082" sldId="326"/>
            <ac:spMk id="39" creationId="{00000000-0000-0000-0000-000000000000}"/>
          </ac:spMkLst>
        </pc:spChg>
        <pc:cxnChg chg="mod">
          <ac:chgData name="Judson Santiago" userId="ebb108da2f256286" providerId="LiveId" clId="{F02A8769-13FB-4EC9-A32C-E030E68C60F2}" dt="2021-08-21T00:11:00.562" v="66" actId="12789"/>
          <ac:cxnSpMkLst>
            <pc:docMk/>
            <pc:sldMk cId="1109265082" sldId="326"/>
            <ac:cxnSpMk id="23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0:11:00.562" v="66" actId="12789"/>
          <ac:cxnSpMkLst>
            <pc:docMk/>
            <pc:sldMk cId="1109265082" sldId="326"/>
            <ac:cxnSpMk id="28" creationId="{00000000-0000-0000-0000-000000000000}"/>
          </ac:cxnSpMkLst>
        </pc:cxnChg>
      </pc:sldChg>
      <pc:sldChg chg="modSp mod modTransition">
        <pc:chgData name="Judson Santiago" userId="ebb108da2f256286" providerId="LiveId" clId="{F02A8769-13FB-4EC9-A32C-E030E68C60F2}" dt="2021-08-21T16:12:44.339" v="1280"/>
        <pc:sldMkLst>
          <pc:docMk/>
          <pc:sldMk cId="1248988640" sldId="327"/>
        </pc:sldMkLst>
        <pc:spChg chg="mod">
          <ac:chgData name="Judson Santiago" userId="ebb108da2f256286" providerId="LiveId" clId="{F02A8769-13FB-4EC9-A32C-E030E68C60F2}" dt="2021-08-21T02:03:57.941" v="787" actId="207"/>
          <ac:spMkLst>
            <pc:docMk/>
            <pc:sldMk cId="1248988640" sldId="327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2:02:37.936" v="786" actId="1076"/>
          <ac:spMkLst>
            <pc:docMk/>
            <pc:sldMk cId="1248988640" sldId="327"/>
            <ac:spMk id="46" creationId="{AFE5C298-514F-4757-B537-78A15E7BAD6B}"/>
          </ac:spMkLst>
        </pc:spChg>
        <pc:picChg chg="mod">
          <ac:chgData name="Judson Santiago" userId="ebb108da2f256286" providerId="LiveId" clId="{F02A8769-13FB-4EC9-A32C-E030E68C60F2}" dt="2021-08-21T16:12:44.339" v="1280"/>
          <ac:picMkLst>
            <pc:docMk/>
            <pc:sldMk cId="1248988640" sldId="327"/>
            <ac:picMk id="21" creationId="{6ED17065-7280-401B-B81C-58CB60953290}"/>
          </ac:picMkLst>
        </pc:pic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2420297589" sldId="328"/>
        </pc:sldMkLst>
        <pc:spChg chg="mod">
          <ac:chgData name="Judson Santiago" userId="ebb108da2f256286" providerId="LiveId" clId="{F02A8769-13FB-4EC9-A32C-E030E68C60F2}" dt="2021-08-21T00:07:43.340" v="63" actId="6549"/>
          <ac:spMkLst>
            <pc:docMk/>
            <pc:sldMk cId="2420297589" sldId="328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688013266" sldId="331"/>
        </pc:sldMkLst>
        <pc:spChg chg="mod">
          <ac:chgData name="Judson Santiago" userId="ebb108da2f256286" providerId="LiveId" clId="{F02A8769-13FB-4EC9-A32C-E030E68C60F2}" dt="2021-08-21T02:04:51.293" v="792" actId="20577"/>
          <ac:spMkLst>
            <pc:docMk/>
            <pc:sldMk cId="688013266" sldId="331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2:04:38.795" v="790" actId="1076"/>
          <ac:spMkLst>
            <pc:docMk/>
            <pc:sldMk cId="688013266" sldId="331"/>
            <ac:spMk id="65" creationId="{00000000-0000-0000-0000-000000000000}"/>
          </ac:spMkLst>
        </pc:spChg>
        <pc:cxnChg chg="mod">
          <ac:chgData name="Judson Santiago" userId="ebb108da2f256286" providerId="LiveId" clId="{F02A8769-13FB-4EC9-A32C-E030E68C60F2}" dt="2021-08-21T03:15:52.407" v="801" actId="1582"/>
          <ac:cxnSpMkLst>
            <pc:docMk/>
            <pc:sldMk cId="688013266" sldId="331"/>
            <ac:cxnSpMk id="10" creationId="{00000000-0000-0000-0000-000000000000}"/>
          </ac:cxnSpMkLst>
        </pc:cxn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4139913307" sldId="332"/>
        </pc:sldMkLst>
        <pc:spChg chg="mod">
          <ac:chgData name="Judson Santiago" userId="ebb108da2f256286" providerId="LiveId" clId="{F02A8769-13FB-4EC9-A32C-E030E68C60F2}" dt="2021-08-21T03:17:21.507" v="805" actId="20577"/>
          <ac:spMkLst>
            <pc:docMk/>
            <pc:sldMk cId="4139913307" sldId="332"/>
            <ac:spMk id="2" creationId="{00000000-0000-0000-0000-000000000000}"/>
          </ac:spMkLst>
        </pc:spChg>
      </pc:sldChg>
      <pc:sldChg chg="addSp delSp modSp mod modTransition">
        <pc:chgData name="Judson Santiago" userId="ebb108da2f256286" providerId="LiveId" clId="{F02A8769-13FB-4EC9-A32C-E030E68C60F2}" dt="2021-08-21T16:08:45.160" v="1254"/>
        <pc:sldMkLst>
          <pc:docMk/>
          <pc:sldMk cId="1525901002" sldId="333"/>
        </pc:sldMkLst>
        <pc:spChg chg="mod">
          <ac:chgData name="Judson Santiago" userId="ebb108da2f256286" providerId="LiveId" clId="{F02A8769-13FB-4EC9-A32C-E030E68C60F2}" dt="2021-08-21T00:17:48.043" v="101" actId="6549"/>
          <ac:spMkLst>
            <pc:docMk/>
            <pc:sldMk cId="1525901002" sldId="333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1:13:41.462" v="772" actId="164"/>
          <ac:spMkLst>
            <pc:docMk/>
            <pc:sldMk cId="1525901002" sldId="333"/>
            <ac:spMk id="4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1:13:41.462" v="772" actId="164"/>
          <ac:spMkLst>
            <pc:docMk/>
            <pc:sldMk cId="1525901002" sldId="333"/>
            <ac:spMk id="5" creationId="{00000000-0000-0000-0000-000000000000}"/>
          </ac:spMkLst>
        </pc:spChg>
        <pc:spChg chg="del mod topLvl">
          <ac:chgData name="Judson Santiago" userId="ebb108da2f256286" providerId="LiveId" clId="{F02A8769-13FB-4EC9-A32C-E030E68C60F2}" dt="2021-08-21T01:12:54.661" v="763" actId="478"/>
          <ac:spMkLst>
            <pc:docMk/>
            <pc:sldMk cId="1525901002" sldId="333"/>
            <ac:spMk id="7" creationId="{00000000-0000-0000-0000-000000000000}"/>
          </ac:spMkLst>
        </pc:spChg>
        <pc:spChg chg="del mod topLvl">
          <ac:chgData name="Judson Santiago" userId="ebb108da2f256286" providerId="LiveId" clId="{F02A8769-13FB-4EC9-A32C-E030E68C60F2}" dt="2021-08-21T01:12:52.568" v="762" actId="478"/>
          <ac:spMkLst>
            <pc:docMk/>
            <pc:sldMk cId="1525901002" sldId="333"/>
            <ac:spMk id="8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1:13:41.462" v="772" actId="164"/>
          <ac:spMkLst>
            <pc:docMk/>
            <pc:sldMk cId="1525901002" sldId="333"/>
            <ac:spMk id="9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1:13:45.712" v="773" actId="164"/>
          <ac:spMkLst>
            <pc:docMk/>
            <pc:sldMk cId="1525901002" sldId="333"/>
            <ac:spMk id="10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1:13:05.077" v="766"/>
          <ac:spMkLst>
            <pc:docMk/>
            <pc:sldMk cId="1525901002" sldId="333"/>
            <ac:spMk id="13" creationId="{FEB393BB-4A28-4EA9-85DE-72C16A9D2042}"/>
          </ac:spMkLst>
        </pc:spChg>
        <pc:spChg chg="mod">
          <ac:chgData name="Judson Santiago" userId="ebb108da2f256286" providerId="LiveId" clId="{F02A8769-13FB-4EC9-A32C-E030E68C60F2}" dt="2021-08-21T01:13:05.077" v="766"/>
          <ac:spMkLst>
            <pc:docMk/>
            <pc:sldMk cId="1525901002" sldId="333"/>
            <ac:spMk id="14" creationId="{C3CB3B53-954B-4A24-A086-E04A86D8314C}"/>
          </ac:spMkLst>
        </pc:spChg>
        <pc:spChg chg="del mod">
          <ac:chgData name="Judson Santiago" userId="ebb108da2f256286" providerId="LiveId" clId="{F02A8769-13FB-4EC9-A32C-E030E68C60F2}" dt="2021-08-21T01:13:08.477" v="767" actId="478"/>
          <ac:spMkLst>
            <pc:docMk/>
            <pc:sldMk cId="1525901002" sldId="333"/>
            <ac:spMk id="15" creationId="{B8100732-6D43-4B58-85DF-191251AF448C}"/>
          </ac:spMkLst>
        </pc:spChg>
        <pc:grpChg chg="add del mod">
          <ac:chgData name="Judson Santiago" userId="ebb108da2f256286" providerId="LiveId" clId="{F02A8769-13FB-4EC9-A32C-E030E68C60F2}" dt="2021-08-21T01:12:52.568" v="762" actId="478"/>
          <ac:grpSpMkLst>
            <pc:docMk/>
            <pc:sldMk cId="1525901002" sldId="333"/>
            <ac:grpSpMk id="6" creationId="{48A2F09B-33CC-4705-9641-186852B5AF18}"/>
          </ac:grpSpMkLst>
        </pc:grpChg>
        <pc:grpChg chg="add mod">
          <ac:chgData name="Judson Santiago" userId="ebb108da2f256286" providerId="LiveId" clId="{F02A8769-13FB-4EC9-A32C-E030E68C60F2}" dt="2021-08-21T01:13:45.712" v="773" actId="164"/>
          <ac:grpSpMkLst>
            <pc:docMk/>
            <pc:sldMk cId="1525901002" sldId="333"/>
            <ac:grpSpMk id="12" creationId="{CE1836F4-9B62-4C82-92DE-9ACD96B7D42F}"/>
          </ac:grpSpMkLst>
        </pc:grpChg>
        <pc:grpChg chg="add mod">
          <ac:chgData name="Judson Santiago" userId="ebb108da2f256286" providerId="LiveId" clId="{F02A8769-13FB-4EC9-A32C-E030E68C60F2}" dt="2021-08-21T01:13:41.462" v="772" actId="164"/>
          <ac:grpSpMkLst>
            <pc:docMk/>
            <pc:sldMk cId="1525901002" sldId="333"/>
            <ac:grpSpMk id="16" creationId="{935F7ACB-64B8-4487-922F-8888B641B582}"/>
          </ac:grpSpMkLst>
        </pc:grpChg>
        <pc:grpChg chg="add mod">
          <ac:chgData name="Judson Santiago" userId="ebb108da2f256286" providerId="LiveId" clId="{F02A8769-13FB-4EC9-A32C-E030E68C60F2}" dt="2021-08-21T01:13:45.712" v="773" actId="164"/>
          <ac:grpSpMkLst>
            <pc:docMk/>
            <pc:sldMk cId="1525901002" sldId="333"/>
            <ac:grpSpMk id="17" creationId="{525B3B3A-B5C9-449E-9265-3359B8FA743D}"/>
          </ac:grpSpMkLst>
        </pc:grpChg>
        <pc:cxnChg chg="add del mod">
          <ac:chgData name="Judson Santiago" userId="ebb108da2f256286" providerId="LiveId" clId="{F02A8769-13FB-4EC9-A32C-E030E68C60F2}" dt="2021-08-21T01:12:57.733" v="765" actId="478"/>
          <ac:cxnSpMkLst>
            <pc:docMk/>
            <pc:sldMk cId="1525901002" sldId="333"/>
            <ac:cxnSpMk id="11" creationId="{ACA7934E-472E-4816-B77F-DC510746BE5E}"/>
          </ac:cxnSpMkLst>
        </pc:cxn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3055251702" sldId="334"/>
        </pc:sldMkLst>
        <pc:spChg chg="mod">
          <ac:chgData name="Judson Santiago" userId="ebb108da2f256286" providerId="LiveId" clId="{F02A8769-13FB-4EC9-A32C-E030E68C60F2}" dt="2021-08-21T00:22:17.142" v="156" actId="20577"/>
          <ac:spMkLst>
            <pc:docMk/>
            <pc:sldMk cId="3055251702" sldId="334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24:01.183" v="162" actId="14100"/>
          <ac:spMkLst>
            <pc:docMk/>
            <pc:sldMk cId="3055251702" sldId="334"/>
            <ac:spMk id="4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23:22.236" v="158" actId="1035"/>
          <ac:spMkLst>
            <pc:docMk/>
            <pc:sldMk cId="3055251702" sldId="334"/>
            <ac:spMk id="21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23:25.361" v="161" actId="1038"/>
          <ac:spMkLst>
            <pc:docMk/>
            <pc:sldMk cId="3055251702" sldId="334"/>
            <ac:spMk id="23" creationId="{00000000-0000-0000-0000-000000000000}"/>
          </ac:spMkLst>
        </pc:spChg>
        <pc:grpChg chg="mod">
          <ac:chgData name="Judson Santiago" userId="ebb108da2f256286" providerId="LiveId" clId="{F02A8769-13FB-4EC9-A32C-E030E68C60F2}" dt="2021-08-21T00:21:30.595" v="135" actId="1037"/>
          <ac:grpSpMkLst>
            <pc:docMk/>
            <pc:sldMk cId="3055251702" sldId="334"/>
            <ac:grpSpMk id="9" creationId="{40103702-3335-4BD6-ADA5-F734A075680E}"/>
          </ac:grpSpMkLst>
        </pc:grpChg>
        <pc:cxnChg chg="mod">
          <ac:chgData name="Judson Santiago" userId="ebb108da2f256286" providerId="LiveId" clId="{F02A8769-13FB-4EC9-A32C-E030E68C60F2}" dt="2021-08-21T00:24:01.183" v="162" actId="14100"/>
          <ac:cxnSpMkLst>
            <pc:docMk/>
            <pc:sldMk cId="3055251702" sldId="334"/>
            <ac:cxnSpMk id="6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0:24:01.183" v="162" actId="14100"/>
          <ac:cxnSpMkLst>
            <pc:docMk/>
            <pc:sldMk cId="3055251702" sldId="334"/>
            <ac:cxnSpMk id="8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0:24:06.738" v="163" actId="14100"/>
          <ac:cxnSpMkLst>
            <pc:docMk/>
            <pc:sldMk cId="3055251702" sldId="334"/>
            <ac:cxnSpMk id="17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0:24:10.129" v="164" actId="14100"/>
          <ac:cxnSpMkLst>
            <pc:docMk/>
            <pc:sldMk cId="3055251702" sldId="334"/>
            <ac:cxnSpMk id="18" creationId="{00000000-0000-0000-0000-000000000000}"/>
          </ac:cxnSpMkLst>
        </pc:cxnChg>
      </pc:sldChg>
      <pc:sldChg chg="addSp delSp modSp add mod modTransition">
        <pc:chgData name="Judson Santiago" userId="ebb108da2f256286" providerId="LiveId" clId="{F02A8769-13FB-4EC9-A32C-E030E68C60F2}" dt="2021-08-21T16:08:45.160" v="1254"/>
        <pc:sldMkLst>
          <pc:docMk/>
          <pc:sldMk cId="1619046900" sldId="335"/>
        </pc:sldMkLst>
        <pc:spChg chg="mod">
          <ac:chgData name="Judson Santiago" userId="ebb108da2f256286" providerId="LiveId" clId="{F02A8769-13FB-4EC9-A32C-E030E68C60F2}" dt="2021-08-21T00:33:34.418" v="219" actId="948"/>
          <ac:spMkLst>
            <pc:docMk/>
            <pc:sldMk cId="1619046900" sldId="335"/>
            <ac:spMk id="2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0.754" v="192" actId="478"/>
          <ac:spMkLst>
            <pc:docMk/>
            <pc:sldMk cId="1619046900" sldId="335"/>
            <ac:spMk id="4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0.754" v="192" actId="478"/>
          <ac:spMkLst>
            <pc:docMk/>
            <pc:sldMk cId="1619046900" sldId="335"/>
            <ac:spMk id="5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0.754" v="192" actId="478"/>
          <ac:spMkLst>
            <pc:docMk/>
            <pc:sldMk cId="1619046900" sldId="335"/>
            <ac:spMk id="8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0.754" v="192" actId="478"/>
          <ac:spMkLst>
            <pc:docMk/>
            <pc:sldMk cId="1619046900" sldId="335"/>
            <ac:spMk id="10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4.099" v="193" actId="478"/>
          <ac:spMkLst>
            <pc:docMk/>
            <pc:sldMk cId="1619046900" sldId="335"/>
            <ac:spMk id="17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4.099" v="193" actId="478"/>
          <ac:spMkLst>
            <pc:docMk/>
            <pc:sldMk cId="1619046900" sldId="335"/>
            <ac:spMk id="18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30.411" v="194" actId="478"/>
          <ac:spMkLst>
            <pc:docMk/>
            <pc:sldMk cId="1619046900" sldId="335"/>
            <ac:spMk id="19" creationId="{00000000-0000-0000-0000-000000000000}"/>
          </ac:spMkLst>
        </pc:spChg>
        <pc:spChg chg="mod topLvl">
          <ac:chgData name="Judson Santiago" userId="ebb108da2f256286" providerId="LiveId" clId="{F02A8769-13FB-4EC9-A32C-E030E68C60F2}" dt="2021-08-21T00:32:27.882" v="210" actId="164"/>
          <ac:spMkLst>
            <pc:docMk/>
            <pc:sldMk cId="1619046900" sldId="335"/>
            <ac:spMk id="23" creationId="{CA7A4ED4-036F-441B-A9E5-D2B0A42F1ADB}"/>
          </ac:spMkLst>
        </pc:spChg>
        <pc:spChg chg="mod topLvl">
          <ac:chgData name="Judson Santiago" userId="ebb108da2f256286" providerId="LiveId" clId="{F02A8769-13FB-4EC9-A32C-E030E68C60F2}" dt="2021-08-21T00:32:27.882" v="210" actId="164"/>
          <ac:spMkLst>
            <pc:docMk/>
            <pc:sldMk cId="1619046900" sldId="335"/>
            <ac:spMk id="25" creationId="{5476591D-DABA-46F8-818D-F908ED132300}"/>
          </ac:spMkLst>
        </pc:spChg>
        <pc:spChg chg="mod topLvl">
          <ac:chgData name="Judson Santiago" userId="ebb108da2f256286" providerId="LiveId" clId="{F02A8769-13FB-4EC9-A32C-E030E68C60F2}" dt="2021-08-21T00:32:27.882" v="210" actId="164"/>
          <ac:spMkLst>
            <pc:docMk/>
            <pc:sldMk cId="1619046900" sldId="335"/>
            <ac:spMk id="26" creationId="{DBB897EA-597C-458F-8CCB-058A9BDED18C}"/>
          </ac:spMkLst>
        </pc:spChg>
        <pc:spChg chg="mod topLvl">
          <ac:chgData name="Judson Santiago" userId="ebb108da2f256286" providerId="LiveId" clId="{F02A8769-13FB-4EC9-A32C-E030E68C60F2}" dt="2021-08-21T00:32:27.882" v="210" actId="164"/>
          <ac:spMkLst>
            <pc:docMk/>
            <pc:sldMk cId="1619046900" sldId="335"/>
            <ac:spMk id="27" creationId="{10FE7330-450F-40B9-BF12-E3813129E74A}"/>
          </ac:spMkLst>
        </pc:spChg>
        <pc:spChg chg="mod topLvl">
          <ac:chgData name="Judson Santiago" userId="ebb108da2f256286" providerId="LiveId" clId="{F02A8769-13FB-4EC9-A32C-E030E68C60F2}" dt="2021-08-21T00:32:27.882" v="210" actId="164"/>
          <ac:spMkLst>
            <pc:docMk/>
            <pc:sldMk cId="1619046900" sldId="335"/>
            <ac:spMk id="31" creationId="{9A08DF98-726B-4043-A2E1-B449C4F0892F}"/>
          </ac:spMkLst>
        </pc:spChg>
        <pc:spChg chg="del">
          <ac:chgData name="Judson Santiago" userId="ebb108da2f256286" providerId="LiveId" clId="{F02A8769-13FB-4EC9-A32C-E030E68C60F2}" dt="2021-08-21T00:30:30.411" v="194" actId="478"/>
          <ac:spMkLst>
            <pc:docMk/>
            <pc:sldMk cId="1619046900" sldId="335"/>
            <ac:spMk id="39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37.397" v="197" actId="478"/>
          <ac:spMkLst>
            <pc:docMk/>
            <pc:sldMk cId="1619046900" sldId="335"/>
            <ac:spMk id="43" creationId="{00000000-0000-0000-0000-000000000000}"/>
          </ac:spMkLst>
        </pc:spChg>
        <pc:grpChg chg="add mod">
          <ac:chgData name="Judson Santiago" userId="ebb108da2f256286" providerId="LiveId" clId="{F02A8769-13FB-4EC9-A32C-E030E68C60F2}" dt="2021-08-21T00:33:19.694" v="217" actId="1076"/>
          <ac:grpSpMkLst>
            <pc:docMk/>
            <pc:sldMk cId="1619046900" sldId="335"/>
            <ac:grpSpMk id="13" creationId="{7514A947-4666-47BA-8C95-6FCA69393A7B}"/>
          </ac:grpSpMkLst>
        </pc:grpChg>
        <pc:grpChg chg="add del mod">
          <ac:chgData name="Judson Santiago" userId="ebb108da2f256286" providerId="LiveId" clId="{F02A8769-13FB-4EC9-A32C-E030E68C60F2}" dt="2021-08-21T00:32:18.878" v="209" actId="165"/>
          <ac:grpSpMkLst>
            <pc:docMk/>
            <pc:sldMk cId="1619046900" sldId="335"/>
            <ac:grpSpMk id="20" creationId="{142608C6-412C-42B0-B0DA-D952436D348C}"/>
          </ac:grpSpMkLst>
        </pc:grpChg>
        <pc:cxnChg chg="del mod">
          <ac:chgData name="Judson Santiago" userId="ebb108da2f256286" providerId="LiveId" clId="{F02A8769-13FB-4EC9-A32C-E030E68C60F2}" dt="2021-08-21T00:30:20.754" v="192" actId="478"/>
          <ac:cxnSpMkLst>
            <pc:docMk/>
            <pc:sldMk cId="1619046900" sldId="335"/>
            <ac:cxnSpMk id="7" creationId="{00000000-0000-0000-0000-000000000000}"/>
          </ac:cxnSpMkLst>
        </pc:cxnChg>
        <pc:cxnChg chg="del mod">
          <ac:chgData name="Judson Santiago" userId="ebb108da2f256286" providerId="LiveId" clId="{F02A8769-13FB-4EC9-A32C-E030E68C60F2}" dt="2021-08-21T00:30:20.754" v="192" actId="478"/>
          <ac:cxnSpMkLst>
            <pc:docMk/>
            <pc:sldMk cId="1619046900" sldId="335"/>
            <ac:cxnSpMk id="9" creationId="{00000000-0000-0000-0000-000000000000}"/>
          </ac:cxnSpMkLst>
        </pc:cxnChg>
        <pc:cxnChg chg="mod topLvl">
          <ac:chgData name="Judson Santiago" userId="ebb108da2f256286" providerId="LiveId" clId="{F02A8769-13FB-4EC9-A32C-E030E68C60F2}" dt="2021-08-21T00:32:27.882" v="210" actId="164"/>
          <ac:cxnSpMkLst>
            <pc:docMk/>
            <pc:sldMk cId="1619046900" sldId="335"/>
            <ac:cxnSpMk id="21" creationId="{C9EEFD2B-439B-4F84-8490-C7B7B855BD51}"/>
          </ac:cxnSpMkLst>
        </pc:cxnChg>
        <pc:cxnChg chg="mod topLvl">
          <ac:chgData name="Judson Santiago" userId="ebb108da2f256286" providerId="LiveId" clId="{F02A8769-13FB-4EC9-A32C-E030E68C60F2}" dt="2021-08-21T00:32:27.882" v="210" actId="164"/>
          <ac:cxnSpMkLst>
            <pc:docMk/>
            <pc:sldMk cId="1619046900" sldId="335"/>
            <ac:cxnSpMk id="22" creationId="{63B7409D-270D-4CAA-81C5-7C16554FBD7D}"/>
          </ac:cxnSpMkLst>
        </pc:cxnChg>
        <pc:cxnChg chg="del mod">
          <ac:chgData name="Judson Santiago" userId="ebb108da2f256286" providerId="LiveId" clId="{F02A8769-13FB-4EC9-A32C-E030E68C60F2}" dt="2021-08-21T00:30:30.411" v="194" actId="478"/>
          <ac:cxnSpMkLst>
            <pc:docMk/>
            <pc:sldMk cId="1619046900" sldId="335"/>
            <ac:cxnSpMk id="24" creationId="{00000000-0000-0000-0000-000000000000}"/>
          </ac:cxnSpMkLst>
        </pc:cxnChg>
        <pc:cxnChg chg="del mod">
          <ac:chgData name="Judson Santiago" userId="ebb108da2f256286" providerId="LiveId" clId="{F02A8769-13FB-4EC9-A32C-E030E68C60F2}" dt="2021-08-21T00:30:30.411" v="194" actId="478"/>
          <ac:cxnSpMkLst>
            <pc:docMk/>
            <pc:sldMk cId="1619046900" sldId="335"/>
            <ac:cxnSpMk id="28" creationId="{00000000-0000-0000-0000-000000000000}"/>
          </ac:cxnSpMkLst>
        </pc:cxnChg>
        <pc:cxnChg chg="mod topLvl">
          <ac:chgData name="Judson Santiago" userId="ebb108da2f256286" providerId="LiveId" clId="{F02A8769-13FB-4EC9-A32C-E030E68C60F2}" dt="2021-08-21T00:32:27.882" v="210" actId="164"/>
          <ac:cxnSpMkLst>
            <pc:docMk/>
            <pc:sldMk cId="1619046900" sldId="335"/>
            <ac:cxnSpMk id="29" creationId="{FBEE37B6-7B12-474A-A503-4A2844B3210F}"/>
          </ac:cxnSpMkLst>
        </pc:cxnChg>
        <pc:cxnChg chg="mod topLvl">
          <ac:chgData name="Judson Santiago" userId="ebb108da2f256286" providerId="LiveId" clId="{F02A8769-13FB-4EC9-A32C-E030E68C60F2}" dt="2021-08-21T00:32:27.882" v="210" actId="164"/>
          <ac:cxnSpMkLst>
            <pc:docMk/>
            <pc:sldMk cId="1619046900" sldId="335"/>
            <ac:cxnSpMk id="30" creationId="{5319889E-7776-4EB7-A908-5AAE367BF6A1}"/>
          </ac:cxnSpMkLst>
        </pc:cxnChg>
        <pc:cxnChg chg="mod">
          <ac:chgData name="Judson Santiago" userId="ebb108da2f256286" providerId="LiveId" clId="{F02A8769-13FB-4EC9-A32C-E030E68C60F2}" dt="2021-08-21T00:32:27.882" v="210" actId="164"/>
          <ac:cxnSpMkLst>
            <pc:docMk/>
            <pc:sldMk cId="1619046900" sldId="335"/>
            <ac:cxnSpMk id="42" creationId="{00000000-0000-0000-0000-000000000000}"/>
          </ac:cxnSpMkLst>
        </pc:cxnChg>
      </pc:sldChg>
      <pc:sldChg chg="addSp delSp modSp mod modTransition">
        <pc:chgData name="Judson Santiago" userId="ebb108da2f256286" providerId="LiveId" clId="{F02A8769-13FB-4EC9-A32C-E030E68C60F2}" dt="2021-08-21T16:08:45.160" v="1254"/>
        <pc:sldMkLst>
          <pc:docMk/>
          <pc:sldMk cId="4012501003" sldId="336"/>
        </pc:sldMkLst>
        <pc:spChg chg="mod">
          <ac:chgData name="Judson Santiago" userId="ebb108da2f256286" providerId="LiveId" clId="{F02A8769-13FB-4EC9-A32C-E030E68C60F2}" dt="2021-08-21T01:12:30.158" v="761" actId="948"/>
          <ac:spMkLst>
            <pc:docMk/>
            <pc:sldMk cId="4012501003" sldId="336"/>
            <ac:spMk id="2" creationId="{00000000-0000-0000-0000-000000000000}"/>
          </ac:spMkLst>
        </pc:spChg>
        <pc:spChg chg="mod topLvl">
          <ac:chgData name="Judson Santiago" userId="ebb108da2f256286" providerId="LiveId" clId="{F02A8769-13FB-4EC9-A32C-E030E68C60F2}" dt="2021-08-21T01:14:10.579" v="775" actId="164"/>
          <ac:spMkLst>
            <pc:docMk/>
            <pc:sldMk cId="4012501003" sldId="336"/>
            <ac:spMk id="11" creationId="{00000000-0000-0000-0000-000000000000}"/>
          </ac:spMkLst>
        </pc:spChg>
        <pc:spChg chg="mod topLvl">
          <ac:chgData name="Judson Santiago" userId="ebb108da2f256286" providerId="LiveId" clId="{F02A8769-13FB-4EC9-A32C-E030E68C60F2}" dt="2021-08-21T01:14:10.579" v="775" actId="164"/>
          <ac:spMkLst>
            <pc:docMk/>
            <pc:sldMk cId="4012501003" sldId="336"/>
            <ac:spMk id="12" creationId="{00000000-0000-0000-0000-000000000000}"/>
          </ac:spMkLst>
        </pc:spChg>
        <pc:spChg chg="mod topLvl">
          <ac:chgData name="Judson Santiago" userId="ebb108da2f256286" providerId="LiveId" clId="{F02A8769-13FB-4EC9-A32C-E030E68C60F2}" dt="2021-08-21T01:14:18.204" v="778" actId="1076"/>
          <ac:spMkLst>
            <pc:docMk/>
            <pc:sldMk cId="4012501003" sldId="336"/>
            <ac:spMk id="13" creationId="{00000000-0000-0000-0000-000000000000}"/>
          </ac:spMkLst>
        </pc:spChg>
        <pc:grpChg chg="del">
          <ac:chgData name="Judson Santiago" userId="ebb108da2f256286" providerId="LiveId" clId="{F02A8769-13FB-4EC9-A32C-E030E68C60F2}" dt="2021-08-21T01:14:06.024" v="774" actId="165"/>
          <ac:grpSpMkLst>
            <pc:docMk/>
            <pc:sldMk cId="4012501003" sldId="336"/>
            <ac:grpSpMk id="14" creationId="{8A2673FD-D7CE-4946-9265-84D4AA2A6F7F}"/>
          </ac:grpSpMkLst>
        </pc:grpChg>
        <pc:grpChg chg="add mod">
          <ac:chgData name="Judson Santiago" userId="ebb108da2f256286" providerId="LiveId" clId="{F02A8769-13FB-4EC9-A32C-E030E68C60F2}" dt="2021-08-21T01:14:15.486" v="777" actId="1076"/>
          <ac:grpSpMkLst>
            <pc:docMk/>
            <pc:sldMk cId="4012501003" sldId="336"/>
            <ac:grpSpMk id="15" creationId="{DA7E0EAD-53A3-425A-8E30-B20529346B59}"/>
          </ac:grpSpMkLst>
        </pc:grp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4251694275" sldId="337"/>
        </pc:sldMkLst>
        <pc:spChg chg="mod">
          <ac:chgData name="Judson Santiago" userId="ebb108da2f256286" providerId="LiveId" clId="{F02A8769-13FB-4EC9-A32C-E030E68C60F2}" dt="2021-08-21T03:16:23.137" v="803" actId="20577"/>
          <ac:spMkLst>
            <pc:docMk/>
            <pc:sldMk cId="4251694275" sldId="337"/>
            <ac:spMk id="2" creationId="{00000000-0000-0000-0000-000000000000}"/>
          </ac:spMkLst>
        </pc:spChg>
        <pc:cxnChg chg="mod">
          <ac:chgData name="Judson Santiago" userId="ebb108da2f256286" providerId="LiveId" clId="{F02A8769-13FB-4EC9-A32C-E030E68C60F2}" dt="2021-08-21T03:16:08.667" v="802" actId="1582"/>
          <ac:cxnSpMkLst>
            <pc:docMk/>
            <pc:sldMk cId="4251694275" sldId="337"/>
            <ac:cxnSpMk id="9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3:16:08.667" v="802" actId="1582"/>
          <ac:cxnSpMkLst>
            <pc:docMk/>
            <pc:sldMk cId="4251694275" sldId="337"/>
            <ac:cxnSpMk id="10" creationId="{00000000-0000-0000-0000-000000000000}"/>
          </ac:cxnSpMkLst>
        </pc:cxn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4220507151" sldId="338"/>
        </pc:sldMkLst>
        <pc:spChg chg="mod">
          <ac:chgData name="Judson Santiago" userId="ebb108da2f256286" providerId="LiveId" clId="{F02A8769-13FB-4EC9-A32C-E030E68C60F2}" dt="2021-08-21T03:12:20.354" v="794" actId="20577"/>
          <ac:spMkLst>
            <pc:docMk/>
            <pc:sldMk cId="4220507151" sldId="338"/>
            <ac:spMk id="2" creationId="{00000000-0000-0000-0000-000000000000}"/>
          </ac:spMkLst>
        </pc:spChg>
        <pc:cxnChg chg="mod">
          <ac:chgData name="Judson Santiago" userId="ebb108da2f256286" providerId="LiveId" clId="{F02A8769-13FB-4EC9-A32C-E030E68C60F2}" dt="2021-08-21T03:13:07.595" v="796" actId="692"/>
          <ac:cxnSpMkLst>
            <pc:docMk/>
            <pc:sldMk cId="4220507151" sldId="338"/>
            <ac:cxnSpMk id="17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3:13:15.256" v="797" actId="692"/>
          <ac:cxnSpMkLst>
            <pc:docMk/>
            <pc:sldMk cId="4220507151" sldId="338"/>
            <ac:cxnSpMk id="27" creationId="{00000000-0000-0000-0000-000000000000}"/>
          </ac:cxnSpMkLst>
        </pc:cxn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958028173" sldId="339"/>
        </pc:sldMkLst>
        <pc:spChg chg="mod">
          <ac:chgData name="Judson Santiago" userId="ebb108da2f256286" providerId="LiveId" clId="{F02A8769-13FB-4EC9-A32C-E030E68C60F2}" dt="2021-08-21T03:19:24.717" v="808" actId="20577"/>
          <ac:spMkLst>
            <pc:docMk/>
            <pc:sldMk cId="958028173" sldId="339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1373478287" sldId="340"/>
        </pc:sldMkLst>
        <pc:spChg chg="mod">
          <ac:chgData name="Judson Santiago" userId="ebb108da2f256286" providerId="LiveId" clId="{F02A8769-13FB-4EC9-A32C-E030E68C60F2}" dt="2021-08-20T23:50:07.031" v="42" actId="20577"/>
          <ac:spMkLst>
            <pc:docMk/>
            <pc:sldMk cId="1373478287" sldId="340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3438548152" sldId="341"/>
        </pc:sldMkLst>
        <pc:spChg chg="mod">
          <ac:chgData name="Judson Santiago" userId="ebb108da2f256286" providerId="LiveId" clId="{F02A8769-13FB-4EC9-A32C-E030E68C60F2}" dt="2021-08-21T00:16:19.510" v="98" actId="207"/>
          <ac:spMkLst>
            <pc:docMk/>
            <pc:sldMk cId="3438548152" sldId="341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6:49.390" v="99" actId="1076"/>
          <ac:spMkLst>
            <pc:docMk/>
            <pc:sldMk cId="3438548152" sldId="341"/>
            <ac:spMk id="46" creationId="{562AB51D-C955-488E-8264-4315527AD846}"/>
          </ac:spMkLst>
        </pc:spChg>
        <pc:grpChg chg="mod">
          <ac:chgData name="Judson Santiago" userId="ebb108da2f256286" providerId="LiveId" clId="{F02A8769-13FB-4EC9-A32C-E030E68C60F2}" dt="2021-08-21T00:16:49.390" v="99" actId="1076"/>
          <ac:grpSpMkLst>
            <pc:docMk/>
            <pc:sldMk cId="3438548152" sldId="341"/>
            <ac:grpSpMk id="16" creationId="{BD2F596F-7D6B-4E5F-8960-2A4A965C81CF}"/>
          </ac:grpSpMkLst>
        </pc:grp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218401361" sldId="342"/>
        </pc:sldMkLst>
        <pc:spChg chg="mod">
          <ac:chgData name="Judson Santiago" userId="ebb108da2f256286" providerId="LiveId" clId="{F02A8769-13FB-4EC9-A32C-E030E68C60F2}" dt="2021-08-21T03:22:24.210" v="816" actId="948"/>
          <ac:spMkLst>
            <pc:docMk/>
            <pc:sldMk cId="218401361" sldId="342"/>
            <ac:spMk id="2" creationId="{F97A0B09-8B51-49A4-BBB2-B2B6280A0CA2}"/>
          </ac:spMkLst>
        </pc:spChg>
        <pc:spChg chg="mod">
          <ac:chgData name="Judson Santiago" userId="ebb108da2f256286" providerId="LiveId" clId="{F02A8769-13FB-4EC9-A32C-E030E68C60F2}" dt="2021-08-21T03:23:43.568" v="837" actId="20577"/>
          <ac:spMkLst>
            <pc:docMk/>
            <pc:sldMk cId="218401361" sldId="342"/>
            <ac:spMk id="3" creationId="{5682E506-5B9A-4C71-8C5B-7AD0FF03AC22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0" creationId="{5F5FCA30-1F95-400E-BBFE-403B1884DFB3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1" creationId="{EE7F939F-048E-4195-9195-122769AEAEF3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2" creationId="{B80F1E47-EAA0-4DCB-A3BF-B1EF06806810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4" creationId="{F3DBF41A-E53D-4621-9105-C7A48248028F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5" creationId="{EF494854-7658-43C6-84AF-793AA2E7EF65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6" creationId="{76F54173-BE97-4E7C-8A83-54054C859E0E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8" creationId="{F9D9B319-86F9-4FCF-BDC9-5337E1245932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9" creationId="{F861FEA3-F3E2-4BF1-9B94-CC37C10BA789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20" creationId="{61844FAE-74F9-4E5C-BF4F-FAB63A738CBB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26" creationId="{2FC9B2D9-CE6E-4C1F-8C96-DFB74FD35924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27" creationId="{1CBB1854-407A-4256-9E98-0E903B6C2B70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28" creationId="{6950C96F-1738-4A6D-B8FC-B1C7EB28286A}"/>
          </ac:spMkLst>
        </pc:spChg>
        <pc:grpChg chg="mod">
          <ac:chgData name="Judson Santiago" userId="ebb108da2f256286" providerId="LiveId" clId="{F02A8769-13FB-4EC9-A32C-E030E68C60F2}" dt="2021-08-21T03:22:02.601" v="810" actId="14100"/>
          <ac:grpSpMkLst>
            <pc:docMk/>
            <pc:sldMk cId="218401361" sldId="342"/>
            <ac:grpSpMk id="45" creationId="{15E59837-7BEE-48BD-AEA2-F07AC3ED6E3C}"/>
          </ac:grpSpMkLst>
        </pc:grpChg>
      </pc:sldChg>
      <pc:sldChg chg="modSp mod modTransition">
        <pc:chgData name="Judson Santiago" userId="ebb108da2f256286" providerId="LiveId" clId="{F02A8769-13FB-4EC9-A32C-E030E68C60F2}" dt="2021-08-21T16:08:45.160" v="1254"/>
        <pc:sldMkLst>
          <pc:docMk/>
          <pc:sldMk cId="2120411485" sldId="343"/>
        </pc:sldMkLst>
        <pc:spChg chg="mod">
          <ac:chgData name="Judson Santiago" userId="ebb108da2f256286" providerId="LiveId" clId="{F02A8769-13FB-4EC9-A32C-E030E68C60F2}" dt="2021-08-21T03:23:46.959" v="838" actId="20577"/>
          <ac:spMkLst>
            <pc:docMk/>
            <pc:sldMk cId="2120411485" sldId="343"/>
            <ac:spMk id="3" creationId="{01EA5AB0-DD77-4EC5-AD3E-12C2188C765A}"/>
          </ac:spMkLst>
        </pc:spChg>
      </pc:sldChg>
      <pc:sldChg chg="addSp delSp modSp add mod modTransition">
        <pc:chgData name="Judson Santiago" userId="ebb108da2f256286" providerId="LiveId" clId="{F02A8769-13FB-4EC9-A32C-E030E68C60F2}" dt="2021-08-21T16:08:45.160" v="1254"/>
        <pc:sldMkLst>
          <pc:docMk/>
          <pc:sldMk cId="3153582145" sldId="344"/>
        </pc:sldMkLst>
        <pc:spChg chg="mod">
          <ac:chgData name="Judson Santiago" userId="ebb108da2f256286" providerId="LiveId" clId="{F02A8769-13FB-4EC9-A32C-E030E68C60F2}" dt="2021-08-21T01:11:26.581" v="760" actId="207"/>
          <ac:spMkLst>
            <pc:docMk/>
            <pc:sldMk cId="3153582145" sldId="344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26:13.436" v="189" actId="20577"/>
          <ac:spMkLst>
            <pc:docMk/>
            <pc:sldMk cId="3153582145" sldId="344"/>
            <ac:spMk id="3" creationId="{00000000-0000-0000-0000-000000000000}"/>
          </ac:spMkLst>
        </pc:spChg>
        <pc:spChg chg="add mod">
          <ac:chgData name="Judson Santiago" userId="ebb108da2f256286" providerId="LiveId" clId="{F02A8769-13FB-4EC9-A32C-E030E68C60F2}" dt="2021-08-21T00:58:57.218" v="609" actId="164"/>
          <ac:spMkLst>
            <pc:docMk/>
            <pc:sldMk cId="3153582145" sldId="344"/>
            <ac:spMk id="16" creationId="{BB0D1858-8187-48CE-9D0F-D31803568606}"/>
          </ac:spMkLst>
        </pc:spChg>
        <pc:spChg chg="add mod">
          <ac:chgData name="Judson Santiago" userId="ebb108da2f256286" providerId="LiveId" clId="{F02A8769-13FB-4EC9-A32C-E030E68C60F2}" dt="2021-08-21T00:58:57.218" v="609" actId="164"/>
          <ac:spMkLst>
            <pc:docMk/>
            <pc:sldMk cId="3153582145" sldId="344"/>
            <ac:spMk id="26" creationId="{A6EE30B8-9392-4EDC-A6FD-66C7A0A67DEF}"/>
          </ac:spMkLst>
        </pc:spChg>
        <pc:spChg chg="add mod">
          <ac:chgData name="Judson Santiago" userId="ebb108da2f256286" providerId="LiveId" clId="{F02A8769-13FB-4EC9-A32C-E030E68C60F2}" dt="2021-08-21T01:08:11.053" v="739" actId="408"/>
          <ac:spMkLst>
            <pc:docMk/>
            <pc:sldMk cId="3153582145" sldId="344"/>
            <ac:spMk id="33" creationId="{CA952FBD-BD6D-4088-9C6F-2E90D29ABCA1}"/>
          </ac:spMkLst>
        </pc:spChg>
        <pc:spChg chg="add del mod">
          <ac:chgData name="Judson Santiago" userId="ebb108da2f256286" providerId="LiveId" clId="{F02A8769-13FB-4EC9-A32C-E030E68C60F2}" dt="2021-08-21T00:55:36.702" v="588" actId="478"/>
          <ac:spMkLst>
            <pc:docMk/>
            <pc:sldMk cId="3153582145" sldId="344"/>
            <ac:spMk id="35" creationId="{D10DEE1E-0D3F-410F-B6DC-DA5BBCD3EE23}"/>
          </ac:spMkLst>
        </pc:spChg>
        <pc:spChg chg="add del mod">
          <ac:chgData name="Judson Santiago" userId="ebb108da2f256286" providerId="LiveId" clId="{F02A8769-13FB-4EC9-A32C-E030E68C60F2}" dt="2021-08-21T01:05:58.614" v="724" actId="478"/>
          <ac:spMkLst>
            <pc:docMk/>
            <pc:sldMk cId="3153582145" sldId="344"/>
            <ac:spMk id="43" creationId="{199593F3-9F6C-4C25-8394-B2651BEB4959}"/>
          </ac:spMkLst>
        </pc:spChg>
        <pc:spChg chg="add mod">
          <ac:chgData name="Judson Santiago" userId="ebb108da2f256286" providerId="LiveId" clId="{F02A8769-13FB-4EC9-A32C-E030E68C60F2}" dt="2021-08-21T01:08:11.053" v="739" actId="408"/>
          <ac:spMkLst>
            <pc:docMk/>
            <pc:sldMk cId="3153582145" sldId="344"/>
            <ac:spMk id="44" creationId="{C184097A-E469-448B-89D2-53FDEFEEF2DE}"/>
          </ac:spMkLst>
        </pc:spChg>
        <pc:spChg chg="add mod">
          <ac:chgData name="Judson Santiago" userId="ebb108da2f256286" providerId="LiveId" clId="{F02A8769-13FB-4EC9-A32C-E030E68C60F2}" dt="2021-08-21T01:08:11.053" v="739" actId="408"/>
          <ac:spMkLst>
            <pc:docMk/>
            <pc:sldMk cId="3153582145" sldId="344"/>
            <ac:spMk id="45" creationId="{1585C929-DB8A-479F-B58C-680C11B06C42}"/>
          </ac:spMkLst>
        </pc:spChg>
        <pc:spChg chg="add mod">
          <ac:chgData name="Judson Santiago" userId="ebb108da2f256286" providerId="LiveId" clId="{F02A8769-13FB-4EC9-A32C-E030E68C60F2}" dt="2021-08-21T01:08:11.053" v="739" actId="408"/>
          <ac:spMkLst>
            <pc:docMk/>
            <pc:sldMk cId="3153582145" sldId="344"/>
            <ac:spMk id="46" creationId="{147BE0FA-73EA-4E26-827E-577B2E658A11}"/>
          </ac:spMkLst>
        </pc:spChg>
        <pc:spChg chg="add mod">
          <ac:chgData name="Judson Santiago" userId="ebb108da2f256286" providerId="LiveId" clId="{F02A8769-13FB-4EC9-A32C-E030E68C60F2}" dt="2021-08-21T01:07:49.214" v="738" actId="1076"/>
          <ac:spMkLst>
            <pc:docMk/>
            <pc:sldMk cId="3153582145" sldId="344"/>
            <ac:spMk id="47" creationId="{92E6956C-A167-433D-BE63-3BE1FDF2E915}"/>
          </ac:spMkLst>
        </pc:spChg>
        <pc:spChg chg="add mod">
          <ac:chgData name="Judson Santiago" userId="ebb108da2f256286" providerId="LiveId" clId="{F02A8769-13FB-4EC9-A32C-E030E68C60F2}" dt="2021-08-21T00:58:57.218" v="609" actId="164"/>
          <ac:spMkLst>
            <pc:docMk/>
            <pc:sldMk cId="3153582145" sldId="344"/>
            <ac:spMk id="48" creationId="{37274D4B-6A56-49BE-AA18-EBD5DE89C25D}"/>
          </ac:spMkLst>
        </pc:spChg>
        <pc:spChg chg="add mod ord">
          <ac:chgData name="Judson Santiago" userId="ebb108da2f256286" providerId="LiveId" clId="{F02A8769-13FB-4EC9-A32C-E030E68C60F2}" dt="2021-08-21T00:58:57.218" v="609" actId="164"/>
          <ac:spMkLst>
            <pc:docMk/>
            <pc:sldMk cId="3153582145" sldId="344"/>
            <ac:spMk id="49" creationId="{D85421ED-A7C0-48E2-8E25-50FB7F8FEAFD}"/>
          </ac:spMkLst>
        </pc:spChg>
        <pc:spChg chg="add del mod">
          <ac:chgData name="Judson Santiago" userId="ebb108da2f256286" providerId="LiveId" clId="{F02A8769-13FB-4EC9-A32C-E030E68C60F2}" dt="2021-08-21T01:01:25.597" v="651" actId="1076"/>
          <ac:spMkLst>
            <pc:docMk/>
            <pc:sldMk cId="3153582145" sldId="344"/>
            <ac:spMk id="51" creationId="{ABA3518B-062B-427F-8742-460033AC27BA}"/>
          </ac:spMkLst>
        </pc:spChg>
        <pc:spChg chg="mod topLvl">
          <ac:chgData name="Judson Santiago" userId="ebb108da2f256286" providerId="LiveId" clId="{F02A8769-13FB-4EC9-A32C-E030E68C60F2}" dt="2021-08-21T01:06:43.387" v="730" actId="164"/>
          <ac:spMkLst>
            <pc:docMk/>
            <pc:sldMk cId="3153582145" sldId="344"/>
            <ac:spMk id="53" creationId="{F56F668A-4E94-4532-8824-5860E2595513}"/>
          </ac:spMkLst>
        </pc:spChg>
        <pc:spChg chg="mod topLvl">
          <ac:chgData name="Judson Santiago" userId="ebb108da2f256286" providerId="LiveId" clId="{F02A8769-13FB-4EC9-A32C-E030E68C60F2}" dt="2021-08-21T01:06:43.387" v="730" actId="164"/>
          <ac:spMkLst>
            <pc:docMk/>
            <pc:sldMk cId="3153582145" sldId="344"/>
            <ac:spMk id="54" creationId="{6C308FAE-EBE8-4E7F-A733-6AFFB9271062}"/>
          </ac:spMkLst>
        </pc:spChg>
        <pc:spChg chg="mod topLvl">
          <ac:chgData name="Judson Santiago" userId="ebb108da2f256286" providerId="LiveId" clId="{F02A8769-13FB-4EC9-A32C-E030E68C60F2}" dt="2021-08-21T01:06:43.387" v="730" actId="164"/>
          <ac:spMkLst>
            <pc:docMk/>
            <pc:sldMk cId="3153582145" sldId="344"/>
            <ac:spMk id="55" creationId="{854CAD74-9312-4BAF-8760-A478619158C7}"/>
          </ac:spMkLst>
        </pc:spChg>
        <pc:spChg chg="del mod">
          <ac:chgData name="Judson Santiago" userId="ebb108da2f256286" providerId="LiveId" clId="{F02A8769-13FB-4EC9-A32C-E030E68C60F2}" dt="2021-08-21T01:01:07.140" v="647" actId="478"/>
          <ac:spMkLst>
            <pc:docMk/>
            <pc:sldMk cId="3153582145" sldId="344"/>
            <ac:spMk id="56" creationId="{B97029A7-3F13-43AE-842A-541F69B7E253}"/>
          </ac:spMkLst>
        </pc:spChg>
        <pc:spChg chg="del mod">
          <ac:chgData name="Judson Santiago" userId="ebb108da2f256286" providerId="LiveId" clId="{F02A8769-13FB-4EC9-A32C-E030E68C60F2}" dt="2021-08-21T01:00:48.739" v="643" actId="478"/>
          <ac:spMkLst>
            <pc:docMk/>
            <pc:sldMk cId="3153582145" sldId="344"/>
            <ac:spMk id="58" creationId="{1315BC65-9CF7-4CB5-986C-D8616D4CEC38}"/>
          </ac:spMkLst>
        </pc:spChg>
        <pc:spChg chg="del mod">
          <ac:chgData name="Judson Santiago" userId="ebb108da2f256286" providerId="LiveId" clId="{F02A8769-13FB-4EC9-A32C-E030E68C60F2}" dt="2021-08-21T01:00:48.739" v="643" actId="478"/>
          <ac:spMkLst>
            <pc:docMk/>
            <pc:sldMk cId="3153582145" sldId="344"/>
            <ac:spMk id="59" creationId="{43BCEEFE-3A7A-4170-94D2-C70693B7E65C}"/>
          </ac:spMkLst>
        </pc:spChg>
        <pc:spChg chg="del mod">
          <ac:chgData name="Judson Santiago" userId="ebb108da2f256286" providerId="LiveId" clId="{F02A8769-13FB-4EC9-A32C-E030E68C60F2}" dt="2021-08-21T01:00:48.739" v="643" actId="478"/>
          <ac:spMkLst>
            <pc:docMk/>
            <pc:sldMk cId="3153582145" sldId="344"/>
            <ac:spMk id="60" creationId="{8FBEEADB-B1E2-4DE4-8DB8-3FD88D24AE46}"/>
          </ac:spMkLst>
        </pc:spChg>
        <pc:spChg chg="del mod">
          <ac:chgData name="Judson Santiago" userId="ebb108da2f256286" providerId="LiveId" clId="{F02A8769-13FB-4EC9-A32C-E030E68C60F2}" dt="2021-08-21T01:00:48.739" v="643" actId="478"/>
          <ac:spMkLst>
            <pc:docMk/>
            <pc:sldMk cId="3153582145" sldId="344"/>
            <ac:spMk id="61" creationId="{927DCDE6-D360-4B60-B358-05BE9E291FD0}"/>
          </ac:spMkLst>
        </pc:spChg>
        <pc:spChg chg="del mod">
          <ac:chgData name="Judson Santiago" userId="ebb108da2f256286" providerId="LiveId" clId="{F02A8769-13FB-4EC9-A32C-E030E68C60F2}" dt="2021-08-21T01:00:48.739" v="643" actId="478"/>
          <ac:spMkLst>
            <pc:docMk/>
            <pc:sldMk cId="3153582145" sldId="344"/>
            <ac:spMk id="62" creationId="{AFF62A22-7539-4D13-A26E-7616714A9938}"/>
          </ac:spMkLst>
        </pc:spChg>
        <pc:spChg chg="mod topLvl">
          <ac:chgData name="Judson Santiago" userId="ebb108da2f256286" providerId="LiveId" clId="{F02A8769-13FB-4EC9-A32C-E030E68C60F2}" dt="2021-08-21T01:06:43.387" v="730" actId="164"/>
          <ac:spMkLst>
            <pc:docMk/>
            <pc:sldMk cId="3153582145" sldId="344"/>
            <ac:spMk id="63" creationId="{B4E4E960-F5D8-4E09-B1CE-4C01C90303D3}"/>
          </ac:spMkLst>
        </pc:spChg>
        <pc:spChg chg="del mod">
          <ac:chgData name="Judson Santiago" userId="ebb108da2f256286" providerId="LiveId" clId="{F02A8769-13FB-4EC9-A32C-E030E68C60F2}" dt="2021-08-21T01:01:41.094" v="655" actId="478"/>
          <ac:spMkLst>
            <pc:docMk/>
            <pc:sldMk cId="3153582145" sldId="344"/>
            <ac:spMk id="66" creationId="{BD53C5A7-AA01-4F11-BF15-CAE8EC0AAB9F}"/>
          </ac:spMkLst>
        </pc:spChg>
        <pc:spChg chg="mod ord topLvl">
          <ac:chgData name="Judson Santiago" userId="ebb108da2f256286" providerId="LiveId" clId="{F02A8769-13FB-4EC9-A32C-E030E68C60F2}" dt="2021-08-21T01:06:35.975" v="729" actId="164"/>
          <ac:spMkLst>
            <pc:docMk/>
            <pc:sldMk cId="3153582145" sldId="344"/>
            <ac:spMk id="67" creationId="{B9685F08-5EC9-4E17-AC92-900B75E395BE}"/>
          </ac:spMkLst>
        </pc:spChg>
        <pc:spChg chg="mod topLvl">
          <ac:chgData name="Judson Santiago" userId="ebb108da2f256286" providerId="LiveId" clId="{F02A8769-13FB-4EC9-A32C-E030E68C60F2}" dt="2021-08-21T01:06:35.975" v="729" actId="164"/>
          <ac:spMkLst>
            <pc:docMk/>
            <pc:sldMk cId="3153582145" sldId="344"/>
            <ac:spMk id="68" creationId="{3AE4722C-262C-4ED3-866E-935BB95AF758}"/>
          </ac:spMkLst>
        </pc:spChg>
        <pc:spChg chg="mod topLvl">
          <ac:chgData name="Judson Santiago" userId="ebb108da2f256286" providerId="LiveId" clId="{F02A8769-13FB-4EC9-A32C-E030E68C60F2}" dt="2021-08-21T01:09:59.130" v="753" actId="408"/>
          <ac:spMkLst>
            <pc:docMk/>
            <pc:sldMk cId="3153582145" sldId="344"/>
            <ac:spMk id="69" creationId="{B5481D30-C302-4D9C-BC7C-A701CC4914C5}"/>
          </ac:spMkLst>
        </pc:spChg>
        <pc:spChg chg="del mod">
          <ac:chgData name="Judson Santiago" userId="ebb108da2f256286" providerId="LiveId" clId="{F02A8769-13FB-4EC9-A32C-E030E68C60F2}" dt="2021-08-21T01:01:45.200" v="656" actId="478"/>
          <ac:spMkLst>
            <pc:docMk/>
            <pc:sldMk cId="3153582145" sldId="344"/>
            <ac:spMk id="71" creationId="{22CA298B-3599-4376-A838-3AB75FD4BB1A}"/>
          </ac:spMkLst>
        </pc:spChg>
        <pc:spChg chg="add mod">
          <ac:chgData name="Judson Santiago" userId="ebb108da2f256286" providerId="LiveId" clId="{F02A8769-13FB-4EC9-A32C-E030E68C60F2}" dt="2021-08-21T01:06:43.387" v="730" actId="164"/>
          <ac:spMkLst>
            <pc:docMk/>
            <pc:sldMk cId="3153582145" sldId="344"/>
            <ac:spMk id="73" creationId="{2CEC0219-7786-4A54-9E81-40977D92C6E1}"/>
          </ac:spMkLst>
        </pc:spChg>
        <pc:spChg chg="add mod">
          <ac:chgData name="Judson Santiago" userId="ebb108da2f256286" providerId="LiveId" clId="{F02A8769-13FB-4EC9-A32C-E030E68C60F2}" dt="2021-08-21T01:06:35.975" v="729" actId="164"/>
          <ac:spMkLst>
            <pc:docMk/>
            <pc:sldMk cId="3153582145" sldId="344"/>
            <ac:spMk id="74" creationId="{DBF7249F-F2ED-43AC-8B6C-0ABE3F017936}"/>
          </ac:spMkLst>
        </pc:spChg>
        <pc:spChg chg="add mod ord">
          <ac:chgData name="Judson Santiago" userId="ebb108da2f256286" providerId="LiveId" clId="{F02A8769-13FB-4EC9-A32C-E030E68C60F2}" dt="2021-08-21T01:06:35.975" v="729" actId="164"/>
          <ac:spMkLst>
            <pc:docMk/>
            <pc:sldMk cId="3153582145" sldId="344"/>
            <ac:spMk id="76" creationId="{E396B47F-C033-4224-8BFE-A847BA62AABB}"/>
          </ac:spMkLst>
        </pc:spChg>
        <pc:grpChg chg="del">
          <ac:chgData name="Judson Santiago" userId="ebb108da2f256286" providerId="LiveId" clId="{F02A8769-13FB-4EC9-A32C-E030E68C60F2}" dt="2021-08-21T00:35:49.420" v="314" actId="478"/>
          <ac:grpSpMkLst>
            <pc:docMk/>
            <pc:sldMk cId="3153582145" sldId="344"/>
            <ac:grpSpMk id="9" creationId="{40103702-3335-4BD6-ADA5-F734A075680E}"/>
          </ac:grpSpMkLst>
        </pc:grpChg>
        <pc:grpChg chg="add mod">
          <ac:chgData name="Judson Santiago" userId="ebb108da2f256286" providerId="LiveId" clId="{F02A8769-13FB-4EC9-A32C-E030E68C60F2}" dt="2021-08-21T01:01:25.597" v="651" actId="1076"/>
          <ac:grpSpMkLst>
            <pc:docMk/>
            <pc:sldMk cId="3153582145" sldId="344"/>
            <ac:grpSpMk id="50" creationId="{F5062BBA-4693-447E-96AC-B5D5AFD348D8}"/>
          </ac:grpSpMkLst>
        </pc:grpChg>
        <pc:grpChg chg="add del mod">
          <ac:chgData name="Judson Santiago" userId="ebb108da2f256286" providerId="LiveId" clId="{F02A8769-13FB-4EC9-A32C-E030E68C60F2}" dt="2021-08-21T01:02:10.615" v="668" actId="165"/>
          <ac:grpSpMkLst>
            <pc:docMk/>
            <pc:sldMk cId="3153582145" sldId="344"/>
            <ac:grpSpMk id="52" creationId="{EF450E6B-5562-4E16-AA24-17F60C1DB9F3}"/>
          </ac:grpSpMkLst>
        </pc:grpChg>
        <pc:grpChg chg="add del mod">
          <ac:chgData name="Judson Santiago" userId="ebb108da2f256286" providerId="LiveId" clId="{F02A8769-13FB-4EC9-A32C-E030E68C60F2}" dt="2021-08-21T01:06:30.413" v="728" actId="165"/>
          <ac:grpSpMkLst>
            <pc:docMk/>
            <pc:sldMk cId="3153582145" sldId="344"/>
            <ac:grpSpMk id="65" creationId="{E67BC2CB-E689-47A0-8F3A-2163A55336C3}"/>
          </ac:grpSpMkLst>
        </pc:grpChg>
        <pc:grpChg chg="add mod">
          <ac:chgData name="Judson Santiago" userId="ebb108da2f256286" providerId="LiveId" clId="{F02A8769-13FB-4EC9-A32C-E030E68C60F2}" dt="2021-08-21T01:07:13.184" v="735" actId="1076"/>
          <ac:grpSpMkLst>
            <pc:docMk/>
            <pc:sldMk cId="3153582145" sldId="344"/>
            <ac:grpSpMk id="78" creationId="{4DEA9BA5-9986-4F46-8B64-831EE6FC0A85}"/>
          </ac:grpSpMkLst>
        </pc:grpChg>
        <pc:grpChg chg="add mod">
          <ac:chgData name="Judson Santiago" userId="ebb108da2f256286" providerId="LiveId" clId="{F02A8769-13FB-4EC9-A32C-E030E68C60F2}" dt="2021-08-21T01:07:10.542" v="734" actId="1076"/>
          <ac:grpSpMkLst>
            <pc:docMk/>
            <pc:sldMk cId="3153582145" sldId="344"/>
            <ac:grpSpMk id="79" creationId="{51326258-2493-4FFD-8F37-C2AC5F0F8333}"/>
          </ac:grpSpMkLst>
        </pc:grpChg>
        <pc:cxnChg chg="mod">
          <ac:chgData name="Judson Santiago" userId="ebb108da2f256286" providerId="LiveId" clId="{F02A8769-13FB-4EC9-A32C-E030E68C60F2}" dt="2021-08-21T00:35:49.420" v="314" actId="478"/>
          <ac:cxnSpMkLst>
            <pc:docMk/>
            <pc:sldMk cId="3153582145" sldId="344"/>
            <ac:cxnSpMk id="6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0:35:49.420" v="314" actId="478"/>
          <ac:cxnSpMkLst>
            <pc:docMk/>
            <pc:sldMk cId="3153582145" sldId="344"/>
            <ac:cxnSpMk id="8" creationId="{00000000-0000-0000-0000-000000000000}"/>
          </ac:cxnSpMkLst>
        </pc:cxnChg>
        <pc:cxnChg chg="add mod ord">
          <ac:chgData name="Judson Santiago" userId="ebb108da2f256286" providerId="LiveId" clId="{F02A8769-13FB-4EC9-A32C-E030E68C60F2}" dt="2021-08-21T00:58:57.218" v="609" actId="164"/>
          <ac:cxnSpMkLst>
            <pc:docMk/>
            <pc:sldMk cId="3153582145" sldId="344"/>
            <ac:cxnSpMk id="27" creationId="{0E87733C-E670-4F90-9BCE-BDD61D27814C}"/>
          </ac:cxnSpMkLst>
        </pc:cxnChg>
        <pc:cxnChg chg="add mod ord">
          <ac:chgData name="Judson Santiago" userId="ebb108da2f256286" providerId="LiveId" clId="{F02A8769-13FB-4EC9-A32C-E030E68C60F2}" dt="2021-08-21T01:10:22.810" v="754" actId="693"/>
          <ac:cxnSpMkLst>
            <pc:docMk/>
            <pc:sldMk cId="3153582145" sldId="344"/>
            <ac:cxnSpMk id="29" creationId="{89924EC8-46AF-4A92-A467-20FC16678D21}"/>
          </ac:cxnSpMkLst>
        </pc:cxnChg>
        <pc:cxnChg chg="add del mod">
          <ac:chgData name="Judson Santiago" userId="ebb108da2f256286" providerId="LiveId" clId="{F02A8769-13FB-4EC9-A32C-E030E68C60F2}" dt="2021-08-21T00:55:34.966" v="587" actId="478"/>
          <ac:cxnSpMkLst>
            <pc:docMk/>
            <pc:sldMk cId="3153582145" sldId="344"/>
            <ac:cxnSpMk id="36" creationId="{E4B294FD-59C5-42AA-8B3A-0E527590403D}"/>
          </ac:cxnSpMkLst>
        </pc:cxnChg>
        <pc:cxnChg chg="del mod">
          <ac:chgData name="Judson Santiago" userId="ebb108da2f256286" providerId="LiveId" clId="{F02A8769-13FB-4EC9-A32C-E030E68C60F2}" dt="2021-08-21T01:01:07.140" v="647" actId="478"/>
          <ac:cxnSpMkLst>
            <pc:docMk/>
            <pc:sldMk cId="3153582145" sldId="344"/>
            <ac:cxnSpMk id="57" creationId="{AC1ED8CF-2483-4BA7-9B52-D7ED4507D34D}"/>
          </ac:cxnSpMkLst>
        </pc:cxnChg>
        <pc:cxnChg chg="mod topLvl">
          <ac:chgData name="Judson Santiago" userId="ebb108da2f256286" providerId="LiveId" clId="{F02A8769-13FB-4EC9-A32C-E030E68C60F2}" dt="2021-08-21T01:06:43.387" v="730" actId="164"/>
          <ac:cxnSpMkLst>
            <pc:docMk/>
            <pc:sldMk cId="3153582145" sldId="344"/>
            <ac:cxnSpMk id="64" creationId="{333A7620-F150-42E6-BCBE-10C56B742914}"/>
          </ac:cxnSpMkLst>
        </pc:cxnChg>
        <pc:cxnChg chg="mod topLvl">
          <ac:chgData name="Judson Santiago" userId="ebb108da2f256286" providerId="LiveId" clId="{F02A8769-13FB-4EC9-A32C-E030E68C60F2}" dt="2021-08-21T01:10:46.342" v="757" actId="1076"/>
          <ac:cxnSpMkLst>
            <pc:docMk/>
            <pc:sldMk cId="3153582145" sldId="344"/>
            <ac:cxnSpMk id="70" creationId="{8789574A-8628-4596-B05A-2490B6156056}"/>
          </ac:cxnSpMkLst>
        </pc:cxnChg>
        <pc:cxnChg chg="del mod">
          <ac:chgData name="Judson Santiago" userId="ebb108da2f256286" providerId="LiveId" clId="{F02A8769-13FB-4EC9-A32C-E030E68C60F2}" dt="2021-08-21T01:01:37.978" v="654" actId="478"/>
          <ac:cxnSpMkLst>
            <pc:docMk/>
            <pc:sldMk cId="3153582145" sldId="344"/>
            <ac:cxnSpMk id="72" creationId="{931E6A3E-7FCD-4E1E-8C22-EA1C43BCDBBA}"/>
          </ac:cxnSpMkLst>
        </pc:cxnChg>
        <pc:cxnChg chg="add mod ord">
          <ac:chgData name="Judson Santiago" userId="ebb108da2f256286" providerId="LiveId" clId="{F02A8769-13FB-4EC9-A32C-E030E68C60F2}" dt="2021-08-21T01:10:33.246" v="756" actId="166"/>
          <ac:cxnSpMkLst>
            <pc:docMk/>
            <pc:sldMk cId="3153582145" sldId="344"/>
            <ac:cxnSpMk id="80" creationId="{BA84959D-BD25-48BD-B22E-127961B9E636}"/>
          </ac:cxnSpMkLst>
        </pc:cxnChg>
      </pc:sldChg>
      <pc:sldMasterChg chg="addSp delSp modSp mod modSldLayout">
        <pc:chgData name="Judson Santiago" userId="ebb108da2f256286" providerId="LiveId" clId="{F02A8769-13FB-4EC9-A32C-E030E68C60F2}" dt="2021-08-21T03:28:28.786" v="845" actId="21"/>
        <pc:sldMasterMkLst>
          <pc:docMk/>
          <pc:sldMasterMk cId="0" sldId="2147483780"/>
        </pc:sldMasterMkLst>
        <pc:spChg chg="del">
          <ac:chgData name="Judson Santiago" userId="ebb108da2f256286" providerId="LiveId" clId="{F02A8769-13FB-4EC9-A32C-E030E68C60F2}" dt="2021-08-20T23:46:06.736" v="1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F02A8769-13FB-4EC9-A32C-E030E68C60F2}" dt="2021-08-20T23:46:06.736" v="1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F02A8769-13FB-4EC9-A32C-E030E68C60F2}" dt="2021-08-20T23:46:06.736" v="1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F02A8769-13FB-4EC9-A32C-E030E68C60F2}" dt="2021-08-18T23:46:31.178" v="0"/>
          <ac:spMkLst>
            <pc:docMk/>
            <pc:sldMasterMk cId="0" sldId="2147483780"/>
            <ac:spMk id="16" creationId="{5C738D65-49BF-4425-910D-DE236745B813}"/>
          </ac:spMkLst>
        </pc:spChg>
        <pc:spChg chg="add mod ord">
          <ac:chgData name="Judson Santiago" userId="ebb108da2f256286" providerId="LiveId" clId="{F02A8769-13FB-4EC9-A32C-E030E68C60F2}" dt="2021-08-20T23:46:11.582" v="3" actId="167"/>
          <ac:spMkLst>
            <pc:docMk/>
            <pc:sldMasterMk cId="0" sldId="2147483780"/>
            <ac:spMk id="17" creationId="{5ADC4908-63D1-45BC-8713-1778752AE8F1}"/>
          </ac:spMkLst>
        </pc:spChg>
        <pc:spChg chg="mod">
          <ac:chgData name="Judson Santiago" userId="ebb108da2f256286" providerId="LiveId" clId="{F02A8769-13FB-4EC9-A32C-E030E68C60F2}" dt="2021-08-20T23:46:08.861" v="2"/>
          <ac:spMkLst>
            <pc:docMk/>
            <pc:sldMasterMk cId="0" sldId="2147483780"/>
            <ac:spMk id="20" creationId="{CC47529C-154F-4F08-8BF1-335035480499}"/>
          </ac:spMkLst>
        </pc:spChg>
        <pc:spChg chg="mod">
          <ac:chgData name="Judson Santiago" userId="ebb108da2f256286" providerId="LiveId" clId="{F02A8769-13FB-4EC9-A32C-E030E68C60F2}" dt="2021-08-20T23:46:08.861" v="2"/>
          <ac:spMkLst>
            <pc:docMk/>
            <pc:sldMasterMk cId="0" sldId="2147483780"/>
            <ac:spMk id="21" creationId="{78AAF604-230E-41B4-983A-CB5A5486F231}"/>
          </ac:spMkLst>
        </pc:spChg>
        <pc:spChg chg="mod">
          <ac:chgData name="Judson Santiago" userId="ebb108da2f256286" providerId="LiveId" clId="{F02A8769-13FB-4EC9-A32C-E030E68C60F2}" dt="2021-08-20T23:46:08.861" v="2"/>
          <ac:spMkLst>
            <pc:docMk/>
            <pc:sldMasterMk cId="0" sldId="2147483780"/>
            <ac:spMk id="23" creationId="{C9732CE7-BD7B-4335-87EE-5E01C24040D2}"/>
          </ac:spMkLst>
        </pc:spChg>
        <pc:grpChg chg="add del mod">
          <ac:chgData name="Judson Santiago" userId="ebb108da2f256286" providerId="LiveId" clId="{F02A8769-13FB-4EC9-A32C-E030E68C60F2}" dt="2021-08-21T03:28:28.786" v="845" actId="21"/>
          <ac:grpSpMkLst>
            <pc:docMk/>
            <pc:sldMasterMk cId="0" sldId="2147483780"/>
            <ac:grpSpMk id="11" creationId="{75A9B0A1-6FFE-4B39-AA63-880EBCDD60E7}"/>
          </ac:grpSpMkLst>
        </pc:grpChg>
        <pc:grpChg chg="add mod ord">
          <ac:chgData name="Judson Santiago" userId="ebb108da2f256286" providerId="LiveId" clId="{F02A8769-13FB-4EC9-A32C-E030E68C60F2}" dt="2021-08-20T23:46:11.582" v="3" actId="167"/>
          <ac:grpSpMkLst>
            <pc:docMk/>
            <pc:sldMasterMk cId="0" sldId="2147483780"/>
            <ac:grpSpMk id="19" creationId="{CA604FBE-7298-4E07-A4CE-D2485310FB4F}"/>
          </ac:grpSpMkLst>
        </pc:grpChg>
        <pc:picChg chg="mod">
          <ac:chgData name="Judson Santiago" userId="ebb108da2f256286" providerId="LiveId" clId="{F02A8769-13FB-4EC9-A32C-E030E68C60F2}" dt="2021-08-18T23:46:31.178" v="0"/>
          <ac:picMkLst>
            <pc:docMk/>
            <pc:sldMasterMk cId="0" sldId="2147483780"/>
            <ac:picMk id="15" creationId="{2E80E19B-FFA9-442A-883E-4F1D608953B8}"/>
          </ac:picMkLst>
        </pc:picChg>
        <pc:sldLayoutChg chg="addSp delSp modSp mod">
          <pc:chgData name="Judson Santiago" userId="ebb108da2f256286" providerId="LiveId" clId="{F02A8769-13FB-4EC9-A32C-E030E68C60F2}" dt="2021-08-20T23:46:36.364" v="9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13" creationId="{23385ADF-ABE2-49B5-99BE-2496F49553FD}"/>
            </ac:spMkLst>
          </pc:spChg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14" creationId="{3BCD55FB-788C-436F-BA3A-A124F129C18B}"/>
            </ac:spMkLst>
          </pc:spChg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15" creationId="{5897997F-4BAC-407F-83E5-5262E9A19346}"/>
            </ac:spMkLst>
          </pc:spChg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16" creationId="{34E90D50-F98A-4EBA-A43A-4BA8F114A7D0}"/>
            </ac:spMkLst>
          </pc:spChg>
          <pc:spChg chg="del">
            <ac:chgData name="Judson Santiago" userId="ebb108da2f256286" providerId="LiveId" clId="{F02A8769-13FB-4EC9-A32C-E030E68C60F2}" dt="2021-08-20T23:46:29.026" v="6" actId="478"/>
            <ac:spMkLst>
              <pc:docMk/>
              <pc:sldMasterMk cId="0" sldId="2147483780"/>
              <pc:sldLayoutMk cId="0" sldId="2147483781"/>
              <ac:spMk id="18" creationId="{DFCEFD9B-7407-42E1-81F0-6ACD93566591}"/>
            </ac:spMkLst>
          </pc:spChg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19" creationId="{F0E2F6FD-6FBD-4242-AF4F-03B2D6063611}"/>
            </ac:spMkLst>
          </pc:spChg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20" creationId="{A1A7F74E-0148-4447-A52D-A29716C2AE1F}"/>
            </ac:spMkLst>
          </pc:spChg>
          <pc:spChg chg="del">
            <ac:chgData name="Judson Santiago" userId="ebb108da2f256286" providerId="LiveId" clId="{F02A8769-13FB-4EC9-A32C-E030E68C60F2}" dt="2021-08-20T23:46:28.022" v="5" actId="478"/>
            <ac:spMkLst>
              <pc:docMk/>
              <pc:sldMasterMk cId="0" sldId="2147483780"/>
              <pc:sldLayoutMk cId="0" sldId="2147483781"/>
              <ac:spMk id="21" creationId="{4ADB2778-A6D2-4DE9-8C25-DACA125A74C0}"/>
            </ac:spMkLst>
          </pc:spChg>
          <pc:spChg chg="del">
            <ac:chgData name="Judson Santiago" userId="ebb108da2f256286" providerId="LiveId" clId="{F02A8769-13FB-4EC9-A32C-E030E68C60F2}" dt="2021-08-20T23:46:31.167" v="7" actId="478"/>
            <ac:spMkLst>
              <pc:docMk/>
              <pc:sldMasterMk cId="0" sldId="2147483780"/>
              <pc:sldLayoutMk cId="0" sldId="2147483781"/>
              <ac:spMk id="22" creationId="{63B4AAC0-2956-4AB7-BF9B-AC28D94ACABC}"/>
            </ac:spMkLst>
          </pc:spChg>
          <pc:spChg chg="del">
            <ac:chgData name="Judson Santiago" userId="ebb108da2f256286" providerId="LiveId" clId="{F02A8769-13FB-4EC9-A32C-E030E68C60F2}" dt="2021-08-20T23:46:25.866" v="4" actId="478"/>
            <ac:spMkLst>
              <pc:docMk/>
              <pc:sldMasterMk cId="0" sldId="2147483780"/>
              <pc:sldLayoutMk cId="0" sldId="2147483781"/>
              <ac:spMk id="23" creationId="{E9C17A1F-684D-4CBD-AD7E-0AAE0AA63068}"/>
            </ac:spMkLst>
          </pc:spChg>
          <pc:spChg chg="add mod ord">
            <ac:chgData name="Judson Santiago" userId="ebb108da2f256286" providerId="LiveId" clId="{F02A8769-13FB-4EC9-A32C-E030E68C60F2}" dt="2021-08-20T23:46:36.364" v="9" actId="167"/>
            <ac:spMkLst>
              <pc:docMk/>
              <pc:sldMasterMk cId="0" sldId="2147483780"/>
              <pc:sldLayoutMk cId="0" sldId="2147483781"/>
              <ac:spMk id="26" creationId="{E94A4E18-C79F-4447-AF65-E626B38B2491}"/>
            </ac:spMkLst>
          </pc:spChg>
          <pc:grpChg chg="add mod ord">
            <ac:chgData name="Judson Santiago" userId="ebb108da2f256286" providerId="LiveId" clId="{F02A8769-13FB-4EC9-A32C-E030E68C60F2}" dt="2021-08-20T23:46:36.364" v="9" actId="167"/>
            <ac:grpSpMkLst>
              <pc:docMk/>
              <pc:sldMasterMk cId="0" sldId="2147483780"/>
              <pc:sldLayoutMk cId="0" sldId="2147483781"/>
              <ac:grpSpMk id="10" creationId="{C1011A8D-F2A6-46D9-8D8F-30560F07B555}"/>
            </ac:grpSpMkLst>
          </pc:grpChg>
          <pc:grpChg chg="add mod ord">
            <ac:chgData name="Judson Santiago" userId="ebb108da2f256286" providerId="LiveId" clId="{F02A8769-13FB-4EC9-A32C-E030E68C60F2}" dt="2021-08-20T23:46:36.364" v="9" actId="167"/>
            <ac:grpSpMkLst>
              <pc:docMk/>
              <pc:sldMasterMk cId="0" sldId="2147483780"/>
              <pc:sldLayoutMk cId="0" sldId="2147483781"/>
              <ac:grpSpMk id="17" creationId="{DC7390AE-F977-4386-B554-BBE8DA25EDE9}"/>
            </ac:grpSpMkLst>
          </pc:grpChg>
        </pc:sldLayoutChg>
      </pc:sldMasterChg>
    </pc:docChg>
  </pc:docChgLst>
  <pc:docChgLst>
    <pc:chgData name="Judson Santiago" userId="ebb108da2f256286" providerId="LiveId" clId="{2DF3116F-66BB-4296-A4E8-7A2D1CB39660}"/>
    <pc:docChg chg="undo custSel addSld delSld modSld sldOrd modMainMaster">
      <pc:chgData name="Judson Santiago" userId="ebb108da2f256286" providerId="LiveId" clId="{2DF3116F-66BB-4296-A4E8-7A2D1CB39660}" dt="2019-06-04T23:57:45.539" v="3771" actId="20577"/>
      <pc:docMkLst>
        <pc:docMk/>
      </pc:docMkLst>
      <pc:sldChg chg="modSp">
        <pc:chgData name="Judson Santiago" userId="ebb108da2f256286" providerId="LiveId" clId="{2DF3116F-66BB-4296-A4E8-7A2D1CB39660}" dt="2019-06-01T18:33:18.329" v="6" actId="3064"/>
        <pc:sldMkLst>
          <pc:docMk/>
          <pc:sldMk cId="0" sldId="256"/>
        </pc:sldMkLst>
        <pc:spChg chg="mod">
          <ac:chgData name="Judson Santiago" userId="ebb108da2f256286" providerId="LiveId" clId="{2DF3116F-66BB-4296-A4E8-7A2D1CB39660}" dt="2019-06-01T18:33:18.329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2DF3116F-66BB-4296-A4E8-7A2D1CB39660}" dt="2019-06-01T19:40:39.648" v="474" actId="3064"/>
        <pc:sldMkLst>
          <pc:docMk/>
          <pc:sldMk cId="460992010" sldId="266"/>
        </pc:sldMkLst>
        <pc:spChg chg="mod">
          <ac:chgData name="Judson Santiago" userId="ebb108da2f256286" providerId="LiveId" clId="{2DF3116F-66BB-4296-A4E8-7A2D1CB39660}" dt="2019-06-01T18:40:17.723" v="90" actId="20577"/>
          <ac:spMkLst>
            <pc:docMk/>
            <pc:sldMk cId="460992010" sldId="266"/>
            <ac:spMk id="3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1T18:50:08.006" v="115" actId="6549"/>
          <ac:spMkLst>
            <pc:docMk/>
            <pc:sldMk cId="460992010" sldId="266"/>
            <ac:spMk id="4" creationId="{9E7A0F67-82FE-418A-BBE2-19A28FE3D22A}"/>
          </ac:spMkLst>
        </pc:spChg>
        <pc:spChg chg="add del mod">
          <ac:chgData name="Judson Santiago" userId="ebb108da2f256286" providerId="LiveId" clId="{2DF3116F-66BB-4296-A4E8-7A2D1CB39660}" dt="2019-06-01T18:45:52.305" v="104" actId="478"/>
          <ac:spMkLst>
            <pc:docMk/>
            <pc:sldMk cId="460992010" sldId="266"/>
            <ac:spMk id="6" creationId="{F9A70B23-DFA1-4140-87E3-B33799E88FEC}"/>
          </ac:spMkLst>
        </pc:spChg>
        <pc:spChg chg="add del mod">
          <ac:chgData name="Judson Santiago" userId="ebb108da2f256286" providerId="LiveId" clId="{2DF3116F-66BB-4296-A4E8-7A2D1CB39660}" dt="2019-06-01T18:45:50.274" v="103" actId="478"/>
          <ac:spMkLst>
            <pc:docMk/>
            <pc:sldMk cId="460992010" sldId="266"/>
            <ac:spMk id="8" creationId="{42AEF5DE-153B-4122-9F96-BDE309CCA814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9" creationId="{1EC75173-C337-4114-943A-068C8026065C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10" creationId="{DBA28EC3-1B07-434D-A2A4-018C15A86734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11" creationId="{44AFC461-4772-42C7-BFEF-2866DF77DE1F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12" creationId="{1F2ED113-5CC6-4FAA-BB2C-9A7B5D2860B8}"/>
          </ac:spMkLst>
        </pc:spChg>
        <pc:spChg chg="add del mod">
          <ac:chgData name="Judson Santiago" userId="ebb108da2f256286" providerId="LiveId" clId="{2DF3116F-66BB-4296-A4E8-7A2D1CB39660}" dt="2019-06-01T18:45:54.147" v="105" actId="478"/>
          <ac:spMkLst>
            <pc:docMk/>
            <pc:sldMk cId="460992010" sldId="266"/>
            <ac:spMk id="13" creationId="{2F703BD8-F695-4984-A2BF-1B9CAF32EC03}"/>
          </ac:spMkLst>
        </pc:spChg>
        <pc:spChg chg="add del mod">
          <ac:chgData name="Judson Santiago" userId="ebb108da2f256286" providerId="LiveId" clId="{2DF3116F-66BB-4296-A4E8-7A2D1CB39660}" dt="2019-06-01T18:45:56.019" v="106" actId="478"/>
          <ac:spMkLst>
            <pc:docMk/>
            <pc:sldMk cId="460992010" sldId="266"/>
            <ac:spMk id="16" creationId="{86086145-AFC1-4DCF-A34C-A21E42A644A4}"/>
          </ac:spMkLst>
        </pc:spChg>
        <pc:spChg chg="add mod">
          <ac:chgData name="Judson Santiago" userId="ebb108da2f256286" providerId="LiveId" clId="{2DF3116F-66BB-4296-A4E8-7A2D1CB39660}" dt="2019-06-01T18:53:47.632" v="122" actId="164"/>
          <ac:spMkLst>
            <pc:docMk/>
            <pc:sldMk cId="460992010" sldId="266"/>
            <ac:spMk id="17" creationId="{C4E10AFB-432F-476F-90E3-5459BA4DCDEA}"/>
          </ac:spMkLst>
        </pc:spChg>
        <pc:grpChg chg="add mod">
          <ac:chgData name="Judson Santiago" userId="ebb108da2f256286" providerId="LiveId" clId="{2DF3116F-66BB-4296-A4E8-7A2D1CB39660}" dt="2019-06-01T18:53:47.632" v="122" actId="164"/>
          <ac:grpSpMkLst>
            <pc:docMk/>
            <pc:sldMk cId="460992010" sldId="266"/>
            <ac:grpSpMk id="18" creationId="{AED989EE-2C2D-4FEC-91F0-1976D5F9B601}"/>
          </ac:grpSpMkLst>
        </pc:grp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5" creationId="{19B19174-E65A-4149-942D-442D918CDC92}"/>
          </ac:cxnSpMkLst>
        </pc:cxn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7" creationId="{47E40674-81BB-4433-8701-437B351D690B}"/>
          </ac:cxnSpMkLst>
        </pc:cxn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14" creationId="{D3871DF7-51D3-4838-AB7B-33197CF60B63}"/>
          </ac:cxnSpMkLst>
        </pc:cxn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15" creationId="{B7360F93-2ED7-4E37-9A45-6D9E6EF4B644}"/>
          </ac:cxnSpMkLst>
        </pc:cxnChg>
      </pc:sldChg>
      <pc:sldChg chg="addSp delSp modSp">
        <pc:chgData name="Judson Santiago" userId="ebb108da2f256286" providerId="LiveId" clId="{2DF3116F-66BB-4296-A4E8-7A2D1CB39660}" dt="2019-06-04T23:39:56.109" v="3630"/>
        <pc:sldMkLst>
          <pc:docMk/>
          <pc:sldMk cId="904695914" sldId="325"/>
        </pc:sldMkLst>
        <pc:spChg chg="mod">
          <ac:chgData name="Judson Santiago" userId="ebb108da2f256286" providerId="LiveId" clId="{2DF3116F-66BB-4296-A4E8-7A2D1CB39660}" dt="2019-06-02T06:48:31.803" v="1025" actId="2057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6:25.670" v="920" actId="20577"/>
          <ac:spMkLst>
            <pc:docMk/>
            <pc:sldMk cId="904695914" sldId="325"/>
            <ac:spMk id="3" creationId="{00000000-0000-0000-0000-000000000000}"/>
          </ac:spMkLst>
        </pc:spChg>
        <pc:grpChg chg="add del">
          <ac:chgData name="Judson Santiago" userId="ebb108da2f256286" providerId="LiveId" clId="{2DF3116F-66BB-4296-A4E8-7A2D1CB39660}" dt="2019-06-04T23:39:56.109" v="3630"/>
          <ac:grpSpMkLst>
            <pc:docMk/>
            <pc:sldMk cId="904695914" sldId="325"/>
            <ac:grpSpMk id="4" creationId="{6FCE2A92-2297-4C85-A95C-AE19CE2B9066}"/>
          </ac:grpSpMkLst>
        </pc:grpChg>
      </pc:sldChg>
      <pc:sldChg chg="addSp delSp modSp">
        <pc:chgData name="Judson Santiago" userId="ebb108da2f256286" providerId="LiveId" clId="{2DF3116F-66BB-4296-A4E8-7A2D1CB39660}" dt="2019-06-04T21:17:43.778" v="2079" actId="1076"/>
        <pc:sldMkLst>
          <pc:docMk/>
          <pc:sldMk cId="1109265082" sldId="326"/>
        </pc:sldMkLst>
        <pc:spChg chg="mod">
          <ac:chgData name="Judson Santiago" userId="ebb108da2f256286" providerId="LiveId" clId="{2DF3116F-66BB-4296-A4E8-7A2D1CB39660}" dt="2019-06-01T19:42:59.363" v="511" actId="20577"/>
          <ac:spMkLst>
            <pc:docMk/>
            <pc:sldMk cId="1109265082" sldId="326"/>
            <ac:spMk id="2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1:50.903" v="476" actId="478"/>
          <ac:spMkLst>
            <pc:docMk/>
            <pc:sldMk cId="1109265082" sldId="326"/>
            <ac:spMk id="4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17:43.778" v="2079" actId="1076"/>
          <ac:spMkLst>
            <pc:docMk/>
            <pc:sldMk cId="1109265082" sldId="326"/>
            <ac:spMk id="4" creationId="{8FAB3EE9-E99D-402D-8BDE-6CD55F1B16DD}"/>
          </ac:spMkLst>
        </pc:spChg>
        <pc:spChg chg="del">
          <ac:chgData name="Judson Santiago" userId="ebb108da2f256286" providerId="LiveId" clId="{2DF3116F-66BB-4296-A4E8-7A2D1CB39660}" dt="2019-06-01T19:41:50.903" v="476" actId="478"/>
          <ac:spMkLst>
            <pc:docMk/>
            <pc:sldMk cId="1109265082" sldId="326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2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3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3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3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34.351" v="485" actId="20577"/>
          <ac:spMkLst>
            <pc:docMk/>
            <pc:sldMk cId="1109265082" sldId="326"/>
            <ac:spMk id="3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50.122" v="510" actId="20577"/>
          <ac:spMkLst>
            <pc:docMk/>
            <pc:sldMk cId="1109265082" sldId="326"/>
            <ac:spMk id="4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1:50.903" v="476" actId="478"/>
          <ac:spMkLst>
            <pc:docMk/>
            <pc:sldMk cId="1109265082" sldId="326"/>
            <ac:spMk id="41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19:43:07.635" v="512" actId="1076"/>
          <ac:grpSpMkLst>
            <pc:docMk/>
            <pc:sldMk cId="1109265082" sldId="326"/>
            <ac:grpSpMk id="6" creationId="{4035C740-E950-450F-ACA7-F4E60B30F800}"/>
          </ac:grpSpMkLst>
        </pc:grpChg>
        <pc:grpChg chg="mod">
          <ac:chgData name="Judson Santiago" userId="ebb108da2f256286" providerId="LiveId" clId="{2DF3116F-66BB-4296-A4E8-7A2D1CB39660}" dt="2019-06-01T19:42:00.937" v="479" actId="164"/>
          <ac:grpSpMkLst>
            <pc:docMk/>
            <pc:sldMk cId="1109265082" sldId="326"/>
            <ac:grpSpMk id="24" creationId="{00000000-0000-0000-0000-000000000000}"/>
          </ac:grpSpMkLst>
        </pc:grpChg>
        <pc:cxnChg chg="mod">
          <ac:chgData name="Judson Santiago" userId="ebb108da2f256286" providerId="LiveId" clId="{2DF3116F-66BB-4296-A4E8-7A2D1CB39660}" dt="2019-06-01T19:42:00.937" v="479" actId="164"/>
          <ac:cxnSpMkLst>
            <pc:docMk/>
            <pc:sldMk cId="1109265082" sldId="326"/>
            <ac:cxnSpMk id="23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19:42:00.937" v="479" actId="164"/>
          <ac:cxnSpMkLst>
            <pc:docMk/>
            <pc:sldMk cId="1109265082" sldId="326"/>
            <ac:cxnSpMk id="28" creationId="{00000000-0000-0000-0000-000000000000}"/>
          </ac:cxnSpMkLst>
        </pc:cxnChg>
      </pc:sldChg>
      <pc:sldChg chg="addSp delSp modSp ord modNotesTx">
        <pc:chgData name="Judson Santiago" userId="ebb108da2f256286" providerId="LiveId" clId="{2DF3116F-66BB-4296-A4E8-7A2D1CB39660}" dt="2019-06-04T22:02:51.264" v="2700" actId="1076"/>
        <pc:sldMkLst>
          <pc:docMk/>
          <pc:sldMk cId="1248988640" sldId="327"/>
        </pc:sldMkLst>
        <pc:spChg chg="mod">
          <ac:chgData name="Judson Santiago" userId="ebb108da2f256286" providerId="LiveId" clId="{2DF3116F-66BB-4296-A4E8-7A2D1CB39660}" dt="2019-06-04T22:01:58.022" v="2690" actId="20577"/>
          <ac:spMkLst>
            <pc:docMk/>
            <pc:sldMk cId="1248988640" sldId="327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4T21:28:43.747" v="2183"/>
          <ac:spMkLst>
            <pc:docMk/>
            <pc:sldMk cId="1248988640" sldId="327"/>
            <ac:spMk id="3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1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37" creationId="{00000000-0000-0000-0000-000000000000}"/>
          </ac:spMkLst>
        </pc:spChg>
        <pc:spChg chg="add mod ord topLvl">
          <ac:chgData name="Judson Santiago" userId="ebb108da2f256286" providerId="LiveId" clId="{2DF3116F-66BB-4296-A4E8-7A2D1CB39660}" dt="2019-06-04T22:00:31.449" v="2679" actId="164"/>
          <ac:spMkLst>
            <pc:docMk/>
            <pc:sldMk cId="1248988640" sldId="327"/>
            <ac:spMk id="39" creationId="{A83970DE-587F-4D88-B8D7-368A066DA383}"/>
          </ac:spMkLst>
        </pc:spChg>
        <pc:spChg chg="add mod">
          <ac:chgData name="Judson Santiago" userId="ebb108da2f256286" providerId="LiveId" clId="{2DF3116F-66BB-4296-A4E8-7A2D1CB39660}" dt="2019-06-04T21:54:54.681" v="2633" actId="1582"/>
          <ac:spMkLst>
            <pc:docMk/>
            <pc:sldMk cId="1248988640" sldId="327"/>
            <ac:spMk id="40" creationId="{63F637E8-432B-4EFE-B02D-BE661B9F08C2}"/>
          </ac:spMkLst>
        </pc:spChg>
        <pc:spChg chg="add mod">
          <ac:chgData name="Judson Santiago" userId="ebb108da2f256286" providerId="LiveId" clId="{2DF3116F-66BB-4296-A4E8-7A2D1CB39660}" dt="2019-06-04T21:47:25.603" v="2571" actId="164"/>
          <ac:spMkLst>
            <pc:docMk/>
            <pc:sldMk cId="1248988640" sldId="327"/>
            <ac:spMk id="41" creationId="{5667C943-F005-47B9-AA35-A7811D83EC3F}"/>
          </ac:spMkLst>
        </pc:spChg>
        <pc:spChg chg="add mod topLvl">
          <ac:chgData name="Judson Santiago" userId="ebb108da2f256286" providerId="LiveId" clId="{2DF3116F-66BB-4296-A4E8-7A2D1CB39660}" dt="2019-06-04T22:00:31.449" v="2679" actId="164"/>
          <ac:spMkLst>
            <pc:docMk/>
            <pc:sldMk cId="1248988640" sldId="327"/>
            <ac:spMk id="42" creationId="{C47911CA-B9C3-48FC-8FF6-30BDC297A1AE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43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55:07.258" v="2634" actId="1582"/>
          <ac:spMkLst>
            <pc:docMk/>
            <pc:sldMk cId="1248988640" sldId="327"/>
            <ac:spMk id="46" creationId="{AFE5C298-514F-4757-B537-78A15E7BAD6B}"/>
          </ac:spMkLst>
        </pc:spChg>
        <pc:spChg chg="add mod">
          <ac:chgData name="Judson Santiago" userId="ebb108da2f256286" providerId="LiveId" clId="{2DF3116F-66BB-4296-A4E8-7A2D1CB39660}" dt="2019-06-04T21:53:24.278" v="2613" actId="164"/>
          <ac:spMkLst>
            <pc:docMk/>
            <pc:sldMk cId="1248988640" sldId="327"/>
            <ac:spMk id="47" creationId="{22BB9DD1-8FC6-4F14-B0D9-2B21FBBFD06F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4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2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3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54" creationId="{74CBE5DF-8279-4DF3-BA83-0AA212EDD653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5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6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8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9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60" creationId="{199776CB-B324-4DAF-9944-A4FA9125ACF9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2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3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4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5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66" creationId="{D0C1D0AB-D840-4117-BFA0-829A1F2B534F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8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9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70" creationId="{69620CAA-AB6D-4011-B2E0-1B8E661543B8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71" creationId="{9E03A050-68EA-4F33-ACA7-5717F853A82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73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74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75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4T22:02:36.332" v="2698" actId="1076"/>
          <ac:grpSpMkLst>
            <pc:docMk/>
            <pc:sldMk cId="1248988640" sldId="327"/>
            <ac:grpSpMk id="13" creationId="{A750535A-C6BA-47CE-9E82-9ABC71736CE9}"/>
          </ac:grpSpMkLst>
        </pc:grpChg>
        <pc:grpChg chg="add del mod">
          <ac:chgData name="Judson Santiago" userId="ebb108da2f256286" providerId="LiveId" clId="{2DF3116F-66BB-4296-A4E8-7A2D1CB39660}" dt="2019-06-04T22:00:00.667" v="2673" actId="165"/>
          <ac:grpSpMkLst>
            <pc:docMk/>
            <pc:sldMk cId="1248988640" sldId="327"/>
            <ac:grpSpMk id="14" creationId="{49F93811-A334-4F05-B840-07F37ABF60BE}"/>
          </ac:grpSpMkLst>
        </pc:grpChg>
        <pc:grpChg chg="add mod">
          <ac:chgData name="Judson Santiago" userId="ebb108da2f256286" providerId="LiveId" clId="{2DF3116F-66BB-4296-A4E8-7A2D1CB39660}" dt="2019-06-04T22:02:39.908" v="2699" actId="1076"/>
          <ac:grpSpMkLst>
            <pc:docMk/>
            <pc:sldMk cId="1248988640" sldId="327"/>
            <ac:grpSpMk id="17" creationId="{521266F3-8736-4F16-9CF3-EFA941A843F9}"/>
          </ac:grpSpMkLst>
        </pc:grpChg>
        <pc:grpChg chg="add mod">
          <ac:chgData name="Judson Santiago" userId="ebb108da2f256286" providerId="LiveId" clId="{2DF3116F-66BB-4296-A4E8-7A2D1CB39660}" dt="2019-06-04T22:02:51.264" v="2700" actId="1076"/>
          <ac:grpSpMkLst>
            <pc:docMk/>
            <pc:sldMk cId="1248988640" sldId="327"/>
            <ac:grpSpMk id="22" creationId="{59B2C626-F8B4-47B3-8EF3-7CEAAE278841}"/>
          </ac:grpSpMkLst>
        </pc:grpChg>
        <pc:grpChg chg="add mod">
          <ac:chgData name="Judson Santiago" userId="ebb108da2f256286" providerId="LiveId" clId="{2DF3116F-66BB-4296-A4E8-7A2D1CB39660}" dt="2019-06-04T22:02:30.091" v="2696" actId="1076"/>
          <ac:grpSpMkLst>
            <pc:docMk/>
            <pc:sldMk cId="1248988640" sldId="327"/>
            <ac:grpSpMk id="23" creationId="{B6998338-E314-4987-874D-37E2D3203596}"/>
          </ac:grpSpMkLst>
        </pc:grpChg>
        <pc:picChg chg="add del mod">
          <ac:chgData name="Judson Santiago" userId="ebb108da2f256286" providerId="LiveId" clId="{2DF3116F-66BB-4296-A4E8-7A2D1CB39660}" dt="2019-06-04T21:38:38.426" v="2399" actId="478"/>
          <ac:picMkLst>
            <pc:docMk/>
            <pc:sldMk cId="1248988640" sldId="327"/>
            <ac:picMk id="5" creationId="{F29DD872-DBD1-49E2-8912-6600F88EF992}"/>
          </ac:picMkLst>
        </pc:picChg>
        <pc:picChg chg="add mod">
          <ac:chgData name="Judson Santiago" userId="ebb108da2f256286" providerId="LiveId" clId="{2DF3116F-66BB-4296-A4E8-7A2D1CB39660}" dt="2019-06-04T21:47:25.603" v="2571" actId="164"/>
          <ac:picMkLst>
            <pc:docMk/>
            <pc:sldMk cId="1248988640" sldId="327"/>
            <ac:picMk id="7" creationId="{5C6D16EA-6F64-454F-A0E8-B24D456BD0EF}"/>
          </ac:picMkLst>
        </pc:picChg>
        <pc:picChg chg="add del mod">
          <ac:chgData name="Judson Santiago" userId="ebb108da2f256286" providerId="LiveId" clId="{2DF3116F-66BB-4296-A4E8-7A2D1CB39660}" dt="2019-06-04T21:59:55.937" v="2672" actId="478"/>
          <ac:picMkLst>
            <pc:docMk/>
            <pc:sldMk cId="1248988640" sldId="327"/>
            <ac:picMk id="9" creationId="{298400A1-A03E-415D-A918-0ED5DB448FAA}"/>
          </ac:picMkLst>
        </pc:picChg>
        <pc:picChg chg="add mod">
          <ac:chgData name="Judson Santiago" userId="ebb108da2f256286" providerId="LiveId" clId="{2DF3116F-66BB-4296-A4E8-7A2D1CB39660}" dt="2019-06-04T22:02:25.944" v="2695" actId="164"/>
          <ac:picMkLst>
            <pc:docMk/>
            <pc:sldMk cId="1248988640" sldId="327"/>
            <ac:picMk id="12" creationId="{4E3AD447-D9EA-4159-8BB4-BBF417A27F60}"/>
          </ac:picMkLst>
        </pc:picChg>
        <pc:picChg chg="add del mod modCrop">
          <ac:chgData name="Judson Santiago" userId="ebb108da2f256286" providerId="LiveId" clId="{2DF3116F-66BB-4296-A4E8-7A2D1CB39660}" dt="2019-06-04T21:53:24.278" v="2613" actId="164"/>
          <ac:picMkLst>
            <pc:docMk/>
            <pc:sldMk cId="1248988640" sldId="327"/>
            <ac:picMk id="16" creationId="{2A5F1534-9E6B-4BAE-B476-35D4F8BB30B0}"/>
          </ac:picMkLst>
        </pc:picChg>
        <pc:picChg chg="add del mod">
          <ac:chgData name="Judson Santiago" userId="ebb108da2f256286" providerId="LiveId" clId="{2DF3116F-66BB-4296-A4E8-7A2D1CB39660}" dt="2019-06-04T21:58:46.019" v="2666" actId="931"/>
          <ac:picMkLst>
            <pc:docMk/>
            <pc:sldMk cId="1248988640" sldId="327"/>
            <ac:picMk id="19" creationId="{2600DF55-E2FC-4C36-8D4A-CE81719AEB46}"/>
          </ac:picMkLst>
        </pc:picChg>
        <pc:picChg chg="add mod">
          <ac:chgData name="Judson Santiago" userId="ebb108da2f256286" providerId="LiveId" clId="{2DF3116F-66BB-4296-A4E8-7A2D1CB39660}" dt="2019-06-04T22:00:31.449" v="2679" actId="164"/>
          <ac:picMkLst>
            <pc:docMk/>
            <pc:sldMk cId="1248988640" sldId="327"/>
            <ac:picMk id="21" creationId="{6ED17065-7280-401B-B81C-58CB60953290}"/>
          </ac:picMkLst>
        </pc:picChg>
        <pc:picChg chg="add del mod">
          <ac:chgData name="Judson Santiago" userId="ebb108da2f256286" providerId="LiveId" clId="{2DF3116F-66BB-4296-A4E8-7A2D1CB39660}" dt="2019-06-04T21:36:11.971" v="2395" actId="478"/>
          <ac:picMkLst>
            <pc:docMk/>
            <pc:sldMk cId="1248988640" sldId="327"/>
            <ac:picMk id="29" creationId="{351918EE-7440-4A76-9E3A-6C8DD92ED607}"/>
          </ac:picMkLst>
        </pc:picChg>
        <pc:cxnChg chg="del mod">
          <ac:chgData name="Judson Santiago" userId="ebb108da2f256286" providerId="LiveId" clId="{2DF3116F-66BB-4296-A4E8-7A2D1CB39660}" dt="2019-06-04T21:29:44.871" v="2293" actId="478"/>
          <ac:cxnSpMkLst>
            <pc:docMk/>
            <pc:sldMk cId="1248988640" sldId="327"/>
            <ac:cxnSpMk id="38" creationId="{00000000-0000-0000-0000-000000000000}"/>
          </ac:cxnSpMkLst>
        </pc:cxnChg>
      </pc:sldChg>
      <pc:sldChg chg="addSp modSp ord">
        <pc:chgData name="Judson Santiago" userId="ebb108da2f256286" providerId="LiveId" clId="{2DF3116F-66BB-4296-A4E8-7A2D1CB39660}" dt="2019-06-04T21:12:37.111" v="1876"/>
        <pc:sldMkLst>
          <pc:docMk/>
          <pc:sldMk cId="2420297589" sldId="328"/>
        </pc:sldMkLst>
        <pc:spChg chg="mod">
          <ac:chgData name="Judson Santiago" userId="ebb108da2f256286" providerId="LiveId" clId="{2DF3116F-66BB-4296-A4E8-7A2D1CB39660}" dt="2019-06-01T20:52:31.486" v="615" actId="20577"/>
          <ac:spMkLst>
            <pc:docMk/>
            <pc:sldMk cId="2420297589" sldId="328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1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49.071" v="610" actId="1076"/>
          <ac:spMkLst>
            <pc:docMk/>
            <pc:sldMk cId="2420297589" sldId="328"/>
            <ac:spMk id="1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2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0:52.073" v="602" actId="1076"/>
          <ac:spMkLst>
            <pc:docMk/>
            <pc:sldMk cId="2420297589" sldId="328"/>
            <ac:spMk id="2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2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00.772" v="603" actId="1076"/>
          <ac:spMkLst>
            <pc:docMk/>
            <pc:sldMk cId="2420297589" sldId="328"/>
            <ac:spMk id="2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13.881" v="605" actId="1076"/>
          <ac:spMkLst>
            <pc:docMk/>
            <pc:sldMk cId="2420297589" sldId="328"/>
            <ac:spMk id="2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11.296" v="604" actId="1076"/>
          <ac:spMkLst>
            <pc:docMk/>
            <pc:sldMk cId="2420297589" sldId="328"/>
            <ac:spMk id="2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2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36.780" v="609" actId="1076"/>
          <ac:spMkLst>
            <pc:docMk/>
            <pc:sldMk cId="2420297589" sldId="328"/>
            <ac:spMk id="3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23.498" v="606" actId="1076"/>
          <ac:spMkLst>
            <pc:docMk/>
            <pc:sldMk cId="2420297589" sldId="328"/>
            <ac:spMk id="3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3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4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4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5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51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0:52:11.153" v="613" actId="1076"/>
          <ac:grpSpMkLst>
            <pc:docMk/>
            <pc:sldMk cId="2420297589" sldId="328"/>
            <ac:grpSpMk id="5" creationId="{762CD67A-534A-4724-8F84-F628155108AA}"/>
          </ac:grpSpMkLst>
        </pc:grpChg>
        <pc:grpChg chg="add mod">
          <ac:chgData name="Judson Santiago" userId="ebb108da2f256286" providerId="LiveId" clId="{2DF3116F-66BB-4296-A4E8-7A2D1CB39660}" dt="2019-06-01T20:52:00.135" v="611" actId="1076"/>
          <ac:grpSpMkLst>
            <pc:docMk/>
            <pc:sldMk cId="2420297589" sldId="328"/>
            <ac:grpSpMk id="6" creationId="{43F231A5-3DF2-4DA4-AE8A-197A7EBE3463}"/>
          </ac:grpSpMkLst>
        </pc:grpChg>
        <pc:cxnChg chg="mod">
          <ac:chgData name="Judson Santiago" userId="ebb108da2f256286" providerId="LiveId" clId="{2DF3116F-66BB-4296-A4E8-7A2D1CB39660}" dt="2019-06-01T20:50:44.112" v="600" actId="14100"/>
          <ac:cxnSpMkLst>
            <pc:docMk/>
            <pc:sldMk cId="2420297589" sldId="328"/>
            <ac:cxnSpMk id="4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0:50:48.952" v="601" actId="14100"/>
          <ac:cxnSpMkLst>
            <pc:docMk/>
            <pc:sldMk cId="2420297589" sldId="328"/>
            <ac:cxnSpMk id="20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0:47:25.111" v="572" actId="164"/>
          <ac:cxnSpMkLst>
            <pc:docMk/>
            <pc:sldMk cId="2420297589" sldId="328"/>
            <ac:cxnSpMk id="38" creationId="{00000000-0000-0000-0000-000000000000}"/>
          </ac:cxnSpMkLst>
        </pc:cxnChg>
      </pc:sldChg>
      <pc:sldChg chg="addSp modSp del">
        <pc:chgData name="Judson Santiago" userId="ebb108da2f256286" providerId="LiveId" clId="{2DF3116F-66BB-4296-A4E8-7A2D1CB39660}" dt="2019-06-04T21:07:14.192" v="1848" actId="2696"/>
        <pc:sldMkLst>
          <pc:docMk/>
          <pc:sldMk cId="2859738632" sldId="329"/>
        </pc:sldMkLst>
        <pc:spChg chg="mod">
          <ac:chgData name="Judson Santiago" userId="ebb108da2f256286" providerId="LiveId" clId="{2DF3116F-66BB-4296-A4E8-7A2D1CB39660}" dt="2019-06-01T21:01:36.392" v="641" actId="6549"/>
          <ac:spMkLst>
            <pc:docMk/>
            <pc:sldMk cId="2859738632" sldId="329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1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1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2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3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3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3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23.271" v="649" actId="14100"/>
          <ac:spMkLst>
            <pc:docMk/>
            <pc:sldMk cId="2859738632" sldId="329"/>
            <ac:spMk id="3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3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36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01:13.437" v="636" actId="1076"/>
          <ac:grpSpMkLst>
            <pc:docMk/>
            <pc:sldMk cId="2859738632" sldId="329"/>
            <ac:grpSpMk id="6" creationId="{CDBAA334-EA27-4B57-9960-50C1ED6C3262}"/>
          </ac:grpSpMkLst>
        </pc:grpChg>
        <pc:grpChg chg="add mod">
          <ac:chgData name="Judson Santiago" userId="ebb108da2f256286" providerId="LiveId" clId="{2DF3116F-66BB-4296-A4E8-7A2D1CB39660}" dt="2019-06-01T21:01:52.547" v="645" actId="1076"/>
          <ac:grpSpMkLst>
            <pc:docMk/>
            <pc:sldMk cId="2859738632" sldId="329"/>
            <ac:grpSpMk id="7" creationId="{EEF62B1A-46D3-472A-8608-1AEFCD4491A6}"/>
          </ac:grpSpMkLst>
        </pc:grpChg>
        <pc:cxnChg chg="mod">
          <ac:chgData name="Judson Santiago" userId="ebb108da2f256286" providerId="LiveId" clId="{2DF3116F-66BB-4296-A4E8-7A2D1CB39660}" dt="2019-06-01T21:01:07.351" v="634" actId="164"/>
          <ac:cxnSpMkLst>
            <pc:docMk/>
            <pc:sldMk cId="2859738632" sldId="329"/>
            <ac:cxnSpMk id="4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01:07.351" v="634" actId="164"/>
          <ac:cxnSpMkLst>
            <pc:docMk/>
            <pc:sldMk cId="2859738632" sldId="329"/>
            <ac:cxnSpMk id="20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03:15.999" v="661" actId="1076"/>
          <ac:cxnSpMkLst>
            <pc:docMk/>
            <pc:sldMk cId="2859738632" sldId="329"/>
            <ac:cxnSpMk id="33" creationId="{00000000-0000-0000-0000-000000000000}"/>
          </ac:cxnSpMkLst>
        </pc:cxnChg>
      </pc:sldChg>
      <pc:sldChg chg="addSp modSp del">
        <pc:chgData name="Judson Santiago" userId="ebb108da2f256286" providerId="LiveId" clId="{2DF3116F-66BB-4296-A4E8-7A2D1CB39660}" dt="2019-06-04T21:21:40.281" v="2107" actId="2696"/>
        <pc:sldMkLst>
          <pc:docMk/>
          <pc:sldMk cId="2866408611" sldId="330"/>
        </pc:sldMkLst>
        <pc:spChg chg="mod">
          <ac:chgData name="Judson Santiago" userId="ebb108da2f256286" providerId="LiveId" clId="{2DF3116F-66BB-4296-A4E8-7A2D1CB39660}" dt="2019-06-04T19:52:55.860" v="1037" actId="20577"/>
          <ac:spMkLst>
            <pc:docMk/>
            <pc:sldMk cId="2866408611" sldId="330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46.994" v="666" actId="208"/>
          <ac:spMkLst>
            <pc:docMk/>
            <pc:sldMk cId="2866408611" sldId="330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46.994" v="666" actId="208"/>
          <ac:spMkLst>
            <pc:docMk/>
            <pc:sldMk cId="2866408611" sldId="330"/>
            <ac:spMk id="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9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04:29.894" v="664" actId="164"/>
          <ac:grpSpMkLst>
            <pc:docMk/>
            <pc:sldMk cId="2866408611" sldId="330"/>
            <ac:grpSpMk id="4" creationId="{DF312EC6-74B6-4EFA-BC1F-B6ACB028C0C1}"/>
          </ac:grpSpMkLst>
        </pc:grpChg>
        <pc:grpChg chg="add mod">
          <ac:chgData name="Judson Santiago" userId="ebb108da2f256286" providerId="LiveId" clId="{2DF3116F-66BB-4296-A4E8-7A2D1CB39660}" dt="2019-06-01T21:04:35.471" v="665" actId="164"/>
          <ac:grpSpMkLst>
            <pc:docMk/>
            <pc:sldMk cId="2866408611" sldId="330"/>
            <ac:grpSpMk id="7" creationId="{48463540-DA70-48D8-8C35-E4A34E5DC84D}"/>
          </ac:grpSpMkLst>
        </pc:grpChg>
        <pc:cxnChg chg="mod">
          <ac:chgData name="Judson Santiago" userId="ebb108da2f256286" providerId="LiveId" clId="{2DF3116F-66BB-4296-A4E8-7A2D1CB39660}" dt="2019-06-01T21:04:29.894" v="664" actId="164"/>
          <ac:cxnSpMkLst>
            <pc:docMk/>
            <pc:sldMk cId="2866408611" sldId="330"/>
            <ac:cxnSpMk id="14" creationId="{00000000-0000-0000-0000-000000000000}"/>
          </ac:cxnSpMkLst>
        </pc:cxnChg>
      </pc:sldChg>
      <pc:sldChg chg="modSp ord">
        <pc:chgData name="Judson Santiago" userId="ebb108da2f256286" providerId="LiveId" clId="{2DF3116F-66BB-4296-A4E8-7A2D1CB39660}" dt="2019-06-04T21:28:11.011" v="2182"/>
        <pc:sldMkLst>
          <pc:docMk/>
          <pc:sldMk cId="688013266" sldId="331"/>
        </pc:sldMkLst>
        <pc:spChg chg="mod">
          <ac:chgData name="Judson Santiago" userId="ebb108da2f256286" providerId="LiveId" clId="{2DF3116F-66BB-4296-A4E8-7A2D1CB39660}" dt="2019-06-02T06:40:02.099" v="922" actId="1076"/>
          <ac:spMkLst>
            <pc:docMk/>
            <pc:sldMk cId="688013266" sldId="331"/>
            <ac:spMk id="65" creationId="{00000000-0000-0000-0000-000000000000}"/>
          </ac:spMkLst>
        </pc:spChg>
      </pc:sldChg>
      <pc:sldChg chg="ord">
        <pc:chgData name="Judson Santiago" userId="ebb108da2f256286" providerId="LiveId" clId="{2DF3116F-66BB-4296-A4E8-7A2D1CB39660}" dt="2019-06-04T21:28:11.011" v="2182"/>
        <pc:sldMkLst>
          <pc:docMk/>
          <pc:sldMk cId="4139913307" sldId="332"/>
        </pc:sldMkLst>
      </pc:sldChg>
      <pc:sldChg chg="modSp">
        <pc:chgData name="Judson Santiago" userId="ebb108da2f256286" providerId="LiveId" clId="{2DF3116F-66BB-4296-A4E8-7A2D1CB39660}" dt="2019-06-01T21:09:08.160" v="684" actId="1076"/>
        <pc:sldMkLst>
          <pc:docMk/>
          <pc:sldMk cId="1525901002" sldId="333"/>
        </pc:sldMkLst>
        <pc:spChg chg="mod">
          <ac:chgData name="Judson Santiago" userId="ebb108da2f256286" providerId="LiveId" clId="{2DF3116F-66BB-4296-A4E8-7A2D1CB39660}" dt="2019-06-01T21:06:35.317" v="674" actId="6549"/>
          <ac:spMkLst>
            <pc:docMk/>
            <pc:sldMk cId="1525901002" sldId="333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10" creationId="{00000000-0000-0000-0000-000000000000}"/>
          </ac:spMkLst>
        </pc:spChg>
      </pc:sldChg>
      <pc:sldChg chg="addSp modSp modNotesTx">
        <pc:chgData name="Judson Santiago" userId="ebb108da2f256286" providerId="LiveId" clId="{2DF3116F-66BB-4296-A4E8-7A2D1CB39660}" dt="2019-06-04T21:25:41.938" v="2180" actId="12788"/>
        <pc:sldMkLst>
          <pc:docMk/>
          <pc:sldMk cId="3055251702" sldId="334"/>
        </pc:sldMkLst>
        <pc:spChg chg="mod">
          <ac:chgData name="Judson Santiago" userId="ebb108da2f256286" providerId="LiveId" clId="{2DF3116F-66BB-4296-A4E8-7A2D1CB39660}" dt="2019-06-04T21:24:27.396" v="2152" actId="20577"/>
          <ac:spMkLst>
            <pc:docMk/>
            <pc:sldMk cId="3055251702" sldId="334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2:08.751" v="729" actId="164"/>
          <ac:spMkLst>
            <pc:docMk/>
            <pc:sldMk cId="3055251702" sldId="334"/>
            <ac:spMk id="4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25:36.885" v="2179" actId="164"/>
          <ac:spMkLst>
            <pc:docMk/>
            <pc:sldMk cId="3055251702" sldId="334"/>
            <ac:spMk id="7" creationId="{051A7A11-6AF0-4556-8EAF-EDA61331936B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1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5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4T21:25:41.938" v="2180" actId="12788"/>
          <ac:grpSpMkLst>
            <pc:docMk/>
            <pc:sldMk cId="3055251702" sldId="334"/>
            <ac:grpSpMk id="5" creationId="{042A0BF1-A14D-4F8B-83B9-402E1748D7AB}"/>
          </ac:grpSpMkLst>
        </pc:grpChg>
        <pc:grpChg chg="add mod">
          <ac:chgData name="Judson Santiago" userId="ebb108da2f256286" providerId="LiveId" clId="{2DF3116F-66BB-4296-A4E8-7A2D1CB39660}" dt="2019-06-04T21:25:41.938" v="2180" actId="12788"/>
          <ac:grpSpMkLst>
            <pc:docMk/>
            <pc:sldMk cId="3055251702" sldId="334"/>
            <ac:grpSpMk id="9" creationId="{40103702-3335-4BD6-ADA5-F734A075680E}"/>
          </ac:grpSpMkLst>
        </pc:grp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6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8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0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1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2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3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4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5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7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8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6:16.818" v="802" actId="208"/>
          <ac:cxnSpMkLst>
            <pc:docMk/>
            <pc:sldMk cId="3055251702" sldId="334"/>
            <ac:cxnSpMk id="20" creationId="{00000000-0000-0000-0000-000000000000}"/>
          </ac:cxnSpMkLst>
        </pc:cxnChg>
      </pc:sldChg>
      <pc:sldChg chg="addSp delSp modSp del">
        <pc:chgData name="Judson Santiago" userId="ebb108da2f256286" providerId="LiveId" clId="{2DF3116F-66BB-4296-A4E8-7A2D1CB39660}" dt="2019-06-04T23:15:41.302" v="3454" actId="2696"/>
        <pc:sldMkLst>
          <pc:docMk/>
          <pc:sldMk cId="1619046900" sldId="335"/>
        </pc:sldMkLst>
        <pc:spChg chg="del">
          <ac:chgData name="Judson Santiago" userId="ebb108da2f256286" providerId="LiveId" clId="{2DF3116F-66BB-4296-A4E8-7A2D1CB39660}" dt="2019-06-01T21:28:48.005" v="812" actId="478"/>
          <ac:spMkLst>
            <pc:docMk/>
            <pc:sldMk cId="1619046900" sldId="335"/>
            <ac:spMk id="4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8:45.048" v="809" actId="478"/>
          <ac:spMkLst>
            <pc:docMk/>
            <pc:sldMk cId="1619046900" sldId="335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1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8:40.184" v="807" actId="478"/>
          <ac:spMkLst>
            <pc:docMk/>
            <pc:sldMk cId="1619046900" sldId="335"/>
            <ac:spMk id="1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8:40.924" v="808" actId="478"/>
          <ac:spMkLst>
            <pc:docMk/>
            <pc:sldMk cId="1619046900" sldId="335"/>
            <ac:spMk id="1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19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3" creationId="{D763BBEA-5A53-4082-B06B-AA49B3E41F4D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5" creationId="{46A80BF5-EC8E-473D-B5A8-295ED92B7A04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6" creationId="{5B92C64B-9594-4341-872B-A0BA51BE2D10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7" creationId="{59D9FD99-B446-4680-95C2-2E5D5BE32373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31" creationId="{645EE6A3-A287-4DAD-B29A-15A57F8E663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3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9:09.984" v="824" actId="478"/>
          <ac:spMkLst>
            <pc:docMk/>
            <pc:sldMk cId="1619046900" sldId="335"/>
            <ac:spMk id="43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29:32.627" v="834" actId="164"/>
          <ac:grpSpMkLst>
            <pc:docMk/>
            <pc:sldMk cId="1619046900" sldId="335"/>
            <ac:grpSpMk id="6" creationId="{73E06300-D850-47FB-9526-C783758FC078}"/>
          </ac:grpSpMkLst>
        </pc:grpChg>
        <pc:grpChg chg="add del mod">
          <ac:chgData name="Judson Santiago" userId="ebb108da2f256286" providerId="LiveId" clId="{2DF3116F-66BB-4296-A4E8-7A2D1CB39660}" dt="2019-06-01T21:29:27.747" v="833" actId="165"/>
          <ac:grpSpMkLst>
            <pc:docMk/>
            <pc:sldMk cId="1619046900" sldId="335"/>
            <ac:grpSpMk id="20" creationId="{1076B300-82C7-4F67-9FDE-2D8763637288}"/>
          </ac:grpSpMkLst>
        </pc:grpChg>
        <pc:cxnChg chg="del mod">
          <ac:chgData name="Judson Santiago" userId="ebb108da2f256286" providerId="LiveId" clId="{2DF3116F-66BB-4296-A4E8-7A2D1CB39660}" dt="2019-06-01T21:28:47.064" v="811" actId="478"/>
          <ac:cxnSpMkLst>
            <pc:docMk/>
            <pc:sldMk cId="1619046900" sldId="335"/>
            <ac:cxnSpMk id="7" creationId="{00000000-0000-0000-0000-000000000000}"/>
          </ac:cxnSpMkLst>
        </pc:cxnChg>
        <pc:cxnChg chg="del mod">
          <ac:chgData name="Judson Santiago" userId="ebb108da2f256286" providerId="LiveId" clId="{2DF3116F-66BB-4296-A4E8-7A2D1CB39660}" dt="2019-06-01T21:28:45.817" v="810" actId="478"/>
          <ac:cxnSpMkLst>
            <pc:docMk/>
            <pc:sldMk cId="1619046900" sldId="335"/>
            <ac:cxnSpMk id="9" creationId="{00000000-0000-0000-0000-000000000000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21" creationId="{2AD967FE-BDB4-42F7-9F9B-8659BCC2ADCA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22" creationId="{868D54B9-6711-41DD-9A91-31FE45EDC027}"/>
          </ac:cxnSpMkLst>
        </pc:cxnChg>
        <pc:cxnChg chg="del mod">
          <ac:chgData name="Judson Santiago" userId="ebb108da2f256286" providerId="LiveId" clId="{2DF3116F-66BB-4296-A4E8-7A2D1CB39660}" dt="2019-06-01T21:28:38.904" v="806" actId="478"/>
          <ac:cxnSpMkLst>
            <pc:docMk/>
            <pc:sldMk cId="1619046900" sldId="335"/>
            <ac:cxnSpMk id="24" creationId="{00000000-0000-0000-0000-000000000000}"/>
          </ac:cxnSpMkLst>
        </pc:cxnChg>
        <pc:cxnChg chg="del mod">
          <ac:chgData name="Judson Santiago" userId="ebb108da2f256286" providerId="LiveId" clId="{2DF3116F-66BB-4296-A4E8-7A2D1CB39660}" dt="2019-06-01T21:28:38.054" v="805" actId="478"/>
          <ac:cxnSpMkLst>
            <pc:docMk/>
            <pc:sldMk cId="1619046900" sldId="335"/>
            <ac:cxnSpMk id="28" creationId="{00000000-0000-0000-0000-000000000000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29" creationId="{4D92BA0A-09BD-46A0-A1EB-FDF0A263AFFA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30" creationId="{178F23F8-3A7C-4619-BA93-0B76E2D783F6}"/>
          </ac:cxnSpMkLst>
        </pc:cxnChg>
        <pc:cxnChg chg="mod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42" creationId="{00000000-0000-0000-0000-000000000000}"/>
          </ac:cxnSpMkLst>
        </pc:cxnChg>
      </pc:sldChg>
      <pc:sldChg chg="addSp modSp ord">
        <pc:chgData name="Judson Santiago" userId="ebb108da2f256286" providerId="LiveId" clId="{2DF3116F-66BB-4296-A4E8-7A2D1CB39660}" dt="2019-06-04T21:31:14.948" v="2331" actId="20577"/>
        <pc:sldMkLst>
          <pc:docMk/>
          <pc:sldMk cId="4012501003" sldId="336"/>
        </pc:sldMkLst>
        <pc:spChg chg="mod">
          <ac:chgData name="Judson Santiago" userId="ebb108da2f256286" providerId="LiveId" clId="{2DF3116F-66BB-4296-A4E8-7A2D1CB39660}" dt="2019-06-04T21:30:41.146" v="2326"/>
          <ac:spMkLst>
            <pc:docMk/>
            <pc:sldMk cId="4012501003" sldId="336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2:16.011" v="892" actId="2085"/>
          <ac:spMkLst>
            <pc:docMk/>
            <pc:sldMk cId="4012501003" sldId="336"/>
            <ac:spMk id="1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55.948" v="889" actId="14100"/>
          <ac:spMkLst>
            <pc:docMk/>
            <pc:sldMk cId="4012501003" sldId="336"/>
            <ac:spMk id="1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4T21:31:14.948" v="2331" actId="20577"/>
          <ac:spMkLst>
            <pc:docMk/>
            <pc:sldMk cId="4012501003" sldId="336"/>
            <ac:spMk id="13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31:37.646" v="887" actId="1076"/>
          <ac:grpSpMkLst>
            <pc:docMk/>
            <pc:sldMk cId="4012501003" sldId="336"/>
            <ac:grpSpMk id="10" creationId="{04DCBC02-4DC9-48C9-9126-4D06236C8E78}"/>
          </ac:grpSpMkLst>
        </pc:grpChg>
        <pc:grpChg chg="add mod">
          <ac:chgData name="Judson Santiago" userId="ebb108da2f256286" providerId="LiveId" clId="{2DF3116F-66BB-4296-A4E8-7A2D1CB39660}" dt="2019-06-01T21:32:07.298" v="891" actId="1076"/>
          <ac:grpSpMkLst>
            <pc:docMk/>
            <pc:sldMk cId="4012501003" sldId="336"/>
            <ac:grpSpMk id="14" creationId="{8A2673FD-D7CE-4946-9265-84D4AA2A6F7F}"/>
          </ac:grpSpMkLst>
        </pc:grpChg>
        <pc:cxnChg chg="mod">
          <ac:chgData name="Judson Santiago" userId="ebb108da2f256286" providerId="LiveId" clId="{2DF3116F-66BB-4296-A4E8-7A2D1CB39660}" dt="2019-06-01T21:31:24.725" v="885" actId="164"/>
          <ac:cxnSpMkLst>
            <pc:docMk/>
            <pc:sldMk cId="4012501003" sldId="336"/>
            <ac:cxnSpMk id="9" creationId="{00000000-0000-0000-0000-000000000000}"/>
          </ac:cxnSpMkLst>
        </pc:cxnChg>
      </pc:sldChg>
      <pc:sldChg chg="modSp ord">
        <pc:chgData name="Judson Santiago" userId="ebb108da2f256286" providerId="LiveId" clId="{2DF3116F-66BB-4296-A4E8-7A2D1CB39660}" dt="2019-06-04T21:28:11.011" v="2182"/>
        <pc:sldMkLst>
          <pc:docMk/>
          <pc:sldMk cId="4251694275" sldId="337"/>
        </pc:sldMkLst>
        <pc:spChg chg="mod">
          <ac:chgData name="Judson Santiago" userId="ebb108da2f256286" providerId="LiveId" clId="{2DF3116F-66BB-4296-A4E8-7A2D1CB39660}" dt="2019-06-02T06:41:42.435" v="924" actId="1076"/>
          <ac:spMkLst>
            <pc:docMk/>
            <pc:sldMk cId="4251694275" sldId="337"/>
            <ac:spMk id="65" creationId="{00000000-0000-0000-0000-000000000000}"/>
          </ac:spMkLst>
        </pc:spChg>
      </pc:sldChg>
      <pc:sldChg chg="ord">
        <pc:chgData name="Judson Santiago" userId="ebb108da2f256286" providerId="LiveId" clId="{2DF3116F-66BB-4296-A4E8-7A2D1CB39660}" dt="2019-06-04T21:28:11.011" v="2182"/>
        <pc:sldMkLst>
          <pc:docMk/>
          <pc:sldMk cId="4220507151" sldId="338"/>
        </pc:sldMkLst>
      </pc:sldChg>
      <pc:sldChg chg="addSp delSp modSp ord modNotesTx">
        <pc:chgData name="Judson Santiago" userId="ebb108da2f256286" providerId="LiveId" clId="{2DF3116F-66BB-4296-A4E8-7A2D1CB39660}" dt="2019-06-04T22:04:48.161" v="2702"/>
        <pc:sldMkLst>
          <pc:docMk/>
          <pc:sldMk cId="958028173" sldId="339"/>
        </pc:sldMkLst>
        <pc:spChg chg="mod">
          <ac:chgData name="Judson Santiago" userId="ebb108da2f256286" providerId="LiveId" clId="{2DF3116F-66BB-4296-A4E8-7A2D1CB39660}" dt="2019-06-02T06:45:09.557" v="932" actId="108"/>
          <ac:spMkLst>
            <pc:docMk/>
            <pc:sldMk cId="958028173" sldId="339"/>
            <ac:spMk id="78" creationId="{00000000-0000-0000-0000-000000000000}"/>
          </ac:spMkLst>
        </pc:spChg>
        <pc:grpChg chg="add del">
          <ac:chgData name="Judson Santiago" userId="ebb108da2f256286" providerId="LiveId" clId="{2DF3116F-66BB-4296-A4E8-7A2D1CB39660}" dt="2019-06-04T22:04:48.161" v="2702"/>
          <ac:grpSpMkLst>
            <pc:docMk/>
            <pc:sldMk cId="958028173" sldId="339"/>
            <ac:grpSpMk id="27" creationId="{921FC433-D697-49D7-8AA7-D7BD6EC648EA}"/>
          </ac:grpSpMkLst>
        </pc:grpChg>
      </pc:sldChg>
      <pc:sldChg chg="addSp delSp modSp add">
        <pc:chgData name="Judson Santiago" userId="ebb108da2f256286" providerId="LiveId" clId="{2DF3116F-66BB-4296-A4E8-7A2D1CB39660}" dt="2019-06-04T23:15:02.820" v="3453" actId="113"/>
        <pc:sldMkLst>
          <pc:docMk/>
          <pc:sldMk cId="1373478287" sldId="340"/>
        </pc:sldMkLst>
        <pc:spChg chg="mod ord">
          <ac:chgData name="Judson Santiago" userId="ebb108da2f256286" providerId="LiveId" clId="{2DF3116F-66BB-4296-A4E8-7A2D1CB39660}" dt="2019-06-04T21:13:24.974" v="1902" actId="20577"/>
          <ac:spMkLst>
            <pc:docMk/>
            <pc:sldMk cId="1373478287" sldId="340"/>
            <ac:spMk id="3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19:39:22.498" v="458" actId="3064"/>
          <ac:spMkLst>
            <pc:docMk/>
            <pc:sldMk cId="1373478287" sldId="340"/>
            <ac:spMk id="7" creationId="{AD491C6C-161E-41E0-B845-C2C6FBDA7765}"/>
          </ac:spMkLst>
        </pc:spChg>
        <pc:spChg chg="mod topLvl">
          <ac:chgData name="Judson Santiago" userId="ebb108da2f256286" providerId="LiveId" clId="{2DF3116F-66BB-4296-A4E8-7A2D1CB39660}" dt="2019-06-01T19:39:22.498" v="458" actId="3064"/>
          <ac:spMkLst>
            <pc:docMk/>
            <pc:sldMk cId="1373478287" sldId="340"/>
            <ac:spMk id="8" creationId="{F2911D07-EA52-4ADA-9115-3F077095AE18}"/>
          </ac:spMkLst>
        </pc:spChg>
        <pc:spChg chg="mod topLvl">
          <ac:chgData name="Judson Santiago" userId="ebb108da2f256286" providerId="LiveId" clId="{2DF3116F-66BB-4296-A4E8-7A2D1CB39660}" dt="2019-06-01T19:39:45.684" v="463" actId="3064"/>
          <ac:spMkLst>
            <pc:docMk/>
            <pc:sldMk cId="1373478287" sldId="340"/>
            <ac:spMk id="9" creationId="{85A2DCD0-A405-4332-A522-A470CDBC5B9F}"/>
          </ac:spMkLst>
        </pc:spChg>
        <pc:spChg chg="mod topLvl">
          <ac:chgData name="Judson Santiago" userId="ebb108da2f256286" providerId="LiveId" clId="{2DF3116F-66BB-4296-A4E8-7A2D1CB39660}" dt="2019-06-01T19:39:45.684" v="463" actId="3064"/>
          <ac:spMkLst>
            <pc:docMk/>
            <pc:sldMk cId="1373478287" sldId="340"/>
            <ac:spMk id="10" creationId="{6055F474-5793-4291-B560-5E2F1415071D}"/>
          </ac:spMkLst>
        </pc:spChg>
        <pc:spChg chg="mod ord topLvl">
          <ac:chgData name="Judson Santiago" userId="ebb108da2f256286" providerId="LiveId" clId="{2DF3116F-66BB-4296-A4E8-7A2D1CB39660}" dt="2019-06-01T19:05:57.321" v="418" actId="20577"/>
          <ac:spMkLst>
            <pc:docMk/>
            <pc:sldMk cId="1373478287" sldId="340"/>
            <ac:spMk id="13" creationId="{1125D7A3-E3E4-4B90-8EAD-93E683406D40}"/>
          </ac:spMkLst>
        </pc:spChg>
        <pc:spChg chg="add mod ord">
          <ac:chgData name="Judson Santiago" userId="ebb108da2f256286" providerId="LiveId" clId="{2DF3116F-66BB-4296-A4E8-7A2D1CB39660}" dt="2019-06-01T19:05:43.378" v="414" actId="20577"/>
          <ac:spMkLst>
            <pc:docMk/>
            <pc:sldMk cId="1373478287" sldId="340"/>
            <ac:spMk id="14" creationId="{9E5F09C0-57C3-49EB-A1F4-EC3FE623EA2D}"/>
          </ac:spMkLst>
        </pc:spChg>
        <pc:spChg chg="add mod ord">
          <ac:chgData name="Judson Santiago" userId="ebb108da2f256286" providerId="LiveId" clId="{2DF3116F-66BB-4296-A4E8-7A2D1CB39660}" dt="2019-06-01T19:33:57.005" v="446" actId="207"/>
          <ac:spMkLst>
            <pc:docMk/>
            <pc:sldMk cId="1373478287" sldId="340"/>
            <ac:spMk id="15" creationId="{74DAF635-6006-4055-BC21-E755AA61B22F}"/>
          </ac:spMkLst>
        </pc:spChg>
        <pc:spChg chg="add mod ord">
          <ac:chgData name="Judson Santiago" userId="ebb108da2f256286" providerId="LiveId" clId="{2DF3116F-66BB-4296-A4E8-7A2D1CB39660}" dt="2019-06-01T19:33:57.005" v="446" actId="207"/>
          <ac:spMkLst>
            <pc:docMk/>
            <pc:sldMk cId="1373478287" sldId="340"/>
            <ac:spMk id="16" creationId="{873D0B3C-87F3-48E9-818F-2EFCDB2916B4}"/>
          </ac:spMkLst>
        </pc:spChg>
        <pc:spChg chg="add mod">
          <ac:chgData name="Judson Santiago" userId="ebb108da2f256286" providerId="LiveId" clId="{2DF3116F-66BB-4296-A4E8-7A2D1CB39660}" dt="2019-06-04T23:14:23.575" v="3444" actId="1076"/>
          <ac:spMkLst>
            <pc:docMk/>
            <pc:sldMk cId="1373478287" sldId="340"/>
            <ac:spMk id="17" creationId="{65BA09A5-1797-4874-9C3A-2310BB89A7E2}"/>
          </ac:spMkLst>
        </pc:spChg>
        <pc:spChg chg="add mod">
          <ac:chgData name="Judson Santiago" userId="ebb108da2f256286" providerId="LiveId" clId="{2DF3116F-66BB-4296-A4E8-7A2D1CB39660}" dt="2019-06-04T23:14:28.633" v="3445" actId="1076"/>
          <ac:spMkLst>
            <pc:docMk/>
            <pc:sldMk cId="1373478287" sldId="340"/>
            <ac:spMk id="18" creationId="{01926823-EBFE-498F-AC7A-CB92259552BE}"/>
          </ac:spMkLst>
        </pc:spChg>
        <pc:spChg chg="add mod">
          <ac:chgData name="Judson Santiago" userId="ebb108da2f256286" providerId="LiveId" clId="{2DF3116F-66BB-4296-A4E8-7A2D1CB39660}" dt="2019-06-04T23:15:02.820" v="3453" actId="113"/>
          <ac:spMkLst>
            <pc:docMk/>
            <pc:sldMk cId="1373478287" sldId="340"/>
            <ac:spMk id="19" creationId="{1EE5168C-0339-485B-ABD3-DC65D88C0BAE}"/>
          </ac:spMkLst>
        </pc:spChg>
        <pc:spChg chg="add mod">
          <ac:chgData name="Judson Santiago" userId="ebb108da2f256286" providerId="LiveId" clId="{2DF3116F-66BB-4296-A4E8-7A2D1CB39660}" dt="2019-06-04T23:15:00.190" v="3452" actId="113"/>
          <ac:spMkLst>
            <pc:docMk/>
            <pc:sldMk cId="1373478287" sldId="340"/>
            <ac:spMk id="20" creationId="{6548C785-73E8-4DB8-9F99-3E3B9DA991C0}"/>
          </ac:spMkLst>
        </pc:spChg>
        <pc:grpChg chg="add del mod">
          <ac:chgData name="Judson Santiago" userId="ebb108da2f256286" providerId="LiveId" clId="{2DF3116F-66BB-4296-A4E8-7A2D1CB39660}" dt="2019-06-01T19:04:55.047" v="409" actId="165"/>
          <ac:grpSpMkLst>
            <pc:docMk/>
            <pc:sldMk cId="1373478287" sldId="340"/>
            <ac:grpSpMk id="4" creationId="{C10EBD73-B940-4077-8C2F-0D5E24F07CA2}"/>
          </ac:grpSpMkLst>
        </pc:grp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5" creationId="{9AB777DA-391C-432E-9509-5AE40E8FC903}"/>
          </ac:cxnSpMkLst>
        </pc:cxn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6" creationId="{63779CF8-12EB-440E-967A-2FC9ACCBB503}"/>
          </ac:cxnSpMkLst>
        </pc:cxn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11" creationId="{E2FA69CD-D078-4A00-B514-A2B55377FC96}"/>
          </ac:cxnSpMkLst>
        </pc:cxn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12" creationId="{6102ED1C-7C5F-4A2E-8CA9-514BAE6CFB55}"/>
          </ac:cxnSpMkLst>
        </pc:cxnChg>
      </pc:sldChg>
      <pc:sldChg chg="addSp delSp modSp add">
        <pc:chgData name="Judson Santiago" userId="ebb108da2f256286" providerId="LiveId" clId="{2DF3116F-66BB-4296-A4E8-7A2D1CB39660}" dt="2019-06-04T21:20:49.962" v="2106" actId="6549"/>
        <pc:sldMkLst>
          <pc:docMk/>
          <pc:sldMk cId="3438548152" sldId="341"/>
        </pc:sldMkLst>
        <pc:spChg chg="mod">
          <ac:chgData name="Judson Santiago" userId="ebb108da2f256286" providerId="LiveId" clId="{2DF3116F-66BB-4296-A4E8-7A2D1CB39660}" dt="2019-06-04T21:20:49.962" v="2106" actId="6549"/>
          <ac:spMkLst>
            <pc:docMk/>
            <pc:sldMk cId="3438548152" sldId="341"/>
            <ac:spMk id="2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19:55:36.976" v="563" actId="164"/>
          <ac:spMkLst>
            <pc:docMk/>
            <pc:sldMk cId="3438548152" sldId="341"/>
            <ac:spMk id="4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19:55:36.976" v="563" actId="164"/>
          <ac:spMkLst>
            <pc:docMk/>
            <pc:sldMk cId="3438548152" sldId="341"/>
            <ac:spMk id="5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2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2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02:14.620" v="1709" actId="1076"/>
          <ac:spMkLst>
            <pc:docMk/>
            <pc:sldMk cId="3438548152" sldId="341"/>
            <ac:spMk id="33" creationId="{71522DDD-3A6A-40AE-91C3-1D9A8AD1F103}"/>
          </ac:spMkLst>
        </pc:spChg>
        <pc:spChg chg="add mod">
          <ac:chgData name="Judson Santiago" userId="ebb108da2f256286" providerId="LiveId" clId="{2DF3116F-66BB-4296-A4E8-7A2D1CB39660}" dt="2019-06-01T19:54:00.554" v="533" actId="208"/>
          <ac:spMkLst>
            <pc:docMk/>
            <pc:sldMk cId="3438548152" sldId="341"/>
            <ac:spMk id="34" creationId="{333D3B41-4CA3-41A3-9095-2A57A9C32C68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5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6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8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40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4T21:19:57.459" v="2098" actId="20577"/>
          <ac:spMkLst>
            <pc:docMk/>
            <pc:sldMk cId="3438548152" sldId="341"/>
            <ac:spMk id="41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1T19:54:00.554" v="533" actId="208"/>
          <ac:spMkLst>
            <pc:docMk/>
            <pc:sldMk cId="3438548152" sldId="341"/>
            <ac:spMk id="42" creationId="{7F6CE124-26AA-461B-ACB8-98CF43F996F4}"/>
          </ac:spMkLst>
        </pc:spChg>
        <pc:spChg chg="add mod">
          <ac:chgData name="Judson Santiago" userId="ebb108da2f256286" providerId="LiveId" clId="{2DF3116F-66BB-4296-A4E8-7A2D1CB39660}" dt="2019-06-01T19:54:27.816" v="539" actId="1076"/>
          <ac:spMkLst>
            <pc:docMk/>
            <pc:sldMk cId="3438548152" sldId="341"/>
            <ac:spMk id="43" creationId="{A1F9B856-43AB-410A-8D9D-AA5E84360332}"/>
          </ac:spMkLst>
        </pc:spChg>
        <pc:spChg chg="add mod">
          <ac:chgData name="Judson Santiago" userId="ebb108da2f256286" providerId="LiveId" clId="{2DF3116F-66BB-4296-A4E8-7A2D1CB39660}" dt="2019-06-01T19:54:32.328" v="540" actId="1076"/>
          <ac:spMkLst>
            <pc:docMk/>
            <pc:sldMk cId="3438548152" sldId="341"/>
            <ac:spMk id="44" creationId="{63ADAE2E-6167-49DC-A22A-0409B9884085}"/>
          </ac:spMkLst>
        </pc:spChg>
        <pc:spChg chg="add mod">
          <ac:chgData name="Judson Santiago" userId="ebb108da2f256286" providerId="LiveId" clId="{2DF3116F-66BB-4296-A4E8-7A2D1CB39660}" dt="2019-06-01T19:54:24.608" v="538" actId="1076"/>
          <ac:spMkLst>
            <pc:docMk/>
            <pc:sldMk cId="3438548152" sldId="341"/>
            <ac:spMk id="45" creationId="{2F7FE732-9A2B-46D6-B07E-977C84642A14}"/>
          </ac:spMkLst>
        </pc:spChg>
        <pc:spChg chg="add mod">
          <ac:chgData name="Judson Santiago" userId="ebb108da2f256286" providerId="LiveId" clId="{2DF3116F-66BB-4296-A4E8-7A2D1CB39660}" dt="2019-06-04T21:19:43.857" v="2093" actId="14100"/>
          <ac:spMkLst>
            <pc:docMk/>
            <pc:sldMk cId="3438548152" sldId="341"/>
            <ac:spMk id="46" creationId="{562AB51D-C955-488E-8264-4315527AD846}"/>
          </ac:spMkLst>
        </pc:spChg>
        <pc:grpChg chg="add del mod">
          <ac:chgData name="Judson Santiago" userId="ebb108da2f256286" providerId="LiveId" clId="{2DF3116F-66BB-4296-A4E8-7A2D1CB39660}" dt="2019-06-01T19:55:31.102" v="562" actId="165"/>
          <ac:grpSpMkLst>
            <pc:docMk/>
            <pc:sldMk cId="3438548152" sldId="341"/>
            <ac:grpSpMk id="6" creationId="{3CF1F487-8F35-44A2-B58C-B1622C4DECEE}"/>
          </ac:grpSpMkLst>
        </pc:grpChg>
        <pc:grpChg chg="add del mod">
          <ac:chgData name="Judson Santiago" userId="ebb108da2f256286" providerId="LiveId" clId="{2DF3116F-66BB-4296-A4E8-7A2D1CB39660}" dt="2019-06-04T21:18:56.047" v="2080" actId="478"/>
          <ac:grpSpMkLst>
            <pc:docMk/>
            <pc:sldMk cId="3438548152" sldId="341"/>
            <ac:grpSpMk id="7" creationId="{8B61B3C0-3E23-4215-9591-00A590A8C717}"/>
          </ac:grpSpMkLst>
        </pc:grpChg>
        <pc:grpChg chg="add del mod">
          <ac:chgData name="Judson Santiago" userId="ebb108da2f256286" providerId="LiveId" clId="{2DF3116F-66BB-4296-A4E8-7A2D1CB39660}" dt="2019-06-04T21:19:13.953" v="2085" actId="478"/>
          <ac:grpSpMkLst>
            <pc:docMk/>
            <pc:sldMk cId="3438548152" sldId="341"/>
            <ac:grpSpMk id="8" creationId="{D8A29381-A141-41DD-AEE4-FC15436BAF07}"/>
          </ac:grpSpMkLst>
        </pc:grpChg>
        <pc:grpChg chg="add mod">
          <ac:chgData name="Judson Santiago" userId="ebb108da2f256286" providerId="LiveId" clId="{2DF3116F-66BB-4296-A4E8-7A2D1CB39660}" dt="2019-06-04T21:19:34.368" v="2090" actId="1076"/>
          <ac:grpSpMkLst>
            <pc:docMk/>
            <pc:sldMk cId="3438548152" sldId="341"/>
            <ac:grpSpMk id="16" creationId="{BD2F596F-7D6B-4E5F-8960-2A4A965C81CF}"/>
          </ac:grpSpMkLst>
        </pc:grpChg>
        <pc:grpChg chg="del">
          <ac:chgData name="Judson Santiago" userId="ebb108da2f256286" providerId="LiveId" clId="{2DF3116F-66BB-4296-A4E8-7A2D1CB39660}" dt="2019-06-01T19:49:32.499" v="514" actId="478"/>
          <ac:grpSpMkLst>
            <pc:docMk/>
            <pc:sldMk cId="3438548152" sldId="341"/>
            <ac:grpSpMk id="24" creationId="{00000000-0000-0000-0000-000000000000}"/>
          </ac:grpSpMkLst>
        </pc:grpChg>
        <pc:grpChg chg="add mod">
          <ac:chgData name="Judson Santiago" userId="ebb108da2f256286" providerId="LiveId" clId="{2DF3116F-66BB-4296-A4E8-7A2D1CB39660}" dt="2019-06-04T21:20:01.883" v="2099" actId="1076"/>
          <ac:grpSpMkLst>
            <pc:docMk/>
            <pc:sldMk cId="3438548152" sldId="341"/>
            <ac:grpSpMk id="28" creationId="{3D4C89CB-97B5-465A-A666-428F2B27B67B}"/>
          </ac:grpSpMkLst>
        </pc:grpChg>
        <pc:cxnChg chg="del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3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6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7" creationId="{00000000-0000-0000-0000-000000000000}"/>
          </ac:cxnSpMkLst>
        </pc:cxnChg>
        <pc:cxnChg chg="del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8" creationId="{00000000-0000-0000-0000-000000000000}"/>
          </ac:cxnSpMkLst>
        </pc:cxnChg>
      </pc:sldChg>
      <pc:sldChg chg="addSp delSp modSp add ord">
        <pc:chgData name="Judson Santiago" userId="ebb108da2f256286" providerId="LiveId" clId="{2DF3116F-66BB-4296-A4E8-7A2D1CB39660}" dt="2019-06-04T22:56:23.123" v="3166" actId="14100"/>
        <pc:sldMkLst>
          <pc:docMk/>
          <pc:sldMk cId="218401361" sldId="342"/>
        </pc:sldMkLst>
        <pc:spChg chg="mod">
          <ac:chgData name="Judson Santiago" userId="ebb108da2f256286" providerId="LiveId" clId="{2DF3116F-66BB-4296-A4E8-7A2D1CB39660}" dt="2019-06-04T22:06:58.418" v="2706" actId="20577"/>
          <ac:spMkLst>
            <pc:docMk/>
            <pc:sldMk cId="218401361" sldId="342"/>
            <ac:spMk id="2" creationId="{F97A0B09-8B51-49A4-BBB2-B2B6280A0CA2}"/>
          </ac:spMkLst>
        </pc:spChg>
        <pc:spChg chg="mod">
          <ac:chgData name="Judson Santiago" userId="ebb108da2f256286" providerId="LiveId" clId="{2DF3116F-66BB-4296-A4E8-7A2D1CB39660}" dt="2019-06-04T19:55:34.891" v="1064" actId="20577"/>
          <ac:spMkLst>
            <pc:docMk/>
            <pc:sldMk cId="218401361" sldId="342"/>
            <ac:spMk id="3" creationId="{5682E506-5B9A-4C71-8C5B-7AD0FF03AC22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4" creationId="{619C6968-C62B-4583-A1DC-904B21203B64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5" creationId="{8430B322-9BFA-4092-897B-5EF5B33251AE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6" creationId="{31C3CECF-3AC4-429B-8BD6-4050A7D63992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7" creationId="{31A7784C-DE2A-4C81-B87C-9183259F7FAE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8" creationId="{34BB866E-197F-482A-BFE9-123BE1482700}"/>
          </ac:spMkLst>
        </pc:spChg>
        <pc:spChg chg="mod">
          <ac:chgData name="Judson Santiago" userId="ebb108da2f256286" providerId="LiveId" clId="{2DF3116F-66BB-4296-A4E8-7A2D1CB39660}" dt="2019-06-04T20:16:16.512" v="1696" actId="14100"/>
          <ac:spMkLst>
            <pc:docMk/>
            <pc:sldMk cId="218401361" sldId="342"/>
            <ac:spMk id="10" creationId="{5F5FCA30-1F95-400E-BBFE-403B1884DFB3}"/>
          </ac:spMkLst>
        </pc:spChg>
        <pc:spChg chg="mod">
          <ac:chgData name="Judson Santiago" userId="ebb108da2f256286" providerId="LiveId" clId="{2DF3116F-66BB-4296-A4E8-7A2D1CB39660}" dt="2019-06-04T20:16:07.047" v="1693" actId="14100"/>
          <ac:spMkLst>
            <pc:docMk/>
            <pc:sldMk cId="218401361" sldId="342"/>
            <ac:spMk id="11" creationId="{EE7F939F-048E-4195-9195-122769AEAEF3}"/>
          </ac:spMkLst>
        </pc:spChg>
        <pc:spChg chg="mod">
          <ac:chgData name="Judson Santiago" userId="ebb108da2f256286" providerId="LiveId" clId="{2DF3116F-66BB-4296-A4E8-7A2D1CB39660}" dt="2019-06-04T20:16:12.928" v="1695" actId="14100"/>
          <ac:spMkLst>
            <pc:docMk/>
            <pc:sldMk cId="218401361" sldId="342"/>
            <ac:spMk id="14" creationId="{F3DBF41A-E53D-4621-9105-C7A48248028F}"/>
          </ac:spMkLst>
        </pc:spChg>
        <pc:spChg chg="mod">
          <ac:chgData name="Judson Santiago" userId="ebb108da2f256286" providerId="LiveId" clId="{2DF3116F-66BB-4296-A4E8-7A2D1CB39660}" dt="2019-06-04T20:16:09.799" v="1694" actId="14100"/>
          <ac:spMkLst>
            <pc:docMk/>
            <pc:sldMk cId="218401361" sldId="342"/>
            <ac:spMk id="15" creationId="{EF494854-7658-43C6-84AF-793AA2E7EF65}"/>
          </ac:spMkLst>
        </pc:spChg>
        <pc:spChg chg="mod">
          <ac:chgData name="Judson Santiago" userId="ebb108da2f256286" providerId="LiveId" clId="{2DF3116F-66BB-4296-A4E8-7A2D1CB39660}" dt="2019-06-04T20:16:19.081" v="1697" actId="14100"/>
          <ac:spMkLst>
            <pc:docMk/>
            <pc:sldMk cId="218401361" sldId="342"/>
            <ac:spMk id="18" creationId="{F9D9B319-86F9-4FCF-BDC9-5337E1245932}"/>
          </ac:spMkLst>
        </pc:spChg>
        <pc:spChg chg="mod">
          <ac:chgData name="Judson Santiago" userId="ebb108da2f256286" providerId="LiveId" clId="{2DF3116F-66BB-4296-A4E8-7A2D1CB39660}" dt="2019-06-04T20:16:04.391" v="1692" actId="14100"/>
          <ac:spMkLst>
            <pc:docMk/>
            <pc:sldMk cId="218401361" sldId="342"/>
            <ac:spMk id="20" creationId="{61844FAE-74F9-4E5C-BF4F-FAB63A738CBB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21" creationId="{CBD854C3-4A38-43E5-9146-87B82177F9DB}"/>
          </ac:spMkLst>
        </pc:spChg>
        <pc:spChg chg="mod">
          <ac:chgData name="Judson Santiago" userId="ebb108da2f256286" providerId="LiveId" clId="{2DF3116F-66BB-4296-A4E8-7A2D1CB39660}" dt="2019-06-04T22:56:12.408" v="3163" actId="14100"/>
          <ac:spMkLst>
            <pc:docMk/>
            <pc:sldMk cId="218401361" sldId="342"/>
            <ac:spMk id="26" creationId="{2FC9B2D9-CE6E-4C1F-8C96-DFB74FD35924}"/>
          </ac:spMkLst>
        </pc:spChg>
        <pc:spChg chg="mod">
          <ac:chgData name="Judson Santiago" userId="ebb108da2f256286" providerId="LiveId" clId="{2DF3116F-66BB-4296-A4E8-7A2D1CB39660}" dt="2019-06-04T22:56:23.123" v="3166" actId="14100"/>
          <ac:spMkLst>
            <pc:docMk/>
            <pc:sldMk cId="218401361" sldId="342"/>
            <ac:spMk id="27" creationId="{1CBB1854-407A-4256-9E98-0E903B6C2B70}"/>
          </ac:spMkLst>
        </pc:spChg>
        <pc:spChg chg="mod">
          <ac:chgData name="Judson Santiago" userId="ebb108da2f256286" providerId="LiveId" clId="{2DF3116F-66BB-4296-A4E8-7A2D1CB39660}" dt="2019-06-04T22:56:14.538" v="3164" actId="1076"/>
          <ac:spMkLst>
            <pc:docMk/>
            <pc:sldMk cId="218401361" sldId="342"/>
            <ac:spMk id="28" creationId="{6950C96F-1738-4A6D-B8FC-B1C7EB28286A}"/>
          </ac:spMkLst>
        </pc:s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9" creationId="{4EDF908E-9407-45DD-A83A-642AFDD2AEDF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13" creationId="{22CD8524-A85C-4EF4-9051-16C47BF41155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17" creationId="{6726F13D-FDFC-4394-B4A8-44307366D723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25" creationId="{DA1EA832-4880-4F0B-9744-53B25D0D2CAB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45" creationId="{15E59837-7BEE-48BD-AEA2-F07AC3ED6E3C}"/>
          </ac:grpSpMkLst>
        </pc:grpChg>
        <pc:cxnChg chg="add del mod">
          <ac:chgData name="Judson Santiago" userId="ebb108da2f256286" providerId="LiveId" clId="{2DF3116F-66BB-4296-A4E8-7A2D1CB39660}" dt="2019-06-04T20:02:02.917" v="1175" actId="478"/>
          <ac:cxnSpMkLst>
            <pc:docMk/>
            <pc:sldMk cId="218401361" sldId="342"/>
            <ac:cxnSpMk id="22" creationId="{6440428F-F50C-41DB-B0C1-9CAA4116D32D}"/>
          </ac:cxnSpMkLst>
        </pc:cxnChg>
        <pc:cxnChg chg="add del mod">
          <ac:chgData name="Judson Santiago" userId="ebb108da2f256286" providerId="LiveId" clId="{2DF3116F-66BB-4296-A4E8-7A2D1CB39660}" dt="2019-06-04T20:02:02.917" v="1175" actId="478"/>
          <ac:cxnSpMkLst>
            <pc:docMk/>
            <pc:sldMk cId="218401361" sldId="342"/>
            <ac:cxnSpMk id="23" creationId="{6BE4DA84-B4D9-42AA-9F70-9D96664F9321}"/>
          </ac:cxnSpMkLst>
        </pc:cxnChg>
        <pc:cxnChg chg="add del mod">
          <ac:chgData name="Judson Santiago" userId="ebb108da2f256286" providerId="LiveId" clId="{2DF3116F-66BB-4296-A4E8-7A2D1CB39660}" dt="2019-06-04T20:02:02.917" v="1175" actId="478"/>
          <ac:cxnSpMkLst>
            <pc:docMk/>
            <pc:sldMk cId="218401361" sldId="342"/>
            <ac:cxnSpMk id="24" creationId="{D10B26F3-308B-4B55-A42B-021600D3EF84}"/>
          </ac:cxnSpMkLst>
        </pc:cxnChg>
        <pc:cxnChg chg="add mod">
          <ac:chgData name="Judson Santiago" userId="ebb108da2f256286" providerId="LiveId" clId="{2DF3116F-66BB-4296-A4E8-7A2D1CB39660}" dt="2019-06-04T22:56:12.408" v="3163" actId="14100"/>
          <ac:cxnSpMkLst>
            <pc:docMk/>
            <pc:sldMk cId="218401361" sldId="342"/>
            <ac:cxnSpMk id="30" creationId="{54EC434B-F8B9-4919-904A-201A759F46E8}"/>
          </ac:cxnSpMkLst>
        </pc:cxnChg>
        <pc:cxnChg chg="add mod">
          <ac:chgData name="Judson Santiago" userId="ebb108da2f256286" providerId="LiveId" clId="{2DF3116F-66BB-4296-A4E8-7A2D1CB39660}" dt="2019-06-04T22:56:12.408" v="3163" actId="14100"/>
          <ac:cxnSpMkLst>
            <pc:docMk/>
            <pc:sldMk cId="218401361" sldId="342"/>
            <ac:cxnSpMk id="32" creationId="{E503AA32-301E-4DF9-BD3A-8618B1F9C7F8}"/>
          </ac:cxnSpMkLst>
        </pc:cxnChg>
        <pc:cxnChg chg="add mod">
          <ac:chgData name="Judson Santiago" userId="ebb108da2f256286" providerId="LiveId" clId="{2DF3116F-66BB-4296-A4E8-7A2D1CB39660}" dt="2019-06-04T22:56:12.408" v="3163" actId="14100"/>
          <ac:cxnSpMkLst>
            <pc:docMk/>
            <pc:sldMk cId="218401361" sldId="342"/>
            <ac:cxnSpMk id="34" creationId="{F611FAB6-8009-4F26-8BE5-465C2BABD9CF}"/>
          </ac:cxnSpMkLst>
        </pc:cxnChg>
      </pc:sldChg>
      <pc:sldChg chg="addSp delSp modSp add ord modNotesTx">
        <pc:chgData name="Judson Santiago" userId="ebb108da2f256286" providerId="LiveId" clId="{2DF3116F-66BB-4296-A4E8-7A2D1CB39660}" dt="2019-06-04T23:57:45.539" v="3771" actId="20577"/>
        <pc:sldMkLst>
          <pc:docMk/>
          <pc:sldMk cId="2120411485" sldId="343"/>
        </pc:sldMkLst>
        <pc:spChg chg="mod">
          <ac:chgData name="Judson Santiago" userId="ebb108da2f256286" providerId="LiveId" clId="{2DF3116F-66BB-4296-A4E8-7A2D1CB39660}" dt="2019-06-04T23:37:30.195" v="3614" actId="20577"/>
          <ac:spMkLst>
            <pc:docMk/>
            <pc:sldMk cId="2120411485" sldId="343"/>
            <ac:spMk id="2" creationId="{D26B5121-8ADA-4BFE-96AE-DA0AC77682E8}"/>
          </ac:spMkLst>
        </pc:spChg>
        <pc:spChg chg="mod">
          <ac:chgData name="Judson Santiago" userId="ebb108da2f256286" providerId="LiveId" clId="{2DF3116F-66BB-4296-A4E8-7A2D1CB39660}" dt="2019-06-04T20:11:52.188" v="1598"/>
          <ac:spMkLst>
            <pc:docMk/>
            <pc:sldMk cId="2120411485" sldId="343"/>
            <ac:spMk id="3" creationId="{01EA5AB0-DD77-4EC5-AD3E-12C2188C765A}"/>
          </ac:spMkLst>
        </pc:spChg>
        <pc:spChg chg="add del mod">
          <ac:chgData name="Judson Santiago" userId="ebb108da2f256286" providerId="LiveId" clId="{2DF3116F-66BB-4296-A4E8-7A2D1CB39660}" dt="2019-06-04T22:18:56.941" v="2987" actId="478"/>
          <ac:spMkLst>
            <pc:docMk/>
            <pc:sldMk cId="2120411485" sldId="343"/>
            <ac:spMk id="4" creationId="{728C2F8C-51D8-46A8-ABCB-448E0F8D3869}"/>
          </ac:spMkLst>
        </pc:spChg>
        <pc:spChg chg="add del mod">
          <ac:chgData name="Judson Santiago" userId="ebb108da2f256286" providerId="LiveId" clId="{2DF3116F-66BB-4296-A4E8-7A2D1CB39660}" dt="2019-06-04T22:18:54.802" v="2986" actId="478"/>
          <ac:spMkLst>
            <pc:docMk/>
            <pc:sldMk cId="2120411485" sldId="343"/>
            <ac:spMk id="5" creationId="{47FCBE39-4D15-41B9-909A-FF54D60F730F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6" creationId="{DE1C66FD-16A7-4BA9-9B31-5D30BDA6402D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7" creationId="{371C411E-5C9E-4589-A679-2FE66E2B53E5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8" creationId="{0C128E23-782B-4F7C-ABF5-11C3A97DB828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9" creationId="{992723CA-B16B-4180-B880-B92BA08866F6}"/>
          </ac:spMkLst>
        </pc:spChg>
        <pc:spChg chg="add mod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10" creationId="{AF36CAD5-DD27-4B9E-B35B-83D9185E92D0}"/>
          </ac:spMkLst>
        </pc:spChg>
        <pc:spChg chg="add mod">
          <ac:chgData name="Judson Santiago" userId="ebb108da2f256286" providerId="LiveId" clId="{2DF3116F-66BB-4296-A4E8-7A2D1CB39660}" dt="2019-06-04T22:54:11.873" v="3156" actId="14100"/>
          <ac:spMkLst>
            <pc:docMk/>
            <pc:sldMk cId="2120411485" sldId="343"/>
            <ac:spMk id="12" creationId="{61312470-F054-4D23-9E7A-2EF3A73728B9}"/>
          </ac:spMkLst>
        </pc:spChg>
        <pc:spChg chg="add mod">
          <ac:chgData name="Judson Santiago" userId="ebb108da2f256286" providerId="LiveId" clId="{2DF3116F-66BB-4296-A4E8-7A2D1CB39660}" dt="2019-06-04T22:54:52.766" v="3162" actId="1076"/>
          <ac:spMkLst>
            <pc:docMk/>
            <pc:sldMk cId="2120411485" sldId="343"/>
            <ac:spMk id="13" creationId="{51502CDD-A113-449D-9CF2-AB21D32E1570}"/>
          </ac:spMkLst>
        </pc:spChg>
        <pc:spChg chg="add mod">
          <ac:chgData name="Judson Santiago" userId="ebb108da2f256286" providerId="LiveId" clId="{2DF3116F-66BB-4296-A4E8-7A2D1CB39660}" dt="2019-06-04T22:54:52.766" v="3162" actId="1076"/>
          <ac:spMkLst>
            <pc:docMk/>
            <pc:sldMk cId="2120411485" sldId="343"/>
            <ac:spMk id="14" creationId="{BE5D101A-B765-4E84-8BA3-C21285FA44D0}"/>
          </ac:spMkLst>
        </pc:spChg>
        <pc:spChg chg="add mod ord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15" creationId="{DE8A1719-07D8-4BAC-AED3-A0FC51B79165}"/>
          </ac:spMkLst>
        </pc:spChg>
        <pc:spChg chg="add mod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16" creationId="{B3FAFD97-1546-47DE-8291-2A731214DF2F}"/>
          </ac:spMkLst>
        </pc:spChg>
        <pc:spChg chg="add mod">
          <ac:chgData name="Judson Santiago" userId="ebb108da2f256286" providerId="LiveId" clId="{2DF3116F-66BB-4296-A4E8-7A2D1CB39660}" dt="2019-06-04T22:54:52.766" v="3162" actId="1076"/>
          <ac:spMkLst>
            <pc:docMk/>
            <pc:sldMk cId="2120411485" sldId="343"/>
            <ac:spMk id="17" creationId="{30B7FBBC-12BA-4B8C-B08C-9E51699DB9C9}"/>
          </ac:spMkLst>
        </pc:spChg>
        <pc:spChg chg="add mod">
          <ac:chgData name="Judson Santiago" userId="ebb108da2f256286" providerId="LiveId" clId="{2DF3116F-66BB-4296-A4E8-7A2D1CB39660}" dt="2019-06-04T23:38:52.357" v="3629" actId="1076"/>
          <ac:spMkLst>
            <pc:docMk/>
            <pc:sldMk cId="2120411485" sldId="343"/>
            <ac:spMk id="19" creationId="{B6924C9B-CA69-4083-B908-8170F445F91B}"/>
          </ac:spMkLst>
        </pc:spChg>
        <pc:spChg chg="add mod">
          <ac:chgData name="Judson Santiago" userId="ebb108da2f256286" providerId="LiveId" clId="{2DF3116F-66BB-4296-A4E8-7A2D1CB39660}" dt="2019-06-04T23:37:47.302" v="3617" actId="1076"/>
          <ac:spMkLst>
            <pc:docMk/>
            <pc:sldMk cId="2120411485" sldId="343"/>
            <ac:spMk id="20" creationId="{69CD0362-929D-40D1-82A7-D79BF5FC418A}"/>
          </ac:spMkLst>
        </pc:spChg>
        <pc:spChg chg="add mod">
          <ac:chgData name="Judson Santiago" userId="ebb108da2f256286" providerId="LiveId" clId="{2DF3116F-66BB-4296-A4E8-7A2D1CB39660}" dt="2019-06-04T23:37:47.302" v="3617" actId="1076"/>
          <ac:spMkLst>
            <pc:docMk/>
            <pc:sldMk cId="2120411485" sldId="343"/>
            <ac:spMk id="21" creationId="{3CC849B4-10B0-436E-B124-378036ACFAC3}"/>
          </ac:spMkLst>
        </pc:spChg>
        <pc:spChg chg="add mod">
          <ac:chgData name="Judson Santiago" userId="ebb108da2f256286" providerId="LiveId" clId="{2DF3116F-66BB-4296-A4E8-7A2D1CB39660}" dt="2019-06-04T23:38:52.357" v="3629" actId="1076"/>
          <ac:spMkLst>
            <pc:docMk/>
            <pc:sldMk cId="2120411485" sldId="343"/>
            <ac:spMk id="22" creationId="{1B164E53-4342-4FC6-9FD0-AC8047EFE034}"/>
          </ac:spMkLst>
        </pc:spChg>
        <pc:spChg chg="add del mod">
          <ac:chgData name="Judson Santiago" userId="ebb108da2f256286" providerId="LiveId" clId="{2DF3116F-66BB-4296-A4E8-7A2D1CB39660}" dt="2019-06-04T23:35:54.378" v="3596" actId="478"/>
          <ac:spMkLst>
            <pc:docMk/>
            <pc:sldMk cId="2120411485" sldId="343"/>
            <ac:spMk id="23" creationId="{DFE68CB6-D5E4-4A8A-9C69-089A7D191864}"/>
          </ac:spMkLst>
        </pc:spChg>
        <pc:grpChg chg="add del mod">
          <ac:chgData name="Judson Santiago" userId="ebb108da2f256286" providerId="LiveId" clId="{2DF3116F-66BB-4296-A4E8-7A2D1CB39660}" dt="2019-06-04T22:25:24.214" v="3074" actId="165"/>
          <ac:grpSpMkLst>
            <pc:docMk/>
            <pc:sldMk cId="2120411485" sldId="343"/>
            <ac:grpSpMk id="11" creationId="{958F44C1-9B93-43E1-8F35-30F64A2C2252}"/>
          </ac:grpSpMkLst>
        </pc:grpChg>
        <pc:grpChg chg="add mod">
          <ac:chgData name="Judson Santiago" userId="ebb108da2f256286" providerId="LiveId" clId="{2DF3116F-66BB-4296-A4E8-7A2D1CB39660}" dt="2019-06-04T23:37:35.993" v="3615" actId="1076"/>
          <ac:grpSpMkLst>
            <pc:docMk/>
            <pc:sldMk cId="2120411485" sldId="343"/>
            <ac:grpSpMk id="18" creationId="{5D1D10D4-D20D-48E1-AB87-9C67C6C2BF88}"/>
          </ac:grpSpMkLst>
        </pc:grpChg>
        <pc:grpChg chg="add mod">
          <ac:chgData name="Judson Santiago" userId="ebb108da2f256286" providerId="LiveId" clId="{2DF3116F-66BB-4296-A4E8-7A2D1CB39660}" dt="2019-06-04T23:38:47.609" v="3628" actId="1076"/>
          <ac:grpSpMkLst>
            <pc:docMk/>
            <pc:sldMk cId="2120411485" sldId="343"/>
            <ac:grpSpMk id="24" creationId="{B9970258-5FA4-4C5B-A04A-90161E4156CE}"/>
          </ac:grpSpMkLst>
        </pc:grpChg>
        <pc:grpChg chg="add">
          <ac:chgData name="Judson Santiago" userId="ebb108da2f256286" providerId="LiveId" clId="{2DF3116F-66BB-4296-A4E8-7A2D1CB39660}" dt="2019-06-04T23:39:58.460" v="3631"/>
          <ac:grpSpMkLst>
            <pc:docMk/>
            <pc:sldMk cId="2120411485" sldId="343"/>
            <ac:grpSpMk id="25" creationId="{AEC7FA88-1E34-4D3A-997D-3E0FB19AAA63}"/>
          </ac:grpSpMkLst>
        </pc:grpChg>
      </pc:sldChg>
      <pc:sldChg chg="modSp add del">
        <pc:chgData name="Judson Santiago" userId="ebb108da2f256286" providerId="LiveId" clId="{2DF3116F-66BB-4296-A4E8-7A2D1CB39660}" dt="2019-06-04T23:13:12.847" v="3440" actId="2696"/>
        <pc:sldMkLst>
          <pc:docMk/>
          <pc:sldMk cId="2345188454" sldId="344"/>
        </pc:sldMkLst>
        <pc:spChg chg="mod">
          <ac:chgData name="Judson Santiago" userId="ebb108da2f256286" providerId="LiveId" clId="{2DF3116F-66BB-4296-A4E8-7A2D1CB39660}" dt="2019-06-04T23:09:43.294" v="3439" actId="20577"/>
          <ac:spMkLst>
            <pc:docMk/>
            <pc:sldMk cId="2345188454" sldId="344"/>
            <ac:spMk id="2" creationId="{D26B5121-8ADA-4BFE-96AE-DA0AC77682E8}"/>
          </ac:spMkLst>
        </pc:spChg>
      </pc:sldChg>
      <pc:sldMasterChg chg="modSldLayout">
        <pc:chgData name="Judson Santiago" userId="ebb108da2f256286" providerId="LiveId" clId="{2DF3116F-66BB-4296-A4E8-7A2D1CB39660}" dt="2019-06-01T18:32:58.687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2DF3116F-66BB-4296-A4E8-7A2D1CB39660}" dt="2019-06-01T18:32:58.687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11" creationId="{22CD6D64-AA57-49C7-903D-5EBAC2ABAFB9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12" creationId="{B0BF4FF9-4120-4DFC-AD47-CF36859279F0}"/>
            </ac:spMkLst>
          </pc:spChg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18" creationId="{DFCEFD9B-7407-42E1-81F0-6ACD93566591}"/>
            </ac:spMkLst>
          </pc:spChg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1" creationId="{4ADB2778-A6D2-4DE9-8C25-DACA125A74C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2" creationId="{63B4AAC0-2956-4AB7-BF9B-AC28D94ACABC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3" creationId="{E9C17A1F-684D-4CBD-AD7E-0AAE0AA63068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4" creationId="{5B537319-E5E5-4933-84F0-5D403AEB2793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5" creationId="{32168729-59F9-4D4C-B8A9-FF33C5F8FE9F}"/>
            </ac:spMkLst>
          </pc:spChg>
          <pc:grpChg chg="del">
            <ac:chgData name="Judson Santiago" userId="ebb108da2f256286" providerId="LiveId" clId="{2DF3116F-66BB-4296-A4E8-7A2D1CB39660}" dt="2019-06-01T18:32:57.772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91EDFD78-132A-4071-A74D-3AEBFCD2AC07}"/>
    <pc:docChg chg="modSld">
      <pc:chgData name="Judson Santiago" userId="ebb108da2f256286" providerId="LiveId" clId="{91EDFD78-132A-4071-A74D-3AEBFCD2AC07}" dt="2019-06-05T17:33:30.750" v="15" actId="20577"/>
      <pc:docMkLst>
        <pc:docMk/>
      </pc:docMkLst>
      <pc:sldChg chg="modSp">
        <pc:chgData name="Judson Santiago" userId="ebb108da2f256286" providerId="LiveId" clId="{91EDFD78-132A-4071-A74D-3AEBFCD2AC07}" dt="2019-06-03T20:47:08.740" v="6" actId="207"/>
        <pc:sldMkLst>
          <pc:docMk/>
          <pc:sldMk cId="688013266" sldId="331"/>
        </pc:sldMkLst>
        <pc:spChg chg="mod">
          <ac:chgData name="Judson Santiago" userId="ebb108da2f256286" providerId="LiveId" clId="{91EDFD78-132A-4071-A74D-3AEBFCD2AC07}" dt="2019-06-03T20:46:21.121" v="1" actId="208"/>
          <ac:spMkLst>
            <pc:docMk/>
            <pc:sldMk cId="688013266" sldId="331"/>
            <ac:spMk id="7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6:40.969" v="3" actId="207"/>
          <ac:spMkLst>
            <pc:docMk/>
            <pc:sldMk cId="688013266" sldId="331"/>
            <ac:spMk id="35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6:46.457" v="4" actId="207"/>
          <ac:spMkLst>
            <pc:docMk/>
            <pc:sldMk cId="688013266" sldId="331"/>
            <ac:spMk id="42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7:08.740" v="6" actId="207"/>
          <ac:spMkLst>
            <pc:docMk/>
            <pc:sldMk cId="688013266" sldId="331"/>
            <ac:spMk id="58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6:35.701" v="2" actId="207"/>
          <ac:spMkLst>
            <pc:docMk/>
            <pc:sldMk cId="688013266" sldId="331"/>
            <ac:spMk id="63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5:39.671" v="0" actId="2711"/>
          <ac:spMkLst>
            <pc:docMk/>
            <pc:sldMk cId="688013266" sldId="331"/>
            <ac:spMk id="66" creationId="{00000000-0000-0000-0000-000000000000}"/>
          </ac:spMkLst>
        </pc:spChg>
        <pc:cxnChg chg="mod">
          <ac:chgData name="Judson Santiago" userId="ebb108da2f256286" providerId="LiveId" clId="{91EDFD78-132A-4071-A74D-3AEBFCD2AC07}" dt="2019-06-03T20:46:56.951" v="5" actId="208"/>
          <ac:cxnSpMkLst>
            <pc:docMk/>
            <pc:sldMk cId="688013266" sldId="331"/>
            <ac:cxnSpMk id="10" creationId="{00000000-0000-0000-0000-000000000000}"/>
          </ac:cxnSpMkLst>
        </pc:cxnChg>
        <pc:cxnChg chg="mod">
          <ac:chgData name="Judson Santiago" userId="ebb108da2f256286" providerId="LiveId" clId="{91EDFD78-132A-4071-A74D-3AEBFCD2AC07}" dt="2019-06-03T20:46:56.951" v="5" actId="208"/>
          <ac:cxnSpMkLst>
            <pc:docMk/>
            <pc:sldMk cId="688013266" sldId="331"/>
            <ac:cxnSpMk id="53" creationId="{00000000-0000-0000-0000-000000000000}"/>
          </ac:cxnSpMkLst>
        </pc:cxnChg>
        <pc:cxnChg chg="mod">
          <ac:chgData name="Judson Santiago" userId="ebb108da2f256286" providerId="LiveId" clId="{91EDFD78-132A-4071-A74D-3AEBFCD2AC07}" dt="2019-06-03T20:46:56.951" v="5" actId="208"/>
          <ac:cxnSpMkLst>
            <pc:docMk/>
            <pc:sldMk cId="688013266" sldId="331"/>
            <ac:cxnSpMk id="59" creationId="{00000000-0000-0000-0000-000000000000}"/>
          </ac:cxnSpMkLst>
        </pc:cxnChg>
      </pc:sldChg>
      <pc:sldChg chg="modSp">
        <pc:chgData name="Judson Santiago" userId="ebb108da2f256286" providerId="LiveId" clId="{91EDFD78-132A-4071-A74D-3AEBFCD2AC07}" dt="2019-06-05T17:33:30.750" v="15" actId="20577"/>
        <pc:sldMkLst>
          <pc:docMk/>
          <pc:sldMk cId="2120411485" sldId="343"/>
        </pc:sldMkLst>
        <pc:spChg chg="mod">
          <ac:chgData name="Judson Santiago" userId="ebb108da2f256286" providerId="LiveId" clId="{91EDFD78-132A-4071-A74D-3AEBFCD2AC07}" dt="2019-06-05T17:31:38.893" v="7" actId="207"/>
          <ac:spMkLst>
            <pc:docMk/>
            <pc:sldMk cId="2120411485" sldId="343"/>
            <ac:spMk id="2" creationId="{D26B5121-8ADA-4BFE-96AE-DA0AC77682E8}"/>
          </ac:spMkLst>
        </pc:spChg>
        <pc:spChg chg="mod">
          <ac:chgData name="Judson Santiago" userId="ebb108da2f256286" providerId="LiveId" clId="{91EDFD78-132A-4071-A74D-3AEBFCD2AC07}" dt="2019-06-05T17:33:06.606" v="10" actId="20577"/>
          <ac:spMkLst>
            <pc:docMk/>
            <pc:sldMk cId="2120411485" sldId="343"/>
            <ac:spMk id="6" creationId="{DE1C66FD-16A7-4BA9-9B31-5D30BDA6402D}"/>
          </ac:spMkLst>
        </pc:spChg>
        <pc:spChg chg="mod">
          <ac:chgData name="Judson Santiago" userId="ebb108da2f256286" providerId="LiveId" clId="{91EDFD78-132A-4071-A74D-3AEBFCD2AC07}" dt="2019-06-05T17:33:12.674" v="12" actId="20577"/>
          <ac:spMkLst>
            <pc:docMk/>
            <pc:sldMk cId="2120411485" sldId="343"/>
            <ac:spMk id="8" creationId="{0C128E23-782B-4F7C-ABF5-11C3A97DB828}"/>
          </ac:spMkLst>
        </pc:spChg>
        <pc:spChg chg="mod">
          <ac:chgData name="Judson Santiago" userId="ebb108da2f256286" providerId="LiveId" clId="{91EDFD78-132A-4071-A74D-3AEBFCD2AC07}" dt="2019-06-05T17:33:15.814" v="13" actId="20577"/>
          <ac:spMkLst>
            <pc:docMk/>
            <pc:sldMk cId="2120411485" sldId="343"/>
            <ac:spMk id="9" creationId="{992723CA-B16B-4180-B880-B92BA08866F6}"/>
          </ac:spMkLst>
        </pc:spChg>
        <pc:spChg chg="mod">
          <ac:chgData name="Judson Santiago" userId="ebb108da2f256286" providerId="LiveId" clId="{91EDFD78-132A-4071-A74D-3AEBFCD2AC07}" dt="2019-06-05T17:33:23.579" v="14" actId="20577"/>
          <ac:spMkLst>
            <pc:docMk/>
            <pc:sldMk cId="2120411485" sldId="343"/>
            <ac:spMk id="14" creationId="{BE5D101A-B765-4E84-8BA3-C21285FA44D0}"/>
          </ac:spMkLst>
        </pc:spChg>
        <pc:spChg chg="mod">
          <ac:chgData name="Judson Santiago" userId="ebb108da2f256286" providerId="LiveId" clId="{91EDFD78-132A-4071-A74D-3AEBFCD2AC07}" dt="2019-06-05T17:32:56.796" v="9" actId="20577"/>
          <ac:spMkLst>
            <pc:docMk/>
            <pc:sldMk cId="2120411485" sldId="343"/>
            <ac:spMk id="15" creationId="{DE8A1719-07D8-4BAC-AED3-A0FC51B79165}"/>
          </ac:spMkLst>
        </pc:spChg>
        <pc:spChg chg="mod">
          <ac:chgData name="Judson Santiago" userId="ebb108da2f256286" providerId="LiveId" clId="{91EDFD78-132A-4071-A74D-3AEBFCD2AC07}" dt="2019-06-05T17:33:09.910" v="11" actId="20577"/>
          <ac:spMkLst>
            <pc:docMk/>
            <pc:sldMk cId="2120411485" sldId="343"/>
            <ac:spMk id="16" creationId="{B3FAFD97-1546-47DE-8291-2A731214DF2F}"/>
          </ac:spMkLst>
        </pc:spChg>
        <pc:spChg chg="mod">
          <ac:chgData name="Judson Santiago" userId="ebb108da2f256286" providerId="LiveId" clId="{91EDFD78-132A-4071-A74D-3AEBFCD2AC07}" dt="2019-06-05T17:33:30.750" v="15" actId="20577"/>
          <ac:spMkLst>
            <pc:docMk/>
            <pc:sldMk cId="2120411485" sldId="343"/>
            <ac:spMk id="17" creationId="{30B7FBBC-12BA-4B8C-B08C-9E51699DB9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24E1-33A7-455C-8CC3-2478ADA7C92A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007E-BF41-4F18-A98C-3F5FE5DF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1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Conhecer as técnicas para detecção de colisão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Desafios inerentes ao processo de detecção e resolução da colisão</a:t>
            </a:r>
          </a:p>
          <a:p>
            <a:pPr marL="171450" indent="-171450">
              <a:buFontTx/>
              <a:buChar char="-"/>
            </a:pP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Bounding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Box e Particionamento do Espaço para reduzir a complexidade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 como criar um sistema de colisão baseado em teste de sobreposição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Colisão ponto-círculo, ponto-retângulo, círculo-círculo, retângulo-retângulo e círculo-retângulo.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Conhecer a implementação através do exemplo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Breakout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0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O tratamento acima não detecta todos</a:t>
            </a:r>
            <a:r>
              <a:rPr lang="pt-BR" baseline="0" noProof="0" dirty="0"/>
              <a:t> os casos, é preciso expandir a quantidade de testes para um tratamento completo</a:t>
            </a:r>
            <a:r>
              <a:rPr lang="pt-BR" noProof="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07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tratamento da colisão no projeto </a:t>
            </a:r>
            <a:r>
              <a:rPr lang="pt-BR" sz="1200" b="1" dirty="0" err="1">
                <a:solidFill>
                  <a:schemeClr val="bg1"/>
                </a:solidFill>
              </a:rPr>
              <a:t>Collision</a:t>
            </a:r>
            <a:r>
              <a:rPr lang="pt-BR" sz="1200" dirty="0">
                <a:solidFill>
                  <a:schemeClr val="bg1"/>
                </a:solidFill>
              </a:rPr>
              <a:t> do material de </a:t>
            </a:r>
            <a:r>
              <a:rPr lang="pt-BR" sz="1200">
                <a:solidFill>
                  <a:schemeClr val="bg1"/>
                </a:solidFill>
              </a:rPr>
              <a:t>apoio</a:t>
            </a:r>
            <a:r>
              <a:rPr lang="pt-BR"/>
              <a:t>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01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1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4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detecção</a:t>
            </a:r>
            <a:r>
              <a:rPr lang="pt-BR" baseline="0" dirty="0"/>
              <a:t> de colisão e a resolução de colisão juntas fornecem o conceito de solidez aos objetos de um jogo.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42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22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Exemplificar partições nos jogos: </a:t>
            </a:r>
            <a:r>
              <a:rPr lang="pt-BR" dirty="0" err="1"/>
              <a:t>galaga</a:t>
            </a:r>
            <a:r>
              <a:rPr lang="pt-BR" dirty="0"/>
              <a:t>, </a:t>
            </a:r>
            <a:r>
              <a:rPr lang="pt-BR" dirty="0" err="1"/>
              <a:t>frogger</a:t>
            </a:r>
            <a:r>
              <a:rPr lang="pt-BR" dirty="0"/>
              <a:t>, </a:t>
            </a:r>
            <a:r>
              <a:rPr lang="pt-BR" dirty="0" err="1"/>
              <a:t>breakout</a:t>
            </a:r>
            <a:r>
              <a:rPr lang="pt-BR" dirty="0"/>
              <a:t>, </a:t>
            </a:r>
            <a:r>
              <a:rPr lang="pt-BR" dirty="0" err="1"/>
              <a:t>pacman</a:t>
            </a:r>
            <a:endParaRPr lang="pt-BR" dirty="0"/>
          </a:p>
          <a:p>
            <a:r>
              <a:rPr lang="pt-BR" dirty="0"/>
              <a:t>Complexidade:</a:t>
            </a:r>
            <a:r>
              <a:rPr lang="pt-BR" baseline="0" dirty="0"/>
              <a:t> </a:t>
            </a:r>
            <a:r>
              <a:rPr lang="pt-BR" dirty="0"/>
              <a:t>T(</a:t>
            </a:r>
            <a:r>
              <a:rPr lang="pt-BR" dirty="0" err="1"/>
              <a:t>m,e</a:t>
            </a:r>
            <a:r>
              <a:rPr lang="pt-BR" dirty="0"/>
              <a:t>) =me+(m</a:t>
            </a:r>
            <a:r>
              <a:rPr lang="pt-BR" baseline="30000" dirty="0"/>
              <a:t>2</a:t>
            </a:r>
            <a:r>
              <a:rPr lang="pt-BR" dirty="0"/>
              <a:t>-m)/2, onde m=objetos em movimento,</a:t>
            </a:r>
            <a:r>
              <a:rPr lang="pt-BR" baseline="0" dirty="0"/>
              <a:t> e = objetos estáticos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08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Iniciaremos apenas com estas geometrias. Futuramente introduziremos a possibilidade de usar polígonos.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6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0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Colisão</a:t>
            </a:r>
            <a:r>
              <a:rPr lang="pt-BR" baseline="0" noProof="0" dirty="0"/>
              <a:t> = </a:t>
            </a:r>
            <a:r>
              <a:rPr lang="pt-BR" noProof="0" dirty="0" err="1"/>
              <a:t>OverlapX</a:t>
            </a:r>
            <a:r>
              <a:rPr lang="pt-BR" baseline="0" noProof="0" dirty="0"/>
              <a:t> &amp;&amp; </a:t>
            </a:r>
            <a:r>
              <a:rPr lang="pt-BR" baseline="0" noProof="0" dirty="0" err="1"/>
              <a:t>OverlapY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011A8D-F2A6-46D9-8D8F-30560F07B555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23385ADF-ABE2-49B5-99BE-2496F4955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3BCD55FB-788C-436F-BA3A-A124F129C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5897997F-4BAC-407F-83E5-5262E9A1934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34E90D50-F98A-4EBA-A43A-4BA8F114A7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C7390AE-F977-4386-B554-BBE8DA25EDE9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F0E2F6FD-6FBD-4242-AF4F-03B2D606361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A1A7F74E-0148-4447-A52D-A29716C2AE1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E94A4E18-C79F-4447-AF65-E626B38B2491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2CD6D64-AA57-49C7-903D-5EBAC2ABAFB9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B0BF4FF9-4120-4DFC-AD47-CF36859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5B537319-E5E5-4933-84F0-5D403AEB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2168729-59F9-4D4C-B8A9-FF33C5F8F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5ADC4908-63D1-45BC-8713-1778752AE8F1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604FBE-7298-4E07-A4CE-D2485310FB4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CC47529C-154F-4F08-8BF1-335035480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8AAF604-230E-41B4-983A-CB5A5486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C9732CE7-BD7B-4335-87EE-5E01C2404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Detecção de Colisão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Se o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sobreposição</a:t>
            </a:r>
            <a:r>
              <a:rPr lang="pt-BR" dirty="0"/>
              <a:t> for utilizado</a:t>
            </a:r>
            <a:br>
              <a:rPr lang="pt-BR" dirty="0"/>
            </a:br>
            <a:r>
              <a:rPr lang="pt-BR" dirty="0"/>
              <a:t>é necessário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reposicionar os objetos</a:t>
            </a:r>
          </a:p>
          <a:p>
            <a:pPr lvl="1"/>
            <a:r>
              <a:rPr lang="pt-BR" dirty="0"/>
              <a:t>Os objetos podem entrar 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loop de colisão</a:t>
            </a:r>
            <a:r>
              <a:rPr lang="pt-BR" dirty="0"/>
              <a:t>, dependendo:</a:t>
            </a:r>
          </a:p>
          <a:p>
            <a:pPr lvl="2"/>
            <a:r>
              <a:rPr lang="pt-BR" dirty="0"/>
              <a:t>Da frequência de atualização</a:t>
            </a:r>
          </a:p>
          <a:p>
            <a:pPr lvl="2"/>
            <a:r>
              <a:rPr lang="pt-BR" dirty="0"/>
              <a:t>Velocidade dos objetos</a:t>
            </a:r>
          </a:p>
          <a:p>
            <a:pPr lvl="2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da Colisão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5062BBA-4693-447E-96AC-B5D5AFD348D8}"/>
              </a:ext>
            </a:extLst>
          </p:cNvPr>
          <p:cNvGrpSpPr/>
          <p:nvPr/>
        </p:nvGrpSpPr>
        <p:grpSpPr>
          <a:xfrm>
            <a:off x="1625921" y="3645024"/>
            <a:ext cx="3575889" cy="1834474"/>
            <a:chOff x="5616455" y="3307141"/>
            <a:chExt cx="3575889" cy="1834474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85421ED-A7C0-48E2-8E25-50FB7F8FEAFD}"/>
                </a:ext>
              </a:extLst>
            </p:cNvPr>
            <p:cNvSpPr/>
            <p:nvPr/>
          </p:nvSpPr>
          <p:spPr>
            <a:xfrm>
              <a:off x="8400256" y="3864339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B0D1858-8187-48CE-9D0F-D31803568606}"/>
                </a:ext>
              </a:extLst>
            </p:cNvPr>
            <p:cNvSpPr/>
            <p:nvPr/>
          </p:nvSpPr>
          <p:spPr>
            <a:xfrm>
              <a:off x="6096000" y="4565551"/>
              <a:ext cx="2232248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6EE30B8-9392-4EDC-A6FD-66C7A0A67DEF}"/>
                </a:ext>
              </a:extLst>
            </p:cNvPr>
            <p:cNvSpPr/>
            <p:nvPr/>
          </p:nvSpPr>
          <p:spPr>
            <a:xfrm>
              <a:off x="7896200" y="4421535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A952FBD-BD6D-4088-9C6F-2E90D29ABCA1}"/>
                </a:ext>
              </a:extLst>
            </p:cNvPr>
            <p:cNvSpPr/>
            <p:nvPr/>
          </p:nvSpPr>
          <p:spPr>
            <a:xfrm>
              <a:off x="7440251" y="4301638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de seta reta 23">
              <a:extLst>
                <a:ext uri="{FF2B5EF4-FFF2-40B4-BE49-F238E27FC236}">
                  <a16:creationId xmlns:a16="http://schemas.microsoft.com/office/drawing/2014/main" id="{89924EC8-46AF-4A92-A467-20FC16678D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2990" y="4237948"/>
              <a:ext cx="967230" cy="32760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C184097A-E469-448B-89D2-53FDEFEEF2DE}"/>
                </a:ext>
              </a:extLst>
            </p:cNvPr>
            <p:cNvSpPr/>
            <p:nvPr/>
          </p:nvSpPr>
          <p:spPr>
            <a:xfrm>
              <a:off x="6984302" y="4413314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1585C929-DB8A-479F-B58C-680C11B06C42}"/>
                </a:ext>
              </a:extLst>
            </p:cNvPr>
            <p:cNvSpPr/>
            <p:nvPr/>
          </p:nvSpPr>
          <p:spPr>
            <a:xfrm>
              <a:off x="6528353" y="4305581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147BE0FA-73EA-4E26-827E-577B2E658A11}"/>
                </a:ext>
              </a:extLst>
            </p:cNvPr>
            <p:cNvSpPr/>
            <p:nvPr/>
          </p:nvSpPr>
          <p:spPr>
            <a:xfrm>
              <a:off x="6072404" y="4501861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92E6956C-A167-433D-BE63-3BE1FDF2E915}"/>
                </a:ext>
              </a:extLst>
            </p:cNvPr>
            <p:cNvSpPr/>
            <p:nvPr/>
          </p:nvSpPr>
          <p:spPr>
            <a:xfrm>
              <a:off x="5616455" y="4285309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7274D4B-6A56-49BE-AA18-EBD5DE89C25D}"/>
                </a:ext>
              </a:extLst>
            </p:cNvPr>
            <p:cNvSpPr/>
            <p:nvPr/>
          </p:nvSpPr>
          <p:spPr>
            <a:xfrm>
              <a:off x="8904312" y="3307141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de seta reta 8">
              <a:extLst>
                <a:ext uri="{FF2B5EF4-FFF2-40B4-BE49-F238E27FC236}">
                  <a16:creationId xmlns:a16="http://schemas.microsoft.com/office/drawing/2014/main" id="{0E87733C-E670-4F90-9BCE-BDD61D278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0216" y="3451159"/>
              <a:ext cx="1008112" cy="111439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BA3518B-062B-427F-8742-460033AC27BA}"/>
              </a:ext>
            </a:extLst>
          </p:cNvPr>
          <p:cNvSpPr txBox="1"/>
          <p:nvPr/>
        </p:nvSpPr>
        <p:spPr>
          <a:xfrm>
            <a:off x="2377255" y="5631215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Loop de colisão</a:t>
            </a:r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51326258-2493-4FFD-8F37-C2AC5F0F8333}"/>
              </a:ext>
            </a:extLst>
          </p:cNvPr>
          <p:cNvGrpSpPr/>
          <p:nvPr/>
        </p:nvGrpSpPr>
        <p:grpSpPr>
          <a:xfrm>
            <a:off x="7670981" y="3921978"/>
            <a:ext cx="3096344" cy="2332294"/>
            <a:chOff x="5546886" y="3961095"/>
            <a:chExt cx="3096344" cy="2332294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56F668A-4E94-4532-8824-5860E2595513}"/>
                </a:ext>
              </a:extLst>
            </p:cNvPr>
            <p:cNvSpPr/>
            <p:nvPr/>
          </p:nvSpPr>
          <p:spPr>
            <a:xfrm>
              <a:off x="7851142" y="4518293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6C308FAE-EBE8-4E7F-A733-6AFFB9271062}"/>
                </a:ext>
              </a:extLst>
            </p:cNvPr>
            <p:cNvSpPr/>
            <p:nvPr/>
          </p:nvSpPr>
          <p:spPr>
            <a:xfrm>
              <a:off x="5546886" y="5219505"/>
              <a:ext cx="2232248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854CAD74-9312-4BAF-8760-A478619158C7}"/>
                </a:ext>
              </a:extLst>
            </p:cNvPr>
            <p:cNvSpPr/>
            <p:nvPr/>
          </p:nvSpPr>
          <p:spPr>
            <a:xfrm>
              <a:off x="7347086" y="5075489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B4E4E960-F5D8-4E09-B1CE-4C01C90303D3}"/>
                </a:ext>
              </a:extLst>
            </p:cNvPr>
            <p:cNvSpPr/>
            <p:nvPr/>
          </p:nvSpPr>
          <p:spPr>
            <a:xfrm>
              <a:off x="8355198" y="3961095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de seta reta 8">
              <a:extLst>
                <a:ext uri="{FF2B5EF4-FFF2-40B4-BE49-F238E27FC236}">
                  <a16:creationId xmlns:a16="http://schemas.microsoft.com/office/drawing/2014/main" id="{333A7620-F150-42E6-BCBE-10C56B742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102" y="4105113"/>
              <a:ext cx="1008112" cy="111439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CEC0219-7786-4A54-9E81-40977D92C6E1}"/>
                </a:ext>
              </a:extLst>
            </p:cNvPr>
            <p:cNvSpPr txBox="1"/>
            <p:nvPr/>
          </p:nvSpPr>
          <p:spPr>
            <a:xfrm>
              <a:off x="6059319" y="592405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Detecção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4DEA9BA5-9986-4F46-8B64-831EE6FC0A85}"/>
              </a:ext>
            </a:extLst>
          </p:cNvPr>
          <p:cNvGrpSpPr/>
          <p:nvPr/>
        </p:nvGrpSpPr>
        <p:grpSpPr>
          <a:xfrm>
            <a:off x="6189163" y="3175608"/>
            <a:ext cx="2232248" cy="1695981"/>
            <a:chOff x="8270032" y="4597408"/>
            <a:chExt cx="2232248" cy="1695981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E396B47F-C033-4224-8BFE-A847BA62AABB}"/>
                </a:ext>
              </a:extLst>
            </p:cNvPr>
            <p:cNvSpPr/>
            <p:nvPr/>
          </p:nvSpPr>
          <p:spPr>
            <a:xfrm>
              <a:off x="9127365" y="4597408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3AE4722C-262C-4ED3-866E-935BB95AF758}"/>
                </a:ext>
              </a:extLst>
            </p:cNvPr>
            <p:cNvSpPr/>
            <p:nvPr/>
          </p:nvSpPr>
          <p:spPr>
            <a:xfrm>
              <a:off x="10043548" y="4924599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5481D30-C302-4D9C-BC7C-A701CC4914C5}"/>
                </a:ext>
              </a:extLst>
            </p:cNvPr>
            <p:cNvSpPr/>
            <p:nvPr/>
          </p:nvSpPr>
          <p:spPr>
            <a:xfrm>
              <a:off x="9585456" y="4751197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0" name="Conector de seta reta 23">
              <a:extLst>
                <a:ext uri="{FF2B5EF4-FFF2-40B4-BE49-F238E27FC236}">
                  <a16:creationId xmlns:a16="http://schemas.microsoft.com/office/drawing/2014/main" id="{8789574A-8628-4596-B05A-2490B6156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4256" y="4741424"/>
              <a:ext cx="916187" cy="34422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B9685F08-5EC9-4E17-AC92-900B75E395BE}"/>
                </a:ext>
              </a:extLst>
            </p:cNvPr>
            <p:cNvSpPr/>
            <p:nvPr/>
          </p:nvSpPr>
          <p:spPr>
            <a:xfrm>
              <a:off x="8270032" y="5219505"/>
              <a:ext cx="2232248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DBF7249F-F2ED-43AC-8B6C-0ABE3F017936}"/>
                </a:ext>
              </a:extLst>
            </p:cNvPr>
            <p:cNvSpPr txBox="1"/>
            <p:nvPr/>
          </p:nvSpPr>
          <p:spPr>
            <a:xfrm>
              <a:off x="8728764" y="5924057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Resolução</a:t>
              </a:r>
            </a:p>
          </p:txBody>
        </p:sp>
      </p:grpSp>
      <p:cxnSp>
        <p:nvCxnSpPr>
          <p:cNvPr id="80" name="Conector de seta reta 8">
            <a:extLst>
              <a:ext uri="{FF2B5EF4-FFF2-40B4-BE49-F238E27FC236}">
                <a16:creationId xmlns:a16="http://schemas.microsoft.com/office/drawing/2014/main" id="{BA84959D-BD25-48BD-B22E-127961B9E636}"/>
              </a:ext>
            </a:extLst>
          </p:cNvPr>
          <p:cNvCxnSpPr>
            <a:cxnSpLocks/>
          </p:cNvCxnSpPr>
          <p:nvPr/>
        </p:nvCxnSpPr>
        <p:spPr>
          <a:xfrm flipH="1">
            <a:off x="8100962" y="3302050"/>
            <a:ext cx="296506" cy="3708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821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Na disciplina utilizaremos um sistema de colisão:</a:t>
            </a:r>
          </a:p>
          <a:p>
            <a:pPr lvl="1"/>
            <a:r>
              <a:rPr lang="pt-BR" dirty="0"/>
              <a:t>Baseado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teste de sobreposição</a:t>
            </a:r>
          </a:p>
          <a:p>
            <a:pPr lvl="1"/>
            <a:r>
              <a:rPr lang="pt-BR" dirty="0"/>
              <a:t>Usando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bounding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box</a:t>
            </a:r>
            <a:r>
              <a:rPr lang="pt-BR" dirty="0"/>
              <a:t> para cada objeto</a:t>
            </a:r>
          </a:p>
          <a:p>
            <a:pPr lvl="1"/>
            <a:r>
              <a:rPr lang="pt-BR" dirty="0"/>
              <a:t>Particionando o espaço em dois grupos: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em movimento</a:t>
            </a:r>
            <a:r>
              <a:rPr lang="pt-BR" dirty="0"/>
              <a:t>: podem colidir com </a:t>
            </a:r>
            <a:br>
              <a:rPr lang="pt-BR" dirty="0"/>
            </a:br>
            <a:r>
              <a:rPr lang="pt-BR" dirty="0"/>
              <a:t>objetos estáticos ou outros objetos em </a:t>
            </a:r>
            <a:br>
              <a:rPr lang="pt-BR" dirty="0"/>
            </a:br>
            <a:r>
              <a:rPr lang="pt-BR" dirty="0"/>
              <a:t>movimento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estáticos</a:t>
            </a:r>
            <a:r>
              <a:rPr lang="pt-BR" dirty="0"/>
              <a:t>: objetos que não colidem </a:t>
            </a:r>
            <a:br>
              <a:rPr lang="pt-BR" dirty="0"/>
            </a:br>
            <a:r>
              <a:rPr lang="pt-BR" dirty="0"/>
              <a:t>entre si, podendo colidir apenas com objetos</a:t>
            </a:r>
            <a:br>
              <a:rPr lang="pt-BR" dirty="0"/>
            </a:br>
            <a:r>
              <a:rPr lang="pt-BR" dirty="0"/>
              <a:t>em movimento</a:t>
            </a:r>
          </a:p>
          <a:p>
            <a:pPr lvl="1"/>
            <a:r>
              <a:rPr lang="pt-BR" dirty="0"/>
              <a:t>Complexidade O(m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Colisão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4DCBC02-4DC9-48C9-9126-4D06236C8E78}"/>
              </a:ext>
            </a:extLst>
          </p:cNvPr>
          <p:cNvGrpSpPr/>
          <p:nvPr/>
        </p:nvGrpSpPr>
        <p:grpSpPr>
          <a:xfrm>
            <a:off x="9480376" y="2132856"/>
            <a:ext cx="903033" cy="1523918"/>
            <a:chOff x="9493795" y="1772816"/>
            <a:chExt cx="903033" cy="1523918"/>
          </a:xfrm>
        </p:grpSpPr>
        <p:sp>
          <p:nvSpPr>
            <p:cNvPr id="4" name="Elipse 3"/>
            <p:cNvSpPr/>
            <p:nvPr/>
          </p:nvSpPr>
          <p:spPr>
            <a:xfrm>
              <a:off x="9493795" y="1772816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Elipse 4"/>
            <p:cNvSpPr/>
            <p:nvPr/>
          </p:nvSpPr>
          <p:spPr>
            <a:xfrm>
              <a:off x="9501182" y="2805361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0069493" y="1864613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0069494" y="2628917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9493795" y="2571245"/>
              <a:ext cx="491373" cy="49137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9" name="Conector reto 8"/>
            <p:cNvCxnSpPr>
              <a:stCxn id="4" idx="4"/>
              <a:endCxn id="8" idx="0"/>
            </p:cNvCxnSpPr>
            <p:nvPr/>
          </p:nvCxnSpPr>
          <p:spPr>
            <a:xfrm>
              <a:off x="9739481" y="2264188"/>
              <a:ext cx="0" cy="3070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A7E0EAD-53A3-425A-8E30-B20529346B59}"/>
              </a:ext>
            </a:extLst>
          </p:cNvPr>
          <p:cNvGrpSpPr/>
          <p:nvPr/>
        </p:nvGrpSpPr>
        <p:grpSpPr>
          <a:xfrm>
            <a:off x="9137141" y="4032430"/>
            <a:ext cx="1192615" cy="1422353"/>
            <a:chOff x="9009931" y="4059726"/>
            <a:chExt cx="1447036" cy="1422353"/>
          </a:xfrm>
        </p:grpSpPr>
        <p:sp>
          <p:nvSpPr>
            <p:cNvPr id="11" name="Raio 10"/>
            <p:cNvSpPr/>
            <p:nvPr/>
          </p:nvSpPr>
          <p:spPr>
            <a:xfrm>
              <a:off x="9009931" y="4059726"/>
              <a:ext cx="1447035" cy="1422353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009931" y="4059726"/>
              <a:ext cx="1447036" cy="1422353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9009931" y="5577149"/>
            <a:ext cx="144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Bounding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 Box</a:t>
            </a:r>
          </a:p>
        </p:txBody>
      </p:sp>
    </p:spTree>
    <p:extLst>
      <p:ext uri="{BB962C8B-B14F-4D97-AF65-F5344CB8AC3E}">
        <p14:creationId xmlns:p14="http://schemas.microsoft.com/office/powerpoint/2010/main" val="40125010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613578"/>
            <a:ext cx="10972800" cy="4767750"/>
          </a:xfrm>
        </p:spPr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teste de sobreposição</a:t>
            </a:r>
            <a:r>
              <a:rPr lang="pt-BR" dirty="0"/>
              <a:t> é o método de colisão </a:t>
            </a:r>
            <a:br>
              <a:rPr lang="pt-BR" dirty="0"/>
            </a:br>
            <a:r>
              <a:rPr lang="pt-BR" dirty="0"/>
              <a:t>mais fácil de implementar e o mais utilizado em jogos 2D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Requer a implementação de </a:t>
            </a:r>
            <a:br>
              <a:rPr lang="pt-BR" dirty="0"/>
            </a:br>
            <a:r>
              <a:rPr lang="pt-BR" dirty="0"/>
              <a:t>testes de sobreposição entre </a:t>
            </a:r>
            <a:br>
              <a:rPr lang="pt-BR" dirty="0"/>
            </a:br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geometrias suportadas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Ponto</a:t>
            </a:r>
          </a:p>
          <a:p>
            <a:pPr lvl="2"/>
            <a:r>
              <a:rPr lang="pt-BR" dirty="0"/>
              <a:t>Retângulo</a:t>
            </a:r>
          </a:p>
          <a:p>
            <a:pPr lvl="2"/>
            <a:r>
              <a:rPr lang="pt-BR" dirty="0"/>
              <a:t>Círculo</a:t>
            </a:r>
          </a:p>
          <a:p>
            <a:pPr lvl="2"/>
            <a:r>
              <a:rPr lang="pt-BR" dirty="0"/>
              <a:t>Mista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Colisão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750535A-C6BA-47CE-9E82-9ABC71736CE9}"/>
              </a:ext>
            </a:extLst>
          </p:cNvPr>
          <p:cNvGrpSpPr/>
          <p:nvPr/>
        </p:nvGrpSpPr>
        <p:grpSpPr>
          <a:xfrm>
            <a:off x="4897853" y="4266283"/>
            <a:ext cx="1037874" cy="1379131"/>
            <a:chOff x="4583832" y="4077072"/>
            <a:chExt cx="1037874" cy="1379131"/>
          </a:xfrm>
        </p:grpSpPr>
        <p:pic>
          <p:nvPicPr>
            <p:cNvPr id="7" name="Imagem 6" descr="Uma imagem contendo ao ar livre&#10;&#10;Descrição gerada automaticamente">
              <a:extLst>
                <a:ext uri="{FF2B5EF4-FFF2-40B4-BE49-F238E27FC236}">
                  <a16:creationId xmlns:a16="http://schemas.microsoft.com/office/drawing/2014/main" id="{5C6D16EA-6F64-454F-A0E8-B24D456BD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832" y="4077072"/>
              <a:ext cx="1037874" cy="1071354"/>
            </a:xfrm>
            <a:prstGeom prst="rect">
              <a:avLst/>
            </a:prstGeom>
          </p:spPr>
        </p:pic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3F637E8-432B-4EFE-B02D-BE661B9F08C2}"/>
                </a:ext>
              </a:extLst>
            </p:cNvPr>
            <p:cNvSpPr/>
            <p:nvPr/>
          </p:nvSpPr>
          <p:spPr>
            <a:xfrm>
              <a:off x="4633825" y="4077072"/>
              <a:ext cx="963996" cy="963996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667C943-F005-47B9-AA35-A7811D83EC3F}"/>
                </a:ext>
              </a:extLst>
            </p:cNvPr>
            <p:cNvSpPr txBox="1"/>
            <p:nvPr/>
          </p:nvSpPr>
          <p:spPr>
            <a:xfrm>
              <a:off x="4716514" y="5148426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Círculo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21266F3-8736-4F16-9CF3-EFA941A843F9}"/>
              </a:ext>
            </a:extLst>
          </p:cNvPr>
          <p:cNvGrpSpPr/>
          <p:nvPr/>
        </p:nvGrpSpPr>
        <p:grpSpPr>
          <a:xfrm>
            <a:off x="6930669" y="4899104"/>
            <a:ext cx="684804" cy="746310"/>
            <a:chOff x="6366095" y="5181573"/>
            <a:chExt cx="684804" cy="746310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2A5F1534-9E6B-4BAE-B476-35D4F8BB3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7064"/>
            <a:stretch/>
          </p:blipFill>
          <p:spPr>
            <a:xfrm>
              <a:off x="6605343" y="5181573"/>
              <a:ext cx="206308" cy="345318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FE5C298-514F-4757-B537-78A15E7BAD6B}"/>
                </a:ext>
              </a:extLst>
            </p:cNvPr>
            <p:cNvSpPr/>
            <p:nvPr/>
          </p:nvSpPr>
          <p:spPr>
            <a:xfrm>
              <a:off x="6629053" y="5274788"/>
              <a:ext cx="158889" cy="15888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2BB9DD1-8FC6-4F14-B0D9-2B21FBBFD06F}"/>
                </a:ext>
              </a:extLst>
            </p:cNvPr>
            <p:cNvSpPr txBox="1"/>
            <p:nvPr/>
          </p:nvSpPr>
          <p:spPr>
            <a:xfrm>
              <a:off x="6366095" y="5620106"/>
              <a:ext cx="6848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Ponto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6998338-E314-4987-874D-37E2D3203596}"/>
              </a:ext>
            </a:extLst>
          </p:cNvPr>
          <p:cNvGrpSpPr/>
          <p:nvPr/>
        </p:nvGrpSpPr>
        <p:grpSpPr>
          <a:xfrm>
            <a:off x="8610415" y="3078690"/>
            <a:ext cx="2106420" cy="2227429"/>
            <a:chOff x="8376371" y="3909599"/>
            <a:chExt cx="2106420" cy="2227429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E3AD447-D9EA-4159-8BB4-BBF417A2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0256" y="3909599"/>
              <a:ext cx="2058651" cy="1764558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4CBE5DF-8279-4DF3-BA83-0AA212EDD653}"/>
                </a:ext>
              </a:extLst>
            </p:cNvPr>
            <p:cNvSpPr txBox="1"/>
            <p:nvPr/>
          </p:nvSpPr>
          <p:spPr>
            <a:xfrm>
              <a:off x="8635848" y="5829251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Mista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199776CB-B324-4DAF-9944-A4FA9125ACF9}"/>
                </a:ext>
              </a:extLst>
            </p:cNvPr>
            <p:cNvSpPr/>
            <p:nvPr/>
          </p:nvSpPr>
          <p:spPr>
            <a:xfrm>
              <a:off x="8592065" y="4322749"/>
              <a:ext cx="568953" cy="594962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D0C1D0AB-D840-4117-BFA0-829A1F2B534F}"/>
                </a:ext>
              </a:extLst>
            </p:cNvPr>
            <p:cNvSpPr/>
            <p:nvPr/>
          </p:nvSpPr>
          <p:spPr>
            <a:xfrm>
              <a:off x="8376371" y="4917711"/>
              <a:ext cx="1037874" cy="756446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69620CAA-AB6D-4011-B2E0-1B8E661543B8}"/>
                </a:ext>
              </a:extLst>
            </p:cNvPr>
            <p:cNvSpPr/>
            <p:nvPr/>
          </p:nvSpPr>
          <p:spPr>
            <a:xfrm>
              <a:off x="9161018" y="3909599"/>
              <a:ext cx="1321773" cy="1008112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E03A050-68EA-4F33-ACA7-5717F853A820}"/>
                </a:ext>
              </a:extLst>
            </p:cNvPr>
            <p:cNvSpPr/>
            <p:nvPr/>
          </p:nvSpPr>
          <p:spPr>
            <a:xfrm>
              <a:off x="9430935" y="4916634"/>
              <a:ext cx="906322" cy="361117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9B2C626-F8B4-47B3-8EF3-7CEAAE278841}"/>
              </a:ext>
            </a:extLst>
          </p:cNvPr>
          <p:cNvGrpSpPr/>
          <p:nvPr/>
        </p:nvGrpSpPr>
        <p:grpSpPr>
          <a:xfrm>
            <a:off x="6780970" y="3511999"/>
            <a:ext cx="1063112" cy="838657"/>
            <a:chOff x="5673653" y="3685553"/>
            <a:chExt cx="1063112" cy="838657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47911CA-B9C3-48FC-8FF6-30BDC297A1AE}"/>
                </a:ext>
              </a:extLst>
            </p:cNvPr>
            <p:cNvSpPr txBox="1"/>
            <p:nvPr/>
          </p:nvSpPr>
          <p:spPr>
            <a:xfrm>
              <a:off x="5673653" y="4216433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Retângulo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ED17065-7280-401B-B81C-58CB6095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789" y="3729085"/>
              <a:ext cx="1003381" cy="308733"/>
            </a:xfrm>
            <a:prstGeom prst="rect">
              <a:avLst/>
            </a:prstGeom>
          </p:spPr>
        </p:pic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83970DE-587F-4D88-B8D7-368A066DA383}"/>
                </a:ext>
              </a:extLst>
            </p:cNvPr>
            <p:cNvSpPr/>
            <p:nvPr/>
          </p:nvSpPr>
          <p:spPr>
            <a:xfrm>
              <a:off x="5716674" y="3685553"/>
              <a:ext cx="979496" cy="39579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898864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/>
          <p:cNvCxnSpPr/>
          <p:nvPr/>
        </p:nvCxnSpPr>
        <p:spPr>
          <a:xfrm flipV="1">
            <a:off x="3575429" y="3647090"/>
            <a:ext cx="3443411" cy="1245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um ponto e um círculo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pode ser feito calculando a distância entre o ponto </a:t>
            </a:r>
            <a:br>
              <a:rPr lang="pt-BR" dirty="0"/>
            </a:br>
            <a:r>
              <a:rPr lang="pt-BR" dirty="0"/>
              <a:t>e o centro do círculo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Ponto-Círculo</a:t>
            </a:r>
          </a:p>
        </p:txBody>
      </p:sp>
      <p:sp>
        <p:nvSpPr>
          <p:cNvPr id="7" name="Elipse 6"/>
          <p:cNvSpPr/>
          <p:nvPr/>
        </p:nvSpPr>
        <p:spPr>
          <a:xfrm>
            <a:off x="6152677" y="2780928"/>
            <a:ext cx="1732324" cy="1732324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endCxn id="7" idx="1"/>
          </p:cNvCxnSpPr>
          <p:nvPr/>
        </p:nvCxnSpPr>
        <p:spPr>
          <a:xfrm flipH="1" flipV="1">
            <a:off x="6406371" y="3034622"/>
            <a:ext cx="612469" cy="6124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575429" y="4893042"/>
            <a:ext cx="34434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7018839" y="3647090"/>
            <a:ext cx="0" cy="1245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708030" y="303610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pt-BR" sz="1400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545468" y="4863082"/>
            <a:ext cx="59916" cy="599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988881" y="3617132"/>
            <a:ext cx="59916" cy="599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3143502" y="497595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,p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sz="1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6979151" y="33720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,c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pt-BR" sz="1400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3560448" y="5796423"/>
            <a:ext cx="34733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4635735" y="5851082"/>
            <a:ext cx="13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6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pt-BR" sz="1600" baseline="-25000" dirty="0" err="1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1600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sz="12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Conector reto 58"/>
          <p:cNvCxnSpPr/>
          <p:nvPr/>
        </p:nvCxnSpPr>
        <p:spPr>
          <a:xfrm>
            <a:off x="8119232" y="3647090"/>
            <a:ext cx="0" cy="1245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8119233" y="4116176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6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pt-BR" sz="1600" baseline="-25000" dirty="0" err="1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1600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pt-BR" sz="12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5059857" y="39480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endParaRPr lang="pt-BR" sz="1200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1415480" y="3176933"/>
            <a:ext cx="251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Colisão Detectada:</a:t>
            </a:r>
          </a:p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d ≤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348830" y="5441070"/>
                <a:ext cx="1864357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𝑑</m:t>
                      </m:r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830" y="5441070"/>
                <a:ext cx="1864357" cy="6560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3448931" y="450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endParaRPr lang="pt-BR" sz="1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>
            <a:off x="6847653" y="4734669"/>
            <a:ext cx="17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6846297" y="4734670"/>
            <a:ext cx="0" cy="15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6918846" y="4805362"/>
            <a:ext cx="28800" cy="28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01326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ector reto 35"/>
          <p:cNvCxnSpPr>
            <a:endCxn id="53" idx="3"/>
          </p:cNvCxnSpPr>
          <p:nvPr/>
        </p:nvCxnSpPr>
        <p:spPr>
          <a:xfrm flipH="1" flipV="1">
            <a:off x="6124970" y="5863693"/>
            <a:ext cx="21051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6129237" y="4191379"/>
            <a:ext cx="2262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um ponto e um retângulo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consiste em verificar se o ponto está dentro do </a:t>
            </a:r>
            <a:br>
              <a:rPr lang="pt-BR" dirty="0"/>
            </a:br>
            <a:r>
              <a:rPr lang="pt-BR" dirty="0"/>
              <a:t>retângulo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Colisão Ponto-Retângulo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7434701" y="4191379"/>
            <a:ext cx="1753976" cy="167231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776422" y="278092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5862468" y="3228956"/>
            <a:ext cx="3786306" cy="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6124871" y="3052224"/>
            <a:ext cx="0" cy="307395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endCxn id="49" idx="2"/>
          </p:cNvCxnSpPr>
          <p:nvPr/>
        </p:nvCxnSpPr>
        <p:spPr>
          <a:xfrm flipV="1">
            <a:off x="7434701" y="3215985"/>
            <a:ext cx="0" cy="9982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endCxn id="50" idx="2"/>
          </p:cNvCxnSpPr>
          <p:nvPr/>
        </p:nvCxnSpPr>
        <p:spPr>
          <a:xfrm flipV="1">
            <a:off x="9188678" y="3223855"/>
            <a:ext cx="4453" cy="9675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5972471" y="5187327"/>
            <a:ext cx="1979853" cy="49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200502" y="290820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8892406" y="2916078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5654427" y="5043340"/>
            <a:ext cx="34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303912" y="570980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4426" y="406033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698397" y="3530829"/>
            <a:ext cx="289964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Colisão Detectada:</a:t>
            </a:r>
            <a:b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br>
              <a:rPr lang="pt-BR" sz="28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left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P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x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right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)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&amp;&amp; </a:t>
            </a:r>
          </a:p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(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top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P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y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bottom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)</a:t>
            </a:r>
            <a:endParaRPr lang="pt-BR" sz="2400" baseline="-250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Consolas" pitchFamily="49" charset="0"/>
            </a:endParaRPr>
          </a:p>
        </p:txBody>
      </p:sp>
      <p:cxnSp>
        <p:nvCxnSpPr>
          <p:cNvPr id="4" name="Conector reto 3"/>
          <p:cNvCxnSpPr>
            <a:endCxn id="16" idx="2"/>
          </p:cNvCxnSpPr>
          <p:nvPr/>
        </p:nvCxnSpPr>
        <p:spPr>
          <a:xfrm flipV="1">
            <a:off x="7952323" y="3088705"/>
            <a:ext cx="2994" cy="2108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720782" y="306996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976366" y="61981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39" name="Elipse 38"/>
          <p:cNvSpPr/>
          <p:nvPr/>
        </p:nvSpPr>
        <p:spPr>
          <a:xfrm>
            <a:off x="7925359" y="5164352"/>
            <a:ext cx="59916" cy="599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50715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/>
          <p:cNvCxnSpPr/>
          <p:nvPr/>
        </p:nvCxnSpPr>
        <p:spPr>
          <a:xfrm flipV="1">
            <a:off x="3850488" y="3791106"/>
            <a:ext cx="3443411" cy="1245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dois círculos </a:t>
            </a:r>
            <a:r>
              <a:rPr lang="pt-BR" dirty="0"/>
              <a:t>pode ser feito </a:t>
            </a:r>
            <a:br>
              <a:rPr lang="pt-BR" dirty="0"/>
            </a:br>
            <a:r>
              <a:rPr lang="pt-BR" dirty="0"/>
              <a:t>calculando a distância entre os centros dos círculos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Círculo-Círculo</a:t>
            </a:r>
          </a:p>
        </p:txBody>
      </p:sp>
      <p:sp>
        <p:nvSpPr>
          <p:cNvPr id="5" name="Elipse 4"/>
          <p:cNvSpPr/>
          <p:nvPr/>
        </p:nvSpPr>
        <p:spPr>
          <a:xfrm>
            <a:off x="3191508" y="4378077"/>
            <a:ext cx="1317958" cy="1317958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427736" y="2924944"/>
            <a:ext cx="1732324" cy="1732324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endCxn id="5" idx="1"/>
          </p:cNvCxnSpPr>
          <p:nvPr/>
        </p:nvCxnSpPr>
        <p:spPr>
          <a:xfrm flipH="1" flipV="1">
            <a:off x="3384518" y="4571088"/>
            <a:ext cx="465968" cy="46597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7" idx="1"/>
          </p:cNvCxnSpPr>
          <p:nvPr/>
        </p:nvCxnSpPr>
        <p:spPr>
          <a:xfrm flipH="1" flipV="1">
            <a:off x="6681430" y="3178638"/>
            <a:ext cx="612469" cy="61246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850488" y="5037058"/>
            <a:ext cx="34434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7293898" y="3791106"/>
            <a:ext cx="0" cy="1245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580972" y="4543906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600" baseline="-25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pt-BR" sz="1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945420" y="3180120"/>
            <a:ext cx="354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pt-BR" sz="1600" baseline="-250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pt-BR" sz="12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820527" y="5007098"/>
            <a:ext cx="59916" cy="599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7263940" y="3761148"/>
            <a:ext cx="59916" cy="599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3510735" y="5119971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,a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299896" y="3516050"/>
            <a:ext cx="729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,b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3835507" y="5940439"/>
            <a:ext cx="34733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4980525" y="599509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4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Conector reto 58"/>
          <p:cNvCxnSpPr/>
          <p:nvPr/>
        </p:nvCxnSpPr>
        <p:spPr>
          <a:xfrm>
            <a:off x="8394291" y="3791106"/>
            <a:ext cx="0" cy="12459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8402710" y="4260193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4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5334916" y="409210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endParaRPr lang="pt-BR" sz="1200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1712996" y="2830539"/>
            <a:ext cx="251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Colisão Detectada:</a:t>
            </a:r>
          </a:p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d ≤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r</a:t>
            </a:r>
            <a:r>
              <a:rPr lang="pt-BR" sz="2400" baseline="-250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a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+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r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b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623889" y="5585086"/>
                <a:ext cx="1864357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𝑑</m:t>
                      </m:r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89" y="5585086"/>
                <a:ext cx="1864357" cy="6560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to 23"/>
          <p:cNvCxnSpPr/>
          <p:nvPr/>
        </p:nvCxnSpPr>
        <p:spPr>
          <a:xfrm flipH="1">
            <a:off x="7122712" y="4878685"/>
            <a:ext cx="17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121356" y="4878686"/>
            <a:ext cx="0" cy="15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7202338" y="4949650"/>
            <a:ext cx="28800" cy="28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69427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retângulos </a:t>
            </a:r>
            <a:r>
              <a:rPr lang="pt-BR" dirty="0"/>
              <a:t>consiste em </a:t>
            </a:r>
            <a:br>
              <a:rPr lang="pt-BR" dirty="0"/>
            </a:br>
            <a:r>
              <a:rPr lang="pt-BR" dirty="0"/>
              <a:t>verificar se existe sobreposição dos retângulos </a:t>
            </a:r>
            <a:br>
              <a:rPr lang="pt-BR" dirty="0"/>
            </a:br>
            <a:r>
              <a:rPr lang="pt-BR" dirty="0"/>
              <a:t>em ambos os eixos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Colisão Retângulo-Retângulo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165804" y="3272506"/>
            <a:ext cx="4626588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rdia New" pitchFamily="34" charset="-34"/>
              </a:rPr>
              <a:t>Colisão Detectada: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rdia New" pitchFamily="34" charset="-34"/>
              </a:rPr>
            </a:br>
            <a:br>
              <a:rPr lang="pt-BR" sz="2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rdia New" pitchFamily="34" charset="-34"/>
              </a:rPr>
            </a:b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Oy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endParaRPr lang="pt-BR" baseline="-25000" dirty="0">
              <a:solidFill>
                <a:schemeClr val="bg1">
                  <a:lumMod val="85000"/>
                </a:schemeClr>
              </a:solidFill>
              <a:cs typeface="Consolas" pitchFamily="49" charset="0"/>
            </a:endParaRPr>
          </a:p>
        </p:txBody>
      </p:sp>
      <p:cxnSp>
        <p:nvCxnSpPr>
          <p:cNvPr id="37" name="Conector reto 36"/>
          <p:cNvCxnSpPr>
            <a:endCxn id="59" idx="3"/>
          </p:cNvCxnSpPr>
          <p:nvPr/>
        </p:nvCxnSpPr>
        <p:spPr>
          <a:xfrm flipH="1" flipV="1">
            <a:off x="7064125" y="5893531"/>
            <a:ext cx="2159635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7075269" y="4221217"/>
            <a:ext cx="22622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8380733" y="4221217"/>
            <a:ext cx="1753976" cy="1672314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</a:t>
            </a:r>
          </a:p>
        </p:txBody>
      </p:sp>
      <p:cxnSp>
        <p:nvCxnSpPr>
          <p:cNvPr id="41" name="Conector reto 40"/>
          <p:cNvCxnSpPr/>
          <p:nvPr/>
        </p:nvCxnSpPr>
        <p:spPr>
          <a:xfrm>
            <a:off x="6808500" y="3258794"/>
            <a:ext cx="3786306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7070903" y="3082062"/>
            <a:ext cx="0" cy="307395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endCxn id="55" idx="2"/>
          </p:cNvCxnSpPr>
          <p:nvPr/>
        </p:nvCxnSpPr>
        <p:spPr>
          <a:xfrm flipV="1">
            <a:off x="8380733" y="3264872"/>
            <a:ext cx="0" cy="9982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endCxn id="57" idx="2"/>
          </p:cNvCxnSpPr>
          <p:nvPr/>
        </p:nvCxnSpPr>
        <p:spPr>
          <a:xfrm flipV="1">
            <a:off x="10134709" y="3263217"/>
            <a:ext cx="4454" cy="9675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8141725" y="2957096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856073" y="295544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6352070" y="57396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6584523" y="4090174"/>
            <a:ext cx="4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0666814" y="309980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922398" y="62280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cxnSp>
        <p:nvCxnSpPr>
          <p:cNvPr id="67" name="Conector reto 66"/>
          <p:cNvCxnSpPr>
            <a:endCxn id="74" idx="3"/>
          </p:cNvCxnSpPr>
          <p:nvPr/>
        </p:nvCxnSpPr>
        <p:spPr>
          <a:xfrm flipH="1">
            <a:off x="6778382" y="5057374"/>
            <a:ext cx="148646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endCxn id="75" idx="3"/>
          </p:cNvCxnSpPr>
          <p:nvPr/>
        </p:nvCxnSpPr>
        <p:spPr>
          <a:xfrm flipH="1" flipV="1">
            <a:off x="6778382" y="3915226"/>
            <a:ext cx="792088" cy="85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7570470" y="3923764"/>
            <a:ext cx="1296144" cy="1133610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cxnSp>
        <p:nvCxnSpPr>
          <p:cNvPr id="70" name="Conector reto 69"/>
          <p:cNvCxnSpPr>
            <a:endCxn id="72" idx="2"/>
          </p:cNvCxnSpPr>
          <p:nvPr/>
        </p:nvCxnSpPr>
        <p:spPr>
          <a:xfrm flipH="1" flipV="1">
            <a:off x="7570470" y="3030060"/>
            <a:ext cx="1" cy="8937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endCxn id="73" idx="2"/>
          </p:cNvCxnSpPr>
          <p:nvPr/>
        </p:nvCxnSpPr>
        <p:spPr>
          <a:xfrm flipV="1">
            <a:off x="8867389" y="3030061"/>
            <a:ext cx="0" cy="889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7321042" y="2722284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8573880" y="2722285"/>
            <a:ext cx="58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6045490" y="4903486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6276322" y="376133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8380733" y="6156012"/>
            <a:ext cx="4866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V="1">
            <a:off x="10343023" y="4244062"/>
            <a:ext cx="0" cy="7926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1330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aixaDeTexto 83"/>
          <p:cNvSpPr txBox="1"/>
          <p:nvPr/>
        </p:nvSpPr>
        <p:spPr>
          <a:xfrm>
            <a:off x="8776374" y="470382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pt-BR" sz="14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pt-BR" sz="14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x,y</a:t>
            </a:r>
            <a:r>
              <a:rPr lang="pt-BR" sz="14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pt-BR" sz="1100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círculo e retângulo </a:t>
            </a:r>
            <a:r>
              <a:rPr lang="pt-BR" dirty="0"/>
              <a:t>consiste </a:t>
            </a:r>
            <a:br>
              <a:rPr lang="pt-BR" dirty="0"/>
            </a:br>
            <a:r>
              <a:rPr lang="pt-BR" dirty="0"/>
              <a:t>em verificar se o ponto mais próximo colide com o círculo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Colisão Círculo-Retângulo</a:t>
            </a:r>
          </a:p>
        </p:txBody>
      </p:sp>
      <p:cxnSp>
        <p:nvCxnSpPr>
          <p:cNvPr id="40" name="Conector reto 39"/>
          <p:cNvCxnSpPr/>
          <p:nvPr/>
        </p:nvCxnSpPr>
        <p:spPr>
          <a:xfrm>
            <a:off x="6773192" y="3156400"/>
            <a:ext cx="3786306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V="1">
            <a:off x="7035595" y="2979668"/>
            <a:ext cx="0" cy="307395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10631506" y="29974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887090" y="612562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cxnSp>
        <p:nvCxnSpPr>
          <p:cNvPr id="60" name="Conector reto 59"/>
          <p:cNvCxnSpPr>
            <a:endCxn id="69" idx="3"/>
          </p:cNvCxnSpPr>
          <p:nvPr/>
        </p:nvCxnSpPr>
        <p:spPr>
          <a:xfrm flipH="1">
            <a:off x="7035298" y="4723914"/>
            <a:ext cx="4998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endCxn id="70" idx="3"/>
          </p:cNvCxnSpPr>
          <p:nvPr/>
        </p:nvCxnSpPr>
        <p:spPr>
          <a:xfrm flipH="1" flipV="1">
            <a:off x="7029018" y="3812832"/>
            <a:ext cx="506142" cy="85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7535162" y="3821370"/>
            <a:ext cx="1296144" cy="898098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cxnSp>
        <p:nvCxnSpPr>
          <p:cNvPr id="65" name="Conector reto 64"/>
          <p:cNvCxnSpPr>
            <a:endCxn id="67" idx="2"/>
          </p:cNvCxnSpPr>
          <p:nvPr/>
        </p:nvCxnSpPr>
        <p:spPr>
          <a:xfrm flipV="1">
            <a:off x="7535161" y="3163774"/>
            <a:ext cx="1" cy="6575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endCxn id="68" idx="2"/>
          </p:cNvCxnSpPr>
          <p:nvPr/>
        </p:nvCxnSpPr>
        <p:spPr>
          <a:xfrm flipV="1">
            <a:off x="8832081" y="3158441"/>
            <a:ext cx="0" cy="6586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7285734" y="285599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8538572" y="2850664"/>
            <a:ext cx="58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312024" y="45700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6536576" y="36589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9301454" y="4990830"/>
            <a:ext cx="990780" cy="990780"/>
          </a:xfrm>
          <a:prstGeom prst="ellipse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9766884" y="5456262"/>
            <a:ext cx="59916" cy="599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9483539" y="5569134"/>
            <a:ext cx="63831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sz="1600" baseline="-25000" dirty="0" err="1">
                <a:solidFill>
                  <a:schemeClr val="bg1">
                    <a:lumMod val="85000"/>
                  </a:schemeClr>
                </a:solidFill>
              </a:rPr>
              <a:t>x,y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pt-BR" sz="12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112483" y="2799145"/>
            <a:ext cx="430919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Colisão Detectada: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pt-BR" baseline="-25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  <a:p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baseline="-25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Collision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79" name="Conector reto 78"/>
          <p:cNvCxnSpPr>
            <a:stCxn id="76" idx="2"/>
          </p:cNvCxnSpPr>
          <p:nvPr/>
        </p:nvCxnSpPr>
        <p:spPr>
          <a:xfrm flipH="1">
            <a:off x="7029018" y="5486220"/>
            <a:ext cx="27378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6664135" y="534526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Conector reto 80"/>
          <p:cNvCxnSpPr>
            <a:stCxn id="76" idx="0"/>
          </p:cNvCxnSpPr>
          <p:nvPr/>
        </p:nvCxnSpPr>
        <p:spPr>
          <a:xfrm flipV="1">
            <a:off x="9796842" y="3163774"/>
            <a:ext cx="0" cy="22924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9611779" y="2855494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8801348" y="4689510"/>
            <a:ext cx="59916" cy="599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02817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97A0B09-8B51-49A4-BBB2-B2B6280A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Todo objeto do jogo precisa:</a:t>
            </a:r>
          </a:p>
          <a:p>
            <a:pPr lvl="1"/>
            <a:r>
              <a:rPr lang="pt-BR" dirty="0"/>
              <a:t>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</a:p>
          <a:p>
            <a:pPr lvl="2"/>
            <a:r>
              <a:rPr lang="pt-BR" dirty="0"/>
              <a:t>É um ponteiro para uma geometria</a:t>
            </a:r>
          </a:p>
          <a:p>
            <a:pPr lvl="3"/>
            <a:r>
              <a:rPr lang="pt-BR" dirty="0"/>
              <a:t>Ponto</a:t>
            </a:r>
          </a:p>
          <a:p>
            <a:pPr lvl="3"/>
            <a:r>
              <a:rPr lang="pt-BR" dirty="0"/>
              <a:t>Círculo</a:t>
            </a:r>
          </a:p>
          <a:p>
            <a:pPr lvl="3"/>
            <a:r>
              <a:rPr lang="pt-BR" dirty="0"/>
              <a:t>Retângulo</a:t>
            </a:r>
          </a:p>
          <a:p>
            <a:pPr lvl="3"/>
            <a:r>
              <a:rPr lang="pt-BR" dirty="0"/>
              <a:t>Mista</a:t>
            </a:r>
          </a:p>
          <a:p>
            <a:pPr lvl="1"/>
            <a:r>
              <a:rPr lang="pt-BR" dirty="0"/>
              <a:t>De um método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OnCollision</a:t>
            </a:r>
          </a:p>
          <a:p>
            <a:pPr lvl="2"/>
            <a:r>
              <a:rPr lang="pt-BR" dirty="0"/>
              <a:t>Código a ser executado quando</a:t>
            </a:r>
            <a:br>
              <a:rPr lang="pt-BR" dirty="0"/>
            </a:br>
            <a:r>
              <a:rPr lang="pt-BR" dirty="0"/>
              <a:t>for detectada a colisão do objeto </a:t>
            </a:r>
            <a:br>
              <a:rPr lang="pt-BR" dirty="0"/>
            </a:br>
            <a:r>
              <a:rPr lang="pt-BR" dirty="0"/>
              <a:t>com outro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82E506-5B9A-4C71-8C5B-7AD0FF03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5E59837-7BEE-48BD-AEA2-F07AC3ED6E3C}"/>
              </a:ext>
            </a:extLst>
          </p:cNvPr>
          <p:cNvGrpSpPr/>
          <p:nvPr/>
        </p:nvGrpSpPr>
        <p:grpSpPr>
          <a:xfrm>
            <a:off x="6847719" y="2060848"/>
            <a:ext cx="4140637" cy="3946444"/>
            <a:chOff x="6509906" y="1532452"/>
            <a:chExt cx="4860821" cy="4632852"/>
          </a:xfrm>
        </p:grpSpPr>
        <p:grpSp>
          <p:nvGrpSpPr>
            <p:cNvPr id="9" name="Grupo 21">
              <a:extLst>
                <a:ext uri="{FF2B5EF4-FFF2-40B4-BE49-F238E27FC236}">
                  <a16:creationId xmlns:a16="http://schemas.microsoft.com/office/drawing/2014/main" id="{4EDF908E-9407-45DD-A83A-642AFDD2AEDF}"/>
                </a:ext>
              </a:extLst>
            </p:cNvPr>
            <p:cNvGrpSpPr/>
            <p:nvPr/>
          </p:nvGrpSpPr>
          <p:grpSpPr>
            <a:xfrm>
              <a:off x="8184232" y="4377100"/>
              <a:ext cx="1512169" cy="1786448"/>
              <a:chOff x="7843931" y="4005064"/>
              <a:chExt cx="1512169" cy="1786448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F5FCA30-1F95-400E-BBFE-403B1884DFB3}"/>
                  </a:ext>
                </a:extLst>
              </p:cNvPr>
              <p:cNvSpPr/>
              <p:nvPr/>
            </p:nvSpPr>
            <p:spPr>
              <a:xfrm>
                <a:off x="7843931" y="4005064"/>
                <a:ext cx="1512169" cy="17864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EE7F939F-048E-4195-9195-122769AEAEF3}"/>
                  </a:ext>
                </a:extLst>
              </p:cNvPr>
              <p:cNvSpPr/>
              <p:nvPr/>
            </p:nvSpPr>
            <p:spPr>
              <a:xfrm>
                <a:off x="7951944" y="4767450"/>
                <a:ext cx="1332148" cy="88180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80F1E47-EAA0-4DCB-A3BF-B1EF06806810}"/>
                  </a:ext>
                </a:extLst>
              </p:cNvPr>
              <p:cNvSpPr/>
              <p:nvPr/>
            </p:nvSpPr>
            <p:spPr>
              <a:xfrm>
                <a:off x="7951944" y="4104865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bg1">
                        <a:lumMod val="85000"/>
                      </a:schemeClr>
                    </a:solidFill>
                  </a:rPr>
                  <a:t>Ball</a:t>
                </a:r>
              </a:p>
            </p:txBody>
          </p:sp>
        </p:grpSp>
        <p:grpSp>
          <p:nvGrpSpPr>
            <p:cNvPr id="13" name="Grupo 20">
              <a:extLst>
                <a:ext uri="{FF2B5EF4-FFF2-40B4-BE49-F238E27FC236}">
                  <a16:creationId xmlns:a16="http://schemas.microsoft.com/office/drawing/2014/main" id="{22CD8524-A85C-4EF4-9051-16C47BF41155}"/>
                </a:ext>
              </a:extLst>
            </p:cNvPr>
            <p:cNvGrpSpPr/>
            <p:nvPr/>
          </p:nvGrpSpPr>
          <p:grpSpPr>
            <a:xfrm>
              <a:off x="9858558" y="4378856"/>
              <a:ext cx="1512169" cy="1786448"/>
              <a:chOff x="9908074" y="4005064"/>
              <a:chExt cx="1512169" cy="1786448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F3DBF41A-E53D-4621-9105-C7A48248028F}"/>
                  </a:ext>
                </a:extLst>
              </p:cNvPr>
              <p:cNvSpPr/>
              <p:nvPr/>
            </p:nvSpPr>
            <p:spPr>
              <a:xfrm>
                <a:off x="9908074" y="4005064"/>
                <a:ext cx="1512169" cy="17864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EF494854-7658-43C6-84AF-793AA2E7EF65}"/>
                  </a:ext>
                </a:extLst>
              </p:cNvPr>
              <p:cNvSpPr/>
              <p:nvPr/>
            </p:nvSpPr>
            <p:spPr>
              <a:xfrm>
                <a:off x="10016087" y="4767450"/>
                <a:ext cx="1332148" cy="8800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  <a:p>
                <a:endParaRPr lang="pt-BR" sz="1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6F54173-BE97-4E7C-8A83-54054C859E0E}"/>
                  </a:ext>
                </a:extLst>
              </p:cNvPr>
              <p:cNvSpPr/>
              <p:nvPr/>
            </p:nvSpPr>
            <p:spPr>
              <a:xfrm>
                <a:off x="10016087" y="4104866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err="1">
                    <a:solidFill>
                      <a:schemeClr val="bg1">
                        <a:lumMod val="85000"/>
                      </a:schemeClr>
                    </a:solidFill>
                  </a:rPr>
                  <a:t>Block</a:t>
                </a:r>
                <a:endParaRPr lang="pt-BR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7" name="Grupo 22">
              <a:extLst>
                <a:ext uri="{FF2B5EF4-FFF2-40B4-BE49-F238E27FC236}">
                  <a16:creationId xmlns:a16="http://schemas.microsoft.com/office/drawing/2014/main" id="{6726F13D-FDFC-4394-B4A8-44307366D723}"/>
                </a:ext>
              </a:extLst>
            </p:cNvPr>
            <p:cNvGrpSpPr/>
            <p:nvPr/>
          </p:nvGrpSpPr>
          <p:grpSpPr>
            <a:xfrm>
              <a:off x="6509906" y="4377100"/>
              <a:ext cx="1512169" cy="1786448"/>
              <a:chOff x="6095999" y="4005064"/>
              <a:chExt cx="1512169" cy="1786448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9D9B319-86F9-4FCF-BDC9-5337E1245932}"/>
                  </a:ext>
                </a:extLst>
              </p:cNvPr>
              <p:cNvSpPr/>
              <p:nvPr/>
            </p:nvSpPr>
            <p:spPr>
              <a:xfrm>
                <a:off x="6095999" y="4005064"/>
                <a:ext cx="1512169" cy="17864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F861FEA3-F3E2-4BF1-9B94-CC37C10BA789}"/>
                  </a:ext>
                </a:extLst>
              </p:cNvPr>
              <p:cNvSpPr/>
              <p:nvPr/>
            </p:nvSpPr>
            <p:spPr>
              <a:xfrm>
                <a:off x="6204012" y="4105364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bg1">
                        <a:lumMod val="85000"/>
                      </a:schemeClr>
                    </a:solidFill>
                  </a:rPr>
                  <a:t>Player</a:t>
                </a:r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61844FAE-74F9-4E5C-BF4F-FAB63A738CBB}"/>
                  </a:ext>
                </a:extLst>
              </p:cNvPr>
              <p:cNvSpPr/>
              <p:nvPr/>
            </p:nvSpPr>
            <p:spPr>
              <a:xfrm>
                <a:off x="6204012" y="4767451"/>
                <a:ext cx="1332148" cy="88180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A1EA832-4880-4F0B-9744-53B25D0D2CAB}"/>
                </a:ext>
              </a:extLst>
            </p:cNvPr>
            <p:cNvGrpSpPr/>
            <p:nvPr/>
          </p:nvGrpSpPr>
          <p:grpSpPr>
            <a:xfrm>
              <a:off x="8184232" y="1532452"/>
              <a:ext cx="1512169" cy="2250817"/>
              <a:chOff x="2063552" y="2802921"/>
              <a:chExt cx="2304256" cy="3218368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FC9B2D9-CE6E-4C1F-8C96-DFB74FD35924}"/>
                  </a:ext>
                </a:extLst>
              </p:cNvPr>
              <p:cNvSpPr/>
              <p:nvPr/>
            </p:nvSpPr>
            <p:spPr>
              <a:xfrm>
                <a:off x="2063552" y="2802921"/>
                <a:ext cx="2304256" cy="321836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r>
                  <a:rPr lang="pt-BR" sz="1050" dirty="0" err="1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Object</a:t>
                </a:r>
                <a:endParaRPr lang="pt-BR" sz="8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CBB1854-407A-4256-9E98-0E903B6C2B70}"/>
                  </a:ext>
                </a:extLst>
              </p:cNvPr>
              <p:cNvSpPr/>
              <p:nvPr/>
            </p:nvSpPr>
            <p:spPr>
              <a:xfrm>
                <a:off x="2305478" y="4270457"/>
                <a:ext cx="1872208" cy="16026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9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Translate</a:t>
                </a:r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9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MoveTo</a:t>
                </a:r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  <a:b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</a:br>
                <a:endParaRPr lang="pt-BR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950C96F-1738-4A6D-B8FC-B1C7EB28286A}"/>
                  </a:ext>
                </a:extLst>
              </p:cNvPr>
              <p:cNvSpPr txBox="1"/>
              <p:nvPr/>
            </p:nvSpPr>
            <p:spPr>
              <a:xfrm>
                <a:off x="2305477" y="3446169"/>
                <a:ext cx="1872209" cy="67161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x, y, z</a:t>
                </a:r>
                <a:br>
                  <a:rPr lang="pt-BR" sz="1000" dirty="0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</a:br>
                <a:r>
                  <a:rPr lang="pt-BR" sz="1000" dirty="0" err="1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bbox</a:t>
                </a:r>
                <a:endParaRPr lang="pt-BR" sz="1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54EC434B-F8B9-4919-904A-201A759F46E8}"/>
                </a:ext>
              </a:extLst>
            </p:cNvPr>
            <p:cNvCxnSpPr>
              <a:cxnSpLocks/>
              <a:stCxn id="18" idx="0"/>
              <a:endCxn id="26" idx="2"/>
            </p:cNvCxnSpPr>
            <p:nvPr/>
          </p:nvCxnSpPr>
          <p:spPr>
            <a:xfrm rot="5400000" flipH="1" flipV="1">
              <a:off x="7806239" y="3243022"/>
              <a:ext cx="593831" cy="1674326"/>
            </a:xfrm>
            <a:prstGeom prst="bentConnector3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E503AA32-301E-4DF9-BD3A-8618B1F9C7F8}"/>
                </a:ext>
              </a:extLst>
            </p:cNvPr>
            <p:cNvCxnSpPr>
              <a:cxnSpLocks/>
              <a:stCxn id="14" idx="0"/>
              <a:endCxn id="26" idx="2"/>
            </p:cNvCxnSpPr>
            <p:nvPr/>
          </p:nvCxnSpPr>
          <p:spPr>
            <a:xfrm rot="16200000" flipV="1">
              <a:off x="9479687" y="3243900"/>
              <a:ext cx="595587" cy="1674326"/>
            </a:xfrm>
            <a:prstGeom prst="bentConnector3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F611FAB6-8009-4F26-8BE5-465C2BABD9CF}"/>
                </a:ext>
              </a:extLst>
            </p:cNvPr>
            <p:cNvCxnSpPr>
              <a:cxnSpLocks/>
              <a:stCxn id="10" idx="0"/>
              <a:endCxn id="26" idx="2"/>
            </p:cNvCxnSpPr>
            <p:nvPr/>
          </p:nvCxnSpPr>
          <p:spPr>
            <a:xfrm flipV="1">
              <a:off x="8940317" y="3783269"/>
              <a:ext cx="0" cy="59383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40136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26B5121-8ADA-4BFE-96AE-DA0AC776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Scene</a:t>
            </a:r>
            <a:r>
              <a:rPr lang="pt-BR" dirty="0"/>
              <a:t> vai lidar com as colisões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Gerando uma lista de colisões</a:t>
            </a:r>
          </a:p>
          <a:p>
            <a:pPr lvl="1"/>
            <a:r>
              <a:rPr lang="pt-BR" dirty="0"/>
              <a:t>Chamando </a:t>
            </a:r>
            <a:r>
              <a:rPr lang="pt-BR" dirty="0" err="1"/>
              <a:t>OnCollision</a:t>
            </a:r>
            <a:r>
              <a:rPr lang="pt-BR" dirty="0"/>
              <a:t> dos objetos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EA5AB0-DD77-4EC5-AD3E-12C2188C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9970258-5FA4-4C5B-A04A-90161E4156CE}"/>
              </a:ext>
            </a:extLst>
          </p:cNvPr>
          <p:cNvGrpSpPr/>
          <p:nvPr/>
        </p:nvGrpSpPr>
        <p:grpSpPr>
          <a:xfrm>
            <a:off x="8197350" y="2132856"/>
            <a:ext cx="3342758" cy="3745447"/>
            <a:chOff x="7113162" y="2348505"/>
            <a:chExt cx="3342758" cy="374544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E8A1719-07D8-4BAC-AED3-A0FC51B79165}"/>
                </a:ext>
              </a:extLst>
            </p:cNvPr>
            <p:cNvSpPr/>
            <p:nvPr/>
          </p:nvSpPr>
          <p:spPr>
            <a:xfrm>
              <a:off x="7742488" y="2348505"/>
              <a:ext cx="1252358" cy="125235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E1C66FD-16A7-4BA9-9B31-5D30BDA6402D}"/>
                </a:ext>
              </a:extLst>
            </p:cNvPr>
            <p:cNvSpPr/>
            <p:nvPr/>
          </p:nvSpPr>
          <p:spPr>
            <a:xfrm>
              <a:off x="8856125" y="2817987"/>
              <a:ext cx="1355469" cy="1355469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71C411E-5C9E-4589-A679-2FE66E2B53E5}"/>
                </a:ext>
              </a:extLst>
            </p:cNvPr>
            <p:cNvSpPr/>
            <p:nvPr/>
          </p:nvSpPr>
          <p:spPr>
            <a:xfrm>
              <a:off x="7113162" y="3295667"/>
              <a:ext cx="1355469" cy="1355469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B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C128E23-782B-4F7C-ABF5-11C3A97DB828}"/>
                </a:ext>
              </a:extLst>
            </p:cNvPr>
            <p:cNvSpPr/>
            <p:nvPr/>
          </p:nvSpPr>
          <p:spPr>
            <a:xfrm>
              <a:off x="8468632" y="4461775"/>
              <a:ext cx="1480092" cy="1480092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92723CA-B16B-4180-B880-B92BA08866F6}"/>
                </a:ext>
              </a:extLst>
            </p:cNvPr>
            <p:cNvSpPr/>
            <p:nvPr/>
          </p:nvSpPr>
          <p:spPr>
            <a:xfrm>
              <a:off x="9836637" y="4152133"/>
              <a:ext cx="619283" cy="619283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F</a:t>
              </a:r>
              <a:endParaRPr lang="pt-BR" sz="9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F36CAD5-DD27-4B9E-B35B-83D9185E92D0}"/>
                </a:ext>
              </a:extLst>
            </p:cNvPr>
            <p:cNvSpPr txBox="1"/>
            <p:nvPr/>
          </p:nvSpPr>
          <p:spPr>
            <a:xfrm>
              <a:off x="9208678" y="2348505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Cena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3FAFD97-1546-47DE-8291-2A731214DF2F}"/>
                </a:ext>
              </a:extLst>
            </p:cNvPr>
            <p:cNvSpPr/>
            <p:nvPr/>
          </p:nvSpPr>
          <p:spPr>
            <a:xfrm>
              <a:off x="7608168" y="5102644"/>
              <a:ext cx="991308" cy="99130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1D10D4-D20D-48E1-AB87-9C67C6C2BF88}"/>
              </a:ext>
            </a:extLst>
          </p:cNvPr>
          <p:cNvGrpSpPr/>
          <p:nvPr/>
        </p:nvGrpSpPr>
        <p:grpSpPr>
          <a:xfrm>
            <a:off x="1337624" y="3505134"/>
            <a:ext cx="1068337" cy="1885560"/>
            <a:chOff x="1931319" y="2401399"/>
            <a:chExt cx="1068337" cy="188556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1312470-F054-4D23-9E7A-2EF3A73728B9}"/>
                </a:ext>
              </a:extLst>
            </p:cNvPr>
            <p:cNvSpPr/>
            <p:nvPr/>
          </p:nvSpPr>
          <p:spPr>
            <a:xfrm>
              <a:off x="1931319" y="2401399"/>
              <a:ext cx="1068337" cy="18855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144000" rIns="72000" rtlCol="0" anchor="t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Lista de Colisões</a:t>
              </a:r>
              <a:endParaRPr lang="pt-BR" sz="105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1502CDD-A113-449D-9CF2-AB21D32E1570}"/>
                </a:ext>
              </a:extLst>
            </p:cNvPr>
            <p:cNvSpPr txBox="1"/>
            <p:nvPr/>
          </p:nvSpPr>
          <p:spPr>
            <a:xfrm>
              <a:off x="2123662" y="3115086"/>
              <a:ext cx="683652" cy="30777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&lt;A,B&gt;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E5D101A-B765-4E84-8BA3-C21285FA44D0}"/>
                </a:ext>
              </a:extLst>
            </p:cNvPr>
            <p:cNvSpPr txBox="1"/>
            <p:nvPr/>
          </p:nvSpPr>
          <p:spPr>
            <a:xfrm>
              <a:off x="2123662" y="3450506"/>
              <a:ext cx="683652" cy="30777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&lt;A,C&gt;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0B7FBBC-12BA-4B8C-B08C-9E51699DB9C9}"/>
                </a:ext>
              </a:extLst>
            </p:cNvPr>
            <p:cNvSpPr txBox="1"/>
            <p:nvPr/>
          </p:nvSpPr>
          <p:spPr>
            <a:xfrm>
              <a:off x="2115176" y="3785926"/>
              <a:ext cx="692138" cy="30777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&lt;D,E&gt;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924C9B-CA69-4083-B908-8170F445F91B}"/>
              </a:ext>
            </a:extLst>
          </p:cNvPr>
          <p:cNvSpPr txBox="1"/>
          <p:nvPr/>
        </p:nvSpPr>
        <p:spPr>
          <a:xfrm>
            <a:off x="4640385" y="3630911"/>
            <a:ext cx="3257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As colisões são tratadas pelos métodos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OnCollision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dos objetos: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9CD0362-929D-40D1-82A7-D79BF5FC418A}"/>
              </a:ext>
            </a:extLst>
          </p:cNvPr>
          <p:cNvSpPr txBox="1"/>
          <p:nvPr/>
        </p:nvSpPr>
        <p:spPr>
          <a:xfrm>
            <a:off x="3208705" y="4678881"/>
            <a:ext cx="683652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&lt;A,B&gt;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C849B4-10B0-436E-B124-378036ACFAC3}"/>
              </a:ext>
            </a:extLst>
          </p:cNvPr>
          <p:cNvSpPr txBox="1"/>
          <p:nvPr/>
        </p:nvSpPr>
        <p:spPr>
          <a:xfrm>
            <a:off x="2636776" y="3638597"/>
            <a:ext cx="182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Uma colisão é um par de objetos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B164E53-4342-4FC6-9FD0-AC8047EFE034}"/>
              </a:ext>
            </a:extLst>
          </p:cNvPr>
          <p:cNvSpPr/>
          <p:nvPr/>
        </p:nvSpPr>
        <p:spPr>
          <a:xfrm>
            <a:off x="5037053" y="4728811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A-&gt;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OnCollision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(B);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B-&gt;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OnCollision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(A);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EC7FA88-1E34-4D3A-997D-3E0FB19AAA63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26" name="Triângulo isósceles 6">
              <a:extLst>
                <a:ext uri="{FF2B5EF4-FFF2-40B4-BE49-F238E27FC236}">
                  <a16:creationId xmlns:a16="http://schemas.microsoft.com/office/drawing/2014/main" id="{BEEAF307-5659-4FB9-B32A-CBACEE3B5F9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BB92B32F-117A-4CAE-ABAC-0AF88EA2A738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4114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No mundo real, os objetos estão condicionados às: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Leis da física</a:t>
            </a:r>
          </a:p>
          <a:p>
            <a:pPr lvl="2"/>
            <a:r>
              <a:rPr lang="pt-BR" dirty="0"/>
              <a:t>Inércia</a:t>
            </a:r>
          </a:p>
          <a:p>
            <a:pPr lvl="2"/>
            <a:r>
              <a:rPr lang="pt-BR" dirty="0"/>
              <a:t>Atrito</a:t>
            </a:r>
          </a:p>
          <a:p>
            <a:pPr lvl="2"/>
            <a:r>
              <a:rPr lang="pt-BR" dirty="0"/>
              <a:t>Gravidade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Etc.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da matéria</a:t>
            </a:r>
            <a:r>
              <a:rPr lang="pt-BR" dirty="0"/>
              <a:t>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7A0F67-82FE-418A-BBE2-19A28FE3D22A}"/>
              </a:ext>
            </a:extLst>
          </p:cNvPr>
          <p:cNvSpPr/>
          <p:nvPr/>
        </p:nvSpPr>
        <p:spPr>
          <a:xfrm>
            <a:off x="954120" y="4581128"/>
            <a:ext cx="5616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 indent="0">
              <a:buNone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Dois corpos não ocupam o mesmo </a:t>
            </a:r>
            <a:br>
              <a:rPr lang="pt-BR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lugar no espaço no mesmo instante de tempo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ED989EE-2C2D-4FEC-91F0-1976D5F9B601}"/>
              </a:ext>
            </a:extLst>
          </p:cNvPr>
          <p:cNvGrpSpPr/>
          <p:nvPr/>
        </p:nvGrpSpPr>
        <p:grpSpPr>
          <a:xfrm>
            <a:off x="6950923" y="2639080"/>
            <a:ext cx="2976757" cy="2736304"/>
            <a:chOff x="6950923" y="2639080"/>
            <a:chExt cx="2976757" cy="2736304"/>
          </a:xfrm>
        </p:grpSpPr>
        <p:cxnSp>
          <p:nvCxnSpPr>
            <p:cNvPr id="5" name="Conector de seta reta 6">
              <a:extLst>
                <a:ext uri="{FF2B5EF4-FFF2-40B4-BE49-F238E27FC236}">
                  <a16:creationId xmlns:a16="http://schemas.microsoft.com/office/drawing/2014/main" id="{19B19174-E65A-4149-942D-442D918CDC92}"/>
                </a:ext>
              </a:extLst>
            </p:cNvPr>
            <p:cNvCxnSpPr>
              <a:stCxn id="9" idx="7"/>
              <a:endCxn id="11" idx="3"/>
            </p:cNvCxnSpPr>
            <p:nvPr/>
          </p:nvCxnSpPr>
          <p:spPr>
            <a:xfrm flipV="1">
              <a:off x="7319700" y="3813289"/>
              <a:ext cx="567765" cy="53227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8">
              <a:extLst>
                <a:ext uri="{FF2B5EF4-FFF2-40B4-BE49-F238E27FC236}">
                  <a16:creationId xmlns:a16="http://schemas.microsoft.com/office/drawing/2014/main" id="{47E40674-81BB-4433-8701-437B351D690B}"/>
                </a:ext>
              </a:extLst>
            </p:cNvPr>
            <p:cNvCxnSpPr>
              <a:stCxn id="10" idx="1"/>
              <a:endCxn id="12" idx="5"/>
            </p:cNvCxnSpPr>
            <p:nvPr/>
          </p:nvCxnSpPr>
          <p:spPr>
            <a:xfrm flipH="1" flipV="1">
              <a:off x="8625016" y="3813288"/>
              <a:ext cx="933888" cy="11933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EC75173-C337-4114-943A-068C8026065C}"/>
                </a:ext>
              </a:extLst>
            </p:cNvPr>
            <p:cNvSpPr/>
            <p:nvPr/>
          </p:nvSpPr>
          <p:spPr>
            <a:xfrm>
              <a:off x="6950923" y="4282291"/>
              <a:ext cx="432048" cy="432048"/>
            </a:xfrm>
            <a:prstGeom prst="ellipse">
              <a:avLst/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BA28EC3-1B07-434D-A2A4-018C15A86734}"/>
                </a:ext>
              </a:extLst>
            </p:cNvPr>
            <p:cNvSpPr/>
            <p:nvPr/>
          </p:nvSpPr>
          <p:spPr>
            <a:xfrm>
              <a:off x="9495632" y="4943336"/>
              <a:ext cx="432048" cy="43204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B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4AFC461-4772-42C7-BFEF-2866DF77DE1F}"/>
                </a:ext>
              </a:extLst>
            </p:cNvPr>
            <p:cNvSpPr/>
            <p:nvPr/>
          </p:nvSpPr>
          <p:spPr>
            <a:xfrm>
              <a:off x="7824192" y="3444512"/>
              <a:ext cx="432048" cy="4320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F2ED113-5CC6-4FAA-BB2C-9A7B5D2860B8}"/>
                </a:ext>
              </a:extLst>
            </p:cNvPr>
            <p:cNvSpPr/>
            <p:nvPr/>
          </p:nvSpPr>
          <p:spPr>
            <a:xfrm>
              <a:off x="8256240" y="3444512"/>
              <a:ext cx="432048" cy="4320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b="1" dirty="0"/>
                <a:t>B</a:t>
              </a:r>
              <a:endParaRPr lang="pt-BR" b="1" dirty="0"/>
            </a:p>
          </p:txBody>
        </p:sp>
        <p:cxnSp>
          <p:nvCxnSpPr>
            <p:cNvPr id="14" name="Conector de seta reta 23">
              <a:extLst>
                <a:ext uri="{FF2B5EF4-FFF2-40B4-BE49-F238E27FC236}">
                  <a16:creationId xmlns:a16="http://schemas.microsoft.com/office/drawing/2014/main" id="{D3871DF7-51D3-4838-AB7B-33197CF60B63}"/>
                </a:ext>
              </a:extLst>
            </p:cNvPr>
            <p:cNvCxnSpPr>
              <a:stCxn id="11" idx="1"/>
            </p:cNvCxnSpPr>
            <p:nvPr/>
          </p:nvCxnSpPr>
          <p:spPr>
            <a:xfrm flipH="1" flipV="1">
              <a:off x="7014196" y="2639080"/>
              <a:ext cx="873269" cy="868704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27">
              <a:extLst>
                <a:ext uri="{FF2B5EF4-FFF2-40B4-BE49-F238E27FC236}">
                  <a16:creationId xmlns:a16="http://schemas.microsoft.com/office/drawing/2014/main" id="{B7360F93-2ED7-4E37-9A45-6D9E6EF4B644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472264" y="2639080"/>
              <a:ext cx="0" cy="8054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4E10AFB-432F-476F-90E3-5459BA4DCDEA}"/>
                </a:ext>
              </a:extLst>
            </p:cNvPr>
            <p:cNvSpPr txBox="1"/>
            <p:nvPr/>
          </p:nvSpPr>
          <p:spPr>
            <a:xfrm>
              <a:off x="8760732" y="3491259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Impacto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A detecção de colisão fornece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conceito de massa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aos objetos de um jogo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Sem ela os objetos atravessariam uns aos outros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de colisão </a:t>
            </a:r>
            <a:r>
              <a:rPr lang="pt-BR" dirty="0"/>
              <a:t>consiste em:</a:t>
            </a:r>
          </a:p>
          <a:p>
            <a:pPr lvl="1"/>
            <a:r>
              <a:rPr lang="pt-BR" dirty="0"/>
              <a:t>Detecção da colisão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Resolução da colisão</a:t>
            </a:r>
          </a:p>
          <a:p>
            <a:r>
              <a:rPr lang="pt-BR" dirty="0"/>
              <a:t>É um procedimento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custo elevado </a:t>
            </a:r>
          </a:p>
          <a:p>
            <a:pPr lvl="1"/>
            <a:r>
              <a:rPr lang="pt-BR" dirty="0"/>
              <a:t>É preciso simplificar geometrias</a:t>
            </a:r>
          </a:p>
          <a:p>
            <a:pPr lvl="1"/>
            <a:r>
              <a:rPr lang="pt-BR" dirty="0"/>
              <a:t>Utilizar particionamento do espaço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No mundo virtual, nós definimos as regras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detecção de colisão </a:t>
            </a:r>
            <a:r>
              <a:rPr lang="pt-BR" dirty="0"/>
              <a:t>vai </a:t>
            </a:r>
            <a:br>
              <a:rPr lang="pt-BR" dirty="0"/>
            </a:br>
            <a:r>
              <a:rPr lang="pt-BR" dirty="0"/>
              <a:t>determinar se e quando dois </a:t>
            </a:r>
            <a:br>
              <a:rPr lang="pt-BR" dirty="0"/>
            </a:br>
            <a:r>
              <a:rPr lang="pt-BR" dirty="0"/>
              <a:t>objetos colidem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resolução de colisão </a:t>
            </a:r>
            <a:r>
              <a:rPr lang="pt-BR" dirty="0"/>
              <a:t>vai </a:t>
            </a:r>
            <a:br>
              <a:rPr lang="pt-BR" dirty="0"/>
            </a:br>
            <a:r>
              <a:rPr lang="pt-BR" dirty="0"/>
              <a:t>determinar o que acontece</a:t>
            </a:r>
            <a:br>
              <a:rPr lang="pt-BR" dirty="0"/>
            </a:br>
            <a:r>
              <a:rPr lang="pt-BR" dirty="0"/>
              <a:t>com os objetos após a colisão</a:t>
            </a:r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73D0B3C-87F3-48E9-818F-2EFCDB2916B4}"/>
              </a:ext>
            </a:extLst>
          </p:cNvPr>
          <p:cNvSpPr/>
          <p:nvPr/>
        </p:nvSpPr>
        <p:spPr>
          <a:xfrm>
            <a:off x="6769681" y="2785523"/>
            <a:ext cx="3393086" cy="676673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4DAF635-6006-4055-BC21-E755AA61B22F}"/>
              </a:ext>
            </a:extLst>
          </p:cNvPr>
          <p:cNvSpPr/>
          <p:nvPr/>
        </p:nvSpPr>
        <p:spPr>
          <a:xfrm>
            <a:off x="7149507" y="3636551"/>
            <a:ext cx="3393086" cy="676673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de seta reta 6">
            <a:extLst>
              <a:ext uri="{FF2B5EF4-FFF2-40B4-BE49-F238E27FC236}">
                <a16:creationId xmlns:a16="http://schemas.microsoft.com/office/drawing/2014/main" id="{9AB777DA-391C-432E-9509-5AE40E8FC903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7240455" y="4140715"/>
            <a:ext cx="567765" cy="5322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8">
            <a:extLst>
              <a:ext uri="{FF2B5EF4-FFF2-40B4-BE49-F238E27FC236}">
                <a16:creationId xmlns:a16="http://schemas.microsoft.com/office/drawing/2014/main" id="{63779CF8-12EB-440E-967A-2FC9ACCBB503}"/>
              </a:ext>
            </a:extLst>
          </p:cNvPr>
          <p:cNvCxnSpPr>
            <a:stCxn id="8" idx="1"/>
            <a:endCxn id="10" idx="5"/>
          </p:cNvCxnSpPr>
          <p:nvPr/>
        </p:nvCxnSpPr>
        <p:spPr>
          <a:xfrm flipH="1" flipV="1">
            <a:off x="8545771" y="4140714"/>
            <a:ext cx="933888" cy="119332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AD491C6C-161E-41E0-B845-C2C6FBDA7765}"/>
              </a:ext>
            </a:extLst>
          </p:cNvPr>
          <p:cNvSpPr/>
          <p:nvPr/>
        </p:nvSpPr>
        <p:spPr>
          <a:xfrm>
            <a:off x="6871678" y="4609717"/>
            <a:ext cx="432048" cy="432048"/>
          </a:xfrm>
          <a:prstGeom prst="ellipse">
            <a:avLst/>
          </a:prstGeom>
          <a:noFill/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2911D07-EA52-4ADA-9115-3F077095AE18}"/>
              </a:ext>
            </a:extLst>
          </p:cNvPr>
          <p:cNvSpPr/>
          <p:nvPr/>
        </p:nvSpPr>
        <p:spPr>
          <a:xfrm>
            <a:off x="9416387" y="5270762"/>
            <a:ext cx="432048" cy="4320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A2DCD0-A405-4332-A522-A470CDBC5B9F}"/>
              </a:ext>
            </a:extLst>
          </p:cNvPr>
          <p:cNvSpPr/>
          <p:nvPr/>
        </p:nvSpPr>
        <p:spPr>
          <a:xfrm>
            <a:off x="7744947" y="3771938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055F474-5793-4291-B560-5E2F1415071D}"/>
              </a:ext>
            </a:extLst>
          </p:cNvPr>
          <p:cNvSpPr/>
          <p:nvPr/>
        </p:nvSpPr>
        <p:spPr>
          <a:xfrm>
            <a:off x="8176995" y="3771938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b="1" dirty="0"/>
              <a:t>B</a:t>
            </a:r>
            <a:endParaRPr lang="pt-BR" b="1" dirty="0"/>
          </a:p>
        </p:txBody>
      </p:sp>
      <p:cxnSp>
        <p:nvCxnSpPr>
          <p:cNvPr id="11" name="Conector de seta reta 23">
            <a:extLst>
              <a:ext uri="{FF2B5EF4-FFF2-40B4-BE49-F238E27FC236}">
                <a16:creationId xmlns:a16="http://schemas.microsoft.com/office/drawing/2014/main" id="{E2FA69CD-D078-4A00-B514-A2B55377FC9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934951" y="2966506"/>
            <a:ext cx="873269" cy="86870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27">
            <a:extLst>
              <a:ext uri="{FF2B5EF4-FFF2-40B4-BE49-F238E27FC236}">
                <a16:creationId xmlns:a16="http://schemas.microsoft.com/office/drawing/2014/main" id="{6102ED1C-7C5F-4A2E-8CA9-514BAE6CFB55}"/>
              </a:ext>
            </a:extLst>
          </p:cNvPr>
          <p:cNvCxnSpPr>
            <a:stCxn id="10" idx="0"/>
          </p:cNvCxnSpPr>
          <p:nvPr/>
        </p:nvCxnSpPr>
        <p:spPr>
          <a:xfrm flipV="1">
            <a:off x="8393019" y="2966506"/>
            <a:ext cx="0" cy="8054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125D7A3-E3E4-4B90-8EAD-93E683406D40}"/>
              </a:ext>
            </a:extLst>
          </p:cNvPr>
          <p:cNvSpPr txBox="1"/>
          <p:nvPr/>
        </p:nvSpPr>
        <p:spPr>
          <a:xfrm>
            <a:off x="8795051" y="3695574"/>
            <a:ext cx="136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Detecção</a:t>
            </a:r>
            <a:br>
              <a:rPr lang="pt-BR" sz="1400" dirty="0"/>
            </a:br>
            <a:r>
              <a:rPr lang="pt-BR" sz="1400" dirty="0"/>
              <a:t>da Colisão</a:t>
            </a:r>
            <a:endParaRPr lang="pt-BR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5F09C0-57C3-49EB-A1F4-EC3FE623EA2D}"/>
              </a:ext>
            </a:extLst>
          </p:cNvPr>
          <p:cNvSpPr txBox="1"/>
          <p:nvPr/>
        </p:nvSpPr>
        <p:spPr>
          <a:xfrm>
            <a:off x="8736761" y="2867388"/>
            <a:ext cx="136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Resolução </a:t>
            </a:r>
            <a:br>
              <a:rPr lang="pt-BR" sz="1400" dirty="0"/>
            </a:br>
            <a:r>
              <a:rPr lang="pt-BR" sz="1400" dirty="0"/>
              <a:t>da Colisão</a:t>
            </a: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BA09A5-1797-4874-9C3A-2310BB89A7E2}"/>
              </a:ext>
            </a:extLst>
          </p:cNvPr>
          <p:cNvSpPr txBox="1"/>
          <p:nvPr/>
        </p:nvSpPr>
        <p:spPr>
          <a:xfrm>
            <a:off x="7495701" y="442698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a0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1926823-EBFE-498F-AC7A-CB92259552BE}"/>
              </a:ext>
            </a:extLst>
          </p:cNvPr>
          <p:cNvSpPr txBox="1"/>
          <p:nvPr/>
        </p:nvSpPr>
        <p:spPr>
          <a:xfrm>
            <a:off x="8609043" y="464912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b0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EE5168C-0339-485B-ABD3-DC65D88C0BAE}"/>
              </a:ext>
            </a:extLst>
          </p:cNvPr>
          <p:cNvSpPr txBox="1"/>
          <p:nvPr/>
        </p:nvSpPr>
        <p:spPr>
          <a:xfrm>
            <a:off x="7107776" y="292481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v</a:t>
            </a:r>
            <a:r>
              <a:rPr lang="pt-BR" sz="1400" b="1" baseline="-25000" dirty="0"/>
              <a:t>a1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548C785-73E8-4DB8-9F99-3E3B9DA991C0}"/>
              </a:ext>
            </a:extLst>
          </p:cNvPr>
          <p:cNvSpPr txBox="1"/>
          <p:nvPr/>
        </p:nvSpPr>
        <p:spPr>
          <a:xfrm>
            <a:off x="7875553" y="292481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v</a:t>
            </a:r>
            <a:r>
              <a:rPr lang="pt-BR" sz="1400" b="1" baseline="-25000" dirty="0"/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137347828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determinar a colisão existem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duas técnicas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sobreposição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detecta se uma colisão </a:t>
            </a:r>
            <a:br>
              <a:rPr lang="pt-BR" dirty="0"/>
            </a:br>
            <a:r>
              <a:rPr lang="pt-BR" dirty="0"/>
              <a:t>ocorreu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interseção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prediz, através de uma </a:t>
            </a:r>
            <a:br>
              <a:rPr lang="pt-BR" dirty="0"/>
            </a:br>
            <a:r>
              <a:rPr lang="pt-BR" dirty="0"/>
              <a:t>fórmula matemática, se </a:t>
            </a:r>
            <a:br>
              <a:rPr lang="pt-BR" dirty="0"/>
            </a:br>
            <a:r>
              <a:rPr lang="pt-BR" dirty="0"/>
              <a:t>uma colisão acontecerá </a:t>
            </a:r>
            <a:br>
              <a:rPr lang="pt-BR" dirty="0"/>
            </a:br>
            <a:r>
              <a:rPr lang="pt-BR" dirty="0"/>
              <a:t>no futuro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Colisão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3F231A5-3DF2-4DA4-AE8A-197A7EBE3463}"/>
              </a:ext>
            </a:extLst>
          </p:cNvPr>
          <p:cNvGrpSpPr/>
          <p:nvPr/>
        </p:nvGrpSpPr>
        <p:grpSpPr>
          <a:xfrm>
            <a:off x="5645742" y="4264270"/>
            <a:ext cx="4853643" cy="1325806"/>
            <a:chOff x="3211611" y="4911506"/>
            <a:chExt cx="4853643" cy="1325806"/>
          </a:xfrm>
        </p:grpSpPr>
        <p:cxnSp>
          <p:nvCxnSpPr>
            <p:cNvPr id="4" name="Conector reto 3"/>
            <p:cNvCxnSpPr>
              <a:cxnSpLocks/>
            </p:cNvCxnSpPr>
            <p:nvPr/>
          </p:nvCxnSpPr>
          <p:spPr>
            <a:xfrm flipV="1">
              <a:off x="4138931" y="5268807"/>
              <a:ext cx="3105128" cy="72282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3211611" y="5003303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737920" y="5828915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pt-BR" sz="12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0" name="Conector reto 19"/>
            <p:cNvCxnSpPr>
              <a:cxnSpLocks/>
            </p:cNvCxnSpPr>
            <p:nvPr/>
          </p:nvCxnSpPr>
          <p:spPr>
            <a:xfrm>
              <a:off x="4138931" y="5199537"/>
              <a:ext cx="3105128" cy="7284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3562957" y="4911506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12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7244057" y="5745937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562957" y="5745939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7241026" y="4953850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638890" y="5104766"/>
              <a:ext cx="491373" cy="491373"/>
            </a:xfrm>
            <a:prstGeom prst="ellipse">
              <a:avLst/>
            </a:prstGeom>
            <a:solidFill>
              <a:schemeClr val="tx1"/>
            </a:solidFill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651810" y="5596139"/>
              <a:ext cx="491373" cy="4913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105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211611" y="5837736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732399" y="5003303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399818" y="5445223"/>
              <a:ext cx="2519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62CD67A-534A-4724-8F84-F628155108AA}"/>
              </a:ext>
            </a:extLst>
          </p:cNvPr>
          <p:cNvGrpSpPr/>
          <p:nvPr/>
        </p:nvGrpSpPr>
        <p:grpSpPr>
          <a:xfrm>
            <a:off x="6673546" y="2326078"/>
            <a:ext cx="2904160" cy="812239"/>
            <a:chOff x="4487984" y="2492896"/>
            <a:chExt cx="2904160" cy="812239"/>
          </a:xfrm>
        </p:grpSpPr>
        <p:sp>
          <p:nvSpPr>
            <p:cNvPr id="44" name="Elipse 43"/>
            <p:cNvSpPr/>
            <p:nvPr/>
          </p:nvSpPr>
          <p:spPr>
            <a:xfrm>
              <a:off x="6900771" y="2813762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4487984" y="2800674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572309" y="2492897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635432" y="2492896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6553414" y="2800673"/>
              <a:ext cx="491373" cy="49137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8" name="Conector reto 37"/>
            <p:cNvCxnSpPr>
              <a:stCxn id="37" idx="6"/>
              <a:endCxn id="51" idx="2"/>
            </p:cNvCxnSpPr>
            <p:nvPr/>
          </p:nvCxnSpPr>
          <p:spPr>
            <a:xfrm flipV="1">
              <a:off x="4979357" y="3046360"/>
              <a:ext cx="1574057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29758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Determinar colisão </a:t>
            </a:r>
            <a:r>
              <a:rPr lang="pt-BR" dirty="0"/>
              <a:t>não é uma tarefa fácil: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Movimentação muito rápida </a:t>
            </a:r>
          </a:p>
          <a:p>
            <a:pPr marL="630936" lvl="2" indent="0">
              <a:buNone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balas em um jogo de tiro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Colisão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035C740-E950-450F-ACA7-F4E60B30F800}"/>
              </a:ext>
            </a:extLst>
          </p:cNvPr>
          <p:cNvGrpSpPr/>
          <p:nvPr/>
        </p:nvGrpSpPr>
        <p:grpSpPr>
          <a:xfrm>
            <a:off x="1343472" y="3720993"/>
            <a:ext cx="5760640" cy="1775386"/>
            <a:chOff x="2639616" y="3574491"/>
            <a:chExt cx="3744416" cy="1154001"/>
          </a:xfrm>
        </p:grpSpPr>
        <p:cxnSp>
          <p:nvCxnSpPr>
            <p:cNvPr id="23" name="Conector reto 22"/>
            <p:cNvCxnSpPr>
              <a:cxnSpLocks/>
            </p:cNvCxnSpPr>
            <p:nvPr/>
          </p:nvCxnSpPr>
          <p:spPr>
            <a:xfrm>
              <a:off x="4655840" y="4216157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>
              <a:off x="4007768" y="3786082"/>
              <a:ext cx="1080120" cy="867066"/>
              <a:chOff x="3131840" y="4053989"/>
              <a:chExt cx="1080120" cy="867066"/>
            </a:xfrm>
            <a:scene3d>
              <a:camera prst="orthographicFront">
                <a:rot lat="1080000" lon="3600000" rev="0"/>
              </a:camera>
              <a:lightRig rig="threePt" dir="t"/>
            </a:scene3d>
          </p:grpSpPr>
          <p:sp>
            <p:nvSpPr>
              <p:cNvPr id="25" name="Retângulo 24"/>
              <p:cNvSpPr/>
              <p:nvPr/>
            </p:nvSpPr>
            <p:spPr>
              <a:xfrm>
                <a:off x="3131840" y="4053989"/>
                <a:ext cx="1080120" cy="8670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sp3d>
                <a:bevelT w="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Conector reto 25"/>
              <p:cNvCxnSpPr>
                <a:endCxn id="25" idx="2"/>
              </p:cNvCxnSpPr>
              <p:nvPr/>
            </p:nvCxnSpPr>
            <p:spPr>
              <a:xfrm>
                <a:off x="3671900" y="4053989"/>
                <a:ext cx="0" cy="867066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>
                <a:stCxn id="25" idx="1"/>
                <a:endCxn id="25" idx="3"/>
              </p:cNvCxnSpPr>
              <p:nvPr/>
            </p:nvCxnSpPr>
            <p:spPr>
              <a:xfrm>
                <a:off x="3131840" y="4487522"/>
                <a:ext cx="1080120" cy="0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ector reto 27"/>
            <p:cNvCxnSpPr>
              <a:cxnSpLocks/>
            </p:cNvCxnSpPr>
            <p:nvPr/>
          </p:nvCxnSpPr>
          <p:spPr>
            <a:xfrm>
              <a:off x="2639616" y="4216157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ângulo isósceles 28"/>
            <p:cNvSpPr/>
            <p:nvPr/>
          </p:nvSpPr>
          <p:spPr>
            <a:xfrm rot="5400000">
              <a:off x="2999212" y="4125405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iângulo isósceles 29"/>
            <p:cNvSpPr/>
            <p:nvPr/>
          </p:nvSpPr>
          <p:spPr>
            <a:xfrm rot="5400000">
              <a:off x="3900798" y="4125405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Triângulo isósceles 30"/>
            <p:cNvSpPr/>
            <p:nvPr/>
          </p:nvSpPr>
          <p:spPr>
            <a:xfrm rot="5400000">
              <a:off x="5034181" y="4125405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riângulo isósceles 31"/>
            <p:cNvSpPr/>
            <p:nvPr/>
          </p:nvSpPr>
          <p:spPr>
            <a:xfrm rot="5400000">
              <a:off x="5917021" y="4125405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09990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811576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944959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827799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 rot="1695994">
              <a:off x="4385512" y="3574491"/>
              <a:ext cx="4565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Janela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9447" y="3805902"/>
              <a:ext cx="5149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Projétil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AB3EE9-E99D-402D-8BDE-6CD55F1B16DD}"/>
              </a:ext>
            </a:extLst>
          </p:cNvPr>
          <p:cNvSpPr txBox="1"/>
          <p:nvPr/>
        </p:nvSpPr>
        <p:spPr>
          <a:xfrm>
            <a:off x="7334913" y="2852936"/>
            <a:ext cx="3253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O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teste se sobreposição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requer um controle da velocidade dos objetos e da taxa de atualização do jogo.</a:t>
            </a:r>
          </a:p>
        </p:txBody>
      </p:sp>
    </p:spTree>
    <p:extLst>
      <p:ext uri="{BB962C8B-B14F-4D97-AF65-F5344CB8AC3E}">
        <p14:creationId xmlns:p14="http://schemas.microsoft.com/office/powerpoint/2010/main" val="11092650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Determinar colisão </a:t>
            </a:r>
            <a:r>
              <a:rPr lang="pt-BR" dirty="0"/>
              <a:t>não é uma tarefa fácil: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teste de colisão entre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geometrias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complexas </a:t>
            </a:r>
            <a:r>
              <a:rPr lang="pt-BR" dirty="0"/>
              <a:t>tem alto custo computacional 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personagens segurando armas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Custo elevado: cada objeto deve ser </a:t>
            </a:r>
            <a:br>
              <a:rPr lang="pt-BR" dirty="0"/>
            </a:br>
            <a:r>
              <a:rPr lang="pt-BR" dirty="0"/>
              <a:t>testado contra todos os demais objetos </a:t>
            </a:r>
            <a:br>
              <a:rPr lang="pt-BR" dirty="0"/>
            </a:br>
            <a:r>
              <a:rPr lang="pt-BR" dirty="0"/>
              <a:t>da cena, ou seja, é um procedimento </a:t>
            </a:r>
            <a:br>
              <a:rPr lang="pt-BR" dirty="0"/>
            </a:br>
            <a:r>
              <a:rPr lang="pt-BR" dirty="0"/>
              <a:t>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custo O(n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Colisão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60057" y="1913557"/>
            <a:ext cx="244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Formas Complexas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62AB51D-C955-488E-8264-4315527AD846}"/>
              </a:ext>
            </a:extLst>
          </p:cNvPr>
          <p:cNvSpPr txBox="1"/>
          <p:nvPr/>
        </p:nvSpPr>
        <p:spPr>
          <a:xfrm>
            <a:off x="7453885" y="3922603"/>
            <a:ext cx="244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Custo Elevado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2F596F-7D6B-4E5F-8960-2A4A965C81CF}"/>
              </a:ext>
            </a:extLst>
          </p:cNvPr>
          <p:cNvGrpSpPr/>
          <p:nvPr/>
        </p:nvGrpSpPr>
        <p:grpSpPr>
          <a:xfrm>
            <a:off x="7453885" y="4239435"/>
            <a:ext cx="2448272" cy="2016224"/>
            <a:chOff x="5837044" y="4221088"/>
            <a:chExt cx="2448272" cy="2016224"/>
          </a:xfrm>
        </p:grpSpPr>
        <p:sp>
          <p:nvSpPr>
            <p:cNvPr id="17" name="Triângulo isósceles 16">
              <a:extLst>
                <a:ext uri="{FF2B5EF4-FFF2-40B4-BE49-F238E27FC236}">
                  <a16:creationId xmlns:a16="http://schemas.microsoft.com/office/drawing/2014/main" id="{91137303-BACF-4E5B-8232-7FCC4D359356}"/>
                </a:ext>
              </a:extLst>
            </p:cNvPr>
            <p:cNvSpPr/>
            <p:nvPr/>
          </p:nvSpPr>
          <p:spPr>
            <a:xfrm>
              <a:off x="6665136" y="5877272"/>
              <a:ext cx="792088" cy="3600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893335B-9F31-4EE8-B230-6F8EE65CE7E1}"/>
                </a:ext>
              </a:extLst>
            </p:cNvPr>
            <p:cNvSpPr/>
            <p:nvPr/>
          </p:nvSpPr>
          <p:spPr>
            <a:xfrm>
              <a:off x="5837044" y="4221088"/>
              <a:ext cx="2448272" cy="172819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9880E1D-9FE1-467B-A4A7-340CC9F08140}"/>
                </a:ext>
              </a:extLst>
            </p:cNvPr>
            <p:cNvSpPr/>
            <p:nvPr/>
          </p:nvSpPr>
          <p:spPr>
            <a:xfrm>
              <a:off x="5981060" y="4365104"/>
              <a:ext cx="2160240" cy="14401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F85443B-B51D-41D7-8D11-E45F2BB4828A}"/>
                </a:ext>
              </a:extLst>
            </p:cNvPr>
            <p:cNvSpPr/>
            <p:nvPr/>
          </p:nvSpPr>
          <p:spPr>
            <a:xfrm>
              <a:off x="6059560" y="4446645"/>
              <a:ext cx="2015413" cy="12689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255D22C9-88D6-45A3-AEFC-C477EA58C1EC}"/>
                </a:ext>
              </a:extLst>
            </p:cNvPr>
            <p:cNvSpPr/>
            <p:nvPr/>
          </p:nvSpPr>
          <p:spPr>
            <a:xfrm>
              <a:off x="6341100" y="5157192"/>
              <a:ext cx="216024" cy="288032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1B0230D-D94F-4904-8AD6-CA128993D0AC}"/>
                </a:ext>
              </a:extLst>
            </p:cNvPr>
            <p:cNvCxnSpPr/>
            <p:nvPr/>
          </p:nvCxnSpPr>
          <p:spPr>
            <a:xfrm>
              <a:off x="6432604" y="4715703"/>
              <a:ext cx="432048" cy="57606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strela de 5 pontas 14">
              <a:extLst>
                <a:ext uri="{FF2B5EF4-FFF2-40B4-BE49-F238E27FC236}">
                  <a16:creationId xmlns:a16="http://schemas.microsoft.com/office/drawing/2014/main" id="{5FF0C60B-5133-4396-848B-1521296E1C00}"/>
                </a:ext>
              </a:extLst>
            </p:cNvPr>
            <p:cNvSpPr/>
            <p:nvPr/>
          </p:nvSpPr>
          <p:spPr>
            <a:xfrm>
              <a:off x="7025176" y="4941168"/>
              <a:ext cx="432048" cy="432048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AD0313C-164C-440F-B68C-BC98D7BFA23F}"/>
                </a:ext>
              </a:extLst>
            </p:cNvPr>
            <p:cNvSpPr txBox="1"/>
            <p:nvPr/>
          </p:nvSpPr>
          <p:spPr>
            <a:xfrm>
              <a:off x="6864652" y="5769840"/>
              <a:ext cx="393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Tela</a:t>
              </a:r>
              <a:endParaRPr lang="pt-BR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Raio 24">
              <a:extLst>
                <a:ext uri="{FF2B5EF4-FFF2-40B4-BE49-F238E27FC236}">
                  <a16:creationId xmlns:a16="http://schemas.microsoft.com/office/drawing/2014/main" id="{7A60D3DD-5D5E-489C-BDE9-55852FDBDC16}"/>
                </a:ext>
              </a:extLst>
            </p:cNvPr>
            <p:cNvSpPr/>
            <p:nvPr/>
          </p:nvSpPr>
          <p:spPr>
            <a:xfrm>
              <a:off x="6724245" y="4671621"/>
              <a:ext cx="280815" cy="273158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ndulado 17">
              <a:extLst>
                <a:ext uri="{FF2B5EF4-FFF2-40B4-BE49-F238E27FC236}">
                  <a16:creationId xmlns:a16="http://schemas.microsoft.com/office/drawing/2014/main" id="{5EFB39A2-AE3F-43D9-974B-F4431700E580}"/>
                </a:ext>
              </a:extLst>
            </p:cNvPr>
            <p:cNvSpPr/>
            <p:nvPr/>
          </p:nvSpPr>
          <p:spPr>
            <a:xfrm rot="18734749">
              <a:off x="7569380" y="5259613"/>
              <a:ext cx="284079" cy="393078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riângulo isósceles 26">
              <a:extLst>
                <a:ext uri="{FF2B5EF4-FFF2-40B4-BE49-F238E27FC236}">
                  <a16:creationId xmlns:a16="http://schemas.microsoft.com/office/drawing/2014/main" id="{5B8068EF-E813-4BF3-AD86-9F0511187F19}"/>
                </a:ext>
              </a:extLst>
            </p:cNvPr>
            <p:cNvSpPr/>
            <p:nvPr/>
          </p:nvSpPr>
          <p:spPr>
            <a:xfrm rot="16724586">
              <a:off x="7497661" y="4627266"/>
              <a:ext cx="285484" cy="30003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D4C89CB-97B5-465A-A666-428F2B27B67B}"/>
              </a:ext>
            </a:extLst>
          </p:cNvPr>
          <p:cNvGrpSpPr/>
          <p:nvPr/>
        </p:nvGrpSpPr>
        <p:grpSpPr>
          <a:xfrm>
            <a:off x="8678021" y="2340491"/>
            <a:ext cx="1212342" cy="1067037"/>
            <a:chOff x="2711624" y="4551318"/>
            <a:chExt cx="1606436" cy="1454293"/>
          </a:xfrm>
        </p:grpSpPr>
        <p:sp>
          <p:nvSpPr>
            <p:cNvPr id="29" name="Ondulado 5">
              <a:extLst>
                <a:ext uri="{FF2B5EF4-FFF2-40B4-BE49-F238E27FC236}">
                  <a16:creationId xmlns:a16="http://schemas.microsoft.com/office/drawing/2014/main" id="{7C5AE9AE-0252-4415-B968-1ABC673883B9}"/>
                </a:ext>
              </a:extLst>
            </p:cNvPr>
            <p:cNvSpPr/>
            <p:nvPr/>
          </p:nvSpPr>
          <p:spPr>
            <a:xfrm rot="18734749">
              <a:off x="3310281" y="4997831"/>
              <a:ext cx="914686" cy="1100873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aio 29">
              <a:extLst>
                <a:ext uri="{FF2B5EF4-FFF2-40B4-BE49-F238E27FC236}">
                  <a16:creationId xmlns:a16="http://schemas.microsoft.com/office/drawing/2014/main" id="{0A74D62F-0A22-494F-8284-7F1A67984E16}"/>
                </a:ext>
              </a:extLst>
            </p:cNvPr>
            <p:cNvSpPr/>
            <p:nvPr/>
          </p:nvSpPr>
          <p:spPr>
            <a:xfrm>
              <a:off x="2711624" y="4551318"/>
              <a:ext cx="1056000" cy="904834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3854815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solução para lidar com geometrias complexas</a:t>
            </a:r>
            <a:br>
              <a:rPr lang="pt-BR" dirty="0"/>
            </a:br>
            <a:r>
              <a:rPr lang="pt-BR" dirty="0"/>
              <a:t>é simplificar a geometria usando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Geometria Simplificada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35F7ACB-64B8-4487-922F-8888B641B582}"/>
              </a:ext>
            </a:extLst>
          </p:cNvPr>
          <p:cNvGrpSpPr/>
          <p:nvPr/>
        </p:nvGrpSpPr>
        <p:grpSpPr>
          <a:xfrm>
            <a:off x="3143672" y="3140968"/>
            <a:ext cx="2046362" cy="2713387"/>
            <a:chOff x="3143672" y="3140968"/>
            <a:chExt cx="2046362" cy="2713387"/>
          </a:xfrm>
        </p:grpSpPr>
        <p:sp>
          <p:nvSpPr>
            <p:cNvPr id="4" name="Estrela de 7 Pontos 3"/>
            <p:cNvSpPr/>
            <p:nvPr/>
          </p:nvSpPr>
          <p:spPr>
            <a:xfrm>
              <a:off x="3194745" y="3170895"/>
              <a:ext cx="1944216" cy="1872208"/>
            </a:xfrm>
            <a:prstGeom prst="star7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143672" y="3140968"/>
              <a:ext cx="2046362" cy="2046362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443737" y="5331135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Bounding Box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Circular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25B3B3A-B5C9-449E-9265-3359B8FA743D}"/>
              </a:ext>
            </a:extLst>
          </p:cNvPr>
          <p:cNvGrpSpPr/>
          <p:nvPr/>
        </p:nvGrpSpPr>
        <p:grpSpPr>
          <a:xfrm>
            <a:off x="6816080" y="3284984"/>
            <a:ext cx="1453295" cy="2569371"/>
            <a:chOff x="6816080" y="3284984"/>
            <a:chExt cx="1453295" cy="2569371"/>
          </a:xfrm>
        </p:grpSpPr>
        <p:sp>
          <p:nvSpPr>
            <p:cNvPr id="10" name="CaixaDeTexto 9"/>
            <p:cNvSpPr txBox="1"/>
            <p:nvPr/>
          </p:nvSpPr>
          <p:spPr>
            <a:xfrm>
              <a:off x="6816080" y="5331135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Bounding Box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</a:rPr>
                <a:t>Retângular</a:t>
              </a:r>
              <a:endParaRPr lang="pt-B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CE1836F4-9B62-4C82-92DE-9ACD96B7D42F}"/>
                </a:ext>
              </a:extLst>
            </p:cNvPr>
            <p:cNvGrpSpPr/>
            <p:nvPr/>
          </p:nvGrpSpPr>
          <p:grpSpPr>
            <a:xfrm>
              <a:off x="6822339" y="3284984"/>
              <a:ext cx="1447036" cy="1800200"/>
              <a:chOff x="9113460" y="4047814"/>
              <a:chExt cx="1447036" cy="1422353"/>
            </a:xfrm>
          </p:grpSpPr>
          <p:sp>
            <p:nvSpPr>
              <p:cNvPr id="13" name="Raio 12">
                <a:extLst>
                  <a:ext uri="{FF2B5EF4-FFF2-40B4-BE49-F238E27FC236}">
                    <a16:creationId xmlns:a16="http://schemas.microsoft.com/office/drawing/2014/main" id="{FEB393BB-4A28-4EA9-85DE-72C16A9D2042}"/>
                  </a:ext>
                </a:extLst>
              </p:cNvPr>
              <p:cNvSpPr/>
              <p:nvPr/>
            </p:nvSpPr>
            <p:spPr>
              <a:xfrm>
                <a:off x="9113460" y="4047814"/>
                <a:ext cx="1447035" cy="1422353"/>
              </a:xfrm>
              <a:prstGeom prst="lightningBol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3CB3B53-954B-4A24-A086-E04A86D8314C}"/>
                  </a:ext>
                </a:extLst>
              </p:cNvPr>
              <p:cNvSpPr/>
              <p:nvPr/>
            </p:nvSpPr>
            <p:spPr>
              <a:xfrm>
                <a:off x="9113460" y="4047814"/>
                <a:ext cx="1447036" cy="142235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590100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Uma solução para a complexidade O(n</a:t>
            </a:r>
            <a:r>
              <a:rPr lang="pt-BR" baseline="30000" dirty="0"/>
              <a:t>2</a:t>
            </a:r>
            <a:r>
              <a:rPr lang="pt-BR" dirty="0"/>
              <a:t>) é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particionar </a:t>
            </a:r>
            <a:r>
              <a:rPr lang="pt-BR" dirty="0"/>
              <a:t>o mundo do jogo em regiões menores</a:t>
            </a:r>
          </a:p>
          <a:p>
            <a:pPr lvl="1"/>
            <a:r>
              <a:rPr lang="pt-BR" dirty="0"/>
              <a:t>Objetos só são testados contra outros na mesma partição</a:t>
            </a:r>
          </a:p>
          <a:p>
            <a:pPr lvl="1"/>
            <a:r>
              <a:rPr lang="pt-BR" dirty="0"/>
              <a:t>Na média esse método obtém complexidade linear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Particionamento do Espaço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0103702-3335-4BD6-ADA5-F734A075680E}"/>
              </a:ext>
            </a:extLst>
          </p:cNvPr>
          <p:cNvGrpSpPr/>
          <p:nvPr/>
        </p:nvGrpSpPr>
        <p:grpSpPr>
          <a:xfrm>
            <a:off x="2783632" y="3690947"/>
            <a:ext cx="6494091" cy="2618373"/>
            <a:chOff x="2148930" y="3501008"/>
            <a:chExt cx="6494091" cy="290640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42A0BF1-A14D-4F8B-83B9-402E1748D7AB}"/>
                </a:ext>
              </a:extLst>
            </p:cNvPr>
            <p:cNvGrpSpPr/>
            <p:nvPr/>
          </p:nvGrpSpPr>
          <p:grpSpPr>
            <a:xfrm>
              <a:off x="2148930" y="3501008"/>
              <a:ext cx="6474551" cy="2512438"/>
              <a:chOff x="2201808" y="2996952"/>
              <a:chExt cx="7422584" cy="2880320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201808" y="2996952"/>
                <a:ext cx="7422584" cy="288032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/>
              <p:cNvCxnSpPr>
                <a:cxnSpLocks/>
                <a:stCxn id="4" idx="0"/>
                <a:endCxn id="4" idx="2"/>
              </p:cNvCxnSpPr>
              <p:nvPr/>
            </p:nvCxnSpPr>
            <p:spPr>
              <a:xfrm>
                <a:off x="5913101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cxnSpLocks/>
                <a:stCxn id="4" idx="1"/>
                <a:endCxn id="4" idx="3"/>
              </p:cNvCxnSpPr>
              <p:nvPr/>
            </p:nvCxnSpPr>
            <p:spPr>
              <a:xfrm>
                <a:off x="2201808" y="4437113"/>
                <a:ext cx="7422584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4079776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>
                <a:off x="7824192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5015880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6888088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143672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8688288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cxnSpLocks/>
              </p:cNvCxnSpPr>
              <p:nvPr/>
            </p:nvCxnSpPr>
            <p:spPr>
              <a:xfrm>
                <a:off x="2201808" y="3717032"/>
                <a:ext cx="7422584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cxnSpLocks/>
              </p:cNvCxnSpPr>
              <p:nvPr/>
            </p:nvCxnSpPr>
            <p:spPr>
              <a:xfrm>
                <a:off x="2201808" y="5157192"/>
                <a:ext cx="7422584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riângulo isósceles 18"/>
              <p:cNvSpPr/>
              <p:nvPr/>
            </p:nvSpPr>
            <p:spPr>
              <a:xfrm>
                <a:off x="3359697" y="5375370"/>
                <a:ext cx="216024" cy="28803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reto 19"/>
              <p:cNvCxnSpPr>
                <a:cxnSpLocks/>
              </p:cNvCxnSpPr>
              <p:nvPr/>
            </p:nvCxnSpPr>
            <p:spPr>
              <a:xfrm>
                <a:off x="5436074" y="3815843"/>
                <a:ext cx="147633" cy="421617"/>
              </a:xfrm>
              <a:prstGeom prst="lin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strela de 5 pontas 20"/>
              <p:cNvSpPr/>
              <p:nvPr/>
            </p:nvSpPr>
            <p:spPr>
              <a:xfrm>
                <a:off x="5338774" y="4587903"/>
                <a:ext cx="432048" cy="432048"/>
              </a:xfrm>
              <a:prstGeom prst="star5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aio 21"/>
              <p:cNvSpPr/>
              <p:nvPr/>
            </p:nvSpPr>
            <p:spPr>
              <a:xfrm>
                <a:off x="3693439" y="5276305"/>
                <a:ext cx="280815" cy="273158"/>
              </a:xfrm>
              <a:prstGeom prst="lightningBol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Ondulado 22"/>
              <p:cNvSpPr/>
              <p:nvPr/>
            </p:nvSpPr>
            <p:spPr>
              <a:xfrm rot="18734749">
                <a:off x="8102177" y="5330771"/>
                <a:ext cx="284080" cy="393078"/>
              </a:xfrm>
              <a:prstGeom prst="wav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Triângulo isósceles 23"/>
              <p:cNvSpPr/>
              <p:nvPr/>
            </p:nvSpPr>
            <p:spPr>
              <a:xfrm rot="16724586">
                <a:off x="7275356" y="3929070"/>
                <a:ext cx="285484" cy="300033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apezoide 24"/>
              <p:cNvSpPr/>
              <p:nvPr/>
            </p:nvSpPr>
            <p:spPr>
              <a:xfrm>
                <a:off x="2495600" y="3947291"/>
                <a:ext cx="432048" cy="327773"/>
              </a:xfrm>
              <a:prstGeom prst="trapezoid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51A7A11-6AF0-4556-8EAF-EDA61331936B}"/>
                </a:ext>
              </a:extLst>
            </p:cNvPr>
            <p:cNvSpPr txBox="1"/>
            <p:nvPr/>
          </p:nvSpPr>
          <p:spPr>
            <a:xfrm>
              <a:off x="7134275" y="6099636"/>
              <a:ext cx="1508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Mundo do Jogo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25170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vez que a colisão foi detectada, alguma ação </a:t>
            </a:r>
            <a:br>
              <a:rPr lang="pt-BR" dirty="0"/>
            </a:br>
            <a:r>
              <a:rPr lang="pt-BR" dirty="0"/>
              <a:t>deve ser tomada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resolver a colisão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pt-BR" dirty="0"/>
              <a:t>Posicionar os objetos </a:t>
            </a:r>
            <a:br>
              <a:rPr lang="pt-BR" dirty="0"/>
            </a:br>
            <a:r>
              <a:rPr lang="pt-BR" dirty="0"/>
              <a:t>na posição de contato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Calcular novas velocidades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Gerar som do impacto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Iniciar animação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Destruir objetos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da Colisão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514A947-4666-47BA-8C95-6FCA69393A7B}"/>
              </a:ext>
            </a:extLst>
          </p:cNvPr>
          <p:cNvGrpSpPr/>
          <p:nvPr/>
        </p:nvGrpSpPr>
        <p:grpSpPr>
          <a:xfrm>
            <a:off x="6023992" y="2852936"/>
            <a:ext cx="3888432" cy="2736304"/>
            <a:chOff x="6023992" y="3347378"/>
            <a:chExt cx="3888432" cy="2736304"/>
          </a:xfrm>
        </p:grpSpPr>
        <p:cxnSp>
          <p:nvCxnSpPr>
            <p:cNvPr id="42" name="Conector reto 41"/>
            <p:cNvCxnSpPr>
              <a:cxnSpLocks/>
            </p:cNvCxnSpPr>
            <p:nvPr/>
          </p:nvCxnSpPr>
          <p:spPr>
            <a:xfrm flipV="1">
              <a:off x="6023992" y="4368834"/>
              <a:ext cx="3888432" cy="96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6">
              <a:extLst>
                <a:ext uri="{FF2B5EF4-FFF2-40B4-BE49-F238E27FC236}">
                  <a16:creationId xmlns:a16="http://schemas.microsoft.com/office/drawing/2014/main" id="{C9EEFD2B-439B-4F84-8490-C7B7B855BD51}"/>
                </a:ext>
              </a:extLst>
            </p:cNvPr>
            <p:cNvCxnSpPr>
              <a:stCxn id="23" idx="7"/>
              <a:endCxn id="26" idx="3"/>
            </p:cNvCxnSpPr>
            <p:nvPr/>
          </p:nvCxnSpPr>
          <p:spPr>
            <a:xfrm flipV="1">
              <a:off x="6896825" y="4521587"/>
              <a:ext cx="567765" cy="53227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8">
              <a:extLst>
                <a:ext uri="{FF2B5EF4-FFF2-40B4-BE49-F238E27FC236}">
                  <a16:creationId xmlns:a16="http://schemas.microsoft.com/office/drawing/2014/main" id="{63B7409D-270D-4CAA-81C5-7C16554FBD7D}"/>
                </a:ext>
              </a:extLst>
            </p:cNvPr>
            <p:cNvCxnSpPr>
              <a:stCxn id="25" idx="1"/>
              <a:endCxn id="27" idx="5"/>
            </p:cNvCxnSpPr>
            <p:nvPr/>
          </p:nvCxnSpPr>
          <p:spPr>
            <a:xfrm flipH="1" flipV="1">
              <a:off x="8202141" y="4521586"/>
              <a:ext cx="933888" cy="11933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A7A4ED4-036F-441B-A9E5-D2B0A42F1ADB}"/>
                </a:ext>
              </a:extLst>
            </p:cNvPr>
            <p:cNvSpPr/>
            <p:nvPr/>
          </p:nvSpPr>
          <p:spPr>
            <a:xfrm>
              <a:off x="6528048" y="4990589"/>
              <a:ext cx="432048" cy="432048"/>
            </a:xfrm>
            <a:prstGeom prst="ellipse">
              <a:avLst/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476591D-DABA-46F8-818D-F908ED132300}"/>
                </a:ext>
              </a:extLst>
            </p:cNvPr>
            <p:cNvSpPr/>
            <p:nvPr/>
          </p:nvSpPr>
          <p:spPr>
            <a:xfrm>
              <a:off x="9072757" y="5651634"/>
              <a:ext cx="432048" cy="43204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B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BB897EA-597C-458F-8CCB-058A9BDED18C}"/>
                </a:ext>
              </a:extLst>
            </p:cNvPr>
            <p:cNvSpPr/>
            <p:nvPr/>
          </p:nvSpPr>
          <p:spPr>
            <a:xfrm>
              <a:off x="7401317" y="4152810"/>
              <a:ext cx="432048" cy="4320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0FE7330-450F-40B9-BF12-E3813129E74A}"/>
                </a:ext>
              </a:extLst>
            </p:cNvPr>
            <p:cNvSpPr/>
            <p:nvPr/>
          </p:nvSpPr>
          <p:spPr>
            <a:xfrm>
              <a:off x="7833365" y="4152810"/>
              <a:ext cx="432048" cy="4320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b="1" dirty="0"/>
                <a:t>B</a:t>
              </a:r>
              <a:endParaRPr lang="pt-BR" b="1" dirty="0"/>
            </a:p>
          </p:txBody>
        </p:sp>
        <p:cxnSp>
          <p:nvCxnSpPr>
            <p:cNvPr id="29" name="Conector de seta reta 23">
              <a:extLst>
                <a:ext uri="{FF2B5EF4-FFF2-40B4-BE49-F238E27FC236}">
                  <a16:creationId xmlns:a16="http://schemas.microsoft.com/office/drawing/2014/main" id="{FBEE37B6-7B12-474A-A503-4A2844B3210F}"/>
                </a:ext>
              </a:extLst>
            </p:cNvPr>
            <p:cNvCxnSpPr>
              <a:stCxn id="26" idx="1"/>
            </p:cNvCxnSpPr>
            <p:nvPr/>
          </p:nvCxnSpPr>
          <p:spPr>
            <a:xfrm flipH="1" flipV="1">
              <a:off x="6591321" y="3347378"/>
              <a:ext cx="873269" cy="868704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7">
              <a:extLst>
                <a:ext uri="{FF2B5EF4-FFF2-40B4-BE49-F238E27FC236}">
                  <a16:creationId xmlns:a16="http://schemas.microsoft.com/office/drawing/2014/main" id="{5319889E-7776-4EB7-A908-5AAE367BF6A1}"/>
                </a:ext>
              </a:extLst>
            </p:cNvPr>
            <p:cNvCxnSpPr>
              <a:stCxn id="27" idx="0"/>
            </p:cNvCxnSpPr>
            <p:nvPr/>
          </p:nvCxnSpPr>
          <p:spPr>
            <a:xfrm flipV="1">
              <a:off x="8049389" y="3347378"/>
              <a:ext cx="0" cy="8054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A08DF98-726B-4043-A2E1-B449C4F0892F}"/>
                </a:ext>
              </a:extLst>
            </p:cNvPr>
            <p:cNvSpPr txBox="1"/>
            <p:nvPr/>
          </p:nvSpPr>
          <p:spPr>
            <a:xfrm>
              <a:off x="8794094" y="4052593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Impacto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04690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5299</TotalTime>
  <Words>1310</Words>
  <Application>Microsoft Office PowerPoint</Application>
  <PresentationFormat>Widescreen</PresentationFormat>
  <Paragraphs>297</Paragraphs>
  <Slides>20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Calibri</vt:lpstr>
      <vt:lpstr>Cambria Math</vt:lpstr>
      <vt:lpstr>Consolas</vt:lpstr>
      <vt:lpstr>Lucida Sans Unicode</vt:lpstr>
      <vt:lpstr>Verdana</vt:lpstr>
      <vt:lpstr>Wingdings 2</vt:lpstr>
      <vt:lpstr>Wingdings 3</vt:lpstr>
      <vt:lpstr>Concurso</vt:lpstr>
      <vt:lpstr>Detecção de Colisão</vt:lpstr>
      <vt:lpstr>Introdução</vt:lpstr>
      <vt:lpstr>Introdução</vt:lpstr>
      <vt:lpstr>Detecção de Colisão</vt:lpstr>
      <vt:lpstr>Detecção de Colisão</vt:lpstr>
      <vt:lpstr>Detecção de Colisão</vt:lpstr>
      <vt:lpstr>Geometria Simplificada</vt:lpstr>
      <vt:lpstr>Particionamento do Espaço</vt:lpstr>
      <vt:lpstr>Resolução da Colisão</vt:lpstr>
      <vt:lpstr>Resolução da Colisão</vt:lpstr>
      <vt:lpstr>Sistema de Colisão</vt:lpstr>
      <vt:lpstr>Sistema de Colisão</vt:lpstr>
      <vt:lpstr>Colisão Ponto-Círculo</vt:lpstr>
      <vt:lpstr>Colisão Ponto-Retângulo</vt:lpstr>
      <vt:lpstr>Colisão Círculo-Círculo</vt:lpstr>
      <vt:lpstr>Colisão Retângulo-Retângulo</vt:lpstr>
      <vt:lpstr>Colisão Círculo-Retângulo</vt:lpstr>
      <vt:lpstr>Implementação</vt:lpstr>
      <vt:lpstr>Implementação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Colisão;Jogos</cp:keywords>
  <cp:lastModifiedBy>Judson Santiago</cp:lastModifiedBy>
  <cp:revision>538</cp:revision>
  <dcterms:created xsi:type="dcterms:W3CDTF">2009-02-25T19:16:57Z</dcterms:created>
  <dcterms:modified xsi:type="dcterms:W3CDTF">2021-08-21T16:13:06Z</dcterms:modified>
</cp:coreProperties>
</file>