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handoutMasterIdLst>
    <p:handoutMasterId r:id="rId11"/>
  </p:handoutMasterIdLst>
  <p:sldIdLst>
    <p:sldId id="256" r:id="rId2"/>
    <p:sldId id="332" r:id="rId3"/>
    <p:sldId id="342" r:id="rId4"/>
    <p:sldId id="343" r:id="rId5"/>
    <p:sldId id="339" r:id="rId6"/>
    <p:sldId id="344" r:id="rId7"/>
    <p:sldId id="345" r:id="rId8"/>
    <p:sldId id="3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E0272-9558-4F19-B073-FEFB3A4042F2}" v="15" dt="2021-09-02T04:10:22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3651" autoAdjust="0"/>
  </p:normalViewPr>
  <p:slideViewPr>
    <p:cSldViewPr>
      <p:cViewPr varScale="1">
        <p:scale>
          <a:sx n="159" d="100"/>
          <a:sy n="159" d="100"/>
        </p:scale>
        <p:origin x="332" y="1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8" d="100"/>
          <a:sy n="128" d="100"/>
        </p:scale>
        <p:origin x="4868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775E0272-9558-4F19-B073-FEFB3A4042F2}"/>
    <pc:docChg chg="undo custSel modSld modMainMaster">
      <pc:chgData name="Judson Santiago" userId="ebb108da2f256286" providerId="LiveId" clId="{775E0272-9558-4F19-B073-FEFB3A4042F2}" dt="2021-09-02T04:11:36.336" v="546" actId="20577"/>
      <pc:docMkLst>
        <pc:docMk/>
      </pc:docMkLst>
      <pc:sldChg chg="modSp mod">
        <pc:chgData name="Judson Santiago" userId="ebb108da2f256286" providerId="LiveId" clId="{775E0272-9558-4F19-B073-FEFB3A4042F2}" dt="2021-09-02T04:11:36.336" v="546" actId="20577"/>
        <pc:sldMkLst>
          <pc:docMk/>
          <pc:sldMk cId="0" sldId="256"/>
        </pc:sldMkLst>
        <pc:spChg chg="mod">
          <ac:chgData name="Judson Santiago" userId="ebb108da2f256286" providerId="LiveId" clId="{775E0272-9558-4F19-B073-FEFB3A4042F2}" dt="2021-09-02T04:11:36.336" v="546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Judson Santiago" userId="ebb108da2f256286" providerId="LiveId" clId="{775E0272-9558-4F19-B073-FEFB3A4042F2}" dt="2021-09-02T03:03:03.393" v="31" actId="255"/>
          <ac:spMkLst>
            <pc:docMk/>
            <pc:sldMk cId="0" sldId="256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775E0272-9558-4F19-B073-FEFB3A4042F2}" dt="2021-09-02T04:10:22.757" v="535"/>
        <pc:sldMkLst>
          <pc:docMk/>
          <pc:sldMk cId="904695914" sldId="325"/>
        </pc:sldMkLst>
        <pc:spChg chg="mod">
          <ac:chgData name="Judson Santiago" userId="ebb108da2f256286" providerId="LiveId" clId="{775E0272-9558-4F19-B073-FEFB3A4042F2}" dt="2021-09-02T04:09:40.600" v="533" actId="14"/>
          <ac:spMkLst>
            <pc:docMk/>
            <pc:sldMk cId="904695914" sldId="325"/>
            <ac:spMk id="2" creationId="{00000000-0000-0000-0000-000000000000}"/>
          </ac:spMkLst>
        </pc:spChg>
      </pc:sldChg>
      <pc:sldChg chg="modSp mod modTransition">
        <pc:chgData name="Judson Santiago" userId="ebb108da2f256286" providerId="LiveId" clId="{775E0272-9558-4F19-B073-FEFB3A4042F2}" dt="2021-09-02T04:10:22.757" v="535"/>
        <pc:sldMkLst>
          <pc:docMk/>
          <pc:sldMk cId="3870021878" sldId="332"/>
        </pc:sldMkLst>
        <pc:spChg chg="mod">
          <ac:chgData name="Judson Santiago" userId="ebb108da2f256286" providerId="LiveId" clId="{775E0272-9558-4F19-B073-FEFB3A4042F2}" dt="2021-09-02T03:15:08.911" v="59" actId="20577"/>
          <ac:spMkLst>
            <pc:docMk/>
            <pc:sldMk cId="3870021878" sldId="332"/>
            <ac:spMk id="2" creationId="{00000000-0000-0000-0000-000000000000}"/>
          </ac:spMkLst>
        </pc:spChg>
        <pc:spChg chg="mod">
          <ac:chgData name="Judson Santiago" userId="ebb108da2f256286" providerId="LiveId" clId="{775E0272-9558-4F19-B073-FEFB3A4042F2}" dt="2021-09-02T03:17:44.218" v="99" actId="1037"/>
          <ac:spMkLst>
            <pc:docMk/>
            <pc:sldMk cId="3870021878" sldId="332"/>
            <ac:spMk id="7" creationId="{00000000-0000-0000-0000-000000000000}"/>
          </ac:spMkLst>
        </pc:spChg>
        <pc:spChg chg="mod">
          <ac:chgData name="Judson Santiago" userId="ebb108da2f256286" providerId="LiveId" clId="{775E0272-9558-4F19-B073-FEFB3A4042F2}" dt="2021-09-02T03:18:00.744" v="111" actId="404"/>
          <ac:spMkLst>
            <pc:docMk/>
            <pc:sldMk cId="3870021878" sldId="332"/>
            <ac:spMk id="10" creationId="{00000000-0000-0000-0000-000000000000}"/>
          </ac:spMkLst>
        </pc:spChg>
        <pc:picChg chg="mod">
          <ac:chgData name="Judson Santiago" userId="ebb108da2f256286" providerId="LiveId" clId="{775E0272-9558-4F19-B073-FEFB3A4042F2}" dt="2021-09-02T03:17:44.218" v="99" actId="1037"/>
          <ac:picMkLst>
            <pc:docMk/>
            <pc:sldMk cId="3870021878" sldId="332"/>
            <ac:picMk id="8" creationId="{00000000-0000-0000-0000-000000000000}"/>
          </ac:picMkLst>
        </pc:picChg>
      </pc:sldChg>
      <pc:sldChg chg="addSp delSp modSp mod modTransition modNotesTx">
        <pc:chgData name="Judson Santiago" userId="ebb108da2f256286" providerId="LiveId" clId="{775E0272-9558-4F19-B073-FEFB3A4042F2}" dt="2021-09-02T04:10:22.757" v="535"/>
        <pc:sldMkLst>
          <pc:docMk/>
          <pc:sldMk cId="922334793" sldId="339"/>
        </pc:sldMkLst>
        <pc:spChg chg="mod topLvl">
          <ac:chgData name="Judson Santiago" userId="ebb108da2f256286" providerId="LiveId" clId="{775E0272-9558-4F19-B073-FEFB3A4042F2}" dt="2021-09-02T03:59:33.849" v="376" actId="164"/>
          <ac:spMkLst>
            <pc:docMk/>
            <pc:sldMk cId="922334793" sldId="339"/>
            <ac:spMk id="2" creationId="{00000000-0000-0000-0000-000000000000}"/>
          </ac:spMkLst>
        </pc:spChg>
        <pc:spChg chg="mod">
          <ac:chgData name="Judson Santiago" userId="ebb108da2f256286" providerId="LiveId" clId="{775E0272-9558-4F19-B073-FEFB3A4042F2}" dt="2021-09-02T03:43:19.456" v="257"/>
          <ac:spMkLst>
            <pc:docMk/>
            <pc:sldMk cId="922334793" sldId="339"/>
            <ac:spMk id="3" creationId="{00000000-0000-0000-0000-000000000000}"/>
          </ac:spMkLst>
        </pc:spChg>
        <pc:spChg chg="mod">
          <ac:chgData name="Judson Santiago" userId="ebb108da2f256286" providerId="LiveId" clId="{775E0272-9558-4F19-B073-FEFB3A4042F2}" dt="2021-09-02T03:43:57.789" v="262" actId="1076"/>
          <ac:spMkLst>
            <pc:docMk/>
            <pc:sldMk cId="922334793" sldId="339"/>
            <ac:spMk id="4" creationId="{00000000-0000-0000-0000-000000000000}"/>
          </ac:spMkLst>
        </pc:spChg>
        <pc:spChg chg="mod">
          <ac:chgData name="Judson Santiago" userId="ebb108da2f256286" providerId="LiveId" clId="{775E0272-9558-4F19-B073-FEFB3A4042F2}" dt="2021-09-02T03:43:36.419" v="259" actId="20577"/>
          <ac:spMkLst>
            <pc:docMk/>
            <pc:sldMk cId="922334793" sldId="339"/>
            <ac:spMk id="5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6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7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8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9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10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12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13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14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15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16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17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18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19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20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21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22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23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24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25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26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27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28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29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30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31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32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33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34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35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36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37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38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39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40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41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42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43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44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45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46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47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48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49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50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51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52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53" creationId="{00000000-0000-0000-0000-000000000000}"/>
          </ac:spMkLst>
        </pc:spChg>
        <pc:spChg chg="del mod topLvl">
          <ac:chgData name="Judson Santiago" userId="ebb108da2f256286" providerId="LiveId" clId="{775E0272-9558-4F19-B073-FEFB3A4042F2}" dt="2021-09-02T03:42:42.880" v="248" actId="478"/>
          <ac:spMkLst>
            <pc:docMk/>
            <pc:sldMk cId="922334793" sldId="339"/>
            <ac:spMk id="54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59:33.849" v="376" actId="164"/>
          <ac:spMkLst>
            <pc:docMk/>
            <pc:sldMk cId="922334793" sldId="339"/>
            <ac:spMk id="55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59:33.849" v="376" actId="164"/>
          <ac:spMkLst>
            <pc:docMk/>
            <pc:sldMk cId="922334793" sldId="339"/>
            <ac:spMk id="56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59:33.849" v="376" actId="164"/>
          <ac:spMkLst>
            <pc:docMk/>
            <pc:sldMk cId="922334793" sldId="339"/>
            <ac:spMk id="57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59:33.849" v="376" actId="164"/>
          <ac:spMkLst>
            <pc:docMk/>
            <pc:sldMk cId="922334793" sldId="339"/>
            <ac:spMk id="58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59:33.849" v="376" actId="164"/>
          <ac:spMkLst>
            <pc:docMk/>
            <pc:sldMk cId="922334793" sldId="339"/>
            <ac:spMk id="59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59:33.849" v="376" actId="164"/>
          <ac:spMkLst>
            <pc:docMk/>
            <pc:sldMk cId="922334793" sldId="339"/>
            <ac:spMk id="60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59:33.849" v="376" actId="164"/>
          <ac:spMkLst>
            <pc:docMk/>
            <pc:sldMk cId="922334793" sldId="339"/>
            <ac:spMk id="61" creationId="{00000000-0000-0000-0000-000000000000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64" creationId="{C451444A-BC63-4EB6-BCB1-448EB6A2D94D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65" creationId="{C3E90F76-E836-45CF-AB54-AC82D990FBA2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66" creationId="{C4F2E0F9-6A33-4D08-955E-97B69295C9C1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67" creationId="{05243D04-AC09-4066-A6F0-A85D0F735CEE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68" creationId="{3ED8BB76-80E5-4556-8E35-0220597D2E02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69" creationId="{241366AF-D100-414C-9883-5A1B03DDC31F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70" creationId="{DE09C86F-4D60-4B38-8136-922BAA5FCF59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71" creationId="{F7AFBC58-5124-40A0-B369-D768DC7F9AE5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72" creationId="{FC418616-9F8B-4410-8D47-2E4DB3082B67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73" creationId="{BA320EA2-FD00-4992-B430-6A663CF8089E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74" creationId="{43DE9BDE-4E86-45A9-B713-4B3E212D715E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75" creationId="{A2F60989-4EB4-4A55-A112-97526F506B40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76" creationId="{80087645-194F-4A45-9896-D83DA2A9084E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77" creationId="{F6E41100-4F9B-4CA2-B79C-F0A97D9D6364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78" creationId="{4B7DDC3F-F200-4948-BF50-B247A7FA3052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79" creationId="{36776B58-7B4C-4063-B80D-93FF6066D660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80" creationId="{DC4A5785-22FA-4C35-BEC3-4699D3731984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81" creationId="{6B846F4F-FE3B-47BA-84D8-4BA129ACA9EE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82" creationId="{CA0C63B5-629D-4251-BE9E-23966A8F9D32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83" creationId="{A7133BD1-127E-4569-83B0-A3314C0D47F2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84" creationId="{4EA7E2C4-17AE-4D13-B09D-65B2CF26E773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85" creationId="{E46A4F15-B85A-4226-BBDF-8CF4CC9A8811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86" creationId="{F334605F-05CC-4D39-AC9C-F0E5978E04D7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87" creationId="{E502AA7F-911F-4BC2-9CD4-674AEF41FF08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88" creationId="{EE08530A-716D-447F-AD2A-26C1B1564F8F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89" creationId="{47A6C1AC-38AC-433A-ACED-51DA011E90A5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90" creationId="{AF58B2D1-9AB8-497C-B4DE-DDF4843FBE7B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91" creationId="{1A0D44BA-E103-4B5C-A400-5E216FFBC2D3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92" creationId="{77C48ABF-7AFD-4168-B602-628C3479B9FC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93" creationId="{96A4B0AC-413B-4642-91DE-5B7268DC17C5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94" creationId="{E2F89646-2F38-4962-855A-2A17401703C5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95" creationId="{1E87D3A0-D85A-48D2-A102-2A06F6D1CBE2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96" creationId="{C7771342-645A-4BBF-B7A9-2C7827470E32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97" creationId="{8F588FC3-8567-4B4A-A5D9-0B81082C672C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98" creationId="{429364D9-EC59-4BCC-862A-4D6687B8A0B5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99" creationId="{EC17C971-0184-4EF2-B5CB-45A3823FA872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100" creationId="{8CA28610-8AE4-4C7A-B264-552C51028F0E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101" creationId="{4F385205-22E2-4FB3-963B-F0B479661A6D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102" creationId="{B7359F9D-D0D8-4B75-A718-0504FD4B2830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103" creationId="{5CBF2A1A-600D-49F0-A3D6-DB1E24FD127F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104" creationId="{0972037A-6C0F-406F-9099-693A772798EA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105" creationId="{096A4E32-8711-45BF-9E2F-8F19CD4E13BD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106" creationId="{8BF750EB-358D-4EE8-8DE3-ADA5D7A27EB7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107" creationId="{79C11A2C-18FE-4C0D-8B11-AF0AFBBAD29D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108" creationId="{124110B6-7D70-4343-BB0A-AF2145686CAE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109" creationId="{3E12EF5C-189F-4055-94DE-32EDCFBC63AC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110" creationId="{3D95D989-B383-4983-B8EC-0673635574CB}"/>
          </ac:spMkLst>
        </pc:spChg>
        <pc:spChg chg="mod">
          <ac:chgData name="Judson Santiago" userId="ebb108da2f256286" providerId="LiveId" clId="{775E0272-9558-4F19-B073-FEFB3A4042F2}" dt="2021-09-02T03:42:43.334" v="249"/>
          <ac:spMkLst>
            <pc:docMk/>
            <pc:sldMk cId="922334793" sldId="339"/>
            <ac:spMk id="111" creationId="{EA7554E1-3970-4728-AECE-44282D767F8D}"/>
          </ac:spMkLst>
        </pc:spChg>
        <pc:grpChg chg="del">
          <ac:chgData name="Judson Santiago" userId="ebb108da2f256286" providerId="LiveId" clId="{775E0272-9558-4F19-B073-FEFB3A4042F2}" dt="2021-09-02T03:42:37.974" v="247" actId="165"/>
          <ac:grpSpMkLst>
            <pc:docMk/>
            <pc:sldMk cId="922334793" sldId="339"/>
            <ac:grpSpMk id="62" creationId="{4F7BF52B-2DF5-4F6E-9BE5-77567F1A7F28}"/>
          </ac:grpSpMkLst>
        </pc:grpChg>
        <pc:grpChg chg="add mod">
          <ac:chgData name="Judson Santiago" userId="ebb108da2f256286" providerId="LiveId" clId="{775E0272-9558-4F19-B073-FEFB3A4042F2}" dt="2021-09-02T03:59:33.849" v="376" actId="164"/>
          <ac:grpSpMkLst>
            <pc:docMk/>
            <pc:sldMk cId="922334793" sldId="339"/>
            <ac:grpSpMk id="63" creationId="{564DD933-0685-4AD3-83CE-C04A183E6E17}"/>
          </ac:grpSpMkLst>
        </pc:grpChg>
        <pc:grpChg chg="add mod">
          <ac:chgData name="Judson Santiago" userId="ebb108da2f256286" providerId="LiveId" clId="{775E0272-9558-4F19-B073-FEFB3A4042F2}" dt="2021-09-02T03:59:33.849" v="376" actId="164"/>
          <ac:grpSpMkLst>
            <pc:docMk/>
            <pc:sldMk cId="922334793" sldId="339"/>
            <ac:grpSpMk id="112" creationId="{C01E6A26-A4F7-4DEC-9706-CB8CB745111D}"/>
          </ac:grpSpMkLst>
        </pc:grpChg>
        <pc:picChg chg="mod">
          <ac:chgData name="Judson Santiago" userId="ebb108da2f256286" providerId="LiveId" clId="{775E0272-9558-4F19-B073-FEFB3A4042F2}" dt="2021-09-02T03:48:41.250" v="371" actId="1076"/>
          <ac:picMkLst>
            <pc:docMk/>
            <pc:sldMk cId="922334793" sldId="339"/>
            <ac:picMk id="11" creationId="{00000000-0000-0000-0000-000000000000}"/>
          </ac:picMkLst>
        </pc:picChg>
      </pc:sldChg>
      <pc:sldChg chg="addSp delSp modSp mod modTransition">
        <pc:chgData name="Judson Santiago" userId="ebb108da2f256286" providerId="LiveId" clId="{775E0272-9558-4F19-B073-FEFB3A4042F2}" dt="2021-09-02T04:10:22.757" v="535"/>
        <pc:sldMkLst>
          <pc:docMk/>
          <pc:sldMk cId="3255667820" sldId="342"/>
        </pc:sldMkLst>
        <pc:spChg chg="mod">
          <ac:chgData name="Judson Santiago" userId="ebb108da2f256286" providerId="LiveId" clId="{775E0272-9558-4F19-B073-FEFB3A4042F2}" dt="2021-09-02T03:18:45.063" v="119" actId="207"/>
          <ac:spMkLst>
            <pc:docMk/>
            <pc:sldMk cId="3255667820" sldId="342"/>
            <ac:spMk id="2" creationId="{00000000-0000-0000-0000-000000000000}"/>
          </ac:spMkLst>
        </pc:spChg>
        <pc:spChg chg="add del">
          <ac:chgData name="Judson Santiago" userId="ebb108da2f256286" providerId="LiveId" clId="{775E0272-9558-4F19-B073-FEFB3A4042F2}" dt="2021-09-02T03:18:56.030" v="122" actId="478"/>
          <ac:spMkLst>
            <pc:docMk/>
            <pc:sldMk cId="3255667820" sldId="342"/>
            <ac:spMk id="7" creationId="{00000000-0000-0000-0000-000000000000}"/>
          </ac:spMkLst>
        </pc:spChg>
        <pc:spChg chg="add mod">
          <ac:chgData name="Judson Santiago" userId="ebb108da2f256286" providerId="LiveId" clId="{775E0272-9558-4F19-B073-FEFB3A4042F2}" dt="2021-09-02T03:19:03.538" v="124" actId="1076"/>
          <ac:spMkLst>
            <pc:docMk/>
            <pc:sldMk cId="3255667820" sldId="342"/>
            <ac:spMk id="9" creationId="{49C53479-6C2B-471F-A8EA-DFBDC623E912}"/>
          </ac:spMkLst>
        </pc:spChg>
        <pc:spChg chg="mod">
          <ac:chgData name="Judson Santiago" userId="ebb108da2f256286" providerId="LiveId" clId="{775E0272-9558-4F19-B073-FEFB3A4042F2}" dt="2021-09-02T03:20:44.745" v="125" actId="404"/>
          <ac:spMkLst>
            <pc:docMk/>
            <pc:sldMk cId="3255667820" sldId="342"/>
            <ac:spMk id="10" creationId="{00000000-0000-0000-0000-000000000000}"/>
          </ac:spMkLst>
        </pc:spChg>
        <pc:picChg chg="add del">
          <ac:chgData name="Judson Santiago" userId="ebb108da2f256286" providerId="LiveId" clId="{775E0272-9558-4F19-B073-FEFB3A4042F2}" dt="2021-09-02T03:18:56.030" v="122" actId="478"/>
          <ac:picMkLst>
            <pc:docMk/>
            <pc:sldMk cId="3255667820" sldId="342"/>
            <ac:picMk id="8" creationId="{00000000-0000-0000-0000-000000000000}"/>
          </ac:picMkLst>
        </pc:picChg>
        <pc:picChg chg="add mod">
          <ac:chgData name="Judson Santiago" userId="ebb108da2f256286" providerId="LiveId" clId="{775E0272-9558-4F19-B073-FEFB3A4042F2}" dt="2021-09-02T03:19:03.538" v="124" actId="1076"/>
          <ac:picMkLst>
            <pc:docMk/>
            <pc:sldMk cId="3255667820" sldId="342"/>
            <ac:picMk id="11" creationId="{7230B245-6818-43FE-8186-BDACAD955244}"/>
          </ac:picMkLst>
        </pc:picChg>
      </pc:sldChg>
      <pc:sldChg chg="addSp delSp modSp mod modTransition">
        <pc:chgData name="Judson Santiago" userId="ebb108da2f256286" providerId="LiveId" clId="{775E0272-9558-4F19-B073-FEFB3A4042F2}" dt="2021-09-02T04:10:22.757" v="535"/>
        <pc:sldMkLst>
          <pc:docMk/>
          <pc:sldMk cId="1626155393" sldId="343"/>
        </pc:sldMkLst>
        <pc:spChg chg="mod">
          <ac:chgData name="Judson Santiago" userId="ebb108da2f256286" providerId="LiveId" clId="{775E0272-9558-4F19-B073-FEFB3A4042F2}" dt="2021-09-02T03:22:52.573" v="135" actId="20577"/>
          <ac:spMkLst>
            <pc:docMk/>
            <pc:sldMk cId="1626155393" sldId="343"/>
            <ac:spMk id="2" creationId="{00000000-0000-0000-0000-000000000000}"/>
          </ac:spMkLst>
        </pc:spChg>
        <pc:spChg chg="mod">
          <ac:chgData name="Judson Santiago" userId="ebb108da2f256286" providerId="LiveId" clId="{775E0272-9558-4F19-B073-FEFB3A4042F2}" dt="2021-09-02T03:23:45.051" v="160" actId="20577"/>
          <ac:spMkLst>
            <pc:docMk/>
            <pc:sldMk cId="1626155393" sldId="343"/>
            <ac:spMk id="3" creationId="{00000000-0000-0000-0000-000000000000}"/>
          </ac:spMkLst>
        </pc:spChg>
        <pc:spChg chg="mod">
          <ac:chgData name="Judson Santiago" userId="ebb108da2f256286" providerId="LiveId" clId="{775E0272-9558-4F19-B073-FEFB3A4042F2}" dt="2021-09-02T03:24:35.026" v="170" actId="14100"/>
          <ac:spMkLst>
            <pc:docMk/>
            <pc:sldMk cId="1626155393" sldId="343"/>
            <ac:spMk id="7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9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11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12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13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14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15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16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17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19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20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22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23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24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25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26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27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28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29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30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33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34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35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36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37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38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39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40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41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44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45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46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47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48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49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50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51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52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55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63" creationId="{00000000-0000-0000-0000-000000000000}"/>
          </ac:spMkLst>
        </pc:spChg>
        <pc:spChg chg="mod">
          <ac:chgData name="Judson Santiago" userId="ebb108da2f256286" providerId="LiveId" clId="{775E0272-9558-4F19-B073-FEFB3A4042F2}" dt="2021-09-02T03:42:16.240" v="245" actId="164"/>
          <ac:spMkLst>
            <pc:docMk/>
            <pc:sldMk cId="1626155393" sldId="343"/>
            <ac:spMk id="67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70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71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72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73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74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75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76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77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07.097" v="244" actId="164"/>
          <ac:spMkLst>
            <pc:docMk/>
            <pc:sldMk cId="1626155393" sldId="343"/>
            <ac:spMk id="78" creationId="{00000000-0000-0000-0000-000000000000}"/>
          </ac:spMkLst>
        </pc:spChg>
        <pc:spChg chg="mod">
          <ac:chgData name="Judson Santiago" userId="ebb108da2f256286" providerId="LiveId" clId="{775E0272-9558-4F19-B073-FEFB3A4042F2}" dt="2021-09-02T03:42:22.115" v="246" actId="164"/>
          <ac:spMkLst>
            <pc:docMk/>
            <pc:sldMk cId="1626155393" sldId="343"/>
            <ac:spMk id="79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22.115" v="246" actId="164"/>
          <ac:spMkLst>
            <pc:docMk/>
            <pc:sldMk cId="1626155393" sldId="343"/>
            <ac:spMk id="80" creationId="{00000000-0000-0000-0000-000000000000}"/>
          </ac:spMkLst>
        </pc:spChg>
        <pc:spChg chg="mod topLvl">
          <ac:chgData name="Judson Santiago" userId="ebb108da2f256286" providerId="LiveId" clId="{775E0272-9558-4F19-B073-FEFB3A4042F2}" dt="2021-09-02T03:42:16.240" v="245" actId="164"/>
          <ac:spMkLst>
            <pc:docMk/>
            <pc:sldMk cId="1626155393" sldId="343"/>
            <ac:spMk id="81" creationId="{00000000-0000-0000-0000-000000000000}"/>
          </ac:spMkLst>
        </pc:spChg>
        <pc:grpChg chg="del">
          <ac:chgData name="Judson Santiago" userId="ebb108da2f256286" providerId="LiveId" clId="{775E0272-9558-4F19-B073-FEFB3A4042F2}" dt="2021-09-02T03:28:14.266" v="186" actId="165"/>
          <ac:grpSpMkLst>
            <pc:docMk/>
            <pc:sldMk cId="1626155393" sldId="343"/>
            <ac:grpSpMk id="4" creationId="{1FE64EAD-5192-4E3E-A434-5A4F38DB3765}"/>
          </ac:grpSpMkLst>
        </pc:grpChg>
        <pc:grpChg chg="add mod">
          <ac:chgData name="Judson Santiago" userId="ebb108da2f256286" providerId="LiveId" clId="{775E0272-9558-4F19-B073-FEFB3A4042F2}" dt="2021-09-02T03:42:07.097" v="244" actId="164"/>
          <ac:grpSpMkLst>
            <pc:docMk/>
            <pc:sldMk cId="1626155393" sldId="343"/>
            <ac:grpSpMk id="5" creationId="{9DBBB008-4489-403D-BA0B-FF427FCA4920}"/>
          </ac:grpSpMkLst>
        </pc:grpChg>
        <pc:grpChg chg="add mod">
          <ac:chgData name="Judson Santiago" userId="ebb108da2f256286" providerId="LiveId" clId="{775E0272-9558-4F19-B073-FEFB3A4042F2}" dt="2021-09-02T03:42:16.240" v="245" actId="164"/>
          <ac:grpSpMkLst>
            <pc:docMk/>
            <pc:sldMk cId="1626155393" sldId="343"/>
            <ac:grpSpMk id="6" creationId="{2D3B07B2-D1EA-47D0-BA0A-88D86A54BCEE}"/>
          </ac:grpSpMkLst>
        </pc:grpChg>
        <pc:grpChg chg="add mod">
          <ac:chgData name="Judson Santiago" userId="ebb108da2f256286" providerId="LiveId" clId="{775E0272-9558-4F19-B073-FEFB3A4042F2}" dt="2021-09-02T03:42:22.115" v="246" actId="164"/>
          <ac:grpSpMkLst>
            <pc:docMk/>
            <pc:sldMk cId="1626155393" sldId="343"/>
            <ac:grpSpMk id="10" creationId="{8A1C84C8-EF45-4162-8366-76C3B3A522B3}"/>
          </ac:grpSpMkLst>
        </pc:grpChg>
      </pc:sldChg>
      <pc:sldChg chg="addSp modSp mod modTransition">
        <pc:chgData name="Judson Santiago" userId="ebb108da2f256286" providerId="LiveId" clId="{775E0272-9558-4F19-B073-FEFB3A4042F2}" dt="2021-09-02T04:10:22.757" v="535"/>
        <pc:sldMkLst>
          <pc:docMk/>
          <pc:sldMk cId="2657584028" sldId="344"/>
        </pc:sldMkLst>
        <pc:spChg chg="mod">
          <ac:chgData name="Judson Santiago" userId="ebb108da2f256286" providerId="LiveId" clId="{775E0272-9558-4F19-B073-FEFB3A4042F2}" dt="2021-09-02T04:02:27.663" v="446" actId="6549"/>
          <ac:spMkLst>
            <pc:docMk/>
            <pc:sldMk cId="2657584028" sldId="344"/>
            <ac:spMk id="4" creationId="{00000000-0000-0000-0000-000000000000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6" creationId="{8CCE76E5-A345-4184-814F-D543B227AA77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7" creationId="{269BDEBD-8372-41CB-AC2C-60DFA3A962D9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8" creationId="{206E660B-970B-477D-B666-C24D33551345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9" creationId="{6D2F579A-D7C7-4180-B033-8A280124733D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10" creationId="{F696CFD3-3CA1-4270-973F-C30518B1FC94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11" creationId="{F8A65058-A7FB-4F61-BD57-FB3E0C138137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12" creationId="{85323530-72A8-4C83-A34A-1B637B64FD01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13" creationId="{7D1A69E9-4780-486A-92B9-8C74969917A7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15" creationId="{9EFBA992-D324-43D1-BD96-4FC006FCD847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16" creationId="{FB9DC762-EBCD-4E0A-982F-EC08B385D1A2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17" creationId="{EE1ECD45-85C6-49AD-B774-521504DE4330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18" creationId="{A5EF6436-D616-4BBF-A833-C3219571FD01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19" creationId="{3E78CC2C-F0C7-405B-827C-E3DE186FC486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20" creationId="{E04C3C80-296E-4739-A974-2B17FDE012E9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21" creationId="{F4FE8A55-8CD2-422E-9E6E-86E5C0CC8028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22" creationId="{CD18A0E0-8ECF-484F-974A-AD7D7859CB25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23" creationId="{D6384AFF-EA0E-4105-86F7-452046A2ABA7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24" creationId="{A7247CE3-201C-4426-A579-32689B4E6FBA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25" creationId="{3F767B9B-82F2-4EC8-A51D-11852F92786B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26" creationId="{C7447D14-8092-47C2-9A0E-8B0B99BE9549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27" creationId="{CD6EDDDE-4482-40C8-A09A-65E352D9B927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28" creationId="{C2B8EF79-0B7C-4F85-A41E-D6AA54271A54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29" creationId="{2F828294-8287-4553-B180-539BEE1FC82E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30" creationId="{FB7E32DA-9050-4BD1-856C-47685F47B062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31" creationId="{1C2F57FE-0048-4448-9E9E-55ABC4ECCDCF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32" creationId="{1FAF1AC7-1E0A-4858-90BF-75FE340772CF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33" creationId="{69E70AA7-EDCC-4B04-AE22-0C207879C390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34" creationId="{2198F4CA-A61B-4B76-BBED-E7F8EBB8B88E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35" creationId="{62D89510-EF7C-43CE-8C0B-4182032137BB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36" creationId="{F706038D-18EA-47DD-BB82-BEA208C930B6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37" creationId="{A7E1B258-5887-41C4-9A43-A829F4080959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38" creationId="{0A6E6012-6C79-4DD7-932F-CEDBBAF36842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39" creationId="{0698AB70-B055-484F-8B59-E0FDF70D19C4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40" creationId="{AD6C1F7B-2992-43E6-BCD7-B8528A6608E0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41" creationId="{78460CD3-8CF6-486E-B2BC-069F77BB7D91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42" creationId="{5D02D679-56E1-48CF-9537-326A7681463F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43" creationId="{57BBA6EE-670C-4FAE-A37F-6ED627E43C60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44" creationId="{82E54416-7633-4338-BB77-0EFD316E562F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45" creationId="{17C6E90D-BB07-4360-8266-584814863AFD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46" creationId="{E5E550E7-12DB-47AC-9494-4609013DC2B7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47" creationId="{D07A6CB2-1FA5-49B0-9941-751F192DF4BE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48" creationId="{9FA66FF1-A023-413A-98EE-F6B84AD8BF0C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49" creationId="{2767A457-18E5-4C7D-94F7-FBE00BB58783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50" creationId="{4FF60C37-0D16-4B81-BC24-679B8008DC34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51" creationId="{D0E2F24A-CBDC-4753-985D-807D7AC8330E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52" creationId="{604BAAA7-0D7D-4F8E-BA80-A9A70BC49E0F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53" creationId="{276EE990-C6BE-418C-9644-1E151FAE6F1B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54" creationId="{D2A309A8-1828-4093-BABF-B6A970C29C2A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55" creationId="{746828AA-CE59-47D9-AC22-9E9187080834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56" creationId="{7FE20604-5F06-4598-8325-12BD6E3839F4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57" creationId="{D124692D-746C-49B0-9E47-5E4A8FBF215F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58" creationId="{554E18B0-2CE3-485F-8851-3105DC9C127B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59" creationId="{37916D0A-003D-4FBB-A642-B41B7B59E2EC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60" creationId="{325A8EB7-33D3-4EAD-BBB9-15D0D7A10F54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61" creationId="{28DE9249-2F11-4373-A7BE-A6393A86DFFD}"/>
          </ac:spMkLst>
        </pc:spChg>
        <pc:spChg chg="mod">
          <ac:chgData name="Judson Santiago" userId="ebb108da2f256286" providerId="LiveId" clId="{775E0272-9558-4F19-B073-FEFB3A4042F2}" dt="2021-09-02T04:01:22.349" v="385"/>
          <ac:spMkLst>
            <pc:docMk/>
            <pc:sldMk cId="2657584028" sldId="344"/>
            <ac:spMk id="62" creationId="{4616F48E-8370-43B7-A4DC-2B5227F63B48}"/>
          </ac:spMkLst>
        </pc:spChg>
        <pc:grpChg chg="add mod">
          <ac:chgData name="Judson Santiago" userId="ebb108da2f256286" providerId="LiveId" clId="{775E0272-9558-4F19-B073-FEFB3A4042F2}" dt="2021-09-02T04:02:37.830" v="448" actId="1076"/>
          <ac:grpSpMkLst>
            <pc:docMk/>
            <pc:sldMk cId="2657584028" sldId="344"/>
            <ac:grpSpMk id="5" creationId="{B19EF67F-6218-416A-8A9D-85982EC4871A}"/>
          </ac:grpSpMkLst>
        </pc:grpChg>
        <pc:grpChg chg="mod">
          <ac:chgData name="Judson Santiago" userId="ebb108da2f256286" providerId="LiveId" clId="{775E0272-9558-4F19-B073-FEFB3A4042F2}" dt="2021-09-02T04:01:22.349" v="385"/>
          <ac:grpSpMkLst>
            <pc:docMk/>
            <pc:sldMk cId="2657584028" sldId="344"/>
            <ac:grpSpMk id="14" creationId="{8463F7DF-AAA6-42BC-974E-3211C7515AF1}"/>
          </ac:grpSpMkLst>
        </pc:grpChg>
      </pc:sldChg>
      <pc:sldChg chg="addSp modSp mod modTransition modNotesTx">
        <pc:chgData name="Judson Santiago" userId="ebb108da2f256286" providerId="LiveId" clId="{775E0272-9558-4F19-B073-FEFB3A4042F2}" dt="2021-09-02T04:10:22.757" v="535"/>
        <pc:sldMkLst>
          <pc:docMk/>
          <pc:sldMk cId="1287178445" sldId="345"/>
        </pc:sldMkLst>
        <pc:spChg chg="mod">
          <ac:chgData name="Judson Santiago" userId="ebb108da2f256286" providerId="LiveId" clId="{775E0272-9558-4F19-B073-FEFB3A4042F2}" dt="2021-09-02T04:03:31.570" v="467" actId="20577"/>
          <ac:spMkLst>
            <pc:docMk/>
            <pc:sldMk cId="1287178445" sldId="345"/>
            <ac:spMk id="4" creationId="{00000000-0000-0000-0000-000000000000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9" creationId="{2B946D84-0F49-46F6-84EE-076AA9CF78C0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10" creationId="{806188F3-D94B-4840-8CC2-16CE0E60F8C4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11" creationId="{5D919031-5213-47D1-BAEB-A07FEE9DF605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12" creationId="{198EDC01-C54B-4881-84E3-88A0089C2D18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13" creationId="{6614DD9C-91B3-438F-97E7-764B6CC095E6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14" creationId="{09E81DF5-28D8-45B8-92A2-760B0D9A91FD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15" creationId="{7F9779E3-63DA-4C6F-85FA-35897DC82FAC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16" creationId="{8B0E4DD4-1FA9-4409-AB2C-C5F715DC1F12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18" creationId="{321AE839-B680-46F9-95C6-D97FD45801BF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19" creationId="{9E27C42F-4ADB-4DEE-A616-88CF890A464D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20" creationId="{0FC18BD4-B3C5-4F06-8D81-F2F4DA85B983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21" creationId="{2CDA5BDA-6F8E-4539-989A-D4810E32E84F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22" creationId="{9E4FA644-5A73-4FE3-9A52-6B9C45698547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23" creationId="{34E0C011-4E46-484C-B671-307E47AE6514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24" creationId="{37854848-3868-4606-986A-B75111CE4AC6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25" creationId="{CFEB3C9D-5D95-4814-AD5A-3370842D680C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26" creationId="{C285BB4D-F2F8-4F86-980F-822FC8508D27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27" creationId="{FE108961-D7B4-444B-AD40-726B14BB2ABE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28" creationId="{79E42E8E-EB3F-4272-B103-5EC37D184554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29" creationId="{55B0F0BC-A866-4BF8-9D4F-16E37826749D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30" creationId="{91662514-B7E4-410F-B738-F01AA302DD52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31" creationId="{1271ADF7-4D37-4A19-9933-B24BF39887EA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32" creationId="{58B88A89-18A6-4E01-8AC1-C32812F6EEDB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33" creationId="{89BD0E4F-5BC0-4D89-8C1A-B65343CACBF4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34" creationId="{A6A343EA-275C-408A-BCEE-F6511D593E53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35" creationId="{9822DF17-DC74-4B89-AC48-9FE9F7419203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36" creationId="{86A6F643-FA42-4928-A2B4-B62786284F00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37" creationId="{A9D09F8F-89E2-44AE-B169-24F293B1C054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38" creationId="{A0EBA801-ACBA-4279-B91D-553D0B912C54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39" creationId="{B426034A-7D88-49D6-ABB6-8FFE3F6F7655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40" creationId="{A5DB2915-DD2F-4A05-AE41-6573E6535159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41" creationId="{9AEADB4F-6997-4BFE-85D0-D7608B3A595B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42" creationId="{E48026E0-1B15-48DB-AFF7-B9454D003AC5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43" creationId="{252EB10B-3DA7-4322-AE66-08CE19C52AD9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44" creationId="{20F0AA2E-D4A3-43CB-96F1-F1FAC0CC6A7F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45" creationId="{D71C2C78-AB6F-40AC-BA8E-8B8E45D19E4D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46" creationId="{0CFF4E32-E905-437A-A75E-F774A9BFD702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47" creationId="{C88A16F2-D9A0-4D99-B105-FF1D664A4C52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48" creationId="{FD2D7278-7AC5-466B-820E-B37CF6137D3D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49" creationId="{C48A82F4-BA5A-41F8-90DA-E98E0D32C857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50" creationId="{4343BAD0-3B98-42E6-9B81-32CD4E4403C0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51" creationId="{246F0749-F259-4855-A1B4-BCED8CA7624C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52" creationId="{2903A886-7743-441F-9741-8E628B826B1A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53" creationId="{5890FB67-797E-4FF8-8465-99A25F1552D5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54" creationId="{4B6535ED-DDAF-42DC-8A97-8574A98926D7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55" creationId="{F7716878-75F3-460C-B525-3618C117883D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56" creationId="{1F711CC0-2947-4604-8BAB-6636C905D2F0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57" creationId="{33518CFA-C47E-475B-A18E-E35199D78538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58" creationId="{6DB44230-0262-4639-9A9C-946D3F71234E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59" creationId="{8064352F-0612-4E2D-ACFE-AD41DAB11CBA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60" creationId="{3E12177E-BA66-4349-8BF9-AF93D05AEBF7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61" creationId="{38A7AAC7-FBC6-4303-8FE1-EC2673EE6AEC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62" creationId="{973BCD4B-8AC8-48BE-9E4B-3D279DD78C79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63" creationId="{3E7A5B9A-C72A-455D-8AE9-4D5CFBF35EEA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64" creationId="{3F4F6596-B23B-4EC2-B1D7-935212417B6C}"/>
          </ac:spMkLst>
        </pc:spChg>
        <pc:spChg chg="mod">
          <ac:chgData name="Judson Santiago" userId="ebb108da2f256286" providerId="LiveId" clId="{775E0272-9558-4F19-B073-FEFB3A4042F2}" dt="2021-09-02T03:59:49.566" v="382" actId="404"/>
          <ac:spMkLst>
            <pc:docMk/>
            <pc:sldMk cId="1287178445" sldId="345"/>
            <ac:spMk id="65" creationId="{A5D5D615-5DFC-48F8-9027-6A0446F2B576}"/>
          </ac:spMkLst>
        </pc:spChg>
        <pc:grpChg chg="add mod">
          <ac:chgData name="Judson Santiago" userId="ebb108da2f256286" providerId="LiveId" clId="{775E0272-9558-4F19-B073-FEFB3A4042F2}" dt="2021-09-02T04:03:44.368" v="468" actId="1076"/>
          <ac:grpSpMkLst>
            <pc:docMk/>
            <pc:sldMk cId="1287178445" sldId="345"/>
            <ac:grpSpMk id="8" creationId="{7011EEA3-54FD-4BD7-88B4-6AC5AA9124DF}"/>
          </ac:grpSpMkLst>
        </pc:grpChg>
        <pc:grpChg chg="mod">
          <ac:chgData name="Judson Santiago" userId="ebb108da2f256286" providerId="LiveId" clId="{775E0272-9558-4F19-B073-FEFB3A4042F2}" dt="2021-09-02T03:59:40.059" v="377"/>
          <ac:grpSpMkLst>
            <pc:docMk/>
            <pc:sldMk cId="1287178445" sldId="345"/>
            <ac:grpSpMk id="17" creationId="{A7AD0330-36D1-4294-AADE-F12D9803D3A0}"/>
          </ac:grpSpMkLst>
        </pc:grpChg>
      </pc:sldChg>
      <pc:sldMasterChg chg="addSp delSp modSp mod delSldLayout modSldLayout">
        <pc:chgData name="Judson Santiago" userId="ebb108da2f256286" providerId="LiveId" clId="{775E0272-9558-4F19-B073-FEFB3A4042F2}" dt="2021-09-02T04:10:09.042" v="534" actId="21"/>
        <pc:sldMasterMkLst>
          <pc:docMk/>
          <pc:sldMasterMk cId="0" sldId="2147483780"/>
        </pc:sldMasterMkLst>
        <pc:spChg chg="del">
          <ac:chgData name="Judson Santiago" userId="ebb108da2f256286" providerId="LiveId" clId="{775E0272-9558-4F19-B073-FEFB3A4042F2}" dt="2021-09-02T03:01:34.937" v="12" actId="478"/>
          <ac:spMkLst>
            <pc:docMk/>
            <pc:sldMasterMk cId="0" sldId="2147483780"/>
            <ac:spMk id="12" creationId="{00000000-0000-0000-0000-000000000000}"/>
          </ac:spMkLst>
        </pc:spChg>
        <pc:spChg chg="del">
          <ac:chgData name="Judson Santiago" userId="ebb108da2f256286" providerId="LiveId" clId="{775E0272-9558-4F19-B073-FEFB3A4042F2}" dt="2021-09-02T03:01:34.049" v="11" actId="478"/>
          <ac:spMkLst>
            <pc:docMk/>
            <pc:sldMasterMk cId="0" sldId="2147483780"/>
            <ac:spMk id="13" creationId="{00000000-0000-0000-0000-000000000000}"/>
          </ac:spMkLst>
        </pc:spChg>
        <pc:spChg chg="del">
          <ac:chgData name="Judson Santiago" userId="ebb108da2f256286" providerId="LiveId" clId="{775E0272-9558-4F19-B073-FEFB3A4042F2}" dt="2021-09-02T03:01:33.108" v="10" actId="478"/>
          <ac:spMkLst>
            <pc:docMk/>
            <pc:sldMasterMk cId="0" sldId="2147483780"/>
            <ac:spMk id="14" creationId="{00000000-0000-0000-0000-000000000000}"/>
          </ac:spMkLst>
        </pc:spChg>
        <pc:spChg chg="mod">
          <ac:chgData name="Judson Santiago" userId="ebb108da2f256286" providerId="LiveId" clId="{775E0272-9558-4F19-B073-FEFB3A4042F2}" dt="2021-08-27T04:38:46.015" v="0"/>
          <ac:spMkLst>
            <pc:docMk/>
            <pc:sldMasterMk cId="0" sldId="2147483780"/>
            <ac:spMk id="16" creationId="{0F5B770C-82B6-4197-AE0D-757E59AFFFBF}"/>
          </ac:spMkLst>
        </pc:spChg>
        <pc:spChg chg="add mod ord">
          <ac:chgData name="Judson Santiago" userId="ebb108da2f256286" providerId="LiveId" clId="{775E0272-9558-4F19-B073-FEFB3A4042F2}" dt="2021-09-02T03:01:39.546" v="14" actId="167"/>
          <ac:spMkLst>
            <pc:docMk/>
            <pc:sldMasterMk cId="0" sldId="2147483780"/>
            <ac:spMk id="17" creationId="{32035A95-0353-41C8-9943-3330BEF4900B}"/>
          </ac:spMkLst>
        </pc:spChg>
        <pc:spChg chg="mod">
          <ac:chgData name="Judson Santiago" userId="ebb108da2f256286" providerId="LiveId" clId="{775E0272-9558-4F19-B073-FEFB3A4042F2}" dt="2021-09-02T03:01:36.575" v="13"/>
          <ac:spMkLst>
            <pc:docMk/>
            <pc:sldMasterMk cId="0" sldId="2147483780"/>
            <ac:spMk id="20" creationId="{A50318AC-70BA-4800-BC09-C5562711A457}"/>
          </ac:spMkLst>
        </pc:spChg>
        <pc:spChg chg="mod">
          <ac:chgData name="Judson Santiago" userId="ebb108da2f256286" providerId="LiveId" clId="{775E0272-9558-4F19-B073-FEFB3A4042F2}" dt="2021-09-02T03:01:36.575" v="13"/>
          <ac:spMkLst>
            <pc:docMk/>
            <pc:sldMasterMk cId="0" sldId="2147483780"/>
            <ac:spMk id="21" creationId="{BBCEA3CB-A086-4AF9-BE1F-48509B5E2337}"/>
          </ac:spMkLst>
        </pc:spChg>
        <pc:spChg chg="mod">
          <ac:chgData name="Judson Santiago" userId="ebb108da2f256286" providerId="LiveId" clId="{775E0272-9558-4F19-B073-FEFB3A4042F2}" dt="2021-09-02T03:01:36.575" v="13"/>
          <ac:spMkLst>
            <pc:docMk/>
            <pc:sldMasterMk cId="0" sldId="2147483780"/>
            <ac:spMk id="23" creationId="{B05BF3C0-2A32-46A7-BED0-7E42C9D2979F}"/>
          </ac:spMkLst>
        </pc:spChg>
        <pc:grpChg chg="add del mod">
          <ac:chgData name="Judson Santiago" userId="ebb108da2f256286" providerId="LiveId" clId="{775E0272-9558-4F19-B073-FEFB3A4042F2}" dt="2021-09-02T04:10:09.042" v="534" actId="21"/>
          <ac:grpSpMkLst>
            <pc:docMk/>
            <pc:sldMasterMk cId="0" sldId="2147483780"/>
            <ac:grpSpMk id="11" creationId="{A3A840C6-0B1B-46B0-9B21-412C0EC47670}"/>
          </ac:grpSpMkLst>
        </pc:grpChg>
        <pc:grpChg chg="add mod ord">
          <ac:chgData name="Judson Santiago" userId="ebb108da2f256286" providerId="LiveId" clId="{775E0272-9558-4F19-B073-FEFB3A4042F2}" dt="2021-09-02T03:01:39.546" v="14" actId="167"/>
          <ac:grpSpMkLst>
            <pc:docMk/>
            <pc:sldMasterMk cId="0" sldId="2147483780"/>
            <ac:grpSpMk id="19" creationId="{293F3A4C-BD5C-46B4-8359-373950727518}"/>
          </ac:grpSpMkLst>
        </pc:grpChg>
        <pc:picChg chg="mod">
          <ac:chgData name="Judson Santiago" userId="ebb108da2f256286" providerId="LiveId" clId="{775E0272-9558-4F19-B073-FEFB3A4042F2}" dt="2021-08-27T04:38:46.015" v="0"/>
          <ac:picMkLst>
            <pc:docMk/>
            <pc:sldMasterMk cId="0" sldId="2147483780"/>
            <ac:picMk id="15" creationId="{DC884EEA-9FC6-4A8C-85D3-B87ED5F8A177}"/>
          </ac:picMkLst>
        </pc:picChg>
        <pc:sldLayoutChg chg="addSp delSp modSp mod">
          <pc:chgData name="Judson Santiago" userId="ebb108da2f256286" providerId="LiveId" clId="{775E0272-9558-4F19-B073-FEFB3A4042F2}" dt="2021-09-02T03:02:00.277" v="20" actId="167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775E0272-9558-4F19-B073-FEFB3A4042F2}" dt="2021-09-02T03:01:55.505" v="18" actId="478"/>
            <ac:spMkLst>
              <pc:docMk/>
              <pc:sldMasterMk cId="0" sldId="2147483780"/>
              <pc:sldLayoutMk cId="0" sldId="2147483781"/>
              <ac:spMk id="10" creationId="{C83B2A3F-490E-419B-9B5A-B25C25ED840C}"/>
            </ac:spMkLst>
          </pc:spChg>
          <pc:spChg chg="del">
            <ac:chgData name="Judson Santiago" userId="ebb108da2f256286" providerId="LiveId" clId="{775E0272-9558-4F19-B073-FEFB3A4042F2}" dt="2021-09-02T03:01:53.784" v="16" actId="478"/>
            <ac:spMkLst>
              <pc:docMk/>
              <pc:sldMasterMk cId="0" sldId="2147483780"/>
              <pc:sldLayoutMk cId="0" sldId="2147483781"/>
              <ac:spMk id="12" creationId="{F3386698-FF1D-408F-A884-504DB66A28A5}"/>
            </ac:spMkLst>
          </pc:spChg>
          <pc:spChg chg="del">
            <ac:chgData name="Judson Santiago" userId="ebb108da2f256286" providerId="LiveId" clId="{775E0272-9558-4F19-B073-FEFB3A4042F2}" dt="2021-09-02T03:01:53.194" v="15" actId="478"/>
            <ac:spMkLst>
              <pc:docMk/>
              <pc:sldMasterMk cId="0" sldId="2147483780"/>
              <pc:sldLayoutMk cId="0" sldId="2147483781"/>
              <ac:spMk id="13" creationId="{AD5C9EEB-D758-449E-BBA0-8CAE50B5D010}"/>
            </ac:spMkLst>
          </pc:spChg>
          <pc:spChg chg="del">
            <ac:chgData name="Judson Santiago" userId="ebb108da2f256286" providerId="LiveId" clId="{775E0272-9558-4F19-B073-FEFB3A4042F2}" dt="2021-09-02T03:01:54.673" v="17" actId="478"/>
            <ac:spMkLst>
              <pc:docMk/>
              <pc:sldMasterMk cId="0" sldId="2147483780"/>
              <pc:sldLayoutMk cId="0" sldId="2147483781"/>
              <ac:spMk id="14" creationId="{0B416DF1-F932-46B4-A09D-E018D1787014}"/>
            </ac:spMkLst>
          </pc:spChg>
          <pc:spChg chg="mod">
            <ac:chgData name="Judson Santiago" userId="ebb108da2f256286" providerId="LiveId" clId="{775E0272-9558-4F19-B073-FEFB3A4042F2}" dt="2021-09-02T03:01:56.653" v="19"/>
            <ac:spMkLst>
              <pc:docMk/>
              <pc:sldMasterMk cId="0" sldId="2147483780"/>
              <pc:sldLayoutMk cId="0" sldId="2147483781"/>
              <ac:spMk id="17" creationId="{3EF17B40-FF62-4A75-ABB8-66BFD16B3E4B}"/>
            </ac:spMkLst>
          </pc:spChg>
          <pc:spChg chg="mod">
            <ac:chgData name="Judson Santiago" userId="ebb108da2f256286" providerId="LiveId" clId="{775E0272-9558-4F19-B073-FEFB3A4042F2}" dt="2021-09-02T03:01:56.653" v="19"/>
            <ac:spMkLst>
              <pc:docMk/>
              <pc:sldMasterMk cId="0" sldId="2147483780"/>
              <pc:sldLayoutMk cId="0" sldId="2147483781"/>
              <ac:spMk id="18" creationId="{5555A521-5D90-4FB6-B657-3892EE25269F}"/>
            </ac:spMkLst>
          </pc:spChg>
          <pc:spChg chg="mod">
            <ac:chgData name="Judson Santiago" userId="ebb108da2f256286" providerId="LiveId" clId="{775E0272-9558-4F19-B073-FEFB3A4042F2}" dt="2021-09-02T03:01:56.653" v="19"/>
            <ac:spMkLst>
              <pc:docMk/>
              <pc:sldMasterMk cId="0" sldId="2147483780"/>
              <pc:sldLayoutMk cId="0" sldId="2147483781"/>
              <ac:spMk id="19" creationId="{88102B61-76D4-4E6C-BC5B-856F26EDBAB2}"/>
            </ac:spMkLst>
          </pc:spChg>
          <pc:spChg chg="mod">
            <ac:chgData name="Judson Santiago" userId="ebb108da2f256286" providerId="LiveId" clId="{775E0272-9558-4F19-B073-FEFB3A4042F2}" dt="2021-09-02T03:01:56.653" v="19"/>
            <ac:spMkLst>
              <pc:docMk/>
              <pc:sldMasterMk cId="0" sldId="2147483780"/>
              <pc:sldLayoutMk cId="0" sldId="2147483781"/>
              <ac:spMk id="20" creationId="{D9A96CBF-B193-4087-BC4C-DEBDE8AC1865}"/>
            </ac:spMkLst>
          </pc:spChg>
          <pc:spChg chg="mod">
            <ac:chgData name="Judson Santiago" userId="ebb108da2f256286" providerId="LiveId" clId="{775E0272-9558-4F19-B073-FEFB3A4042F2}" dt="2021-09-02T03:01:56.653" v="19"/>
            <ac:spMkLst>
              <pc:docMk/>
              <pc:sldMasterMk cId="0" sldId="2147483780"/>
              <pc:sldLayoutMk cId="0" sldId="2147483781"/>
              <ac:spMk id="22" creationId="{8AD238B4-19A6-4E14-907E-8192F2146A25}"/>
            </ac:spMkLst>
          </pc:spChg>
          <pc:spChg chg="mod">
            <ac:chgData name="Judson Santiago" userId="ebb108da2f256286" providerId="LiveId" clId="{775E0272-9558-4F19-B073-FEFB3A4042F2}" dt="2021-09-02T03:01:56.653" v="19"/>
            <ac:spMkLst>
              <pc:docMk/>
              <pc:sldMasterMk cId="0" sldId="2147483780"/>
              <pc:sldLayoutMk cId="0" sldId="2147483781"/>
              <ac:spMk id="23" creationId="{2D6005C9-9E30-4532-8557-D5544A8B7550}"/>
            </ac:spMkLst>
          </pc:spChg>
          <pc:spChg chg="add mod ord">
            <ac:chgData name="Judson Santiago" userId="ebb108da2f256286" providerId="LiveId" clId="{775E0272-9558-4F19-B073-FEFB3A4042F2}" dt="2021-09-02T03:02:00.277" v="20" actId="167"/>
            <ac:spMkLst>
              <pc:docMk/>
              <pc:sldMasterMk cId="0" sldId="2147483780"/>
              <pc:sldLayoutMk cId="0" sldId="2147483781"/>
              <ac:spMk id="24" creationId="{1C46E2B5-5E74-46C2-8C83-FF52280CE645}"/>
            </ac:spMkLst>
          </pc:spChg>
          <pc:grpChg chg="add mod ord">
            <ac:chgData name="Judson Santiago" userId="ebb108da2f256286" providerId="LiveId" clId="{775E0272-9558-4F19-B073-FEFB3A4042F2}" dt="2021-09-02T03:02:00.277" v="20" actId="167"/>
            <ac:grpSpMkLst>
              <pc:docMk/>
              <pc:sldMasterMk cId="0" sldId="2147483780"/>
              <pc:sldLayoutMk cId="0" sldId="2147483781"/>
              <ac:grpSpMk id="11" creationId="{D9182245-99E7-4F3F-A301-D2D76065C37F}"/>
            </ac:grpSpMkLst>
          </pc:grpChg>
          <pc:grpChg chg="add mod ord">
            <ac:chgData name="Judson Santiago" userId="ebb108da2f256286" providerId="LiveId" clId="{775E0272-9558-4F19-B073-FEFB3A4042F2}" dt="2021-09-02T03:02:00.277" v="20" actId="167"/>
            <ac:grpSpMkLst>
              <pc:docMk/>
              <pc:sldMasterMk cId="0" sldId="2147483780"/>
              <pc:sldLayoutMk cId="0" sldId="2147483781"/>
              <ac:grpSpMk id="21" creationId="{A7965FDC-6D23-4FD5-B3A6-5A5AFC6EEE28}"/>
            </ac:grpSpMkLst>
          </pc:grpChg>
        </pc:sldLayoutChg>
        <pc:sldLayoutChg chg="del">
          <pc:chgData name="Judson Santiago" userId="ebb108da2f256286" providerId="LiveId" clId="{775E0272-9558-4F19-B073-FEFB3A4042F2}" dt="2021-09-02T03:00:23.454" v="3" actId="2696"/>
          <pc:sldLayoutMkLst>
            <pc:docMk/>
            <pc:sldMasterMk cId="0" sldId="2147483780"/>
            <pc:sldLayoutMk cId="0" sldId="2147483783"/>
          </pc:sldLayoutMkLst>
        </pc:sldLayoutChg>
        <pc:sldLayoutChg chg="del">
          <pc:chgData name="Judson Santiago" userId="ebb108da2f256286" providerId="LiveId" clId="{775E0272-9558-4F19-B073-FEFB3A4042F2}" dt="2021-09-02T03:00:19.898" v="2" actId="2696"/>
          <pc:sldLayoutMkLst>
            <pc:docMk/>
            <pc:sldMasterMk cId="0" sldId="2147483780"/>
            <pc:sldLayoutMk cId="0" sldId="2147483784"/>
          </pc:sldLayoutMkLst>
        </pc:sldLayoutChg>
        <pc:sldLayoutChg chg="del">
          <pc:chgData name="Judson Santiago" userId="ebb108da2f256286" providerId="LiveId" clId="{775E0272-9558-4F19-B073-FEFB3A4042F2}" dt="2021-09-02T03:00:14.213" v="1" actId="2696"/>
          <pc:sldLayoutMkLst>
            <pc:docMk/>
            <pc:sldMasterMk cId="0" sldId="2147483780"/>
            <pc:sldLayoutMk cId="0" sldId="2147483785"/>
          </pc:sldLayoutMkLst>
        </pc:sldLayoutChg>
        <pc:sldLayoutChg chg="del">
          <pc:chgData name="Judson Santiago" userId="ebb108da2f256286" providerId="LiveId" clId="{775E0272-9558-4F19-B073-FEFB3A4042F2}" dt="2021-09-02T03:00:26.285" v="4" actId="2696"/>
          <pc:sldLayoutMkLst>
            <pc:docMk/>
            <pc:sldMasterMk cId="0" sldId="2147483780"/>
            <pc:sldLayoutMk cId="0" sldId="2147483786"/>
          </pc:sldLayoutMkLst>
        </pc:sldLayoutChg>
        <pc:sldLayoutChg chg="del">
          <pc:chgData name="Judson Santiago" userId="ebb108da2f256286" providerId="LiveId" clId="{775E0272-9558-4F19-B073-FEFB3A4042F2}" dt="2021-09-02T03:00:29.701" v="5" actId="2696"/>
          <pc:sldLayoutMkLst>
            <pc:docMk/>
            <pc:sldMasterMk cId="0" sldId="2147483780"/>
            <pc:sldLayoutMk cId="0" sldId="2147483787"/>
          </pc:sldLayoutMkLst>
        </pc:sldLayoutChg>
        <pc:sldLayoutChg chg="del">
          <pc:chgData name="Judson Santiago" userId="ebb108da2f256286" providerId="LiveId" clId="{775E0272-9558-4F19-B073-FEFB3A4042F2}" dt="2021-09-02T03:00:32.180" v="6" actId="2696"/>
          <pc:sldLayoutMkLst>
            <pc:docMk/>
            <pc:sldMasterMk cId="0" sldId="2147483780"/>
            <pc:sldLayoutMk cId="0" sldId="2147483788"/>
          </pc:sldLayoutMkLst>
        </pc:sldLayoutChg>
        <pc:sldLayoutChg chg="del">
          <pc:chgData name="Judson Santiago" userId="ebb108da2f256286" providerId="LiveId" clId="{775E0272-9558-4F19-B073-FEFB3A4042F2}" dt="2021-09-02T03:00:35.041" v="7" actId="2696"/>
          <pc:sldLayoutMkLst>
            <pc:docMk/>
            <pc:sldMasterMk cId="0" sldId="2147483780"/>
            <pc:sldLayoutMk cId="0" sldId="2147483789"/>
          </pc:sldLayoutMkLst>
        </pc:sldLayoutChg>
        <pc:sldLayoutChg chg="del">
          <pc:chgData name="Judson Santiago" userId="ebb108da2f256286" providerId="LiveId" clId="{775E0272-9558-4F19-B073-FEFB3A4042F2}" dt="2021-09-02T03:00:42.324" v="8" actId="2696"/>
          <pc:sldLayoutMkLst>
            <pc:docMk/>
            <pc:sldMasterMk cId="0" sldId="2147483780"/>
            <pc:sldLayoutMk cId="0" sldId="2147483790"/>
          </pc:sldLayoutMkLst>
        </pc:sldLayoutChg>
        <pc:sldLayoutChg chg="del">
          <pc:chgData name="Judson Santiago" userId="ebb108da2f256286" providerId="LiveId" clId="{775E0272-9558-4F19-B073-FEFB3A4042F2}" dt="2021-09-02T03:00:46.790" v="9" actId="2696"/>
          <pc:sldLayoutMkLst>
            <pc:docMk/>
            <pc:sldMasterMk cId="0" sldId="2147483780"/>
            <pc:sldLayoutMk cId="0" sldId="2147483791"/>
          </pc:sldLayoutMkLst>
        </pc:sldLayoutChg>
      </pc:sldMasterChg>
    </pc:docChg>
  </pc:docChgLst>
  <pc:docChgLst>
    <pc:chgData name="Judson Santiago" userId="ebb108da2f256286" providerId="LiveId" clId="{7E5820EF-EC04-4AC4-8F0D-C9B1CA4DAEC5}"/>
    <pc:docChg chg="undo redo custSel addSld delSld modSld modMainMaster">
      <pc:chgData name="Judson Santiago" userId="ebb108da2f256286" providerId="LiveId" clId="{7E5820EF-EC04-4AC4-8F0D-C9B1CA4DAEC5}" dt="2019-06-14T00:21:50.751" v="203"/>
      <pc:docMkLst>
        <pc:docMk/>
      </pc:docMkLst>
      <pc:sldChg chg="modSp">
        <pc:chgData name="Judson Santiago" userId="ebb108da2f256286" providerId="LiveId" clId="{7E5820EF-EC04-4AC4-8F0D-C9B1CA4DAEC5}" dt="2019-06-11T15:23:14.814" v="9" actId="3064"/>
        <pc:sldMkLst>
          <pc:docMk/>
          <pc:sldMk cId="0" sldId="256"/>
        </pc:sldMkLst>
        <pc:spChg chg="mod">
          <ac:chgData name="Judson Santiago" userId="ebb108da2f256286" providerId="LiveId" clId="{7E5820EF-EC04-4AC4-8F0D-C9B1CA4DAEC5}" dt="2019-06-11T15:23:14.814" v="9" actId="3064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Judson Santiago" userId="ebb108da2f256286" providerId="LiveId" clId="{7E5820EF-EC04-4AC4-8F0D-C9B1CA4DAEC5}" dt="2019-06-11T19:08:49.261" v="58" actId="6549"/>
        <pc:sldMkLst>
          <pc:docMk/>
          <pc:sldMk cId="904695914" sldId="325"/>
        </pc:sldMkLst>
        <pc:spChg chg="mod">
          <ac:chgData name="Judson Santiago" userId="ebb108da2f256286" providerId="LiveId" clId="{7E5820EF-EC04-4AC4-8F0D-C9B1CA4DAEC5}" dt="2019-06-11T19:08:49.261" v="58" actId="6549"/>
          <ac:spMkLst>
            <pc:docMk/>
            <pc:sldMk cId="904695914" sldId="325"/>
            <ac:spMk id="2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9:08:19.400" v="57" actId="6549"/>
          <ac:spMkLst>
            <pc:docMk/>
            <pc:sldMk cId="904695914" sldId="325"/>
            <ac:spMk id="3" creationId="{00000000-0000-0000-0000-000000000000}"/>
          </ac:spMkLst>
        </pc:spChg>
      </pc:sldChg>
      <pc:sldChg chg="modSp">
        <pc:chgData name="Judson Santiago" userId="ebb108da2f256286" providerId="LiveId" clId="{7E5820EF-EC04-4AC4-8F0D-C9B1CA4DAEC5}" dt="2019-06-11T15:26:18.107" v="17" actId="20577"/>
        <pc:sldMkLst>
          <pc:docMk/>
          <pc:sldMk cId="3870021878" sldId="332"/>
        </pc:sldMkLst>
        <pc:spChg chg="mod">
          <ac:chgData name="Judson Santiago" userId="ebb108da2f256286" providerId="LiveId" clId="{7E5820EF-EC04-4AC4-8F0D-C9B1CA4DAEC5}" dt="2019-06-11T15:26:18.107" v="17" actId="20577"/>
          <ac:spMkLst>
            <pc:docMk/>
            <pc:sldMk cId="3870021878" sldId="332"/>
            <ac:spMk id="10" creationId="{00000000-0000-0000-0000-000000000000}"/>
          </ac:spMkLst>
        </pc:spChg>
      </pc:sldChg>
      <pc:sldChg chg="addSp modSp">
        <pc:chgData name="Judson Santiago" userId="ebb108da2f256286" providerId="LiveId" clId="{7E5820EF-EC04-4AC4-8F0D-C9B1CA4DAEC5}" dt="2019-06-11T15:40:49.929" v="39" actId="164"/>
        <pc:sldMkLst>
          <pc:docMk/>
          <pc:sldMk cId="922334793" sldId="339"/>
        </pc:sldMkLst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2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6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7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8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9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10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12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13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14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15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16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17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18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19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20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21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22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23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24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25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26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27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28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29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30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31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32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33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34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35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36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37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38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39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40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41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42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43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44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45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46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47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48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49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50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51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52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53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54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55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56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57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58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59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60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929" v="39" actId="164"/>
          <ac:spMkLst>
            <pc:docMk/>
            <pc:sldMk cId="922334793" sldId="339"/>
            <ac:spMk id="61" creationId="{00000000-0000-0000-0000-000000000000}"/>
          </ac:spMkLst>
        </pc:spChg>
        <pc:grpChg chg="add mod">
          <ac:chgData name="Judson Santiago" userId="ebb108da2f256286" providerId="LiveId" clId="{7E5820EF-EC04-4AC4-8F0D-C9B1CA4DAEC5}" dt="2019-06-11T15:40:49.929" v="39" actId="164"/>
          <ac:grpSpMkLst>
            <pc:docMk/>
            <pc:sldMk cId="922334793" sldId="339"/>
            <ac:grpSpMk id="62" creationId="{4F7BF52B-2DF5-4F6E-9BE5-77567F1A7F28}"/>
          </ac:grpSpMkLst>
        </pc:grpChg>
      </pc:sldChg>
      <pc:sldChg chg="modSp">
        <pc:chgData name="Judson Santiago" userId="ebb108da2f256286" providerId="LiveId" clId="{7E5820EF-EC04-4AC4-8F0D-C9B1CA4DAEC5}" dt="2019-06-11T15:26:44.545" v="19" actId="1076"/>
        <pc:sldMkLst>
          <pc:docMk/>
          <pc:sldMk cId="3255667820" sldId="342"/>
        </pc:sldMkLst>
        <pc:spChg chg="mod">
          <ac:chgData name="Judson Santiago" userId="ebb108da2f256286" providerId="LiveId" clId="{7E5820EF-EC04-4AC4-8F0D-C9B1CA4DAEC5}" dt="2019-06-11T15:26:40.259" v="18" actId="20577"/>
          <ac:spMkLst>
            <pc:docMk/>
            <pc:sldMk cId="3255667820" sldId="342"/>
            <ac:spMk id="2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26:44.545" v="19" actId="1076"/>
          <ac:spMkLst>
            <pc:docMk/>
            <pc:sldMk cId="3255667820" sldId="342"/>
            <ac:spMk id="10" creationId="{00000000-0000-0000-0000-000000000000}"/>
          </ac:spMkLst>
        </pc:spChg>
      </pc:sldChg>
      <pc:sldChg chg="addSp modSp">
        <pc:chgData name="Judson Santiago" userId="ebb108da2f256286" providerId="LiveId" clId="{7E5820EF-EC04-4AC4-8F0D-C9B1CA4DAEC5}" dt="2019-06-11T15:40:49.073" v="38" actId="1076"/>
        <pc:sldMkLst>
          <pc:docMk/>
          <pc:sldMk cId="1626155393" sldId="343"/>
        </pc:sldMkLst>
        <pc:spChg chg="mod">
          <ac:chgData name="Judson Santiago" userId="ebb108da2f256286" providerId="LiveId" clId="{7E5820EF-EC04-4AC4-8F0D-C9B1CA4DAEC5}" dt="2019-06-11T15:28:32.687" v="27" actId="1076"/>
          <ac:spMkLst>
            <pc:docMk/>
            <pc:sldMk cId="1626155393" sldId="343"/>
            <ac:spMk id="7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9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11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12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13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14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15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16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17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19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20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22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23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24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25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26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27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28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29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30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33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34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35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36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37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38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39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40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41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44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45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46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47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48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49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50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51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52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55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63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40:49.073" v="38" actId="1076"/>
          <ac:spMkLst>
            <pc:docMk/>
            <pc:sldMk cId="1626155393" sldId="343"/>
            <ac:spMk id="67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70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71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72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73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74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75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76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77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78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1:06.144" v="33" actId="1076"/>
          <ac:spMkLst>
            <pc:docMk/>
            <pc:sldMk cId="1626155393" sldId="343"/>
            <ac:spMk id="79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80" creationId="{00000000-0000-0000-0000-000000000000}"/>
          </ac:spMkLst>
        </pc:spChg>
        <pc:spChg chg="mod">
          <ac:chgData name="Judson Santiago" userId="ebb108da2f256286" providerId="LiveId" clId="{7E5820EF-EC04-4AC4-8F0D-C9B1CA4DAEC5}" dt="2019-06-11T15:30:49.268" v="29" actId="164"/>
          <ac:spMkLst>
            <pc:docMk/>
            <pc:sldMk cId="1626155393" sldId="343"/>
            <ac:spMk id="81" creationId="{00000000-0000-0000-0000-000000000000}"/>
          </ac:spMkLst>
        </pc:spChg>
        <pc:grpChg chg="add mod">
          <ac:chgData name="Judson Santiago" userId="ebb108da2f256286" providerId="LiveId" clId="{7E5820EF-EC04-4AC4-8F0D-C9B1CA4DAEC5}" dt="2019-06-11T15:30:52.636" v="31" actId="1035"/>
          <ac:grpSpMkLst>
            <pc:docMk/>
            <pc:sldMk cId="1626155393" sldId="343"/>
            <ac:grpSpMk id="4" creationId="{1FE64EAD-5192-4E3E-A434-5A4F38DB3765}"/>
          </ac:grpSpMkLst>
        </pc:grpChg>
        <pc:picChg chg="mod">
          <ac:chgData name="Judson Santiago" userId="ebb108da2f256286" providerId="LiveId" clId="{7E5820EF-EC04-4AC4-8F0D-C9B1CA4DAEC5}" dt="2019-06-11T15:28:32.687" v="27" actId="1076"/>
          <ac:picMkLst>
            <pc:docMk/>
            <pc:sldMk cId="1626155393" sldId="343"/>
            <ac:picMk id="8" creationId="{00000000-0000-0000-0000-000000000000}"/>
          </ac:picMkLst>
        </pc:picChg>
      </pc:sldChg>
      <pc:sldChg chg="modSp">
        <pc:chgData name="Judson Santiago" userId="ebb108da2f256286" providerId="LiveId" clId="{7E5820EF-EC04-4AC4-8F0D-C9B1CA4DAEC5}" dt="2019-06-13T23:54:26.661" v="201" actId="20577"/>
        <pc:sldMkLst>
          <pc:docMk/>
          <pc:sldMk cId="2657584028" sldId="344"/>
        </pc:sldMkLst>
        <pc:spChg chg="mod">
          <ac:chgData name="Judson Santiago" userId="ebb108da2f256286" providerId="LiveId" clId="{7E5820EF-EC04-4AC4-8F0D-C9B1CA4DAEC5}" dt="2019-06-13T23:54:26.661" v="201" actId="20577"/>
          <ac:spMkLst>
            <pc:docMk/>
            <pc:sldMk cId="2657584028" sldId="344"/>
            <ac:spMk id="4" creationId="{00000000-0000-0000-0000-000000000000}"/>
          </ac:spMkLst>
        </pc:spChg>
      </pc:sldChg>
      <pc:sldChg chg="addSp delSp modSp modNotesTx">
        <pc:chgData name="Judson Santiago" userId="ebb108da2f256286" providerId="LiveId" clId="{7E5820EF-EC04-4AC4-8F0D-C9B1CA4DAEC5}" dt="2019-06-13T23:53:32.642" v="148" actId="404"/>
        <pc:sldMkLst>
          <pc:docMk/>
          <pc:sldMk cId="1287178445" sldId="345"/>
        </pc:sldMkLst>
        <pc:spChg chg="add del mod">
          <ac:chgData name="Judson Santiago" userId="ebb108da2f256286" providerId="LiveId" clId="{7E5820EF-EC04-4AC4-8F0D-C9B1CA4DAEC5}" dt="2019-06-13T23:53:01.828" v="147" actId="478"/>
          <ac:spMkLst>
            <pc:docMk/>
            <pc:sldMk cId="1287178445" sldId="345"/>
            <ac:spMk id="2" creationId="{DBB639BE-3327-4039-957B-DBD39AA5852C}"/>
          </ac:spMkLst>
        </pc:spChg>
        <pc:spChg chg="mod">
          <ac:chgData name="Judson Santiago" userId="ebb108da2f256286" providerId="LiveId" clId="{7E5820EF-EC04-4AC4-8F0D-C9B1CA4DAEC5}" dt="2019-06-13T23:53:32.642" v="148" actId="404"/>
          <ac:spMkLst>
            <pc:docMk/>
            <pc:sldMk cId="1287178445" sldId="345"/>
            <ac:spMk id="4" creationId="{00000000-0000-0000-0000-000000000000}"/>
          </ac:spMkLst>
        </pc:spChg>
        <pc:grpChg chg="add">
          <ac:chgData name="Judson Santiago" userId="ebb108da2f256286" providerId="LiveId" clId="{7E5820EF-EC04-4AC4-8F0D-C9B1CA4DAEC5}" dt="2019-06-11T19:07:36.753" v="44"/>
          <ac:grpSpMkLst>
            <pc:docMk/>
            <pc:sldMk cId="1287178445" sldId="345"/>
            <ac:grpSpMk id="5" creationId="{BAAB117E-A739-4087-8417-13DCA6FC7FCA}"/>
          </ac:grpSpMkLst>
        </pc:grpChg>
      </pc:sldChg>
      <pc:sldMasterChg chg="modSldLayout">
        <pc:chgData name="Judson Santiago" userId="ebb108da2f256286" providerId="LiveId" clId="{7E5820EF-EC04-4AC4-8F0D-C9B1CA4DAEC5}" dt="2019-06-14T00:21:50.751" v="203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7E5820EF-EC04-4AC4-8F0D-C9B1CA4DAEC5}" dt="2019-06-14T00:21:50.751" v="203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7E5820EF-EC04-4AC4-8F0D-C9B1CA4DAEC5}" dt="2019-06-11T15:22:37.350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add">
            <ac:chgData name="Judson Santiago" userId="ebb108da2f256286" providerId="LiveId" clId="{7E5820EF-EC04-4AC4-8F0D-C9B1CA4DAEC5}" dt="2019-06-14T00:21:50.751" v="203"/>
            <ac:spMkLst>
              <pc:docMk/>
              <pc:sldMasterMk cId="0" sldId="2147483780"/>
              <pc:sldLayoutMk cId="0" sldId="2147483781"/>
              <ac:spMk id="9" creationId="{5ECC5EB3-184F-42CA-A0EF-806E1F6FA15B}"/>
            </ac:spMkLst>
          </pc:spChg>
          <pc:spChg chg="del">
            <ac:chgData name="Judson Santiago" userId="ebb108da2f256286" providerId="LiveId" clId="{7E5820EF-EC04-4AC4-8F0D-C9B1CA4DAEC5}" dt="2019-06-11T15:22:37.350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7E5820EF-EC04-4AC4-8F0D-C9B1CA4DAEC5}" dt="2019-06-14T00:21:50.751" v="203"/>
            <ac:spMkLst>
              <pc:docMk/>
              <pc:sldMasterMk cId="0" sldId="2147483780"/>
              <pc:sldLayoutMk cId="0" sldId="2147483781"/>
              <ac:spMk id="10" creationId="{C83B2A3F-490E-419B-9B5A-B25C25ED840C}"/>
            </ac:spMkLst>
          </pc:spChg>
          <pc:spChg chg="add del">
            <ac:chgData name="Judson Santiago" userId="ebb108da2f256286" providerId="LiveId" clId="{7E5820EF-EC04-4AC4-8F0D-C9B1CA4DAEC5}" dt="2019-06-14T00:21:49.958" v="202" actId="478"/>
            <ac:spMkLst>
              <pc:docMk/>
              <pc:sldMasterMk cId="0" sldId="2147483780"/>
              <pc:sldLayoutMk cId="0" sldId="2147483781"/>
              <ac:spMk id="11" creationId="{D55C48C0-1FD0-4BF9-BEE9-E10F90C79A8C}"/>
            </ac:spMkLst>
          </pc:spChg>
          <pc:spChg chg="add del">
            <ac:chgData name="Judson Santiago" userId="ebb108da2f256286" providerId="LiveId" clId="{7E5820EF-EC04-4AC4-8F0D-C9B1CA4DAEC5}" dt="2019-06-11T15:22:51.345" v="2" actId="478"/>
            <ac:spMkLst>
              <pc:docMk/>
              <pc:sldMasterMk cId="0" sldId="2147483780"/>
              <pc:sldLayoutMk cId="0" sldId="2147483781"/>
              <ac:spMk id="12" creationId="{8739E7FC-63DE-4511-9D20-94024CB8B1CB}"/>
            </ac:spMkLst>
          </pc:spChg>
          <pc:spChg chg="add">
            <ac:chgData name="Judson Santiago" userId="ebb108da2f256286" providerId="LiveId" clId="{7E5820EF-EC04-4AC4-8F0D-C9B1CA4DAEC5}" dt="2019-06-14T00:21:50.751" v="203"/>
            <ac:spMkLst>
              <pc:docMk/>
              <pc:sldMasterMk cId="0" sldId="2147483780"/>
              <pc:sldLayoutMk cId="0" sldId="2147483781"/>
              <ac:spMk id="12" creationId="{F3386698-FF1D-408F-A884-504DB66A28A5}"/>
            </ac:spMkLst>
          </pc:spChg>
          <pc:spChg chg="add">
            <ac:chgData name="Judson Santiago" userId="ebb108da2f256286" providerId="LiveId" clId="{7E5820EF-EC04-4AC4-8F0D-C9B1CA4DAEC5}" dt="2019-06-14T00:21:50.751" v="203"/>
            <ac:spMkLst>
              <pc:docMk/>
              <pc:sldMasterMk cId="0" sldId="2147483780"/>
              <pc:sldLayoutMk cId="0" sldId="2147483781"/>
              <ac:spMk id="13" creationId="{AD5C9EEB-D758-449E-BBA0-8CAE50B5D010}"/>
            </ac:spMkLst>
          </pc:spChg>
          <pc:spChg chg="add">
            <ac:chgData name="Judson Santiago" userId="ebb108da2f256286" providerId="LiveId" clId="{7E5820EF-EC04-4AC4-8F0D-C9B1CA4DAEC5}" dt="2019-06-14T00:21:50.751" v="203"/>
            <ac:spMkLst>
              <pc:docMk/>
              <pc:sldMasterMk cId="0" sldId="2147483780"/>
              <pc:sldLayoutMk cId="0" sldId="2147483781"/>
              <ac:spMk id="14" creationId="{0B416DF1-F932-46B4-A09D-E018D1787014}"/>
            </ac:spMkLst>
          </pc:spChg>
          <pc:spChg chg="add">
            <ac:chgData name="Judson Santiago" userId="ebb108da2f256286" providerId="LiveId" clId="{7E5820EF-EC04-4AC4-8F0D-C9B1CA4DAEC5}" dt="2019-06-14T00:21:50.751" v="203"/>
            <ac:spMkLst>
              <pc:docMk/>
              <pc:sldMasterMk cId="0" sldId="2147483780"/>
              <pc:sldLayoutMk cId="0" sldId="2147483781"/>
              <ac:spMk id="15" creationId="{535CF38B-102C-453B-8824-1F5F26D3D0B1}"/>
            </ac:spMkLst>
          </pc:spChg>
          <pc:spChg chg="add">
            <ac:chgData name="Judson Santiago" userId="ebb108da2f256286" providerId="LiveId" clId="{7E5820EF-EC04-4AC4-8F0D-C9B1CA4DAEC5}" dt="2019-06-14T00:21:50.751" v="203"/>
            <ac:spMkLst>
              <pc:docMk/>
              <pc:sldMasterMk cId="0" sldId="2147483780"/>
              <pc:sldLayoutMk cId="0" sldId="2147483781"/>
              <ac:spMk id="16" creationId="{536761BF-C77B-4AFD-9E81-D3390D2603D3}"/>
            </ac:spMkLst>
          </pc:spChg>
          <pc:spChg chg="del">
            <ac:chgData name="Judson Santiago" userId="ebb108da2f256286" providerId="LiveId" clId="{7E5820EF-EC04-4AC4-8F0D-C9B1CA4DAEC5}" dt="2019-06-11T15:22:37.350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 del">
            <ac:chgData name="Judson Santiago" userId="ebb108da2f256286" providerId="LiveId" clId="{7E5820EF-EC04-4AC4-8F0D-C9B1CA4DAEC5}" dt="2019-06-14T00:21:49.958" v="202" actId="478"/>
            <ac:spMkLst>
              <pc:docMk/>
              <pc:sldMasterMk cId="0" sldId="2147483780"/>
              <pc:sldLayoutMk cId="0" sldId="2147483781"/>
              <ac:spMk id="18" creationId="{1FE93134-45A0-4581-8863-5664586EB218}"/>
            </ac:spMkLst>
          </pc:spChg>
          <pc:spChg chg="del">
            <ac:chgData name="Judson Santiago" userId="ebb108da2f256286" providerId="LiveId" clId="{7E5820EF-EC04-4AC4-8F0D-C9B1CA4DAEC5}" dt="2019-06-11T15:22:37.350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 del">
            <ac:chgData name="Judson Santiago" userId="ebb108da2f256286" providerId="LiveId" clId="{7E5820EF-EC04-4AC4-8F0D-C9B1CA4DAEC5}" dt="2019-06-14T00:21:49.958" v="202" actId="478"/>
            <ac:spMkLst>
              <pc:docMk/>
              <pc:sldMasterMk cId="0" sldId="2147483780"/>
              <pc:sldLayoutMk cId="0" sldId="2147483781"/>
              <ac:spMk id="21" creationId="{E662B3CB-C9F5-49A1-9B92-EE0815306DE2}"/>
            </ac:spMkLst>
          </pc:spChg>
          <pc:spChg chg="add del">
            <ac:chgData name="Judson Santiago" userId="ebb108da2f256286" providerId="LiveId" clId="{7E5820EF-EC04-4AC4-8F0D-C9B1CA4DAEC5}" dt="2019-06-14T00:21:49.958" v="202" actId="478"/>
            <ac:spMkLst>
              <pc:docMk/>
              <pc:sldMasterMk cId="0" sldId="2147483780"/>
              <pc:sldLayoutMk cId="0" sldId="2147483781"/>
              <ac:spMk id="22" creationId="{29FCCB4D-546E-43C4-8219-686F8253B91B}"/>
            </ac:spMkLst>
          </pc:spChg>
          <pc:spChg chg="add del">
            <ac:chgData name="Judson Santiago" userId="ebb108da2f256286" providerId="LiveId" clId="{7E5820EF-EC04-4AC4-8F0D-C9B1CA4DAEC5}" dt="2019-06-14T00:21:49.958" v="202" actId="478"/>
            <ac:spMkLst>
              <pc:docMk/>
              <pc:sldMasterMk cId="0" sldId="2147483780"/>
              <pc:sldLayoutMk cId="0" sldId="2147483781"/>
              <ac:spMk id="23" creationId="{1D6A9EB4-4850-43BE-A49E-A0087BE65039}"/>
            </ac:spMkLst>
          </pc:spChg>
          <pc:spChg chg="add del">
            <ac:chgData name="Judson Santiago" userId="ebb108da2f256286" providerId="LiveId" clId="{7E5820EF-EC04-4AC4-8F0D-C9B1CA4DAEC5}" dt="2019-06-14T00:21:49.958" v="202" actId="478"/>
            <ac:spMkLst>
              <pc:docMk/>
              <pc:sldMasterMk cId="0" sldId="2147483780"/>
              <pc:sldLayoutMk cId="0" sldId="2147483781"/>
              <ac:spMk id="24" creationId="{D0B95AAC-1A57-42B7-9671-AE9226A347F9}"/>
            </ac:spMkLst>
          </pc:spChg>
          <pc:spChg chg="add del">
            <ac:chgData name="Judson Santiago" userId="ebb108da2f256286" providerId="LiveId" clId="{7E5820EF-EC04-4AC4-8F0D-C9B1CA4DAEC5}" dt="2019-06-14T00:21:49.958" v="202" actId="478"/>
            <ac:spMkLst>
              <pc:docMk/>
              <pc:sldMasterMk cId="0" sldId="2147483780"/>
              <pc:sldLayoutMk cId="0" sldId="2147483781"/>
              <ac:spMk id="25" creationId="{E52CDA31-5262-41FD-AF97-5D619FD3C351}"/>
            </ac:spMkLst>
          </pc:spChg>
          <pc:grpChg chg="del">
            <ac:chgData name="Judson Santiago" userId="ebb108da2f256286" providerId="LiveId" clId="{7E5820EF-EC04-4AC4-8F0D-C9B1CA4DAEC5}" dt="2019-06-11T15:22:37.350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9CE3D1-DF6C-4DCA-B25D-C67A7BC1F0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FC41FCC-2D8D-458B-860C-D50FABC0D9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CE264-8838-43FE-A3AA-90D6416173B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1017D05-330A-4A18-8B36-89559FDCFE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7BD4D1-B36C-4A6A-9AAF-C19007D897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5494A-8983-4FB4-85DB-225C7DAA4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768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01/09/2021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variável </a:t>
            </a:r>
            <a:r>
              <a:rPr lang="pt-BR" dirty="0" err="1"/>
              <a:t>sequence</a:t>
            </a:r>
            <a:r>
              <a:rPr lang="pt-BR" dirty="0"/>
              <a:t> será um ponteiro para o vetor de sequências ativo no momento.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8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o projeto </a:t>
            </a:r>
            <a:r>
              <a:rPr lang="pt-BR" sz="1200" b="1" dirty="0" err="1">
                <a:solidFill>
                  <a:schemeClr val="bg1"/>
                </a:solidFill>
              </a:rPr>
              <a:t>AnimaWalk</a:t>
            </a:r>
            <a:r>
              <a:rPr lang="pt-BR" sz="1200" dirty="0">
                <a:solidFill>
                  <a:schemeClr val="bg1"/>
                </a:solidFill>
              </a:rPr>
              <a:t> 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69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9182245-99E7-4F3F-A301-D2D76065C37F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17" name="Triângulo retângulo 13">
              <a:extLst>
                <a:ext uri="{FF2B5EF4-FFF2-40B4-BE49-F238E27FC236}">
                  <a16:creationId xmlns:a16="http://schemas.microsoft.com/office/drawing/2014/main" id="{3EF17B40-FF62-4A75-ABB8-66BFD16B3E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8" name="Forma livre 12">
              <a:extLst>
                <a:ext uri="{FF2B5EF4-FFF2-40B4-BE49-F238E27FC236}">
                  <a16:creationId xmlns:a16="http://schemas.microsoft.com/office/drawing/2014/main" id="{5555A521-5D90-4FB6-B657-3892EE2526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88102B61-76D4-4E6C-BC5B-856F26EDBAB2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Forma livre 11">
              <a:extLst>
                <a:ext uri="{FF2B5EF4-FFF2-40B4-BE49-F238E27FC236}">
                  <a16:creationId xmlns:a16="http://schemas.microsoft.com/office/drawing/2014/main" id="{D9A96CBF-B193-4087-BC4C-DEBDE8AC18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7965FDC-6D23-4FD5-B3A6-5A5AFC6EEE28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22" name="Triângulo retângulo 13">
              <a:extLst>
                <a:ext uri="{FF2B5EF4-FFF2-40B4-BE49-F238E27FC236}">
                  <a16:creationId xmlns:a16="http://schemas.microsoft.com/office/drawing/2014/main" id="{8AD238B4-19A6-4E14-907E-8192F2146A25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sp>
          <p:nvSpPr>
            <p:cNvPr id="23" name="Forma livre 12">
              <a:extLst>
                <a:ext uri="{FF2B5EF4-FFF2-40B4-BE49-F238E27FC236}">
                  <a16:creationId xmlns:a16="http://schemas.microsoft.com/office/drawing/2014/main" id="{2D6005C9-9E30-4532-8557-D5544A8B7550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sp>
        <p:nvSpPr>
          <p:cNvPr id="24" name="TextBox 20">
            <a:extLst>
              <a:ext uri="{FF2B5EF4-FFF2-40B4-BE49-F238E27FC236}">
                <a16:creationId xmlns:a16="http://schemas.microsoft.com/office/drawing/2014/main" id="{1C46E2B5-5E74-46C2-8C83-FF52280CE645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9" name="Triângulo retângulo 9">
            <a:extLst>
              <a:ext uri="{FF2B5EF4-FFF2-40B4-BE49-F238E27FC236}">
                <a16:creationId xmlns:a16="http://schemas.microsoft.com/office/drawing/2014/main" id="{5ECC5EB3-184F-42CA-A0EF-806E1F6FA15B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Título 8">
            <a:extLst>
              <a:ext uri="{FF2B5EF4-FFF2-40B4-BE49-F238E27FC236}">
                <a16:creationId xmlns:a16="http://schemas.microsoft.com/office/drawing/2014/main" id="{535CF38B-102C-453B-8824-1F5F26D3D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16" name="Subtítulo 16">
            <a:extLst>
              <a:ext uri="{FF2B5EF4-FFF2-40B4-BE49-F238E27FC236}">
                <a16:creationId xmlns:a16="http://schemas.microsoft.com/office/drawing/2014/main" id="{536761BF-C77B-4AFD-9E81-D3390D2603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9/1/2021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32035A95-0353-41C8-9943-3330BEF4900B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293F3A4C-BD5C-46B4-8359-373950727518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A50318AC-70BA-4800-BC09-C5562711A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BBCEA3CB-A086-4AF9-BE1F-48509B5E2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B05BF3C0-2A32-46A7-BED0-7E42C9D29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4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9/2/2021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>
            <a:noAutofit/>
          </a:bodyPr>
          <a:lstStyle/>
          <a:p>
            <a:r>
              <a:rPr lang="pt-BR" sz="6200" dirty="0"/>
              <a:t>Animação de Personagens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0" rIns="0">
            <a:normAutofit/>
          </a:bodyPr>
          <a:lstStyle/>
          <a:p>
            <a:pPr marL="109728" indent="0">
              <a:buNone/>
            </a:pP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animação de um personagem se difere de uma </a:t>
            </a:r>
            <a:br>
              <a:rPr lang="pt-BR" dirty="0"/>
            </a:br>
            <a:r>
              <a:rPr lang="pt-BR" dirty="0"/>
              <a:t>animação convencional pela necessidade de guardar </a:t>
            </a:r>
            <a:br>
              <a:rPr lang="pt-BR" dirty="0"/>
            </a:br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estado do personagem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240514" y="5671804"/>
            <a:ext cx="210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Quadros da Animação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-943"/>
          <a:stretch/>
        </p:blipFill>
        <p:spPr>
          <a:xfrm>
            <a:off x="7032104" y="2803275"/>
            <a:ext cx="2520280" cy="2746463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343472" y="2932593"/>
            <a:ext cx="41895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estados do personagem Lady</a:t>
            </a:r>
          </a:p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LadyState</a:t>
            </a:r>
            <a:r>
              <a:rPr lang="en-US" sz="1600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STILL, 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WALKUP, 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WALKDOWN, 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WALKLEFT, 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WALKRIGHT 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estado atual do personagem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7002187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animação de um personagem se difere de uma </a:t>
            </a:r>
            <a:br>
              <a:rPr lang="pt-BR" dirty="0"/>
            </a:br>
            <a:r>
              <a:rPr lang="pt-BR" dirty="0"/>
              <a:t>animação convencional pela necessidade de definir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sequências de animação</a:t>
            </a: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224794" y="3284984"/>
            <a:ext cx="60486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sequências de animação</a:t>
            </a:r>
          </a:p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SeqLeft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[8]  = {0,1,2,3,4,5,6,7};</a:t>
            </a:r>
          </a:p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SeqRight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[8] = {15,14,13,12,11,10,9,8};</a:t>
            </a:r>
          </a:p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SeqUp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[8]    = {16,17,18,19,20,21,22,23};</a:t>
            </a:r>
          </a:p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SeqDown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[8]  = {24,25,26,27,28,29,30,31};</a:t>
            </a:r>
          </a:p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SeqStill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[1] = {32};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9C53479-6C2B-471F-A8EA-DFBDC623E912}"/>
              </a:ext>
            </a:extLst>
          </p:cNvPr>
          <p:cNvSpPr txBox="1"/>
          <p:nvPr/>
        </p:nvSpPr>
        <p:spPr>
          <a:xfrm>
            <a:off x="7888586" y="5649457"/>
            <a:ext cx="210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Quadros da Animação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230B245-6818-43FE-8186-BDACAD9552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-943"/>
          <a:stretch/>
        </p:blipFill>
        <p:spPr>
          <a:xfrm>
            <a:off x="7680176" y="2780928"/>
            <a:ext cx="2520280" cy="274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6782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sistema de animação de personagens </a:t>
            </a:r>
            <a:r>
              <a:rPr lang="pt-BR" dirty="0"/>
              <a:t>precisa </a:t>
            </a:r>
            <a:br>
              <a:rPr lang="pt-BR" dirty="0"/>
            </a:br>
            <a:r>
              <a:rPr lang="pt-BR" dirty="0"/>
              <a:t>armazenar as sequências associadas a cada estado do personagem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Animação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775520" y="5733256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Quadros da Animação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-943"/>
          <a:stretch/>
        </p:blipFill>
        <p:spPr>
          <a:xfrm>
            <a:off x="1578265" y="3115128"/>
            <a:ext cx="2318870" cy="2526977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9DBBB008-4489-403D-BA0B-FF427FCA4920}"/>
              </a:ext>
            </a:extLst>
          </p:cNvPr>
          <p:cNvGrpSpPr/>
          <p:nvPr/>
        </p:nvGrpSpPr>
        <p:grpSpPr>
          <a:xfrm>
            <a:off x="5216513" y="3379081"/>
            <a:ext cx="5487999" cy="2044944"/>
            <a:chOff x="5216513" y="3379081"/>
            <a:chExt cx="5487999" cy="2044944"/>
          </a:xfrm>
        </p:grpSpPr>
        <p:sp>
          <p:nvSpPr>
            <p:cNvPr id="75" name="CaixaDeTexto 74"/>
            <p:cNvSpPr txBox="1"/>
            <p:nvPr/>
          </p:nvSpPr>
          <p:spPr>
            <a:xfrm>
              <a:off x="6756043" y="3816159"/>
              <a:ext cx="3429024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sz="1600" dirty="0"/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6756043" y="4234668"/>
              <a:ext cx="3429024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sz="1600" dirty="0"/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6756043" y="4666010"/>
              <a:ext cx="3429024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sz="1600" dirty="0"/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6756041" y="5085103"/>
              <a:ext cx="428629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6756043" y="3388399"/>
              <a:ext cx="3429024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pt-BR" sz="1600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6756042" y="3379081"/>
              <a:ext cx="428628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0</a:t>
              </a:r>
              <a:endParaRPr lang="pt-BR" sz="1600" dirty="0">
                <a:latin typeface="+mj-lt"/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7184670" y="3382078"/>
              <a:ext cx="428628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7613298" y="3382078"/>
              <a:ext cx="428628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8041926" y="3382078"/>
              <a:ext cx="428628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3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8470554" y="3382078"/>
              <a:ext cx="428628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4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899182" y="3380788"/>
              <a:ext cx="428628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5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9327810" y="3380788"/>
              <a:ext cx="428628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6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9756438" y="3380788"/>
              <a:ext cx="428628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7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216513" y="3388399"/>
              <a:ext cx="1455551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latin typeface="Consolas" panose="020B0609020204030204" pitchFamily="49" charset="0"/>
                </a:rPr>
                <a:t>WALKLEFT</a:t>
              </a:r>
              <a:endParaRPr lang="pt-BR" b="1" dirty="0">
                <a:latin typeface="Consolas" panose="020B0609020204030204" pitchFamily="49" charset="0"/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6756042" y="3802183"/>
              <a:ext cx="428628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15</a:t>
              </a:r>
              <a:endParaRPr lang="pt-BR" sz="1600" dirty="0">
                <a:latin typeface="+mj-lt"/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7184670" y="3805180"/>
              <a:ext cx="428628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14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7613298" y="3805180"/>
              <a:ext cx="428628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13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8041926" y="3805180"/>
              <a:ext cx="428628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12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8470554" y="3805180"/>
              <a:ext cx="428628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11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8899182" y="3805180"/>
              <a:ext cx="428628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10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9327810" y="3805180"/>
              <a:ext cx="428628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9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9756438" y="3805180"/>
              <a:ext cx="428628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8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5216513" y="3811501"/>
              <a:ext cx="1455551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latin typeface="Consolas" panose="020B0609020204030204" pitchFamily="49" charset="0"/>
                </a:rPr>
                <a:t>WALKRIGHT</a:t>
              </a:r>
              <a:endParaRPr lang="pt-BR" b="1" dirty="0">
                <a:latin typeface="Consolas" panose="020B0609020204030204" pitchFamily="49" charset="0"/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756042" y="4225284"/>
              <a:ext cx="428628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16</a:t>
              </a:r>
              <a:endParaRPr lang="pt-BR" sz="1600" dirty="0">
                <a:latin typeface="+mj-lt"/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7184670" y="4228281"/>
              <a:ext cx="428628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17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7613298" y="4228281"/>
              <a:ext cx="428628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18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8041926" y="4228281"/>
              <a:ext cx="428628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19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8470554" y="4228281"/>
              <a:ext cx="428628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20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8899182" y="4228281"/>
              <a:ext cx="428628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21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9327810" y="4228281"/>
              <a:ext cx="428628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22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9756438" y="4228281"/>
              <a:ext cx="428628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23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216513" y="4234602"/>
              <a:ext cx="1455551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latin typeface="Consolas" panose="020B0609020204030204" pitchFamily="49" charset="0"/>
                </a:rPr>
                <a:t>WALKUP</a:t>
              </a:r>
              <a:endParaRPr lang="pt-BR" b="1" dirty="0">
                <a:latin typeface="Consolas" panose="020B0609020204030204" pitchFamily="49" charset="0"/>
              </a:endParaRP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6756042" y="4647374"/>
              <a:ext cx="428628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24</a:t>
              </a:r>
              <a:endParaRPr lang="pt-BR" sz="1600" dirty="0">
                <a:latin typeface="+mj-lt"/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7184670" y="4650371"/>
              <a:ext cx="428628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25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7613298" y="4650371"/>
              <a:ext cx="428628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26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8041926" y="4650371"/>
              <a:ext cx="428628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27</a:t>
              </a: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8470554" y="4650371"/>
              <a:ext cx="428628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28</a:t>
              </a: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8899182" y="4650371"/>
              <a:ext cx="428628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29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9327810" y="4650371"/>
              <a:ext cx="428628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30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9756438" y="4650371"/>
              <a:ext cx="428628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31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216513" y="4656692"/>
              <a:ext cx="1455551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latin typeface="Consolas" panose="020B0609020204030204" pitchFamily="49" charset="0"/>
                </a:rPr>
                <a:t>WALKDOWN</a:t>
              </a:r>
              <a:endParaRPr lang="pt-BR" b="1" dirty="0">
                <a:latin typeface="Consolas" panose="020B0609020204030204" pitchFamily="49" charset="0"/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6756042" y="5066835"/>
              <a:ext cx="428628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32</a:t>
              </a:r>
              <a:endParaRPr lang="pt-BR" sz="1600" dirty="0">
                <a:latin typeface="+mj-lt"/>
              </a:endParaRP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216513" y="5076153"/>
              <a:ext cx="1455551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latin typeface="Consolas" panose="020B0609020204030204" pitchFamily="49" charset="0"/>
                </a:rPr>
                <a:t>STILL</a:t>
              </a:r>
              <a:endParaRPr lang="pt-BR" b="1" dirty="0">
                <a:latin typeface="Consolas" panose="020B0609020204030204" pitchFamily="49" charset="0"/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10272464" y="3388399"/>
              <a:ext cx="432048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10272464" y="3811501"/>
              <a:ext cx="432048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10272464" y="4234602"/>
              <a:ext cx="432048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10272464" y="4656692"/>
              <a:ext cx="432048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10272464" y="5076153"/>
              <a:ext cx="432048" cy="3385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latin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A1C84C8-EF45-4162-8366-76C3B3A522B3}"/>
              </a:ext>
            </a:extLst>
          </p:cNvPr>
          <p:cNvGrpSpPr/>
          <p:nvPr/>
        </p:nvGrpSpPr>
        <p:grpSpPr>
          <a:xfrm>
            <a:off x="6691226" y="2522590"/>
            <a:ext cx="4013287" cy="790995"/>
            <a:chOff x="6691226" y="2522590"/>
            <a:chExt cx="4013287" cy="790995"/>
          </a:xfrm>
        </p:grpSpPr>
        <p:sp>
          <p:nvSpPr>
            <p:cNvPr id="79" name="Retângulo 78"/>
            <p:cNvSpPr/>
            <p:nvPr/>
          </p:nvSpPr>
          <p:spPr>
            <a:xfrm>
              <a:off x="6691226" y="2522590"/>
              <a:ext cx="39872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sequência &lt;vetor, </a:t>
              </a:r>
              <a:r>
                <a:rPr lang="pt-BR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tam</a:t>
              </a:r>
              <a:r>
                <a:rPr lang="pt-B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pt-BR" sz="160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using</a:t>
              </a:r>
              <a:r>
                <a:rPr lang="pt-BR" sz="16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 err="1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AnimSeq</a:t>
              </a:r>
              <a:r>
                <a:rPr lang="pt-BR" sz="1600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pt-BR" sz="1600" dirty="0" err="1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pair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pt-BR" sz="1600" dirty="0" err="1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uint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*, </a:t>
              </a:r>
              <a:r>
                <a:rPr lang="pt-BR" sz="1600" dirty="0" err="1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uint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&gt;;</a:t>
              </a:r>
            </a:p>
          </p:txBody>
        </p:sp>
        <p:sp>
          <p:nvSpPr>
            <p:cNvPr id="80" name="Chave direita 79"/>
            <p:cNvSpPr/>
            <p:nvPr/>
          </p:nvSpPr>
          <p:spPr>
            <a:xfrm rot="16200000">
              <a:off x="8643967" y="1253040"/>
              <a:ext cx="172619" cy="3948472"/>
            </a:xfrm>
            <a:prstGeom prst="rightBrac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D3B07B2-D1EA-47D0-BA0A-88D86A54BCEE}"/>
              </a:ext>
            </a:extLst>
          </p:cNvPr>
          <p:cNvGrpSpPr/>
          <p:nvPr/>
        </p:nvGrpSpPr>
        <p:grpSpPr>
          <a:xfrm>
            <a:off x="5216513" y="5515861"/>
            <a:ext cx="6117359" cy="1101226"/>
            <a:chOff x="5216513" y="5515861"/>
            <a:chExt cx="6117359" cy="1101226"/>
          </a:xfrm>
        </p:grpSpPr>
        <p:sp>
          <p:nvSpPr>
            <p:cNvPr id="67" name="Retângulo 66"/>
            <p:cNvSpPr/>
            <p:nvPr/>
          </p:nvSpPr>
          <p:spPr>
            <a:xfrm>
              <a:off x="5237872" y="5786090"/>
              <a:ext cx="6096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tabela de dispersão &lt;</a:t>
              </a:r>
              <a:r>
                <a:rPr lang="pt-BR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state</a:t>
              </a:r>
              <a:r>
                <a:rPr lang="pt-B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AnimSeq</a:t>
              </a:r>
              <a:r>
                <a:rPr lang="pt-B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</a:p>
            <a:p>
              <a:r>
                <a:rPr lang="pt-BR" sz="160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using</a:t>
              </a:r>
              <a:r>
                <a:rPr lang="pt-BR" sz="16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HashTable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pt-BR" sz="1600" dirty="0" err="1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unordered_map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pt-BR" sz="1600" dirty="0" err="1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uint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600" dirty="0" err="1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AnimSeq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&gt;;					</a:t>
              </a:r>
            </a:p>
          </p:txBody>
        </p:sp>
        <p:sp>
          <p:nvSpPr>
            <p:cNvPr id="81" name="Chave direita 80"/>
            <p:cNvSpPr/>
            <p:nvPr/>
          </p:nvSpPr>
          <p:spPr>
            <a:xfrm rot="16200000" flipH="1">
              <a:off x="7881219" y="2851155"/>
              <a:ext cx="158588" cy="5487999"/>
            </a:xfrm>
            <a:prstGeom prst="rightBrac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2615539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/>
          <a:lstStyle/>
          <a:p>
            <a:r>
              <a:rPr lang="pt-BR" dirty="0"/>
              <a:t>Para suportar o sistema de sequências e o sistema </a:t>
            </a:r>
            <a:br>
              <a:rPr lang="pt-BR" dirty="0"/>
            </a:br>
            <a:r>
              <a:rPr lang="pt-BR" dirty="0"/>
              <a:t>antigo é preciso verificar se existe uma sequência ativa </a:t>
            </a:r>
            <a:br>
              <a:rPr lang="pt-BR" dirty="0"/>
            </a:br>
            <a:r>
              <a:rPr lang="pt-BR" dirty="0"/>
              <a:t>na hora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desenhar uma animação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Animação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5440" y="2885392"/>
            <a:ext cx="9001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desenha quadro atual da animação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Animation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::Draw(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x,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y,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z)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? Draw(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[frame], x, y, z) : Draw(frame, x, y, z); }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-943"/>
          <a:stretch/>
        </p:blipFill>
        <p:spPr>
          <a:xfrm>
            <a:off x="1743459" y="4026407"/>
            <a:ext cx="1876197" cy="2044576"/>
          </a:xfrm>
          <a:prstGeom prst="rect">
            <a:avLst/>
          </a:prstGeom>
        </p:spPr>
      </p:pic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C01E6A26-A4F7-4DEC-9706-CB8CB745111D}"/>
              </a:ext>
            </a:extLst>
          </p:cNvPr>
          <p:cNvGrpSpPr/>
          <p:nvPr/>
        </p:nvGrpSpPr>
        <p:grpSpPr>
          <a:xfrm>
            <a:off x="4625362" y="3927103"/>
            <a:ext cx="5487999" cy="2352721"/>
            <a:chOff x="4625362" y="3927103"/>
            <a:chExt cx="5487999" cy="2352721"/>
          </a:xfrm>
        </p:grpSpPr>
        <p:sp>
          <p:nvSpPr>
            <p:cNvPr id="2" name="CaixaDeTexto 1"/>
            <p:cNvSpPr txBox="1"/>
            <p:nvPr/>
          </p:nvSpPr>
          <p:spPr>
            <a:xfrm>
              <a:off x="6240016" y="3933056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0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6667482" y="3927103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7094948" y="3934074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7507554" y="3927103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7935020" y="3933056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4</a:t>
              </a: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8356257" y="3934073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5</a:t>
              </a:r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8789952" y="3932733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6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9217418" y="3934273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7</a:t>
              </a:r>
            </a:p>
          </p:txBody>
        </p: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564DD933-0685-4AD3-83CE-C04A183E6E17}"/>
                </a:ext>
              </a:extLst>
            </p:cNvPr>
            <p:cNvGrpSpPr/>
            <p:nvPr/>
          </p:nvGrpSpPr>
          <p:grpSpPr>
            <a:xfrm>
              <a:off x="4625362" y="4234880"/>
              <a:ext cx="5487999" cy="2044944"/>
              <a:chOff x="5216513" y="3379081"/>
              <a:chExt cx="5487999" cy="2044944"/>
            </a:xfrm>
          </p:grpSpPr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C451444A-BC63-4EB6-BCB1-448EB6A2D94D}"/>
                  </a:ext>
                </a:extLst>
              </p:cNvPr>
              <p:cNvSpPr txBox="1"/>
              <p:nvPr/>
            </p:nvSpPr>
            <p:spPr>
              <a:xfrm>
                <a:off x="6756043" y="3816159"/>
                <a:ext cx="3429024" cy="33855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pt-BR" sz="1600" dirty="0"/>
              </a:p>
            </p:txBody>
          </p:sp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C3E90F76-E836-45CF-AB54-AC82D990FBA2}"/>
                  </a:ext>
                </a:extLst>
              </p:cNvPr>
              <p:cNvSpPr txBox="1"/>
              <p:nvPr/>
            </p:nvSpPr>
            <p:spPr>
              <a:xfrm>
                <a:off x="6756043" y="4234668"/>
                <a:ext cx="3429024" cy="33855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pt-BR" sz="1600" dirty="0"/>
              </a:p>
            </p:txBody>
          </p:sp>
          <p:sp>
            <p:nvSpPr>
              <p:cNvPr id="66" name="CaixaDeTexto 65">
                <a:extLst>
                  <a:ext uri="{FF2B5EF4-FFF2-40B4-BE49-F238E27FC236}">
                    <a16:creationId xmlns:a16="http://schemas.microsoft.com/office/drawing/2014/main" id="{C4F2E0F9-6A33-4D08-955E-97B69295C9C1}"/>
                  </a:ext>
                </a:extLst>
              </p:cNvPr>
              <p:cNvSpPr txBox="1"/>
              <p:nvPr/>
            </p:nvSpPr>
            <p:spPr>
              <a:xfrm>
                <a:off x="6756043" y="4666010"/>
                <a:ext cx="3429024" cy="33855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pt-BR" sz="1600" dirty="0"/>
              </a:p>
            </p:txBody>
          </p:sp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05243D04-AC09-4066-A6F0-A85D0F735CEE}"/>
                  </a:ext>
                </a:extLst>
              </p:cNvPr>
              <p:cNvSpPr txBox="1"/>
              <p:nvPr/>
            </p:nvSpPr>
            <p:spPr>
              <a:xfrm>
                <a:off x="6756041" y="5085103"/>
                <a:ext cx="428629" cy="33855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pt-BR" sz="1600" dirty="0"/>
              </a:p>
            </p:txBody>
          </p:sp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3ED8BB76-80E5-4556-8E35-0220597D2E02}"/>
                  </a:ext>
                </a:extLst>
              </p:cNvPr>
              <p:cNvSpPr txBox="1"/>
              <p:nvPr/>
            </p:nvSpPr>
            <p:spPr>
              <a:xfrm>
                <a:off x="6756043" y="3388399"/>
                <a:ext cx="3429024" cy="33855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pt-BR" sz="1600" dirty="0"/>
              </a:p>
            </p:txBody>
          </p:sp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241366AF-D100-414C-9883-5A1B03DDC31F}"/>
                  </a:ext>
                </a:extLst>
              </p:cNvPr>
              <p:cNvSpPr/>
              <p:nvPr/>
            </p:nvSpPr>
            <p:spPr>
              <a:xfrm>
                <a:off x="6756042" y="337908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0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DE09C86F-4D60-4B38-8136-922BAA5FCF59}"/>
                  </a:ext>
                </a:extLst>
              </p:cNvPr>
              <p:cNvSpPr/>
              <p:nvPr/>
            </p:nvSpPr>
            <p:spPr>
              <a:xfrm>
                <a:off x="7184670" y="3382078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1</a:t>
                </a:r>
              </a:p>
            </p:txBody>
          </p:sp>
          <p:sp>
            <p:nvSpPr>
              <p:cNvPr id="71" name="Retângulo 70">
                <a:extLst>
                  <a:ext uri="{FF2B5EF4-FFF2-40B4-BE49-F238E27FC236}">
                    <a16:creationId xmlns:a16="http://schemas.microsoft.com/office/drawing/2014/main" id="{F7AFBC58-5124-40A0-B369-D768DC7F9AE5}"/>
                  </a:ext>
                </a:extLst>
              </p:cNvPr>
              <p:cNvSpPr/>
              <p:nvPr/>
            </p:nvSpPr>
            <p:spPr>
              <a:xfrm>
                <a:off x="7613298" y="3382078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2</a:t>
                </a:r>
              </a:p>
            </p:txBody>
          </p:sp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C418616-9F8B-4410-8D47-2E4DB3082B67}"/>
                  </a:ext>
                </a:extLst>
              </p:cNvPr>
              <p:cNvSpPr/>
              <p:nvPr/>
            </p:nvSpPr>
            <p:spPr>
              <a:xfrm>
                <a:off x="8041926" y="3382078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3</a:t>
                </a:r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BA320EA2-FD00-4992-B430-6A663CF8089E}"/>
                  </a:ext>
                </a:extLst>
              </p:cNvPr>
              <p:cNvSpPr/>
              <p:nvPr/>
            </p:nvSpPr>
            <p:spPr>
              <a:xfrm>
                <a:off x="8470554" y="3382078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4</a:t>
                </a:r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43DE9BDE-4E86-45A9-B713-4B3E212D715E}"/>
                  </a:ext>
                </a:extLst>
              </p:cNvPr>
              <p:cNvSpPr/>
              <p:nvPr/>
            </p:nvSpPr>
            <p:spPr>
              <a:xfrm>
                <a:off x="8899182" y="3380788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5</a:t>
                </a:r>
              </a:p>
            </p:txBody>
          </p:sp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A2F60989-4EB4-4A55-A112-97526F506B40}"/>
                  </a:ext>
                </a:extLst>
              </p:cNvPr>
              <p:cNvSpPr/>
              <p:nvPr/>
            </p:nvSpPr>
            <p:spPr>
              <a:xfrm>
                <a:off x="9327810" y="3380788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6</a:t>
                </a:r>
              </a:p>
            </p:txBody>
          </p:sp>
          <p:sp>
            <p:nvSpPr>
              <p:cNvPr id="76" name="Retângulo 75">
                <a:extLst>
                  <a:ext uri="{FF2B5EF4-FFF2-40B4-BE49-F238E27FC236}">
                    <a16:creationId xmlns:a16="http://schemas.microsoft.com/office/drawing/2014/main" id="{80087645-194F-4A45-9896-D83DA2A9084E}"/>
                  </a:ext>
                </a:extLst>
              </p:cNvPr>
              <p:cNvSpPr/>
              <p:nvPr/>
            </p:nvSpPr>
            <p:spPr>
              <a:xfrm>
                <a:off x="9756438" y="3380788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7</a:t>
                </a:r>
              </a:p>
            </p:txBody>
          </p:sp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F6E41100-4F9B-4CA2-B79C-F0A97D9D6364}"/>
                  </a:ext>
                </a:extLst>
              </p:cNvPr>
              <p:cNvSpPr txBox="1"/>
              <p:nvPr/>
            </p:nvSpPr>
            <p:spPr>
              <a:xfrm>
                <a:off x="5216513" y="3388399"/>
                <a:ext cx="1455551" cy="33855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b="1" dirty="0">
                    <a:latin typeface="Consolas" panose="020B0609020204030204" pitchFamily="49" charset="0"/>
                  </a:rPr>
                  <a:t>WALKLEFT</a:t>
                </a:r>
                <a:endParaRPr lang="pt-BR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Retângulo 77">
                <a:extLst>
                  <a:ext uri="{FF2B5EF4-FFF2-40B4-BE49-F238E27FC236}">
                    <a16:creationId xmlns:a16="http://schemas.microsoft.com/office/drawing/2014/main" id="{4B7DDC3F-F200-4948-BF50-B247A7FA3052}"/>
                  </a:ext>
                </a:extLst>
              </p:cNvPr>
              <p:cNvSpPr/>
              <p:nvPr/>
            </p:nvSpPr>
            <p:spPr>
              <a:xfrm>
                <a:off x="6756042" y="3802183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15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36776B58-7B4C-4063-B80D-93FF6066D660}"/>
                  </a:ext>
                </a:extLst>
              </p:cNvPr>
              <p:cNvSpPr/>
              <p:nvPr/>
            </p:nvSpPr>
            <p:spPr>
              <a:xfrm>
                <a:off x="7184670" y="3805180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14</a:t>
                </a:r>
              </a:p>
            </p:txBody>
          </p:sp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DC4A5785-22FA-4C35-BEC3-4699D3731984}"/>
                  </a:ext>
                </a:extLst>
              </p:cNvPr>
              <p:cNvSpPr/>
              <p:nvPr/>
            </p:nvSpPr>
            <p:spPr>
              <a:xfrm>
                <a:off x="7613298" y="3805180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13</a:t>
                </a:r>
              </a:p>
            </p:txBody>
          </p:sp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6B846F4F-FE3B-47BA-84D8-4BA129ACA9EE}"/>
                  </a:ext>
                </a:extLst>
              </p:cNvPr>
              <p:cNvSpPr/>
              <p:nvPr/>
            </p:nvSpPr>
            <p:spPr>
              <a:xfrm>
                <a:off x="8041926" y="3805180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12</a:t>
                </a:r>
              </a:p>
            </p:txBody>
          </p:sp>
          <p:sp>
            <p:nvSpPr>
              <p:cNvPr id="82" name="Retângulo 81">
                <a:extLst>
                  <a:ext uri="{FF2B5EF4-FFF2-40B4-BE49-F238E27FC236}">
                    <a16:creationId xmlns:a16="http://schemas.microsoft.com/office/drawing/2014/main" id="{CA0C63B5-629D-4251-BE9E-23966A8F9D32}"/>
                  </a:ext>
                </a:extLst>
              </p:cNvPr>
              <p:cNvSpPr/>
              <p:nvPr/>
            </p:nvSpPr>
            <p:spPr>
              <a:xfrm>
                <a:off x="8470554" y="3805180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11</a:t>
                </a:r>
              </a:p>
            </p:txBody>
          </p:sp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A7133BD1-127E-4569-83B0-A3314C0D47F2}"/>
                  </a:ext>
                </a:extLst>
              </p:cNvPr>
              <p:cNvSpPr/>
              <p:nvPr/>
            </p:nvSpPr>
            <p:spPr>
              <a:xfrm>
                <a:off x="8899182" y="3805180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10</a:t>
                </a:r>
              </a:p>
            </p:txBody>
          </p:sp>
          <p:sp>
            <p:nvSpPr>
              <p:cNvPr id="84" name="Retângulo 83">
                <a:extLst>
                  <a:ext uri="{FF2B5EF4-FFF2-40B4-BE49-F238E27FC236}">
                    <a16:creationId xmlns:a16="http://schemas.microsoft.com/office/drawing/2014/main" id="{4EA7E2C4-17AE-4D13-B09D-65B2CF26E773}"/>
                  </a:ext>
                </a:extLst>
              </p:cNvPr>
              <p:cNvSpPr/>
              <p:nvPr/>
            </p:nvSpPr>
            <p:spPr>
              <a:xfrm>
                <a:off x="9327810" y="3805180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9</a:t>
                </a:r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E46A4F15-B85A-4226-BBDF-8CF4CC9A8811}"/>
                  </a:ext>
                </a:extLst>
              </p:cNvPr>
              <p:cNvSpPr/>
              <p:nvPr/>
            </p:nvSpPr>
            <p:spPr>
              <a:xfrm>
                <a:off x="9756438" y="3805180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8</a:t>
                </a:r>
              </a:p>
            </p:txBody>
          </p:sp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F334605F-05CC-4D39-AC9C-F0E5978E04D7}"/>
                  </a:ext>
                </a:extLst>
              </p:cNvPr>
              <p:cNvSpPr txBox="1"/>
              <p:nvPr/>
            </p:nvSpPr>
            <p:spPr>
              <a:xfrm>
                <a:off x="5216513" y="3811501"/>
                <a:ext cx="1455551" cy="33855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b="1" dirty="0">
                    <a:latin typeface="Consolas" panose="020B0609020204030204" pitchFamily="49" charset="0"/>
                  </a:rPr>
                  <a:t>WALKRIGHT</a:t>
                </a:r>
                <a:endParaRPr lang="pt-BR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E502AA7F-911F-4BC2-9CD4-674AEF41FF08}"/>
                  </a:ext>
                </a:extLst>
              </p:cNvPr>
              <p:cNvSpPr/>
              <p:nvPr/>
            </p:nvSpPr>
            <p:spPr>
              <a:xfrm>
                <a:off x="6756042" y="4225284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16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88" name="Retângulo 87">
                <a:extLst>
                  <a:ext uri="{FF2B5EF4-FFF2-40B4-BE49-F238E27FC236}">
                    <a16:creationId xmlns:a16="http://schemas.microsoft.com/office/drawing/2014/main" id="{EE08530A-716D-447F-AD2A-26C1B1564F8F}"/>
                  </a:ext>
                </a:extLst>
              </p:cNvPr>
              <p:cNvSpPr/>
              <p:nvPr/>
            </p:nvSpPr>
            <p:spPr>
              <a:xfrm>
                <a:off x="7184670" y="422828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17</a:t>
                </a:r>
              </a:p>
            </p:txBody>
          </p:sp>
          <p:sp>
            <p:nvSpPr>
              <p:cNvPr id="89" name="Retângulo 88">
                <a:extLst>
                  <a:ext uri="{FF2B5EF4-FFF2-40B4-BE49-F238E27FC236}">
                    <a16:creationId xmlns:a16="http://schemas.microsoft.com/office/drawing/2014/main" id="{47A6C1AC-38AC-433A-ACED-51DA011E90A5}"/>
                  </a:ext>
                </a:extLst>
              </p:cNvPr>
              <p:cNvSpPr/>
              <p:nvPr/>
            </p:nvSpPr>
            <p:spPr>
              <a:xfrm>
                <a:off x="7613298" y="422828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18</a:t>
                </a:r>
              </a:p>
            </p:txBody>
          </p:sp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AF58B2D1-9AB8-497C-B4DE-DDF4843FBE7B}"/>
                  </a:ext>
                </a:extLst>
              </p:cNvPr>
              <p:cNvSpPr/>
              <p:nvPr/>
            </p:nvSpPr>
            <p:spPr>
              <a:xfrm>
                <a:off x="8041926" y="422828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19</a:t>
                </a:r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1A0D44BA-E103-4B5C-A400-5E216FFBC2D3}"/>
                  </a:ext>
                </a:extLst>
              </p:cNvPr>
              <p:cNvSpPr/>
              <p:nvPr/>
            </p:nvSpPr>
            <p:spPr>
              <a:xfrm>
                <a:off x="8470554" y="422828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20</a:t>
                </a:r>
              </a:p>
            </p:txBody>
          </p:sp>
          <p:sp>
            <p:nvSpPr>
              <p:cNvPr id="92" name="Retângulo 91">
                <a:extLst>
                  <a:ext uri="{FF2B5EF4-FFF2-40B4-BE49-F238E27FC236}">
                    <a16:creationId xmlns:a16="http://schemas.microsoft.com/office/drawing/2014/main" id="{77C48ABF-7AFD-4168-B602-628C3479B9FC}"/>
                  </a:ext>
                </a:extLst>
              </p:cNvPr>
              <p:cNvSpPr/>
              <p:nvPr/>
            </p:nvSpPr>
            <p:spPr>
              <a:xfrm>
                <a:off x="8899182" y="422828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21</a:t>
                </a:r>
              </a:p>
            </p:txBody>
          </p:sp>
          <p:sp>
            <p:nvSpPr>
              <p:cNvPr id="93" name="Retângulo 92">
                <a:extLst>
                  <a:ext uri="{FF2B5EF4-FFF2-40B4-BE49-F238E27FC236}">
                    <a16:creationId xmlns:a16="http://schemas.microsoft.com/office/drawing/2014/main" id="{96A4B0AC-413B-4642-91DE-5B7268DC17C5}"/>
                  </a:ext>
                </a:extLst>
              </p:cNvPr>
              <p:cNvSpPr/>
              <p:nvPr/>
            </p:nvSpPr>
            <p:spPr>
              <a:xfrm>
                <a:off x="9327810" y="422828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22</a:t>
                </a:r>
              </a:p>
            </p:txBody>
          </p:sp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E2F89646-2F38-4962-855A-2A17401703C5}"/>
                  </a:ext>
                </a:extLst>
              </p:cNvPr>
              <p:cNvSpPr/>
              <p:nvPr/>
            </p:nvSpPr>
            <p:spPr>
              <a:xfrm>
                <a:off x="9756438" y="422828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23</a:t>
                </a:r>
              </a:p>
            </p:txBody>
          </p:sp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1E87D3A0-D85A-48D2-A102-2A06F6D1CBE2}"/>
                  </a:ext>
                </a:extLst>
              </p:cNvPr>
              <p:cNvSpPr txBox="1"/>
              <p:nvPr/>
            </p:nvSpPr>
            <p:spPr>
              <a:xfrm>
                <a:off x="5216513" y="4234602"/>
                <a:ext cx="1455551" cy="33855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b="1" dirty="0">
                    <a:latin typeface="Consolas" panose="020B0609020204030204" pitchFamily="49" charset="0"/>
                  </a:rPr>
                  <a:t>WALKUP</a:t>
                </a:r>
                <a:endParaRPr lang="pt-BR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C7771342-645A-4BBF-B7A9-2C7827470E32}"/>
                  </a:ext>
                </a:extLst>
              </p:cNvPr>
              <p:cNvSpPr/>
              <p:nvPr/>
            </p:nvSpPr>
            <p:spPr>
              <a:xfrm>
                <a:off x="6756042" y="4647374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24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id="{8F588FC3-8567-4B4A-A5D9-0B81082C672C}"/>
                  </a:ext>
                </a:extLst>
              </p:cNvPr>
              <p:cNvSpPr/>
              <p:nvPr/>
            </p:nvSpPr>
            <p:spPr>
              <a:xfrm>
                <a:off x="7184670" y="465037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25</a:t>
                </a:r>
              </a:p>
            </p:txBody>
          </p:sp>
          <p:sp>
            <p:nvSpPr>
              <p:cNvPr id="98" name="Retângulo 97">
                <a:extLst>
                  <a:ext uri="{FF2B5EF4-FFF2-40B4-BE49-F238E27FC236}">
                    <a16:creationId xmlns:a16="http://schemas.microsoft.com/office/drawing/2014/main" id="{429364D9-EC59-4BCC-862A-4D6687B8A0B5}"/>
                  </a:ext>
                </a:extLst>
              </p:cNvPr>
              <p:cNvSpPr/>
              <p:nvPr/>
            </p:nvSpPr>
            <p:spPr>
              <a:xfrm>
                <a:off x="7613298" y="465037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26</a:t>
                </a:r>
              </a:p>
            </p:txBody>
          </p:sp>
          <p:sp>
            <p:nvSpPr>
              <p:cNvPr id="99" name="Retângulo 98">
                <a:extLst>
                  <a:ext uri="{FF2B5EF4-FFF2-40B4-BE49-F238E27FC236}">
                    <a16:creationId xmlns:a16="http://schemas.microsoft.com/office/drawing/2014/main" id="{EC17C971-0184-4EF2-B5CB-45A3823FA872}"/>
                  </a:ext>
                </a:extLst>
              </p:cNvPr>
              <p:cNvSpPr/>
              <p:nvPr/>
            </p:nvSpPr>
            <p:spPr>
              <a:xfrm>
                <a:off x="8041926" y="465037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27</a:t>
                </a:r>
              </a:p>
            </p:txBody>
          </p:sp>
          <p:sp>
            <p:nvSpPr>
              <p:cNvPr id="100" name="Retângulo 99">
                <a:extLst>
                  <a:ext uri="{FF2B5EF4-FFF2-40B4-BE49-F238E27FC236}">
                    <a16:creationId xmlns:a16="http://schemas.microsoft.com/office/drawing/2014/main" id="{8CA28610-8AE4-4C7A-B264-552C51028F0E}"/>
                  </a:ext>
                </a:extLst>
              </p:cNvPr>
              <p:cNvSpPr/>
              <p:nvPr/>
            </p:nvSpPr>
            <p:spPr>
              <a:xfrm>
                <a:off x="8470554" y="465037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28</a:t>
                </a:r>
              </a:p>
            </p:txBody>
          </p:sp>
          <p:sp>
            <p:nvSpPr>
              <p:cNvPr id="101" name="Retângulo 100">
                <a:extLst>
                  <a:ext uri="{FF2B5EF4-FFF2-40B4-BE49-F238E27FC236}">
                    <a16:creationId xmlns:a16="http://schemas.microsoft.com/office/drawing/2014/main" id="{4F385205-22E2-4FB3-963B-F0B479661A6D}"/>
                  </a:ext>
                </a:extLst>
              </p:cNvPr>
              <p:cNvSpPr/>
              <p:nvPr/>
            </p:nvSpPr>
            <p:spPr>
              <a:xfrm>
                <a:off x="8899182" y="465037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29</a:t>
                </a:r>
              </a:p>
            </p:txBody>
          </p:sp>
          <p:sp>
            <p:nvSpPr>
              <p:cNvPr id="102" name="Retângulo 101">
                <a:extLst>
                  <a:ext uri="{FF2B5EF4-FFF2-40B4-BE49-F238E27FC236}">
                    <a16:creationId xmlns:a16="http://schemas.microsoft.com/office/drawing/2014/main" id="{B7359F9D-D0D8-4B75-A718-0504FD4B2830}"/>
                  </a:ext>
                </a:extLst>
              </p:cNvPr>
              <p:cNvSpPr/>
              <p:nvPr/>
            </p:nvSpPr>
            <p:spPr>
              <a:xfrm>
                <a:off x="9327810" y="465037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30</a:t>
                </a:r>
              </a:p>
            </p:txBody>
          </p:sp>
          <p:sp>
            <p:nvSpPr>
              <p:cNvPr id="103" name="Retângulo 102">
                <a:extLst>
                  <a:ext uri="{FF2B5EF4-FFF2-40B4-BE49-F238E27FC236}">
                    <a16:creationId xmlns:a16="http://schemas.microsoft.com/office/drawing/2014/main" id="{5CBF2A1A-600D-49F0-A3D6-DB1E24FD127F}"/>
                  </a:ext>
                </a:extLst>
              </p:cNvPr>
              <p:cNvSpPr/>
              <p:nvPr/>
            </p:nvSpPr>
            <p:spPr>
              <a:xfrm>
                <a:off x="9756438" y="465037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31</a:t>
                </a:r>
              </a:p>
            </p:txBody>
          </p:sp>
          <p:sp>
            <p:nvSpPr>
              <p:cNvPr id="104" name="CaixaDeTexto 103">
                <a:extLst>
                  <a:ext uri="{FF2B5EF4-FFF2-40B4-BE49-F238E27FC236}">
                    <a16:creationId xmlns:a16="http://schemas.microsoft.com/office/drawing/2014/main" id="{0972037A-6C0F-406F-9099-693A772798EA}"/>
                  </a:ext>
                </a:extLst>
              </p:cNvPr>
              <p:cNvSpPr txBox="1"/>
              <p:nvPr/>
            </p:nvSpPr>
            <p:spPr>
              <a:xfrm>
                <a:off x="5216513" y="4656692"/>
                <a:ext cx="1455551" cy="33855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b="1" dirty="0">
                    <a:latin typeface="Consolas" panose="020B0609020204030204" pitchFamily="49" charset="0"/>
                  </a:rPr>
                  <a:t>WALKDOWN</a:t>
                </a:r>
                <a:endParaRPr lang="pt-BR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5" name="Retângulo 104">
                <a:extLst>
                  <a:ext uri="{FF2B5EF4-FFF2-40B4-BE49-F238E27FC236}">
                    <a16:creationId xmlns:a16="http://schemas.microsoft.com/office/drawing/2014/main" id="{096A4E32-8711-45BF-9E2F-8F19CD4E13BD}"/>
                  </a:ext>
                </a:extLst>
              </p:cNvPr>
              <p:cNvSpPr/>
              <p:nvPr/>
            </p:nvSpPr>
            <p:spPr>
              <a:xfrm>
                <a:off x="6756042" y="5066835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32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106" name="CaixaDeTexto 105">
                <a:extLst>
                  <a:ext uri="{FF2B5EF4-FFF2-40B4-BE49-F238E27FC236}">
                    <a16:creationId xmlns:a16="http://schemas.microsoft.com/office/drawing/2014/main" id="{8BF750EB-358D-4EE8-8DE3-ADA5D7A27EB7}"/>
                  </a:ext>
                </a:extLst>
              </p:cNvPr>
              <p:cNvSpPr txBox="1"/>
              <p:nvPr/>
            </p:nvSpPr>
            <p:spPr>
              <a:xfrm>
                <a:off x="5216513" y="5076153"/>
                <a:ext cx="1455551" cy="33855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b="1" dirty="0">
                    <a:latin typeface="Consolas" panose="020B0609020204030204" pitchFamily="49" charset="0"/>
                  </a:rPr>
                  <a:t>STILL</a:t>
                </a:r>
                <a:endParaRPr lang="pt-BR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7" name="CaixaDeTexto 106">
                <a:extLst>
                  <a:ext uri="{FF2B5EF4-FFF2-40B4-BE49-F238E27FC236}">
                    <a16:creationId xmlns:a16="http://schemas.microsoft.com/office/drawing/2014/main" id="{79C11A2C-18FE-4C0D-8B11-AF0AFBBAD29D}"/>
                  </a:ext>
                </a:extLst>
              </p:cNvPr>
              <p:cNvSpPr txBox="1"/>
              <p:nvPr/>
            </p:nvSpPr>
            <p:spPr>
              <a:xfrm>
                <a:off x="10272464" y="3388399"/>
                <a:ext cx="432048" cy="33855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b="1" dirty="0">
                    <a:latin typeface="Consolas" panose="020B0609020204030204" pitchFamily="49" charset="0"/>
                  </a:rPr>
                  <a:t>8</a:t>
                </a:r>
              </a:p>
            </p:txBody>
          </p:sp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24110B6-7D70-4343-BB0A-AF2145686CAE}"/>
                  </a:ext>
                </a:extLst>
              </p:cNvPr>
              <p:cNvSpPr txBox="1"/>
              <p:nvPr/>
            </p:nvSpPr>
            <p:spPr>
              <a:xfrm>
                <a:off x="10272464" y="3811501"/>
                <a:ext cx="432048" cy="33855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b="1" dirty="0">
                    <a:latin typeface="Consolas" panose="020B0609020204030204" pitchFamily="49" charset="0"/>
                  </a:rPr>
                  <a:t>8</a:t>
                </a:r>
              </a:p>
            </p:txBody>
          </p:sp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3E12EF5C-189F-4055-94DE-32EDCFBC63AC}"/>
                  </a:ext>
                </a:extLst>
              </p:cNvPr>
              <p:cNvSpPr txBox="1"/>
              <p:nvPr/>
            </p:nvSpPr>
            <p:spPr>
              <a:xfrm>
                <a:off x="10272464" y="4234602"/>
                <a:ext cx="432048" cy="33855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b="1" dirty="0">
                    <a:latin typeface="Consolas" panose="020B0609020204030204" pitchFamily="49" charset="0"/>
                  </a:rPr>
                  <a:t>8</a:t>
                </a:r>
              </a:p>
            </p:txBody>
          </p:sp>
          <p:sp>
            <p:nvSpPr>
              <p:cNvPr id="110" name="CaixaDeTexto 109">
                <a:extLst>
                  <a:ext uri="{FF2B5EF4-FFF2-40B4-BE49-F238E27FC236}">
                    <a16:creationId xmlns:a16="http://schemas.microsoft.com/office/drawing/2014/main" id="{3D95D989-B383-4983-B8EC-0673635574CB}"/>
                  </a:ext>
                </a:extLst>
              </p:cNvPr>
              <p:cNvSpPr txBox="1"/>
              <p:nvPr/>
            </p:nvSpPr>
            <p:spPr>
              <a:xfrm>
                <a:off x="10272464" y="4656692"/>
                <a:ext cx="432048" cy="33855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b="1" dirty="0">
                    <a:latin typeface="Consolas" panose="020B0609020204030204" pitchFamily="49" charset="0"/>
                  </a:rPr>
                  <a:t>8</a:t>
                </a:r>
              </a:p>
            </p:txBody>
          </p:sp>
          <p:sp>
            <p:nvSpPr>
              <p:cNvPr id="111" name="CaixaDeTexto 110">
                <a:extLst>
                  <a:ext uri="{FF2B5EF4-FFF2-40B4-BE49-F238E27FC236}">
                    <a16:creationId xmlns:a16="http://schemas.microsoft.com/office/drawing/2014/main" id="{EA7554E1-3970-4728-AECE-44282D767F8D}"/>
                  </a:ext>
                </a:extLst>
              </p:cNvPr>
              <p:cNvSpPr txBox="1"/>
              <p:nvPr/>
            </p:nvSpPr>
            <p:spPr>
              <a:xfrm>
                <a:off x="10272464" y="5076153"/>
                <a:ext cx="432048" cy="33855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b="1" dirty="0">
                    <a:latin typeface="Consolas" panose="020B0609020204030204" pitchFamily="49" charset="0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233479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67408" y="1391487"/>
            <a:ext cx="10972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Animation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id,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// cria nova sequência de animação (vetor, </a:t>
            </a:r>
            <a:r>
              <a:rPr lang="pt-B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AnimSeq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newSeq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],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// copia sequência de quadros da animação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memcpy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newSeq.first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*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// insere nova sequência na tabela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[id]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newSeq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// seleciona sequência recém inserida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newSeq.first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// ajusta quadro inicial e final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iniFrame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frame = 0;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endFrame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- 1;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Sequências 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19EF67F-6218-416A-8A9D-85982EC4871A}"/>
              </a:ext>
            </a:extLst>
          </p:cNvPr>
          <p:cNvGrpSpPr/>
          <p:nvPr/>
        </p:nvGrpSpPr>
        <p:grpSpPr>
          <a:xfrm>
            <a:off x="6312024" y="3552781"/>
            <a:ext cx="4407879" cy="1889669"/>
            <a:chOff x="4625362" y="3927103"/>
            <a:chExt cx="5487999" cy="235272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CCE76E5-A345-4184-814F-D543B227AA77}"/>
                </a:ext>
              </a:extLst>
            </p:cNvPr>
            <p:cNvSpPr txBox="1"/>
            <p:nvPr/>
          </p:nvSpPr>
          <p:spPr>
            <a:xfrm>
              <a:off x="6240016" y="3933056"/>
              <a:ext cx="341682" cy="325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solidFill>
                    <a:schemeClr val="bg1">
                      <a:lumMod val="85000"/>
                    </a:schemeClr>
                  </a:solidFill>
                </a:rPr>
                <a:t>0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69BDEBD-8372-41CB-AC2C-60DFA3A962D9}"/>
                </a:ext>
              </a:extLst>
            </p:cNvPr>
            <p:cNvSpPr txBox="1"/>
            <p:nvPr/>
          </p:nvSpPr>
          <p:spPr>
            <a:xfrm>
              <a:off x="6667482" y="3927103"/>
              <a:ext cx="341682" cy="325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206E660B-970B-477D-B666-C24D33551345}"/>
                </a:ext>
              </a:extLst>
            </p:cNvPr>
            <p:cNvSpPr txBox="1"/>
            <p:nvPr/>
          </p:nvSpPr>
          <p:spPr>
            <a:xfrm>
              <a:off x="7094948" y="3934074"/>
              <a:ext cx="341682" cy="325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6D2F579A-D7C7-4180-B033-8A280124733D}"/>
                </a:ext>
              </a:extLst>
            </p:cNvPr>
            <p:cNvSpPr txBox="1"/>
            <p:nvPr/>
          </p:nvSpPr>
          <p:spPr>
            <a:xfrm>
              <a:off x="7507554" y="3927103"/>
              <a:ext cx="341682" cy="325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696CFD3-3CA1-4270-973F-C30518B1FC94}"/>
                </a:ext>
              </a:extLst>
            </p:cNvPr>
            <p:cNvSpPr txBox="1"/>
            <p:nvPr/>
          </p:nvSpPr>
          <p:spPr>
            <a:xfrm>
              <a:off x="7935020" y="3933056"/>
              <a:ext cx="341682" cy="325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solidFill>
                    <a:schemeClr val="bg1">
                      <a:lumMod val="85000"/>
                    </a:schemeClr>
                  </a:solidFill>
                </a:rPr>
                <a:t>4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8A65058-A7FB-4F61-BD57-FB3E0C138137}"/>
                </a:ext>
              </a:extLst>
            </p:cNvPr>
            <p:cNvSpPr txBox="1"/>
            <p:nvPr/>
          </p:nvSpPr>
          <p:spPr>
            <a:xfrm>
              <a:off x="8356257" y="3934073"/>
              <a:ext cx="341682" cy="325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solidFill>
                    <a:schemeClr val="bg1">
                      <a:lumMod val="85000"/>
                    </a:schemeClr>
                  </a:solidFill>
                </a:rPr>
                <a:t>5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5323530-72A8-4C83-A34A-1B637B64FD01}"/>
                </a:ext>
              </a:extLst>
            </p:cNvPr>
            <p:cNvSpPr txBox="1"/>
            <p:nvPr/>
          </p:nvSpPr>
          <p:spPr>
            <a:xfrm>
              <a:off x="8789952" y="3932733"/>
              <a:ext cx="341682" cy="325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solidFill>
                    <a:schemeClr val="bg1">
                      <a:lumMod val="85000"/>
                    </a:schemeClr>
                  </a:solidFill>
                </a:rPr>
                <a:t>6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D1A69E9-4780-486A-92B9-8C74969917A7}"/>
                </a:ext>
              </a:extLst>
            </p:cNvPr>
            <p:cNvSpPr txBox="1"/>
            <p:nvPr/>
          </p:nvSpPr>
          <p:spPr>
            <a:xfrm>
              <a:off x="9217418" y="3934273"/>
              <a:ext cx="341682" cy="325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solidFill>
                    <a:schemeClr val="bg1">
                      <a:lumMod val="85000"/>
                    </a:schemeClr>
                  </a:solidFill>
                </a:rPr>
                <a:t>7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8463F7DF-AAA6-42BC-974E-3211C7515AF1}"/>
                </a:ext>
              </a:extLst>
            </p:cNvPr>
            <p:cNvGrpSpPr/>
            <p:nvPr/>
          </p:nvGrpSpPr>
          <p:grpSpPr>
            <a:xfrm>
              <a:off x="4625362" y="4234880"/>
              <a:ext cx="5487999" cy="2044944"/>
              <a:chOff x="5216513" y="3379081"/>
              <a:chExt cx="5487999" cy="2044944"/>
            </a:xfrm>
          </p:grpSpPr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9EFBA992-D324-43D1-BD96-4FC006FCD847}"/>
                  </a:ext>
                </a:extLst>
              </p:cNvPr>
              <p:cNvSpPr txBox="1"/>
              <p:nvPr/>
            </p:nvSpPr>
            <p:spPr>
              <a:xfrm>
                <a:off x="6756044" y="3816159"/>
                <a:ext cx="3429024" cy="3257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pt-BR" sz="1100" dirty="0"/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B9DC762-EBCD-4E0A-982F-EC08B385D1A2}"/>
                  </a:ext>
                </a:extLst>
              </p:cNvPr>
              <p:cNvSpPr txBox="1"/>
              <p:nvPr/>
            </p:nvSpPr>
            <p:spPr>
              <a:xfrm>
                <a:off x="6756044" y="4234667"/>
                <a:ext cx="3429024" cy="3257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pt-BR" sz="1100" dirty="0"/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E1ECD45-85C6-49AD-B774-521504DE4330}"/>
                  </a:ext>
                </a:extLst>
              </p:cNvPr>
              <p:cNvSpPr txBox="1"/>
              <p:nvPr/>
            </p:nvSpPr>
            <p:spPr>
              <a:xfrm>
                <a:off x="6756044" y="4666010"/>
                <a:ext cx="3429024" cy="3257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pt-BR" sz="1100" dirty="0"/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5EF6436-D616-4BBF-A833-C3219571FD01}"/>
                  </a:ext>
                </a:extLst>
              </p:cNvPr>
              <p:cNvSpPr txBox="1"/>
              <p:nvPr/>
            </p:nvSpPr>
            <p:spPr>
              <a:xfrm>
                <a:off x="6756041" y="5085103"/>
                <a:ext cx="428628" cy="3257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pt-BR" sz="1100" dirty="0"/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E78CC2C-F0C7-405B-827C-E3DE186FC486}"/>
                  </a:ext>
                </a:extLst>
              </p:cNvPr>
              <p:cNvSpPr txBox="1"/>
              <p:nvPr/>
            </p:nvSpPr>
            <p:spPr>
              <a:xfrm>
                <a:off x="6756044" y="3388399"/>
                <a:ext cx="3429024" cy="3257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pt-BR" sz="1100" dirty="0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E04C3C80-296E-4739-A974-2B17FDE012E9}"/>
                  </a:ext>
                </a:extLst>
              </p:cNvPr>
              <p:cNvSpPr/>
              <p:nvPr/>
            </p:nvSpPr>
            <p:spPr>
              <a:xfrm>
                <a:off x="6756042" y="337908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0</a:t>
                </a:r>
                <a:endParaRPr lang="pt-BR" sz="1100" dirty="0">
                  <a:latin typeface="+mj-lt"/>
                </a:endParaRPr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F4FE8A55-8CD2-422E-9E6E-86E5C0CC8028}"/>
                  </a:ext>
                </a:extLst>
              </p:cNvPr>
              <p:cNvSpPr/>
              <p:nvPr/>
            </p:nvSpPr>
            <p:spPr>
              <a:xfrm>
                <a:off x="7184670" y="3382078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</a:t>
                </a:r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CD18A0E0-8ECF-484F-974A-AD7D7859CB25}"/>
                  </a:ext>
                </a:extLst>
              </p:cNvPr>
              <p:cNvSpPr/>
              <p:nvPr/>
            </p:nvSpPr>
            <p:spPr>
              <a:xfrm>
                <a:off x="7613298" y="3382078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2</a:t>
                </a:r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D6384AFF-EA0E-4105-86F7-452046A2ABA7}"/>
                  </a:ext>
                </a:extLst>
              </p:cNvPr>
              <p:cNvSpPr/>
              <p:nvPr/>
            </p:nvSpPr>
            <p:spPr>
              <a:xfrm>
                <a:off x="8041926" y="3382078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3</a:t>
                </a:r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A7247CE3-201C-4426-A579-32689B4E6FBA}"/>
                  </a:ext>
                </a:extLst>
              </p:cNvPr>
              <p:cNvSpPr/>
              <p:nvPr/>
            </p:nvSpPr>
            <p:spPr>
              <a:xfrm>
                <a:off x="8470554" y="3382078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4</a:t>
                </a:r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3F767B9B-82F2-4EC8-A51D-11852F92786B}"/>
                  </a:ext>
                </a:extLst>
              </p:cNvPr>
              <p:cNvSpPr/>
              <p:nvPr/>
            </p:nvSpPr>
            <p:spPr>
              <a:xfrm>
                <a:off x="8899182" y="3380788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5</a:t>
                </a:r>
              </a:p>
            </p:txBody>
          </p:sp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C7447D14-8092-47C2-9A0E-8B0B99BE9549}"/>
                  </a:ext>
                </a:extLst>
              </p:cNvPr>
              <p:cNvSpPr/>
              <p:nvPr/>
            </p:nvSpPr>
            <p:spPr>
              <a:xfrm>
                <a:off x="9327810" y="3380788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6</a:t>
                </a:r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CD6EDDDE-4482-40C8-A09A-65E352D9B927}"/>
                  </a:ext>
                </a:extLst>
              </p:cNvPr>
              <p:cNvSpPr/>
              <p:nvPr/>
            </p:nvSpPr>
            <p:spPr>
              <a:xfrm>
                <a:off x="9756438" y="3380788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7</a:t>
                </a:r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C2B8EF79-0B7C-4F85-A41E-D6AA54271A54}"/>
                  </a:ext>
                </a:extLst>
              </p:cNvPr>
              <p:cNvSpPr txBox="1"/>
              <p:nvPr/>
            </p:nvSpPr>
            <p:spPr>
              <a:xfrm>
                <a:off x="5216513" y="3388399"/>
                <a:ext cx="1455551" cy="3257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>
                    <a:latin typeface="Consolas" panose="020B0609020204030204" pitchFamily="49" charset="0"/>
                  </a:rPr>
                  <a:t>WALKLEFT</a:t>
                </a:r>
                <a:endParaRPr lang="pt-BR" sz="12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2F828294-8287-4553-B180-539BEE1FC82E}"/>
                  </a:ext>
                </a:extLst>
              </p:cNvPr>
              <p:cNvSpPr/>
              <p:nvPr/>
            </p:nvSpPr>
            <p:spPr>
              <a:xfrm>
                <a:off x="6756042" y="3802183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15</a:t>
                </a:r>
                <a:endParaRPr lang="pt-BR" sz="1100" dirty="0">
                  <a:latin typeface="+mj-lt"/>
                </a:endParaRPr>
              </a:p>
            </p:txBody>
          </p:sp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FB7E32DA-9050-4BD1-856C-47685F47B062}"/>
                  </a:ext>
                </a:extLst>
              </p:cNvPr>
              <p:cNvSpPr/>
              <p:nvPr/>
            </p:nvSpPr>
            <p:spPr>
              <a:xfrm>
                <a:off x="7184670" y="3805180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14</a:t>
                </a:r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1C2F57FE-0048-4448-9E9E-55ABC4ECCDCF}"/>
                  </a:ext>
                </a:extLst>
              </p:cNvPr>
              <p:cNvSpPr/>
              <p:nvPr/>
            </p:nvSpPr>
            <p:spPr>
              <a:xfrm>
                <a:off x="7613298" y="3805180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13</a:t>
                </a:r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1FAF1AC7-1E0A-4858-90BF-75FE340772CF}"/>
                  </a:ext>
                </a:extLst>
              </p:cNvPr>
              <p:cNvSpPr/>
              <p:nvPr/>
            </p:nvSpPr>
            <p:spPr>
              <a:xfrm>
                <a:off x="8041926" y="3805180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12</a:t>
                </a:r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69E70AA7-EDCC-4B04-AE22-0C207879C390}"/>
                  </a:ext>
                </a:extLst>
              </p:cNvPr>
              <p:cNvSpPr/>
              <p:nvPr/>
            </p:nvSpPr>
            <p:spPr>
              <a:xfrm>
                <a:off x="8470554" y="3805180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11</a:t>
                </a:r>
              </a:p>
            </p:txBody>
          </p:sp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2198F4CA-A61B-4B76-BBED-E7F8EBB8B88E}"/>
                  </a:ext>
                </a:extLst>
              </p:cNvPr>
              <p:cNvSpPr/>
              <p:nvPr/>
            </p:nvSpPr>
            <p:spPr>
              <a:xfrm>
                <a:off x="8899182" y="3805180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10</a:t>
                </a:r>
              </a:p>
            </p:txBody>
          </p:sp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62D89510-EF7C-43CE-8C0B-4182032137BB}"/>
                  </a:ext>
                </a:extLst>
              </p:cNvPr>
              <p:cNvSpPr/>
              <p:nvPr/>
            </p:nvSpPr>
            <p:spPr>
              <a:xfrm>
                <a:off x="9327810" y="3805180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9</a:t>
                </a:r>
              </a:p>
            </p:txBody>
          </p:sp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F706038D-18EA-47DD-BB82-BEA208C930B6}"/>
                  </a:ext>
                </a:extLst>
              </p:cNvPr>
              <p:cNvSpPr/>
              <p:nvPr/>
            </p:nvSpPr>
            <p:spPr>
              <a:xfrm>
                <a:off x="9756438" y="3805180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8</a:t>
                </a:r>
              </a:p>
            </p:txBody>
          </p: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A7E1B258-5887-41C4-9A43-A829F4080959}"/>
                  </a:ext>
                </a:extLst>
              </p:cNvPr>
              <p:cNvSpPr txBox="1"/>
              <p:nvPr/>
            </p:nvSpPr>
            <p:spPr>
              <a:xfrm>
                <a:off x="5216513" y="3811501"/>
                <a:ext cx="1455551" cy="3257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>
                    <a:latin typeface="Consolas" panose="020B0609020204030204" pitchFamily="49" charset="0"/>
                  </a:rPr>
                  <a:t>WALKRIGHT</a:t>
                </a:r>
                <a:endParaRPr lang="pt-BR" sz="12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0A6E6012-6C79-4DD7-932F-CEDBBAF36842}"/>
                  </a:ext>
                </a:extLst>
              </p:cNvPr>
              <p:cNvSpPr/>
              <p:nvPr/>
            </p:nvSpPr>
            <p:spPr>
              <a:xfrm>
                <a:off x="6756042" y="4225284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16</a:t>
                </a:r>
                <a:endParaRPr lang="pt-BR" sz="1100" dirty="0">
                  <a:latin typeface="+mj-lt"/>
                </a:endParaRPr>
              </a:p>
            </p:txBody>
          </p: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0698AB70-B055-484F-8B59-E0FDF70D19C4}"/>
                  </a:ext>
                </a:extLst>
              </p:cNvPr>
              <p:cNvSpPr/>
              <p:nvPr/>
            </p:nvSpPr>
            <p:spPr>
              <a:xfrm>
                <a:off x="7184670" y="422828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17</a:t>
                </a:r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AD6C1F7B-2992-43E6-BCD7-B8528A6608E0}"/>
                  </a:ext>
                </a:extLst>
              </p:cNvPr>
              <p:cNvSpPr/>
              <p:nvPr/>
            </p:nvSpPr>
            <p:spPr>
              <a:xfrm>
                <a:off x="7613298" y="422828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18</a:t>
                </a:r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78460CD3-8CF6-486E-B2BC-069F77BB7D91}"/>
                  </a:ext>
                </a:extLst>
              </p:cNvPr>
              <p:cNvSpPr/>
              <p:nvPr/>
            </p:nvSpPr>
            <p:spPr>
              <a:xfrm>
                <a:off x="8041926" y="422828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19</a:t>
                </a:r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5D02D679-56E1-48CF-9537-326A7681463F}"/>
                  </a:ext>
                </a:extLst>
              </p:cNvPr>
              <p:cNvSpPr/>
              <p:nvPr/>
            </p:nvSpPr>
            <p:spPr>
              <a:xfrm>
                <a:off x="8470554" y="422828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20</a:t>
                </a:r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57BBA6EE-670C-4FAE-A37F-6ED627E43C60}"/>
                  </a:ext>
                </a:extLst>
              </p:cNvPr>
              <p:cNvSpPr/>
              <p:nvPr/>
            </p:nvSpPr>
            <p:spPr>
              <a:xfrm>
                <a:off x="8899182" y="422828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21</a:t>
                </a:r>
              </a:p>
            </p:txBody>
          </p:sp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82E54416-7633-4338-BB77-0EFD316E562F}"/>
                  </a:ext>
                </a:extLst>
              </p:cNvPr>
              <p:cNvSpPr/>
              <p:nvPr/>
            </p:nvSpPr>
            <p:spPr>
              <a:xfrm>
                <a:off x="9327810" y="422828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22</a:t>
                </a:r>
              </a:p>
            </p:txBody>
          </p:sp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17C6E90D-BB07-4360-8266-584814863AFD}"/>
                  </a:ext>
                </a:extLst>
              </p:cNvPr>
              <p:cNvSpPr/>
              <p:nvPr/>
            </p:nvSpPr>
            <p:spPr>
              <a:xfrm>
                <a:off x="9756438" y="422828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23</a:t>
                </a:r>
              </a:p>
            </p:txBody>
          </p:sp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5E550E7-12DB-47AC-9494-4609013DC2B7}"/>
                  </a:ext>
                </a:extLst>
              </p:cNvPr>
              <p:cNvSpPr txBox="1"/>
              <p:nvPr/>
            </p:nvSpPr>
            <p:spPr>
              <a:xfrm>
                <a:off x="5216513" y="4234601"/>
                <a:ext cx="1455551" cy="3257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>
                    <a:latin typeface="Consolas" panose="020B0609020204030204" pitchFamily="49" charset="0"/>
                  </a:rPr>
                  <a:t>WALKUP</a:t>
                </a:r>
                <a:endParaRPr lang="pt-BR" sz="12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D07A6CB2-1FA5-49B0-9941-751F192DF4BE}"/>
                  </a:ext>
                </a:extLst>
              </p:cNvPr>
              <p:cNvSpPr/>
              <p:nvPr/>
            </p:nvSpPr>
            <p:spPr>
              <a:xfrm>
                <a:off x="6756042" y="4647374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24</a:t>
                </a:r>
                <a:endParaRPr lang="pt-BR" sz="1100" dirty="0">
                  <a:latin typeface="+mj-lt"/>
                </a:endParaRPr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9FA66FF1-A023-413A-98EE-F6B84AD8BF0C}"/>
                  </a:ext>
                </a:extLst>
              </p:cNvPr>
              <p:cNvSpPr/>
              <p:nvPr/>
            </p:nvSpPr>
            <p:spPr>
              <a:xfrm>
                <a:off x="7184670" y="465037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25</a:t>
                </a:r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2767A457-18E5-4C7D-94F7-FBE00BB58783}"/>
                  </a:ext>
                </a:extLst>
              </p:cNvPr>
              <p:cNvSpPr/>
              <p:nvPr/>
            </p:nvSpPr>
            <p:spPr>
              <a:xfrm>
                <a:off x="7613298" y="465037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26</a:t>
                </a:r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4FF60C37-0D16-4B81-BC24-679B8008DC34}"/>
                  </a:ext>
                </a:extLst>
              </p:cNvPr>
              <p:cNvSpPr/>
              <p:nvPr/>
            </p:nvSpPr>
            <p:spPr>
              <a:xfrm>
                <a:off x="8041926" y="465037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27</a:t>
                </a:r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D0E2F24A-CBDC-4753-985D-807D7AC8330E}"/>
                  </a:ext>
                </a:extLst>
              </p:cNvPr>
              <p:cNvSpPr/>
              <p:nvPr/>
            </p:nvSpPr>
            <p:spPr>
              <a:xfrm>
                <a:off x="8470554" y="465037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28</a:t>
                </a:r>
              </a:p>
            </p:txBody>
          </p:sp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604BAAA7-0D7D-4F8E-BA80-A9A70BC49E0F}"/>
                  </a:ext>
                </a:extLst>
              </p:cNvPr>
              <p:cNvSpPr/>
              <p:nvPr/>
            </p:nvSpPr>
            <p:spPr>
              <a:xfrm>
                <a:off x="8899182" y="465037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29</a:t>
                </a:r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276EE990-C6BE-418C-9644-1E151FAE6F1B}"/>
                  </a:ext>
                </a:extLst>
              </p:cNvPr>
              <p:cNvSpPr/>
              <p:nvPr/>
            </p:nvSpPr>
            <p:spPr>
              <a:xfrm>
                <a:off x="9327810" y="465037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30</a:t>
                </a:r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D2A309A8-1828-4093-BABF-B6A970C29C2A}"/>
                  </a:ext>
                </a:extLst>
              </p:cNvPr>
              <p:cNvSpPr/>
              <p:nvPr/>
            </p:nvSpPr>
            <p:spPr>
              <a:xfrm>
                <a:off x="9756438" y="465037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31</a:t>
                </a:r>
              </a:p>
            </p:txBody>
          </p:sp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746828AA-CE59-47D9-AC22-9E9187080834}"/>
                  </a:ext>
                </a:extLst>
              </p:cNvPr>
              <p:cNvSpPr txBox="1"/>
              <p:nvPr/>
            </p:nvSpPr>
            <p:spPr>
              <a:xfrm>
                <a:off x="5216513" y="4656692"/>
                <a:ext cx="1455551" cy="3257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>
                    <a:latin typeface="Consolas" panose="020B0609020204030204" pitchFamily="49" charset="0"/>
                  </a:rPr>
                  <a:t>WALKDOWN</a:t>
                </a:r>
                <a:endParaRPr lang="pt-BR" sz="12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7FE20604-5F06-4598-8325-12BD6E3839F4}"/>
                  </a:ext>
                </a:extLst>
              </p:cNvPr>
              <p:cNvSpPr/>
              <p:nvPr/>
            </p:nvSpPr>
            <p:spPr>
              <a:xfrm>
                <a:off x="6756042" y="5066835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32</a:t>
                </a:r>
                <a:endParaRPr lang="pt-BR" sz="1100" dirty="0">
                  <a:latin typeface="+mj-lt"/>
                </a:endParaRPr>
              </a:p>
            </p:txBody>
          </p:sp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D124692D-746C-49B0-9E47-5E4A8FBF215F}"/>
                  </a:ext>
                </a:extLst>
              </p:cNvPr>
              <p:cNvSpPr txBox="1"/>
              <p:nvPr/>
            </p:nvSpPr>
            <p:spPr>
              <a:xfrm>
                <a:off x="5216513" y="5076153"/>
                <a:ext cx="1455551" cy="3257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>
                    <a:latin typeface="Consolas" panose="020B0609020204030204" pitchFamily="49" charset="0"/>
                  </a:rPr>
                  <a:t>STILL</a:t>
                </a:r>
                <a:endParaRPr lang="pt-BR" sz="12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554E18B0-2CE3-485F-8851-3105DC9C127B}"/>
                  </a:ext>
                </a:extLst>
              </p:cNvPr>
              <p:cNvSpPr txBox="1"/>
              <p:nvPr/>
            </p:nvSpPr>
            <p:spPr>
              <a:xfrm>
                <a:off x="10272463" y="3388399"/>
                <a:ext cx="432049" cy="3257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>
                    <a:latin typeface="Consolas" panose="020B0609020204030204" pitchFamily="49" charset="0"/>
                  </a:rPr>
                  <a:t>8</a:t>
                </a:r>
              </a:p>
            </p:txBody>
          </p:sp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37916D0A-003D-4FBB-A642-B41B7B59E2EC}"/>
                  </a:ext>
                </a:extLst>
              </p:cNvPr>
              <p:cNvSpPr txBox="1"/>
              <p:nvPr/>
            </p:nvSpPr>
            <p:spPr>
              <a:xfrm>
                <a:off x="10272463" y="3811501"/>
                <a:ext cx="432049" cy="3257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>
                    <a:latin typeface="Consolas" panose="020B0609020204030204" pitchFamily="49" charset="0"/>
                  </a:rPr>
                  <a:t>8</a:t>
                </a:r>
              </a:p>
            </p:txBody>
          </p:sp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325A8EB7-33D3-4EAD-BBB9-15D0D7A10F54}"/>
                  </a:ext>
                </a:extLst>
              </p:cNvPr>
              <p:cNvSpPr txBox="1"/>
              <p:nvPr/>
            </p:nvSpPr>
            <p:spPr>
              <a:xfrm>
                <a:off x="10272463" y="4234601"/>
                <a:ext cx="432049" cy="3257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>
                    <a:latin typeface="Consolas" panose="020B0609020204030204" pitchFamily="49" charset="0"/>
                  </a:rPr>
                  <a:t>8</a:t>
                </a:r>
              </a:p>
            </p:txBody>
          </p:sp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28DE9249-2F11-4373-A7BE-A6393A86DFFD}"/>
                  </a:ext>
                </a:extLst>
              </p:cNvPr>
              <p:cNvSpPr txBox="1"/>
              <p:nvPr/>
            </p:nvSpPr>
            <p:spPr>
              <a:xfrm>
                <a:off x="10272463" y="4656692"/>
                <a:ext cx="432049" cy="3257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>
                    <a:latin typeface="Consolas" panose="020B0609020204030204" pitchFamily="49" charset="0"/>
                  </a:rPr>
                  <a:t>8</a:t>
                </a:r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4616F48E-8370-43B7-A4DC-2B5227F63B48}"/>
                  </a:ext>
                </a:extLst>
              </p:cNvPr>
              <p:cNvSpPr txBox="1"/>
              <p:nvPr/>
            </p:nvSpPr>
            <p:spPr>
              <a:xfrm>
                <a:off x="10272463" y="5076153"/>
                <a:ext cx="432049" cy="3257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>
                    <a:latin typeface="Consolas" panose="020B0609020204030204" pitchFamily="49" charset="0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75840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67408" y="1451644"/>
            <a:ext cx="9289032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Animation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id)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&amp; [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[id];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// se é uma nova sequência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aponta para nova sequência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seq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reinicia a sequência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iniFrame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endFrame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- 1;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se o frame atual está fora da sequência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	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(frame &gt;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endFrame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     frame = 0;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Sequências 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AAB117E-A739-4087-8417-13DCA6FC7FCA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59D3967E-D046-449B-96A6-0C5D155A9BF7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61D4D5E-6BBB-4A2B-9C05-0C14981A909B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011EEA3-54FD-4BD7-88B4-6AC5AA9124DF}"/>
              </a:ext>
            </a:extLst>
          </p:cNvPr>
          <p:cNvGrpSpPr/>
          <p:nvPr/>
        </p:nvGrpSpPr>
        <p:grpSpPr>
          <a:xfrm>
            <a:off x="6023992" y="2420888"/>
            <a:ext cx="4407879" cy="1889669"/>
            <a:chOff x="4625362" y="3927103"/>
            <a:chExt cx="5487999" cy="2352721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B946D84-0F49-46F6-84EE-076AA9CF78C0}"/>
                </a:ext>
              </a:extLst>
            </p:cNvPr>
            <p:cNvSpPr txBox="1"/>
            <p:nvPr/>
          </p:nvSpPr>
          <p:spPr>
            <a:xfrm>
              <a:off x="6240016" y="3933056"/>
              <a:ext cx="341682" cy="325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solidFill>
                    <a:schemeClr val="bg1">
                      <a:lumMod val="85000"/>
                    </a:schemeClr>
                  </a:solidFill>
                </a:rPr>
                <a:t>0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06188F3-D94B-4840-8CC2-16CE0E60F8C4}"/>
                </a:ext>
              </a:extLst>
            </p:cNvPr>
            <p:cNvSpPr txBox="1"/>
            <p:nvPr/>
          </p:nvSpPr>
          <p:spPr>
            <a:xfrm>
              <a:off x="6667482" y="3927103"/>
              <a:ext cx="341682" cy="325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D919031-5213-47D1-BAEB-A07FEE9DF605}"/>
                </a:ext>
              </a:extLst>
            </p:cNvPr>
            <p:cNvSpPr txBox="1"/>
            <p:nvPr/>
          </p:nvSpPr>
          <p:spPr>
            <a:xfrm>
              <a:off x="7094948" y="3934074"/>
              <a:ext cx="341682" cy="325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98EDC01-C54B-4881-84E3-88A0089C2D18}"/>
                </a:ext>
              </a:extLst>
            </p:cNvPr>
            <p:cNvSpPr txBox="1"/>
            <p:nvPr/>
          </p:nvSpPr>
          <p:spPr>
            <a:xfrm>
              <a:off x="7507554" y="3927103"/>
              <a:ext cx="341682" cy="325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614DD9C-91B3-438F-97E7-764B6CC095E6}"/>
                </a:ext>
              </a:extLst>
            </p:cNvPr>
            <p:cNvSpPr txBox="1"/>
            <p:nvPr/>
          </p:nvSpPr>
          <p:spPr>
            <a:xfrm>
              <a:off x="7935020" y="3933056"/>
              <a:ext cx="341682" cy="325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solidFill>
                    <a:schemeClr val="bg1">
                      <a:lumMod val="85000"/>
                    </a:schemeClr>
                  </a:solidFill>
                </a:rPr>
                <a:t>4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9E81DF5-28D8-45B8-92A2-760B0D9A91FD}"/>
                </a:ext>
              </a:extLst>
            </p:cNvPr>
            <p:cNvSpPr txBox="1"/>
            <p:nvPr/>
          </p:nvSpPr>
          <p:spPr>
            <a:xfrm>
              <a:off x="8356257" y="3934073"/>
              <a:ext cx="341682" cy="325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solidFill>
                    <a:schemeClr val="bg1">
                      <a:lumMod val="85000"/>
                    </a:schemeClr>
                  </a:solidFill>
                </a:rPr>
                <a:t>5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F9779E3-63DA-4C6F-85FA-35897DC82FAC}"/>
                </a:ext>
              </a:extLst>
            </p:cNvPr>
            <p:cNvSpPr txBox="1"/>
            <p:nvPr/>
          </p:nvSpPr>
          <p:spPr>
            <a:xfrm>
              <a:off x="8789952" y="3932733"/>
              <a:ext cx="341682" cy="325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solidFill>
                    <a:schemeClr val="bg1">
                      <a:lumMod val="85000"/>
                    </a:schemeClr>
                  </a:solidFill>
                </a:rPr>
                <a:t>6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B0E4DD4-1FA9-4409-AB2C-C5F715DC1F12}"/>
                </a:ext>
              </a:extLst>
            </p:cNvPr>
            <p:cNvSpPr txBox="1"/>
            <p:nvPr/>
          </p:nvSpPr>
          <p:spPr>
            <a:xfrm>
              <a:off x="9217418" y="3934273"/>
              <a:ext cx="341682" cy="325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solidFill>
                    <a:schemeClr val="bg1">
                      <a:lumMod val="85000"/>
                    </a:schemeClr>
                  </a:solidFill>
                </a:rPr>
                <a:t>7</a:t>
              </a:r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A7AD0330-36D1-4294-AADE-F12D9803D3A0}"/>
                </a:ext>
              </a:extLst>
            </p:cNvPr>
            <p:cNvGrpSpPr/>
            <p:nvPr/>
          </p:nvGrpSpPr>
          <p:grpSpPr>
            <a:xfrm>
              <a:off x="4625362" y="4234880"/>
              <a:ext cx="5487999" cy="2044944"/>
              <a:chOff x="5216513" y="3379081"/>
              <a:chExt cx="5487999" cy="2044944"/>
            </a:xfrm>
          </p:grpSpPr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21AE839-B680-46F9-95C6-D97FD45801BF}"/>
                  </a:ext>
                </a:extLst>
              </p:cNvPr>
              <p:cNvSpPr txBox="1"/>
              <p:nvPr/>
            </p:nvSpPr>
            <p:spPr>
              <a:xfrm>
                <a:off x="6756044" y="3816159"/>
                <a:ext cx="3429024" cy="3257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pt-BR" sz="1100" dirty="0"/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E27C42F-4ADB-4DEE-A616-88CF890A464D}"/>
                  </a:ext>
                </a:extLst>
              </p:cNvPr>
              <p:cNvSpPr txBox="1"/>
              <p:nvPr/>
            </p:nvSpPr>
            <p:spPr>
              <a:xfrm>
                <a:off x="6756044" y="4234667"/>
                <a:ext cx="3429024" cy="3257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pt-BR" sz="1100" dirty="0"/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FC18BD4-B3C5-4F06-8D81-F2F4DA85B983}"/>
                  </a:ext>
                </a:extLst>
              </p:cNvPr>
              <p:cNvSpPr txBox="1"/>
              <p:nvPr/>
            </p:nvSpPr>
            <p:spPr>
              <a:xfrm>
                <a:off x="6756044" y="4666010"/>
                <a:ext cx="3429024" cy="3257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pt-BR" sz="1100" dirty="0"/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2CDA5BDA-6F8E-4539-989A-D4810E32E84F}"/>
                  </a:ext>
                </a:extLst>
              </p:cNvPr>
              <p:cNvSpPr txBox="1"/>
              <p:nvPr/>
            </p:nvSpPr>
            <p:spPr>
              <a:xfrm>
                <a:off x="6756041" y="5085103"/>
                <a:ext cx="428628" cy="3257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pt-BR" sz="1100" dirty="0"/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E4FA644-5A73-4FE3-9A52-6B9C45698547}"/>
                  </a:ext>
                </a:extLst>
              </p:cNvPr>
              <p:cNvSpPr txBox="1"/>
              <p:nvPr/>
            </p:nvSpPr>
            <p:spPr>
              <a:xfrm>
                <a:off x="6756044" y="3388399"/>
                <a:ext cx="3429024" cy="3257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pt-BR" sz="1100" dirty="0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34E0C011-4E46-484C-B671-307E47AE6514}"/>
                  </a:ext>
                </a:extLst>
              </p:cNvPr>
              <p:cNvSpPr/>
              <p:nvPr/>
            </p:nvSpPr>
            <p:spPr>
              <a:xfrm>
                <a:off x="6756042" y="337908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0</a:t>
                </a:r>
                <a:endParaRPr lang="pt-BR" sz="1100" dirty="0">
                  <a:latin typeface="+mj-lt"/>
                </a:endParaRPr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37854848-3868-4606-986A-B75111CE4AC6}"/>
                  </a:ext>
                </a:extLst>
              </p:cNvPr>
              <p:cNvSpPr/>
              <p:nvPr/>
            </p:nvSpPr>
            <p:spPr>
              <a:xfrm>
                <a:off x="7184670" y="3382078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</a:t>
                </a:r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CFEB3C9D-5D95-4814-AD5A-3370842D680C}"/>
                  </a:ext>
                </a:extLst>
              </p:cNvPr>
              <p:cNvSpPr/>
              <p:nvPr/>
            </p:nvSpPr>
            <p:spPr>
              <a:xfrm>
                <a:off x="7613298" y="3382078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2</a:t>
                </a:r>
              </a:p>
            </p:txBody>
          </p:sp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C285BB4D-F2F8-4F86-980F-822FC8508D27}"/>
                  </a:ext>
                </a:extLst>
              </p:cNvPr>
              <p:cNvSpPr/>
              <p:nvPr/>
            </p:nvSpPr>
            <p:spPr>
              <a:xfrm>
                <a:off x="8041926" y="3382078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3</a:t>
                </a:r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FE108961-D7B4-444B-AD40-726B14BB2ABE}"/>
                  </a:ext>
                </a:extLst>
              </p:cNvPr>
              <p:cNvSpPr/>
              <p:nvPr/>
            </p:nvSpPr>
            <p:spPr>
              <a:xfrm>
                <a:off x="8470554" y="3382078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4</a:t>
                </a:r>
              </a:p>
            </p:txBody>
          </p: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79E42E8E-EB3F-4272-B103-5EC37D184554}"/>
                  </a:ext>
                </a:extLst>
              </p:cNvPr>
              <p:cNvSpPr/>
              <p:nvPr/>
            </p:nvSpPr>
            <p:spPr>
              <a:xfrm>
                <a:off x="8899182" y="3380788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5</a:t>
                </a:r>
              </a:p>
            </p:txBody>
          </p:sp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55B0F0BC-A866-4BF8-9D4F-16E37826749D}"/>
                  </a:ext>
                </a:extLst>
              </p:cNvPr>
              <p:cNvSpPr/>
              <p:nvPr/>
            </p:nvSpPr>
            <p:spPr>
              <a:xfrm>
                <a:off x="9327810" y="3380788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6</a:t>
                </a:r>
              </a:p>
            </p:txBody>
          </p:sp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91662514-B7E4-410F-B738-F01AA302DD52}"/>
                  </a:ext>
                </a:extLst>
              </p:cNvPr>
              <p:cNvSpPr/>
              <p:nvPr/>
            </p:nvSpPr>
            <p:spPr>
              <a:xfrm>
                <a:off x="9756438" y="3380788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7</a:t>
                </a:r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1271ADF7-4D37-4A19-9933-B24BF39887EA}"/>
                  </a:ext>
                </a:extLst>
              </p:cNvPr>
              <p:cNvSpPr txBox="1"/>
              <p:nvPr/>
            </p:nvSpPr>
            <p:spPr>
              <a:xfrm>
                <a:off x="5216513" y="3388399"/>
                <a:ext cx="1455551" cy="3257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>
                    <a:latin typeface="Consolas" panose="020B0609020204030204" pitchFamily="49" charset="0"/>
                  </a:rPr>
                  <a:t>WALKLEFT</a:t>
                </a:r>
                <a:endParaRPr lang="pt-BR" sz="12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58B88A89-18A6-4E01-8AC1-C32812F6EEDB}"/>
                  </a:ext>
                </a:extLst>
              </p:cNvPr>
              <p:cNvSpPr/>
              <p:nvPr/>
            </p:nvSpPr>
            <p:spPr>
              <a:xfrm>
                <a:off x="6756042" y="3802183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15</a:t>
                </a:r>
                <a:endParaRPr lang="pt-BR" sz="1100" dirty="0">
                  <a:latin typeface="+mj-lt"/>
                </a:endParaRPr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89BD0E4F-5BC0-4D89-8C1A-B65343CACBF4}"/>
                  </a:ext>
                </a:extLst>
              </p:cNvPr>
              <p:cNvSpPr/>
              <p:nvPr/>
            </p:nvSpPr>
            <p:spPr>
              <a:xfrm>
                <a:off x="7184670" y="3805180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14</a:t>
                </a:r>
              </a:p>
            </p:txBody>
          </p:sp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A6A343EA-275C-408A-BCEE-F6511D593E53}"/>
                  </a:ext>
                </a:extLst>
              </p:cNvPr>
              <p:cNvSpPr/>
              <p:nvPr/>
            </p:nvSpPr>
            <p:spPr>
              <a:xfrm>
                <a:off x="7613298" y="3805180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13</a:t>
                </a:r>
              </a:p>
            </p:txBody>
          </p:sp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9822DF17-DC74-4B89-AC48-9FE9F7419203}"/>
                  </a:ext>
                </a:extLst>
              </p:cNvPr>
              <p:cNvSpPr/>
              <p:nvPr/>
            </p:nvSpPr>
            <p:spPr>
              <a:xfrm>
                <a:off x="8041926" y="3805180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12</a:t>
                </a:r>
              </a:p>
            </p:txBody>
          </p:sp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86A6F643-FA42-4928-A2B4-B62786284F00}"/>
                  </a:ext>
                </a:extLst>
              </p:cNvPr>
              <p:cNvSpPr/>
              <p:nvPr/>
            </p:nvSpPr>
            <p:spPr>
              <a:xfrm>
                <a:off x="8470554" y="3805180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11</a:t>
                </a:r>
              </a:p>
            </p:txBody>
          </p:sp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A9D09F8F-89E2-44AE-B169-24F293B1C054}"/>
                  </a:ext>
                </a:extLst>
              </p:cNvPr>
              <p:cNvSpPr/>
              <p:nvPr/>
            </p:nvSpPr>
            <p:spPr>
              <a:xfrm>
                <a:off x="8899182" y="3805180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10</a:t>
                </a:r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A0EBA801-ACBA-4279-B91D-553D0B912C54}"/>
                  </a:ext>
                </a:extLst>
              </p:cNvPr>
              <p:cNvSpPr/>
              <p:nvPr/>
            </p:nvSpPr>
            <p:spPr>
              <a:xfrm>
                <a:off x="9327810" y="3805180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9</a:t>
                </a:r>
              </a:p>
            </p:txBody>
          </p: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B426034A-7D88-49D6-ABB6-8FFE3F6F7655}"/>
                  </a:ext>
                </a:extLst>
              </p:cNvPr>
              <p:cNvSpPr/>
              <p:nvPr/>
            </p:nvSpPr>
            <p:spPr>
              <a:xfrm>
                <a:off x="9756438" y="3805180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8</a:t>
                </a:r>
              </a:p>
            </p:txBody>
          </p: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A5DB2915-DD2F-4A05-AE41-6573E6535159}"/>
                  </a:ext>
                </a:extLst>
              </p:cNvPr>
              <p:cNvSpPr txBox="1"/>
              <p:nvPr/>
            </p:nvSpPr>
            <p:spPr>
              <a:xfrm>
                <a:off x="5216513" y="3811501"/>
                <a:ext cx="1455551" cy="3257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>
                    <a:latin typeface="Consolas" panose="020B0609020204030204" pitchFamily="49" charset="0"/>
                  </a:rPr>
                  <a:t>WALKRIGHT</a:t>
                </a:r>
                <a:endParaRPr lang="pt-BR" sz="12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9AEADB4F-6997-4BFE-85D0-D7608B3A595B}"/>
                  </a:ext>
                </a:extLst>
              </p:cNvPr>
              <p:cNvSpPr/>
              <p:nvPr/>
            </p:nvSpPr>
            <p:spPr>
              <a:xfrm>
                <a:off x="6756042" y="4225284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16</a:t>
                </a:r>
                <a:endParaRPr lang="pt-BR" sz="1100" dirty="0">
                  <a:latin typeface="+mj-lt"/>
                </a:endParaRPr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E48026E0-1B15-48DB-AFF7-B9454D003AC5}"/>
                  </a:ext>
                </a:extLst>
              </p:cNvPr>
              <p:cNvSpPr/>
              <p:nvPr/>
            </p:nvSpPr>
            <p:spPr>
              <a:xfrm>
                <a:off x="7184670" y="422828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17</a:t>
                </a:r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252EB10B-3DA7-4322-AE66-08CE19C52AD9}"/>
                  </a:ext>
                </a:extLst>
              </p:cNvPr>
              <p:cNvSpPr/>
              <p:nvPr/>
            </p:nvSpPr>
            <p:spPr>
              <a:xfrm>
                <a:off x="7613298" y="422828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18</a:t>
                </a:r>
              </a:p>
            </p:txBody>
          </p:sp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20F0AA2E-D4A3-43CB-96F1-F1FAC0CC6A7F}"/>
                  </a:ext>
                </a:extLst>
              </p:cNvPr>
              <p:cNvSpPr/>
              <p:nvPr/>
            </p:nvSpPr>
            <p:spPr>
              <a:xfrm>
                <a:off x="8041926" y="422828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19</a:t>
                </a:r>
              </a:p>
            </p:txBody>
          </p:sp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D71C2C78-AB6F-40AC-BA8E-8B8E45D19E4D}"/>
                  </a:ext>
                </a:extLst>
              </p:cNvPr>
              <p:cNvSpPr/>
              <p:nvPr/>
            </p:nvSpPr>
            <p:spPr>
              <a:xfrm>
                <a:off x="8470554" y="422828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20</a:t>
                </a: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0CFF4E32-E905-437A-A75E-F774A9BFD702}"/>
                  </a:ext>
                </a:extLst>
              </p:cNvPr>
              <p:cNvSpPr/>
              <p:nvPr/>
            </p:nvSpPr>
            <p:spPr>
              <a:xfrm>
                <a:off x="8899182" y="422828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21</a:t>
                </a:r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C88A16F2-D9A0-4D99-B105-FF1D664A4C52}"/>
                  </a:ext>
                </a:extLst>
              </p:cNvPr>
              <p:cNvSpPr/>
              <p:nvPr/>
            </p:nvSpPr>
            <p:spPr>
              <a:xfrm>
                <a:off x="9327810" y="422828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22</a:t>
                </a:r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FD2D7278-7AC5-466B-820E-B37CF6137D3D}"/>
                  </a:ext>
                </a:extLst>
              </p:cNvPr>
              <p:cNvSpPr/>
              <p:nvPr/>
            </p:nvSpPr>
            <p:spPr>
              <a:xfrm>
                <a:off x="9756438" y="422828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23</a:t>
                </a:r>
              </a:p>
            </p:txBody>
          </p:sp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C48A82F4-BA5A-41F8-90DA-E98E0D32C857}"/>
                  </a:ext>
                </a:extLst>
              </p:cNvPr>
              <p:cNvSpPr txBox="1"/>
              <p:nvPr/>
            </p:nvSpPr>
            <p:spPr>
              <a:xfrm>
                <a:off x="5216513" y="4234601"/>
                <a:ext cx="1455551" cy="3257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>
                    <a:latin typeface="Consolas" panose="020B0609020204030204" pitchFamily="49" charset="0"/>
                  </a:rPr>
                  <a:t>WALKUP</a:t>
                </a:r>
                <a:endParaRPr lang="pt-BR" sz="12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4343BAD0-3B98-42E6-9B81-32CD4E4403C0}"/>
                  </a:ext>
                </a:extLst>
              </p:cNvPr>
              <p:cNvSpPr/>
              <p:nvPr/>
            </p:nvSpPr>
            <p:spPr>
              <a:xfrm>
                <a:off x="6756042" y="4647374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24</a:t>
                </a:r>
                <a:endParaRPr lang="pt-BR" sz="1100" dirty="0">
                  <a:latin typeface="+mj-lt"/>
                </a:endParaRPr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246F0749-F259-4855-A1B4-BCED8CA7624C}"/>
                  </a:ext>
                </a:extLst>
              </p:cNvPr>
              <p:cNvSpPr/>
              <p:nvPr/>
            </p:nvSpPr>
            <p:spPr>
              <a:xfrm>
                <a:off x="7184670" y="465037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25</a:t>
                </a:r>
              </a:p>
            </p:txBody>
          </p:sp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2903A886-7743-441F-9741-8E628B826B1A}"/>
                  </a:ext>
                </a:extLst>
              </p:cNvPr>
              <p:cNvSpPr/>
              <p:nvPr/>
            </p:nvSpPr>
            <p:spPr>
              <a:xfrm>
                <a:off x="7613298" y="465037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26</a:t>
                </a:r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890FB67-797E-4FF8-8465-99A25F1552D5}"/>
                  </a:ext>
                </a:extLst>
              </p:cNvPr>
              <p:cNvSpPr/>
              <p:nvPr/>
            </p:nvSpPr>
            <p:spPr>
              <a:xfrm>
                <a:off x="8041926" y="465037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27</a:t>
                </a:r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4B6535ED-DDAF-42DC-8A97-8574A98926D7}"/>
                  </a:ext>
                </a:extLst>
              </p:cNvPr>
              <p:cNvSpPr/>
              <p:nvPr/>
            </p:nvSpPr>
            <p:spPr>
              <a:xfrm>
                <a:off x="8470554" y="465037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28</a:t>
                </a:r>
              </a:p>
            </p:txBody>
          </p:sp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F7716878-75F3-460C-B525-3618C117883D}"/>
                  </a:ext>
                </a:extLst>
              </p:cNvPr>
              <p:cNvSpPr/>
              <p:nvPr/>
            </p:nvSpPr>
            <p:spPr>
              <a:xfrm>
                <a:off x="8899182" y="465037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29</a:t>
                </a:r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1F711CC0-2947-4604-8BAB-6636C905D2F0}"/>
                  </a:ext>
                </a:extLst>
              </p:cNvPr>
              <p:cNvSpPr/>
              <p:nvPr/>
            </p:nvSpPr>
            <p:spPr>
              <a:xfrm>
                <a:off x="9327810" y="465037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30</a:t>
                </a:r>
              </a:p>
            </p:txBody>
          </p:sp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33518CFA-C47E-475B-A18E-E35199D78538}"/>
                  </a:ext>
                </a:extLst>
              </p:cNvPr>
              <p:cNvSpPr/>
              <p:nvPr/>
            </p:nvSpPr>
            <p:spPr>
              <a:xfrm>
                <a:off x="9756438" y="4650371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31</a:t>
                </a:r>
              </a:p>
            </p:txBody>
          </p:sp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6DB44230-0262-4639-9A9C-946D3F71234E}"/>
                  </a:ext>
                </a:extLst>
              </p:cNvPr>
              <p:cNvSpPr txBox="1"/>
              <p:nvPr/>
            </p:nvSpPr>
            <p:spPr>
              <a:xfrm>
                <a:off x="5216513" y="4656692"/>
                <a:ext cx="1455551" cy="3257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>
                    <a:latin typeface="Consolas" panose="020B0609020204030204" pitchFamily="49" charset="0"/>
                  </a:rPr>
                  <a:t>WALKDOWN</a:t>
                </a:r>
                <a:endParaRPr lang="pt-BR" sz="12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8064352F-0612-4E2D-ACFE-AD41DAB11CBA}"/>
                  </a:ext>
                </a:extLst>
              </p:cNvPr>
              <p:cNvSpPr/>
              <p:nvPr/>
            </p:nvSpPr>
            <p:spPr>
              <a:xfrm>
                <a:off x="6756042" y="5066835"/>
                <a:ext cx="4286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32</a:t>
                </a:r>
                <a:endParaRPr lang="pt-BR" sz="1100" dirty="0">
                  <a:latin typeface="+mj-lt"/>
                </a:endParaRPr>
              </a:p>
            </p:txBody>
          </p:sp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3E12177E-BA66-4349-8BF9-AF93D05AEBF7}"/>
                  </a:ext>
                </a:extLst>
              </p:cNvPr>
              <p:cNvSpPr txBox="1"/>
              <p:nvPr/>
            </p:nvSpPr>
            <p:spPr>
              <a:xfrm>
                <a:off x="5216513" y="5076153"/>
                <a:ext cx="1455551" cy="3257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>
                    <a:latin typeface="Consolas" panose="020B0609020204030204" pitchFamily="49" charset="0"/>
                  </a:rPr>
                  <a:t>STILL</a:t>
                </a:r>
                <a:endParaRPr lang="pt-BR" sz="12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38A7AAC7-FBC6-4303-8FE1-EC2673EE6AEC}"/>
                  </a:ext>
                </a:extLst>
              </p:cNvPr>
              <p:cNvSpPr txBox="1"/>
              <p:nvPr/>
            </p:nvSpPr>
            <p:spPr>
              <a:xfrm>
                <a:off x="10272463" y="3388399"/>
                <a:ext cx="432049" cy="3257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>
                    <a:latin typeface="Consolas" panose="020B0609020204030204" pitchFamily="49" charset="0"/>
                  </a:rPr>
                  <a:t>8</a:t>
                </a:r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973BCD4B-8AC8-48BE-9E4B-3D279DD78C79}"/>
                  </a:ext>
                </a:extLst>
              </p:cNvPr>
              <p:cNvSpPr txBox="1"/>
              <p:nvPr/>
            </p:nvSpPr>
            <p:spPr>
              <a:xfrm>
                <a:off x="10272463" y="3811501"/>
                <a:ext cx="432049" cy="3257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>
                    <a:latin typeface="Consolas" panose="020B0609020204030204" pitchFamily="49" charset="0"/>
                  </a:rPr>
                  <a:t>8</a:t>
                </a:r>
              </a:p>
            </p:txBody>
          </p:sp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3E7A5B9A-C72A-455D-8AE9-4D5CFBF35EEA}"/>
                  </a:ext>
                </a:extLst>
              </p:cNvPr>
              <p:cNvSpPr txBox="1"/>
              <p:nvPr/>
            </p:nvSpPr>
            <p:spPr>
              <a:xfrm>
                <a:off x="10272463" y="4234601"/>
                <a:ext cx="432049" cy="3257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>
                    <a:latin typeface="Consolas" panose="020B0609020204030204" pitchFamily="49" charset="0"/>
                  </a:rPr>
                  <a:t>8</a:t>
                </a:r>
              </a:p>
            </p:txBody>
          </p:sp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3F4F6596-B23B-4EC2-B1D7-935212417B6C}"/>
                  </a:ext>
                </a:extLst>
              </p:cNvPr>
              <p:cNvSpPr txBox="1"/>
              <p:nvPr/>
            </p:nvSpPr>
            <p:spPr>
              <a:xfrm>
                <a:off x="10272463" y="4656692"/>
                <a:ext cx="432049" cy="3257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>
                    <a:latin typeface="Consolas" panose="020B0609020204030204" pitchFamily="49" charset="0"/>
                  </a:rPr>
                  <a:t>8</a:t>
                </a:r>
              </a:p>
            </p:txBody>
          </p:sp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A5D5D615-5DFC-48F8-9027-6A0446F2B576}"/>
                  </a:ext>
                </a:extLst>
              </p:cNvPr>
              <p:cNvSpPr txBox="1"/>
              <p:nvPr/>
            </p:nvSpPr>
            <p:spPr>
              <a:xfrm>
                <a:off x="10272463" y="5076153"/>
                <a:ext cx="432049" cy="3257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>
                    <a:latin typeface="Consolas" panose="020B0609020204030204" pitchFamily="49" charset="0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717844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72008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sistema de animação</a:t>
            </a:r>
            <a:r>
              <a:rPr lang="pt-BR" dirty="0"/>
              <a:t> pode ser usado com:</a:t>
            </a:r>
          </a:p>
          <a:p>
            <a:pPr lvl="1"/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Efeitos</a:t>
            </a:r>
            <a:r>
              <a:rPr lang="pt-BR" dirty="0"/>
              <a:t>: explosão, sirene, etc.</a:t>
            </a:r>
          </a:p>
          <a:p>
            <a:pPr lvl="1"/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Interface</a:t>
            </a:r>
            <a:r>
              <a:rPr lang="pt-BR" dirty="0"/>
              <a:t>: barra de progresso, destaque de elementos, etc.</a:t>
            </a:r>
          </a:p>
          <a:p>
            <a:pPr lvl="1"/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Personagens</a:t>
            </a:r>
            <a:r>
              <a:rPr lang="pt-BR" dirty="0"/>
              <a:t>: movimentação, estado, etc.</a:t>
            </a:r>
          </a:p>
          <a:p>
            <a:endParaRPr lang="pt-BR" dirty="0"/>
          </a:p>
          <a:p>
            <a:r>
              <a:rPr lang="pt-BR" dirty="0"/>
              <a:t>Um sistema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animação de personagens </a:t>
            </a:r>
            <a:r>
              <a:rPr lang="pt-BR" dirty="0"/>
              <a:t>precisa:</a:t>
            </a:r>
          </a:p>
          <a:p>
            <a:pPr lvl="1"/>
            <a:r>
              <a:rPr lang="pt-BR" dirty="0"/>
              <a:t>Armazenar sequências de quadros</a:t>
            </a:r>
          </a:p>
          <a:p>
            <a:pPr lvl="1"/>
            <a:r>
              <a:rPr lang="pt-BR" dirty="0"/>
              <a:t>Associar o estado do personagem às sequências</a:t>
            </a:r>
          </a:p>
          <a:p>
            <a:pPr lvl="1"/>
            <a:r>
              <a:rPr lang="pt-BR" dirty="0"/>
              <a:t>Desenhar quadros da sequência selecionada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6002</TotalTime>
  <Words>777</Words>
  <Application>Microsoft Office PowerPoint</Application>
  <PresentationFormat>Widescreen</PresentationFormat>
  <Paragraphs>288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Calibri</vt:lpstr>
      <vt:lpstr>Consolas</vt:lpstr>
      <vt:lpstr>Lucida Sans Unicode</vt:lpstr>
      <vt:lpstr>Verdana</vt:lpstr>
      <vt:lpstr>Wingdings 2</vt:lpstr>
      <vt:lpstr>Wingdings 3</vt:lpstr>
      <vt:lpstr>Concurso</vt:lpstr>
      <vt:lpstr>Animação de Personagens</vt:lpstr>
      <vt:lpstr>Introdução</vt:lpstr>
      <vt:lpstr>Introdução</vt:lpstr>
      <vt:lpstr>Sistema de Animação</vt:lpstr>
      <vt:lpstr>Sistema de Animação</vt:lpstr>
      <vt:lpstr>Adicionando Sequências </vt:lpstr>
      <vt:lpstr>Selecionando Sequências 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Animação;Personagem</cp:keywords>
  <cp:lastModifiedBy>Judson Santiago</cp:lastModifiedBy>
  <cp:revision>627</cp:revision>
  <dcterms:created xsi:type="dcterms:W3CDTF">2009-02-25T19:16:57Z</dcterms:created>
  <dcterms:modified xsi:type="dcterms:W3CDTF">2021-09-02T04:12:00Z</dcterms:modified>
</cp:coreProperties>
</file>