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326" r:id="rId3"/>
    <p:sldId id="332" r:id="rId4"/>
    <p:sldId id="333" r:id="rId5"/>
    <p:sldId id="334" r:id="rId6"/>
    <p:sldId id="340" r:id="rId7"/>
    <p:sldId id="327" r:id="rId8"/>
    <p:sldId id="335" r:id="rId9"/>
    <p:sldId id="341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13CBE-A65F-47BA-AB82-B03953A3BBCF}" v="19" dt="2021-09-09T00:23:22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651" autoAdjust="0"/>
  </p:normalViewPr>
  <p:slideViewPr>
    <p:cSldViewPr>
      <p:cViewPr varScale="1">
        <p:scale>
          <a:sx n="159" d="100"/>
          <a:sy n="159" d="100"/>
        </p:scale>
        <p:origin x="332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FAA4E79-6910-4B1D-87A7-B966BEEDEA95}"/>
    <pc:docChg chg="custSel modSld">
      <pc:chgData name="Judson Santiago" userId="ebb108da2f256286" providerId="LiveId" clId="{FFAA4E79-6910-4B1D-87A7-B966BEEDEA95}" dt="2019-06-24T21:19:27.398" v="485" actId="20577"/>
      <pc:docMkLst>
        <pc:docMk/>
      </pc:docMkLst>
      <pc:sldChg chg="modSp">
        <pc:chgData name="Judson Santiago" userId="ebb108da2f256286" providerId="LiveId" clId="{FFAA4E79-6910-4B1D-87A7-B966BEEDEA95}" dt="2019-06-24T21:19:27.398" v="485" actId="20577"/>
        <pc:sldMkLst>
          <pc:docMk/>
          <pc:sldMk cId="2150633470" sldId="332"/>
        </pc:sldMkLst>
        <pc:spChg chg="mod">
          <ac:chgData name="Judson Santiago" userId="ebb108da2f256286" providerId="LiveId" clId="{FFAA4E79-6910-4B1D-87A7-B966BEEDEA95}" dt="2019-06-24T21:19:27.398" v="485" actId="20577"/>
          <ac:spMkLst>
            <pc:docMk/>
            <pc:sldMk cId="2150633470" sldId="332"/>
            <ac:spMk id="2" creationId="{00000000-0000-0000-0000-000000000000}"/>
          </ac:spMkLst>
        </pc:spChg>
      </pc:sldChg>
      <pc:sldChg chg="modSp">
        <pc:chgData name="Judson Santiago" userId="ebb108da2f256286" providerId="LiveId" clId="{FFAA4E79-6910-4B1D-87A7-B966BEEDEA95}" dt="2019-06-24T21:19:22.439" v="484" actId="20577"/>
        <pc:sldMkLst>
          <pc:docMk/>
          <pc:sldMk cId="509342723" sldId="333"/>
        </pc:sldMkLst>
        <pc:spChg chg="mod">
          <ac:chgData name="Judson Santiago" userId="ebb108da2f256286" providerId="LiveId" clId="{FFAA4E79-6910-4B1D-87A7-B966BEEDEA95}" dt="2019-06-24T21:19:22.439" v="484" actId="20577"/>
          <ac:spMkLst>
            <pc:docMk/>
            <pc:sldMk cId="509342723" sldId="333"/>
            <ac:spMk id="2" creationId="{00000000-0000-0000-0000-000000000000}"/>
          </ac:spMkLst>
        </pc:spChg>
      </pc:sldChg>
      <pc:sldChg chg="modNotesTx">
        <pc:chgData name="Judson Santiago" userId="ebb108da2f256286" providerId="LiveId" clId="{FFAA4E79-6910-4B1D-87A7-B966BEEDEA95}" dt="2019-06-19T21:31:41.435" v="469" actId="20577"/>
        <pc:sldMkLst>
          <pc:docMk/>
          <pc:sldMk cId="3221140064" sldId="340"/>
        </pc:sldMkLst>
      </pc:sldChg>
    </pc:docChg>
  </pc:docChgLst>
  <pc:docChgLst>
    <pc:chgData name="Judson Santiago" userId="ebb108da2f256286" providerId="LiveId" clId="{619903D0-47DA-4BF9-889A-5C3EE0D25D61}"/>
    <pc:docChg chg="custSel modSld modMainMaster">
      <pc:chgData name="Judson Santiago" userId="ebb108da2f256286" providerId="LiveId" clId="{619903D0-47DA-4BF9-889A-5C3EE0D25D61}" dt="2019-06-14T00:36:37.646" v="75" actId="20577"/>
      <pc:docMkLst>
        <pc:docMk/>
      </pc:docMkLst>
      <pc:sldChg chg="modSp">
        <pc:chgData name="Judson Santiago" userId="ebb108da2f256286" providerId="LiveId" clId="{619903D0-47DA-4BF9-889A-5C3EE0D25D61}" dt="2019-06-14T00:22:30.562" v="8" actId="3064"/>
        <pc:sldMkLst>
          <pc:docMk/>
          <pc:sldMk cId="0" sldId="256"/>
        </pc:sldMkLst>
        <pc:spChg chg="mod">
          <ac:chgData name="Judson Santiago" userId="ebb108da2f256286" providerId="LiveId" clId="{619903D0-47DA-4BF9-889A-5C3EE0D25D61}" dt="2019-06-14T00:22:30.562" v="8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619903D0-47DA-4BF9-889A-5C3EE0D25D61}" dt="2019-06-14T00:35:36.225" v="43" actId="20577"/>
        <pc:sldMkLst>
          <pc:docMk/>
          <pc:sldMk cId="904695914" sldId="325"/>
        </pc:sldMkLst>
        <pc:spChg chg="mod">
          <ac:chgData name="Judson Santiago" userId="ebb108da2f256286" providerId="LiveId" clId="{619903D0-47DA-4BF9-889A-5C3EE0D25D61}" dt="2019-06-14T00:35:36.225" v="43" actId="2057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619903D0-47DA-4BF9-889A-5C3EE0D25D61}" dt="2019-06-14T00:35:20.176" v="42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modSp">
        <pc:chgData name="Judson Santiago" userId="ebb108da2f256286" providerId="LiveId" clId="{619903D0-47DA-4BF9-889A-5C3EE0D25D61}" dt="2019-06-14T00:25:58.691" v="11" actId="20577"/>
        <pc:sldMkLst>
          <pc:docMk/>
          <pc:sldMk cId="509342723" sldId="333"/>
        </pc:sldMkLst>
        <pc:spChg chg="mod">
          <ac:chgData name="Judson Santiago" userId="ebb108da2f256286" providerId="LiveId" clId="{619903D0-47DA-4BF9-889A-5C3EE0D25D61}" dt="2019-06-14T00:25:58.691" v="11" actId="20577"/>
          <ac:spMkLst>
            <pc:docMk/>
            <pc:sldMk cId="509342723" sldId="333"/>
            <ac:spMk id="2" creationId="{00000000-0000-0000-0000-000000000000}"/>
          </ac:spMkLst>
        </pc:spChg>
      </pc:sldChg>
      <pc:sldChg chg="modSp">
        <pc:chgData name="Judson Santiago" userId="ebb108da2f256286" providerId="LiveId" clId="{619903D0-47DA-4BF9-889A-5C3EE0D25D61}" dt="2019-06-14T00:28:41.808" v="24" actId="20577"/>
        <pc:sldMkLst>
          <pc:docMk/>
          <pc:sldMk cId="3679855998" sldId="334"/>
        </pc:sldMkLst>
        <pc:spChg chg="mod">
          <ac:chgData name="Judson Santiago" userId="ebb108da2f256286" providerId="LiveId" clId="{619903D0-47DA-4BF9-889A-5C3EE0D25D61}" dt="2019-06-14T00:28:41.808" v="24" actId="20577"/>
          <ac:spMkLst>
            <pc:docMk/>
            <pc:sldMk cId="3679855998" sldId="334"/>
            <ac:spMk id="2" creationId="{00000000-0000-0000-0000-000000000000}"/>
          </ac:spMkLst>
        </pc:spChg>
      </pc:sldChg>
      <pc:sldChg chg="addSp modNotesTx">
        <pc:chgData name="Judson Santiago" userId="ebb108da2f256286" providerId="LiveId" clId="{619903D0-47DA-4BF9-889A-5C3EE0D25D61}" dt="2019-06-14T00:36:37.646" v="75" actId="20577"/>
        <pc:sldMkLst>
          <pc:docMk/>
          <pc:sldMk cId="915500996" sldId="341"/>
        </pc:sldMkLst>
        <pc:grpChg chg="add">
          <ac:chgData name="Judson Santiago" userId="ebb108da2f256286" providerId="LiveId" clId="{619903D0-47DA-4BF9-889A-5C3EE0D25D61}" dt="2019-06-14T00:36:01.364" v="44"/>
          <ac:grpSpMkLst>
            <pc:docMk/>
            <pc:sldMk cId="915500996" sldId="341"/>
            <ac:grpSpMk id="6" creationId="{50687A5A-A45C-468F-9C9C-BCCC97F9CAA6}"/>
          </ac:grpSpMkLst>
        </pc:grpChg>
      </pc:sldChg>
      <pc:sldMasterChg chg="modSldLayout">
        <pc:chgData name="Judson Santiago" userId="ebb108da2f256286" providerId="LiveId" clId="{619903D0-47DA-4BF9-889A-5C3EE0D25D61}" dt="2019-06-14T00:22:09.201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619903D0-47DA-4BF9-889A-5C3EE0D25D61}" dt="2019-06-14T00:22:09.201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619903D0-47DA-4BF9-889A-5C3EE0D25D61}" dt="2019-06-14T00:22:08.522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619903D0-47DA-4BF9-889A-5C3EE0D25D61}" dt="2019-06-14T00:22:08.522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11" creationId="{EACAEE84-B122-41ED-AAA3-4FA36D8B36EA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12" creationId="{84D2A981-AC3E-4719-9D60-96214BF502D4}"/>
            </ac:spMkLst>
          </pc:spChg>
          <pc:spChg chg="del">
            <ac:chgData name="Judson Santiago" userId="ebb108da2f256286" providerId="LiveId" clId="{619903D0-47DA-4BF9-889A-5C3EE0D25D61}" dt="2019-06-14T00:22:08.522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18" creationId="{2D818131-5D26-4FAB-9315-1AEE9F0D3D58}"/>
            </ac:spMkLst>
          </pc:spChg>
          <pc:spChg chg="del">
            <ac:chgData name="Judson Santiago" userId="ebb108da2f256286" providerId="LiveId" clId="{619903D0-47DA-4BF9-889A-5C3EE0D25D61}" dt="2019-06-14T00:22:08.522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21" creationId="{4A6D751A-3406-41A5-A420-74290837B80A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22" creationId="{41FE9344-B91B-473D-8466-C5397BAF80D0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23" creationId="{C2AB7199-A5CC-4915-9C26-80ED4794594A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24" creationId="{9AE06EAE-F58B-475D-9A04-215995C0DB24}"/>
            </ac:spMkLst>
          </pc:spChg>
          <pc:grpChg chg="del">
            <ac:chgData name="Judson Santiago" userId="ebb108da2f256286" providerId="LiveId" clId="{619903D0-47DA-4BF9-889A-5C3EE0D25D61}" dt="2019-06-14T00:22:08.522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0A713CBE-A65F-47BA-AB82-B03953A3BBCF}"/>
    <pc:docChg chg="undo custSel modSld modMainMaster">
      <pc:chgData name="Judson Santiago" userId="ebb108da2f256286" providerId="LiveId" clId="{0A713CBE-A65F-47BA-AB82-B03953A3BBCF}" dt="2021-09-09T00:25:51.156" v="498" actId="21"/>
      <pc:docMkLst>
        <pc:docMk/>
      </pc:docMkLst>
      <pc:sldChg chg="modSp mod">
        <pc:chgData name="Judson Santiago" userId="ebb108da2f256286" providerId="LiveId" clId="{0A713CBE-A65F-47BA-AB82-B03953A3BBCF}" dt="2021-09-08T23:28:40.963" v="38" actId="403"/>
        <pc:sldMkLst>
          <pc:docMk/>
          <pc:sldMk cId="0" sldId="256"/>
        </pc:sldMkLst>
        <pc:spChg chg="mod">
          <ac:chgData name="Judson Santiago" userId="ebb108da2f256286" providerId="LiveId" clId="{0A713CBE-A65F-47BA-AB82-B03953A3BBCF}" dt="2021-09-08T23:28:36.223" v="35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0A713CBE-A65F-47BA-AB82-B03953A3BBCF}" dt="2021-09-08T23:28:40.963" v="38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A713CBE-A65F-47BA-AB82-B03953A3BBCF}" dt="2021-09-09T00:25:05.997" v="497" actId="20577"/>
        <pc:sldMkLst>
          <pc:docMk/>
          <pc:sldMk cId="904695914" sldId="325"/>
        </pc:sldMkLst>
        <pc:spChg chg="mod">
          <ac:chgData name="Judson Santiago" userId="ebb108da2f256286" providerId="LiveId" clId="{0A713CBE-A65F-47BA-AB82-B03953A3BBCF}" dt="2021-09-09T00:25:05.997" v="497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modNotesTx">
        <pc:chgData name="Judson Santiago" userId="ebb108da2f256286" providerId="LiveId" clId="{0A713CBE-A65F-47BA-AB82-B03953A3BBCF}" dt="2021-09-08T23:50:57.471" v="184" actId="114"/>
        <pc:sldMkLst>
          <pc:docMk/>
          <pc:sldMk cId="4101990644" sldId="327"/>
        </pc:sldMkLst>
      </pc:sldChg>
      <pc:sldChg chg="modSp mod">
        <pc:chgData name="Judson Santiago" userId="ebb108da2f256286" providerId="LiveId" clId="{0A713CBE-A65F-47BA-AB82-B03953A3BBCF}" dt="2021-09-08T23:34:45.652" v="42" actId="15"/>
        <pc:sldMkLst>
          <pc:docMk/>
          <pc:sldMk cId="3679855998" sldId="334"/>
        </pc:sldMkLst>
        <pc:spChg chg="mod">
          <ac:chgData name="Judson Santiago" userId="ebb108da2f256286" providerId="LiveId" clId="{0A713CBE-A65F-47BA-AB82-B03953A3BBCF}" dt="2021-09-08T23:34:45.652" v="42" actId="15"/>
          <ac:spMkLst>
            <pc:docMk/>
            <pc:sldMk cId="3679855998" sldId="334"/>
            <ac:spMk id="2" creationId="{00000000-0000-0000-0000-000000000000}"/>
          </ac:spMkLst>
        </pc:spChg>
      </pc:sldChg>
      <pc:sldChg chg="modSp mod modNotesTx">
        <pc:chgData name="Judson Santiago" userId="ebb108da2f256286" providerId="LiveId" clId="{0A713CBE-A65F-47BA-AB82-B03953A3BBCF}" dt="2021-09-08T23:59:40.699" v="322" actId="20577"/>
        <pc:sldMkLst>
          <pc:docMk/>
          <pc:sldMk cId="1722652911" sldId="335"/>
        </pc:sldMkLst>
        <pc:spChg chg="mod">
          <ac:chgData name="Judson Santiago" userId="ebb108da2f256286" providerId="LiveId" clId="{0A713CBE-A65F-47BA-AB82-B03953A3BBCF}" dt="2021-09-08T23:51:09" v="185" actId="20577"/>
          <ac:spMkLst>
            <pc:docMk/>
            <pc:sldMk cId="1722652911" sldId="335"/>
            <ac:spMk id="2" creationId="{00000000-0000-0000-0000-000000000000}"/>
          </ac:spMkLst>
        </pc:spChg>
        <pc:spChg chg="mod">
          <ac:chgData name="Judson Santiago" userId="ebb108da2f256286" providerId="LiveId" clId="{0A713CBE-A65F-47BA-AB82-B03953A3BBCF}" dt="2021-09-08T23:57:13.790" v="187" actId="6549"/>
          <ac:spMkLst>
            <pc:docMk/>
            <pc:sldMk cId="1722652911" sldId="335"/>
            <ac:spMk id="5" creationId="{00000000-0000-0000-0000-000000000000}"/>
          </ac:spMkLst>
        </pc:spChg>
      </pc:sldChg>
      <pc:sldChg chg="addSp delSp modSp mod">
        <pc:chgData name="Judson Santiago" userId="ebb108da2f256286" providerId="LiveId" clId="{0A713CBE-A65F-47BA-AB82-B03953A3BBCF}" dt="2021-09-09T00:24:00.476" v="496" actId="1076"/>
        <pc:sldMkLst>
          <pc:docMk/>
          <pc:sldMk cId="915500996" sldId="341"/>
        </pc:sldMkLst>
        <pc:spChg chg="mod">
          <ac:chgData name="Judson Santiago" userId="ebb108da2f256286" providerId="LiveId" clId="{0A713CBE-A65F-47BA-AB82-B03953A3BBCF}" dt="2021-09-09T00:00:05.250" v="323" actId="20577"/>
          <ac:spMkLst>
            <pc:docMk/>
            <pc:sldMk cId="915500996" sldId="341"/>
            <ac:spMk id="2" creationId="{00000000-0000-0000-0000-000000000000}"/>
          </ac:spMkLst>
        </pc:spChg>
        <pc:spChg chg="add mod">
          <ac:chgData name="Judson Santiago" userId="ebb108da2f256286" providerId="LiveId" clId="{0A713CBE-A65F-47BA-AB82-B03953A3BBCF}" dt="2021-09-09T00:11:02.344" v="379" actId="404"/>
          <ac:spMkLst>
            <pc:docMk/>
            <pc:sldMk cId="915500996" sldId="341"/>
            <ac:spMk id="13" creationId="{941BEA52-AB43-4096-929D-4753F71811EE}"/>
          </ac:spMkLst>
        </pc:spChg>
        <pc:spChg chg="add mod">
          <ac:chgData name="Judson Santiago" userId="ebb108da2f256286" providerId="LiveId" clId="{0A713CBE-A65F-47BA-AB82-B03953A3BBCF}" dt="2021-09-09T00:19:30.477" v="456" actId="207"/>
          <ac:spMkLst>
            <pc:docMk/>
            <pc:sldMk cId="915500996" sldId="341"/>
            <ac:spMk id="14" creationId="{3C751714-F46F-426F-B20A-B308BE2E4961}"/>
          </ac:spMkLst>
        </pc:spChg>
        <pc:spChg chg="add mod">
          <ac:chgData name="Judson Santiago" userId="ebb108da2f256286" providerId="LiveId" clId="{0A713CBE-A65F-47BA-AB82-B03953A3BBCF}" dt="2021-09-09T00:11:02.344" v="379" actId="404"/>
          <ac:spMkLst>
            <pc:docMk/>
            <pc:sldMk cId="915500996" sldId="341"/>
            <ac:spMk id="20" creationId="{83F327DF-0E81-464D-B0F4-F94DDF562831}"/>
          </ac:spMkLst>
        </pc:spChg>
        <pc:spChg chg="add mod">
          <ac:chgData name="Judson Santiago" userId="ebb108da2f256286" providerId="LiveId" clId="{0A713CBE-A65F-47BA-AB82-B03953A3BBCF}" dt="2021-09-09T00:11:02.344" v="379" actId="404"/>
          <ac:spMkLst>
            <pc:docMk/>
            <pc:sldMk cId="915500996" sldId="341"/>
            <ac:spMk id="21" creationId="{E9126E5B-837D-417A-9CB8-13187889084F}"/>
          </ac:spMkLst>
        </pc:spChg>
        <pc:spChg chg="add mod">
          <ac:chgData name="Judson Santiago" userId="ebb108da2f256286" providerId="LiveId" clId="{0A713CBE-A65F-47BA-AB82-B03953A3BBCF}" dt="2021-09-09T00:18:16.457" v="439" actId="164"/>
          <ac:spMkLst>
            <pc:docMk/>
            <pc:sldMk cId="915500996" sldId="341"/>
            <ac:spMk id="23" creationId="{5A1FD039-B59A-406E-8841-B07AFB433871}"/>
          </ac:spMkLst>
        </pc:spChg>
        <pc:spChg chg="add mod">
          <ac:chgData name="Judson Santiago" userId="ebb108da2f256286" providerId="LiveId" clId="{0A713CBE-A65F-47BA-AB82-B03953A3BBCF}" dt="2021-09-09T00:18:16.457" v="439" actId="164"/>
          <ac:spMkLst>
            <pc:docMk/>
            <pc:sldMk cId="915500996" sldId="341"/>
            <ac:spMk id="32" creationId="{E03F7B50-E888-4677-B3F1-B04EB39D7B54}"/>
          </ac:spMkLst>
        </pc:spChg>
        <pc:spChg chg="add mod">
          <ac:chgData name="Judson Santiago" userId="ebb108da2f256286" providerId="LiveId" clId="{0A713CBE-A65F-47BA-AB82-B03953A3BBCF}" dt="2021-09-09T00:22:42.228" v="485" actId="1076"/>
          <ac:spMkLst>
            <pc:docMk/>
            <pc:sldMk cId="915500996" sldId="341"/>
            <ac:spMk id="35" creationId="{A7F2FB16-E6BA-4A68-8763-4D4DBAB3B27C}"/>
          </ac:spMkLst>
        </pc:spChg>
        <pc:spChg chg="add mod">
          <ac:chgData name="Judson Santiago" userId="ebb108da2f256286" providerId="LiveId" clId="{0A713CBE-A65F-47BA-AB82-B03953A3BBCF}" dt="2021-09-09T00:22:42.228" v="485" actId="1076"/>
          <ac:spMkLst>
            <pc:docMk/>
            <pc:sldMk cId="915500996" sldId="341"/>
            <ac:spMk id="36" creationId="{3E995ECE-FE5A-4498-AABA-24CE0F6F2933}"/>
          </ac:spMkLst>
        </pc:spChg>
        <pc:spChg chg="add mod">
          <ac:chgData name="Judson Santiago" userId="ebb108da2f256286" providerId="LiveId" clId="{0A713CBE-A65F-47BA-AB82-B03953A3BBCF}" dt="2021-09-09T00:22:51.797" v="486" actId="1076"/>
          <ac:spMkLst>
            <pc:docMk/>
            <pc:sldMk cId="915500996" sldId="341"/>
            <ac:spMk id="37" creationId="{DE5620A2-57D7-4035-AA80-8DC15EC86134}"/>
          </ac:spMkLst>
        </pc:spChg>
        <pc:spChg chg="add mod">
          <ac:chgData name="Judson Santiago" userId="ebb108da2f256286" providerId="LiveId" clId="{0A713CBE-A65F-47BA-AB82-B03953A3BBCF}" dt="2021-09-09T00:22:56.027" v="487" actId="1076"/>
          <ac:spMkLst>
            <pc:docMk/>
            <pc:sldMk cId="915500996" sldId="341"/>
            <ac:spMk id="38" creationId="{B4A28A4E-1118-4E50-9EF7-5911F7D69974}"/>
          </ac:spMkLst>
        </pc:spChg>
        <pc:grpChg chg="add mod">
          <ac:chgData name="Judson Santiago" userId="ebb108da2f256286" providerId="LiveId" clId="{0A713CBE-A65F-47BA-AB82-B03953A3BBCF}" dt="2021-09-09T00:10:43.038" v="372" actId="164"/>
          <ac:grpSpMkLst>
            <pc:docMk/>
            <pc:sldMk cId="915500996" sldId="341"/>
            <ac:grpSpMk id="22" creationId="{538F05C3-0A1D-4CE4-A7C8-F2F95160903E}"/>
          </ac:grpSpMkLst>
        </pc:grpChg>
        <pc:grpChg chg="add mod">
          <ac:chgData name="Judson Santiago" userId="ebb108da2f256286" providerId="LiveId" clId="{0A713CBE-A65F-47BA-AB82-B03953A3BBCF}" dt="2021-09-09T00:18:16.457" v="439" actId="164"/>
          <ac:grpSpMkLst>
            <pc:docMk/>
            <pc:sldMk cId="915500996" sldId="341"/>
            <ac:grpSpMk id="24" creationId="{FDD7F5DA-FE9F-41CE-819E-3040ED1CEF8D}"/>
          </ac:grpSpMkLst>
        </pc:grpChg>
        <pc:grpChg chg="add mod">
          <ac:chgData name="Judson Santiago" userId="ebb108da2f256286" providerId="LiveId" clId="{0A713CBE-A65F-47BA-AB82-B03953A3BBCF}" dt="2021-09-09T00:18:16.457" v="439" actId="164"/>
          <ac:grpSpMkLst>
            <pc:docMk/>
            <pc:sldMk cId="915500996" sldId="341"/>
            <ac:grpSpMk id="28" creationId="{2C466669-5006-455D-833A-D57BBCF457B7}"/>
          </ac:grpSpMkLst>
        </pc:grpChg>
        <pc:grpChg chg="add mod">
          <ac:chgData name="Judson Santiago" userId="ebb108da2f256286" providerId="LiveId" clId="{0A713CBE-A65F-47BA-AB82-B03953A3BBCF}" dt="2021-09-09T00:22:42.228" v="485" actId="1076"/>
          <ac:grpSpMkLst>
            <pc:docMk/>
            <pc:sldMk cId="915500996" sldId="341"/>
            <ac:grpSpMk id="33" creationId="{1166EB71-28EF-4AC8-A9AD-40C8AA930EAA}"/>
          </ac:grpSpMkLst>
        </pc:grpChg>
        <pc:picChg chg="del mod modCrop">
          <ac:chgData name="Judson Santiago" userId="ebb108da2f256286" providerId="LiveId" clId="{0A713CBE-A65F-47BA-AB82-B03953A3BBCF}" dt="2021-09-09T00:23:17.066" v="488" actId="478"/>
          <ac:picMkLst>
            <pc:docMk/>
            <pc:sldMk cId="915500996" sldId="341"/>
            <ac:picMk id="4" creationId="{00000000-0000-0000-0000-000000000000}"/>
          </ac:picMkLst>
        </pc:picChg>
        <pc:picChg chg="add mod modCrop">
          <ac:chgData name="Judson Santiago" userId="ebb108da2f256286" providerId="LiveId" clId="{0A713CBE-A65F-47BA-AB82-B03953A3BBCF}" dt="2021-09-09T00:24:00.476" v="496" actId="1076"/>
          <ac:picMkLst>
            <pc:docMk/>
            <pc:sldMk cId="915500996" sldId="341"/>
            <ac:picMk id="39" creationId="{3D31AF20-1066-4C77-994E-73EAB052B774}"/>
          </ac:picMkLst>
        </pc:picChg>
        <pc:cxnChg chg="add mod">
          <ac:chgData name="Judson Santiago" userId="ebb108da2f256286" providerId="LiveId" clId="{0A713CBE-A65F-47BA-AB82-B03953A3BBCF}" dt="2021-09-09T00:10:43.038" v="372" actId="164"/>
          <ac:cxnSpMkLst>
            <pc:docMk/>
            <pc:sldMk cId="915500996" sldId="341"/>
            <ac:cxnSpMk id="10" creationId="{E30A3BB6-F417-4168-937C-404BF3ECD19D}"/>
          </ac:cxnSpMkLst>
        </pc:cxnChg>
        <pc:cxnChg chg="add mod">
          <ac:chgData name="Judson Santiago" userId="ebb108da2f256286" providerId="LiveId" clId="{0A713CBE-A65F-47BA-AB82-B03953A3BBCF}" dt="2021-09-09T00:10:43.038" v="372" actId="164"/>
          <ac:cxnSpMkLst>
            <pc:docMk/>
            <pc:sldMk cId="915500996" sldId="341"/>
            <ac:cxnSpMk id="11" creationId="{7150B5F9-AFC9-40FF-96F3-29492BCA3D92}"/>
          </ac:cxnSpMkLst>
        </pc:cxnChg>
        <pc:cxnChg chg="add mod">
          <ac:chgData name="Judson Santiago" userId="ebb108da2f256286" providerId="LiveId" clId="{0A713CBE-A65F-47BA-AB82-B03953A3BBCF}" dt="2021-09-09T00:10:43.038" v="372" actId="164"/>
          <ac:cxnSpMkLst>
            <pc:docMk/>
            <pc:sldMk cId="915500996" sldId="341"/>
            <ac:cxnSpMk id="16" creationId="{1C961F3B-7F7C-491C-9DDC-41549C540CEF}"/>
          </ac:cxnSpMkLst>
        </pc:cxnChg>
        <pc:cxnChg chg="add mod">
          <ac:chgData name="Judson Santiago" userId="ebb108da2f256286" providerId="LiveId" clId="{0A713CBE-A65F-47BA-AB82-B03953A3BBCF}" dt="2021-09-09T00:14:41.088" v="411" actId="14100"/>
          <ac:cxnSpMkLst>
            <pc:docMk/>
            <pc:sldMk cId="915500996" sldId="341"/>
            <ac:cxnSpMk id="25" creationId="{983C9CF3-A317-41F2-BA0C-7A7A23EB5BDC}"/>
          </ac:cxnSpMkLst>
        </pc:cxnChg>
        <pc:cxnChg chg="add mod">
          <ac:chgData name="Judson Santiago" userId="ebb108da2f256286" providerId="LiveId" clId="{0A713CBE-A65F-47BA-AB82-B03953A3BBCF}" dt="2021-09-09T00:19:59.807" v="457" actId="1582"/>
          <ac:cxnSpMkLst>
            <pc:docMk/>
            <pc:sldMk cId="915500996" sldId="341"/>
            <ac:cxnSpMk id="26" creationId="{15FF15EF-7069-4793-ABC8-FB4C3CFDE65B}"/>
          </ac:cxnSpMkLst>
        </pc:cxnChg>
        <pc:cxnChg chg="add mod">
          <ac:chgData name="Judson Santiago" userId="ebb108da2f256286" providerId="LiveId" clId="{0A713CBE-A65F-47BA-AB82-B03953A3BBCF}" dt="2021-09-09T00:19:59.807" v="457" actId="1582"/>
          <ac:cxnSpMkLst>
            <pc:docMk/>
            <pc:sldMk cId="915500996" sldId="341"/>
            <ac:cxnSpMk id="27" creationId="{40B02538-3DAE-4A68-91A6-2B57CEBE6477}"/>
          </ac:cxnSpMkLst>
        </pc:cxnChg>
      </pc:sldChg>
      <pc:sldMasterChg chg="addSp delSp modSp mod delSldLayout modSldLayout">
        <pc:chgData name="Judson Santiago" userId="ebb108da2f256286" providerId="LiveId" clId="{0A713CBE-A65F-47BA-AB82-B03953A3BBCF}" dt="2021-09-09T00:25:51.156" v="498" actId="21"/>
        <pc:sldMasterMkLst>
          <pc:docMk/>
          <pc:sldMasterMk cId="0" sldId="2147483780"/>
        </pc:sldMasterMkLst>
        <pc:spChg chg="del">
          <ac:chgData name="Judson Santiago" userId="ebb108da2f256286" providerId="LiveId" clId="{0A713CBE-A65F-47BA-AB82-B03953A3BBCF}" dt="2021-09-08T23:28:07.703" v="18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0A713CBE-A65F-47BA-AB82-B03953A3BBCF}" dt="2021-09-08T23:28:06.763" v="17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0A713CBE-A65F-47BA-AB82-B03953A3BBCF}" dt="2021-09-08T23:28:08.453" v="19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0A713CBE-A65F-47BA-AB82-B03953A3BBCF}" dt="2021-09-02T04:10:40.425" v="0"/>
          <ac:spMkLst>
            <pc:docMk/>
            <pc:sldMasterMk cId="0" sldId="2147483780"/>
            <ac:spMk id="16" creationId="{234BF76B-2AA2-407E-B699-9A7C5165F292}"/>
          </ac:spMkLst>
        </pc:spChg>
        <pc:spChg chg="add mod ord">
          <ac:chgData name="Judson Santiago" userId="ebb108da2f256286" providerId="LiveId" clId="{0A713CBE-A65F-47BA-AB82-B03953A3BBCF}" dt="2021-09-08T23:28:13.933" v="21" actId="167"/>
          <ac:spMkLst>
            <pc:docMk/>
            <pc:sldMasterMk cId="0" sldId="2147483780"/>
            <ac:spMk id="17" creationId="{04C0221B-C179-44FD-8A25-C1908A862038}"/>
          </ac:spMkLst>
        </pc:spChg>
        <pc:spChg chg="mod">
          <ac:chgData name="Judson Santiago" userId="ebb108da2f256286" providerId="LiveId" clId="{0A713CBE-A65F-47BA-AB82-B03953A3BBCF}" dt="2021-09-08T23:28:10.333" v="20"/>
          <ac:spMkLst>
            <pc:docMk/>
            <pc:sldMasterMk cId="0" sldId="2147483780"/>
            <ac:spMk id="20" creationId="{5852EC93-9AE5-41FD-BA32-C1CE3A7C956E}"/>
          </ac:spMkLst>
        </pc:spChg>
        <pc:spChg chg="mod">
          <ac:chgData name="Judson Santiago" userId="ebb108da2f256286" providerId="LiveId" clId="{0A713CBE-A65F-47BA-AB82-B03953A3BBCF}" dt="2021-09-08T23:28:10.333" v="20"/>
          <ac:spMkLst>
            <pc:docMk/>
            <pc:sldMasterMk cId="0" sldId="2147483780"/>
            <ac:spMk id="21" creationId="{2B2D9EB0-1207-466F-81C8-8DBA570CCDE5}"/>
          </ac:spMkLst>
        </pc:spChg>
        <pc:spChg chg="mod">
          <ac:chgData name="Judson Santiago" userId="ebb108da2f256286" providerId="LiveId" clId="{0A713CBE-A65F-47BA-AB82-B03953A3BBCF}" dt="2021-09-08T23:28:10.333" v="20"/>
          <ac:spMkLst>
            <pc:docMk/>
            <pc:sldMasterMk cId="0" sldId="2147483780"/>
            <ac:spMk id="23" creationId="{79A440B7-532C-42DB-AC48-B69839E90C93}"/>
          </ac:spMkLst>
        </pc:spChg>
        <pc:grpChg chg="add del mod">
          <ac:chgData name="Judson Santiago" userId="ebb108da2f256286" providerId="LiveId" clId="{0A713CBE-A65F-47BA-AB82-B03953A3BBCF}" dt="2021-09-09T00:25:51.156" v="498" actId="21"/>
          <ac:grpSpMkLst>
            <pc:docMk/>
            <pc:sldMasterMk cId="0" sldId="2147483780"/>
            <ac:grpSpMk id="11" creationId="{1A926D99-ABB9-4932-A279-D6332550B141}"/>
          </ac:grpSpMkLst>
        </pc:grpChg>
        <pc:grpChg chg="add mod ord">
          <ac:chgData name="Judson Santiago" userId="ebb108da2f256286" providerId="LiveId" clId="{0A713CBE-A65F-47BA-AB82-B03953A3BBCF}" dt="2021-09-08T23:28:13.933" v="21" actId="167"/>
          <ac:grpSpMkLst>
            <pc:docMk/>
            <pc:sldMasterMk cId="0" sldId="2147483780"/>
            <ac:grpSpMk id="19" creationId="{0D853663-B78E-4361-9813-BE8DB648808B}"/>
          </ac:grpSpMkLst>
        </pc:grpChg>
        <pc:picChg chg="mod">
          <ac:chgData name="Judson Santiago" userId="ebb108da2f256286" providerId="LiveId" clId="{0A713CBE-A65F-47BA-AB82-B03953A3BBCF}" dt="2021-09-02T04:10:40.425" v="0"/>
          <ac:picMkLst>
            <pc:docMk/>
            <pc:sldMasterMk cId="0" sldId="2147483780"/>
            <ac:picMk id="15" creationId="{98651060-AEC5-4608-8F3E-A482F3A4630E}"/>
          </ac:picMkLst>
        </pc:picChg>
        <pc:sldLayoutChg chg="addSp delSp modSp mod">
          <pc:chgData name="Judson Santiago" userId="ebb108da2f256286" providerId="LiveId" clId="{0A713CBE-A65F-47BA-AB82-B03953A3BBCF}" dt="2021-09-08T23:27:48.223" v="16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0A713CBE-A65F-47BA-AB82-B03953A3BBCF}" dt="2021-09-08T23:27:43.663" v="15"/>
            <ac:spMkLst>
              <pc:docMk/>
              <pc:sldMasterMk cId="0" sldId="2147483780"/>
              <pc:sldLayoutMk cId="0" sldId="2147483781"/>
              <ac:spMk id="10" creationId="{69E29949-1E21-413A-AE2A-CD647475F8C5}"/>
            </ac:spMkLst>
          </pc:spChg>
          <pc:spChg chg="del">
            <ac:chgData name="Judson Santiago" userId="ebb108da2f256286" providerId="LiveId" clId="{0A713CBE-A65F-47BA-AB82-B03953A3BBCF}" dt="2021-09-08T23:27:39.323" v="11" actId="478"/>
            <ac:spMkLst>
              <pc:docMk/>
              <pc:sldMasterMk cId="0" sldId="2147483780"/>
              <pc:sldLayoutMk cId="0" sldId="2147483781"/>
              <ac:spMk id="12" creationId="{84D2A981-AC3E-4719-9D60-96214BF502D4}"/>
            </ac:spMkLst>
          </pc:spChg>
          <pc:spChg chg="mod">
            <ac:chgData name="Judson Santiago" userId="ebb108da2f256286" providerId="LiveId" clId="{0A713CBE-A65F-47BA-AB82-B03953A3BBCF}" dt="2021-09-08T23:27:43.663" v="15"/>
            <ac:spMkLst>
              <pc:docMk/>
              <pc:sldMasterMk cId="0" sldId="2147483780"/>
              <pc:sldLayoutMk cId="0" sldId="2147483781"/>
              <ac:spMk id="13" creationId="{C3DE0712-9B0A-4947-840B-58404B764FA0}"/>
            </ac:spMkLst>
          </pc:spChg>
          <pc:spChg chg="mod">
            <ac:chgData name="Judson Santiago" userId="ebb108da2f256286" providerId="LiveId" clId="{0A713CBE-A65F-47BA-AB82-B03953A3BBCF}" dt="2021-09-08T23:27:43.663" v="15"/>
            <ac:spMkLst>
              <pc:docMk/>
              <pc:sldMasterMk cId="0" sldId="2147483780"/>
              <pc:sldLayoutMk cId="0" sldId="2147483781"/>
              <ac:spMk id="14" creationId="{3E61FA7A-01FF-4444-A5B6-B24B99E92348}"/>
            </ac:spMkLst>
          </pc:spChg>
          <pc:spChg chg="mod">
            <ac:chgData name="Judson Santiago" userId="ebb108da2f256286" providerId="LiveId" clId="{0A713CBE-A65F-47BA-AB82-B03953A3BBCF}" dt="2021-09-08T23:27:43.663" v="15"/>
            <ac:spMkLst>
              <pc:docMk/>
              <pc:sldMasterMk cId="0" sldId="2147483780"/>
              <pc:sldLayoutMk cId="0" sldId="2147483781"/>
              <ac:spMk id="15" creationId="{7CC8721D-6934-4F35-95C2-B1860B804D17}"/>
            </ac:spMkLst>
          </pc:spChg>
          <pc:spChg chg="mod">
            <ac:chgData name="Judson Santiago" userId="ebb108da2f256286" providerId="LiveId" clId="{0A713CBE-A65F-47BA-AB82-B03953A3BBCF}" dt="2021-09-08T23:27:43.663" v="15"/>
            <ac:spMkLst>
              <pc:docMk/>
              <pc:sldMasterMk cId="0" sldId="2147483780"/>
              <pc:sldLayoutMk cId="0" sldId="2147483781"/>
              <ac:spMk id="17" creationId="{7395D5CB-12E9-4E7B-86BA-E5E61CF6D805}"/>
            </ac:spMkLst>
          </pc:spChg>
          <pc:spChg chg="del">
            <ac:chgData name="Judson Santiago" userId="ebb108da2f256286" providerId="LiveId" clId="{0A713CBE-A65F-47BA-AB82-B03953A3BBCF}" dt="2021-09-08T23:27:38.163" v="10" actId="478"/>
            <ac:spMkLst>
              <pc:docMk/>
              <pc:sldMasterMk cId="0" sldId="2147483780"/>
              <pc:sldLayoutMk cId="0" sldId="2147483781"/>
              <ac:spMk id="18" creationId="{2D818131-5D26-4FAB-9315-1AEE9F0D3D58}"/>
            </ac:spMkLst>
          </pc:spChg>
          <pc:spChg chg="mod">
            <ac:chgData name="Judson Santiago" userId="ebb108da2f256286" providerId="LiveId" clId="{0A713CBE-A65F-47BA-AB82-B03953A3BBCF}" dt="2021-09-08T23:27:43.663" v="15"/>
            <ac:spMkLst>
              <pc:docMk/>
              <pc:sldMasterMk cId="0" sldId="2147483780"/>
              <pc:sldLayoutMk cId="0" sldId="2147483781"/>
              <ac:spMk id="19" creationId="{8824D98E-06E0-4F12-BAB0-CFC7B72BB414}"/>
            </ac:spMkLst>
          </pc:spChg>
          <pc:spChg chg="add mod ord">
            <ac:chgData name="Judson Santiago" userId="ebb108da2f256286" providerId="LiveId" clId="{0A713CBE-A65F-47BA-AB82-B03953A3BBCF}" dt="2021-09-08T23:27:48.223" v="16" actId="167"/>
            <ac:spMkLst>
              <pc:docMk/>
              <pc:sldMasterMk cId="0" sldId="2147483780"/>
              <pc:sldLayoutMk cId="0" sldId="2147483781"/>
              <ac:spMk id="20" creationId="{9C4A7600-B246-4BED-9C3B-0C6105D016D4}"/>
            </ac:spMkLst>
          </pc:spChg>
          <pc:spChg chg="del mod">
            <ac:chgData name="Judson Santiago" userId="ebb108da2f256286" providerId="LiveId" clId="{0A713CBE-A65F-47BA-AB82-B03953A3BBCF}" dt="2021-09-08T23:27:42.273" v="14" actId="478"/>
            <ac:spMkLst>
              <pc:docMk/>
              <pc:sldMasterMk cId="0" sldId="2147483780"/>
              <pc:sldLayoutMk cId="0" sldId="2147483781"/>
              <ac:spMk id="21" creationId="{4A6D751A-3406-41A5-A420-74290837B80A}"/>
            </ac:spMkLst>
          </pc:spChg>
          <pc:spChg chg="del">
            <ac:chgData name="Judson Santiago" userId="ebb108da2f256286" providerId="LiveId" clId="{0A713CBE-A65F-47BA-AB82-B03953A3BBCF}" dt="2021-09-08T23:27:40.413" v="12" actId="478"/>
            <ac:spMkLst>
              <pc:docMk/>
              <pc:sldMasterMk cId="0" sldId="2147483780"/>
              <pc:sldLayoutMk cId="0" sldId="2147483781"/>
              <ac:spMk id="22" creationId="{41FE9344-B91B-473D-8466-C5397BAF80D0}"/>
            </ac:spMkLst>
          </pc:spChg>
          <pc:grpChg chg="add mod ord">
            <ac:chgData name="Judson Santiago" userId="ebb108da2f256286" providerId="LiveId" clId="{0A713CBE-A65F-47BA-AB82-B03953A3BBCF}" dt="2021-09-08T23:27:48.223" v="16" actId="167"/>
            <ac:grpSpMkLst>
              <pc:docMk/>
              <pc:sldMasterMk cId="0" sldId="2147483780"/>
              <pc:sldLayoutMk cId="0" sldId="2147483781"/>
              <ac:grpSpMk id="9" creationId="{AE235ADA-00DC-4DBF-A984-6A08D121A13A}"/>
            </ac:grpSpMkLst>
          </pc:grpChg>
          <pc:grpChg chg="add mod ord">
            <ac:chgData name="Judson Santiago" userId="ebb108da2f256286" providerId="LiveId" clId="{0A713CBE-A65F-47BA-AB82-B03953A3BBCF}" dt="2021-09-08T23:27:48.223" v="16" actId="167"/>
            <ac:grpSpMkLst>
              <pc:docMk/>
              <pc:sldMasterMk cId="0" sldId="2147483780"/>
              <pc:sldLayoutMk cId="0" sldId="2147483781"/>
              <ac:grpSpMk id="16" creationId="{FC4553B6-C553-4D34-9A77-266A6481E78C}"/>
            </ac:grpSpMkLst>
          </pc:grpChg>
        </pc:sldLayoutChg>
        <pc:sldLayoutChg chg="del">
          <pc:chgData name="Judson Santiago" userId="ebb108da2f256286" providerId="LiveId" clId="{0A713CBE-A65F-47BA-AB82-B03953A3BBCF}" dt="2021-09-08T23:27:32.473" v="9" actId="2696"/>
          <pc:sldLayoutMkLst>
            <pc:docMk/>
            <pc:sldMasterMk cId="0" sldId="2147483780"/>
            <pc:sldLayoutMk cId="0" sldId="2147483783"/>
          </pc:sldLayoutMkLst>
        </pc:sldLayoutChg>
        <pc:sldLayoutChg chg="del">
          <pc:chgData name="Judson Santiago" userId="ebb108da2f256286" providerId="LiveId" clId="{0A713CBE-A65F-47BA-AB82-B03953A3BBCF}" dt="2021-09-08T23:27:32.463" v="8" actId="2696"/>
          <pc:sldLayoutMkLst>
            <pc:docMk/>
            <pc:sldMasterMk cId="0" sldId="2147483780"/>
            <pc:sldLayoutMk cId="0" sldId="2147483784"/>
          </pc:sldLayoutMkLst>
        </pc:sldLayoutChg>
        <pc:sldLayoutChg chg="del">
          <pc:chgData name="Judson Santiago" userId="ebb108da2f256286" providerId="LiveId" clId="{0A713CBE-A65F-47BA-AB82-B03953A3BBCF}" dt="2021-09-08T23:27:32.454" v="7" actId="2696"/>
          <pc:sldLayoutMkLst>
            <pc:docMk/>
            <pc:sldMasterMk cId="0" sldId="2147483780"/>
            <pc:sldLayoutMk cId="0" sldId="2147483785"/>
          </pc:sldLayoutMkLst>
        </pc:sldLayoutChg>
        <pc:sldLayoutChg chg="del">
          <pc:chgData name="Judson Santiago" userId="ebb108da2f256286" providerId="LiveId" clId="{0A713CBE-A65F-47BA-AB82-B03953A3BBCF}" dt="2021-09-08T23:27:32.447" v="6" actId="2696"/>
          <pc:sldLayoutMkLst>
            <pc:docMk/>
            <pc:sldMasterMk cId="0" sldId="2147483780"/>
            <pc:sldLayoutMk cId="0" sldId="2147483786"/>
          </pc:sldLayoutMkLst>
        </pc:sldLayoutChg>
        <pc:sldLayoutChg chg="del">
          <pc:chgData name="Judson Santiago" userId="ebb108da2f256286" providerId="LiveId" clId="{0A713CBE-A65F-47BA-AB82-B03953A3BBCF}" dt="2021-09-08T23:27:32.433" v="5" actId="2696"/>
          <pc:sldLayoutMkLst>
            <pc:docMk/>
            <pc:sldMasterMk cId="0" sldId="2147483780"/>
            <pc:sldLayoutMk cId="0" sldId="2147483787"/>
          </pc:sldLayoutMkLst>
        </pc:sldLayoutChg>
        <pc:sldLayoutChg chg="del">
          <pc:chgData name="Judson Santiago" userId="ebb108da2f256286" providerId="LiveId" clId="{0A713CBE-A65F-47BA-AB82-B03953A3BBCF}" dt="2021-09-08T23:27:32.433" v="4" actId="2696"/>
          <pc:sldLayoutMkLst>
            <pc:docMk/>
            <pc:sldMasterMk cId="0" sldId="2147483780"/>
            <pc:sldLayoutMk cId="0" sldId="2147483788"/>
          </pc:sldLayoutMkLst>
        </pc:sldLayoutChg>
        <pc:sldLayoutChg chg="del">
          <pc:chgData name="Judson Santiago" userId="ebb108da2f256286" providerId="LiveId" clId="{0A713CBE-A65F-47BA-AB82-B03953A3BBCF}" dt="2021-09-08T23:27:32.428" v="3" actId="2696"/>
          <pc:sldLayoutMkLst>
            <pc:docMk/>
            <pc:sldMasterMk cId="0" sldId="2147483780"/>
            <pc:sldLayoutMk cId="0" sldId="2147483789"/>
          </pc:sldLayoutMkLst>
        </pc:sldLayoutChg>
        <pc:sldLayoutChg chg="del">
          <pc:chgData name="Judson Santiago" userId="ebb108da2f256286" providerId="LiveId" clId="{0A713CBE-A65F-47BA-AB82-B03953A3BBCF}" dt="2021-09-08T23:27:32.423" v="2" actId="2696"/>
          <pc:sldLayoutMkLst>
            <pc:docMk/>
            <pc:sldMasterMk cId="0" sldId="2147483780"/>
            <pc:sldLayoutMk cId="0" sldId="2147483790"/>
          </pc:sldLayoutMkLst>
        </pc:sldLayoutChg>
        <pc:sldLayoutChg chg="del">
          <pc:chgData name="Judson Santiago" userId="ebb108da2f256286" providerId="LiveId" clId="{0A713CBE-A65F-47BA-AB82-B03953A3BBCF}" dt="2021-09-08T23:27:32.413" v="1" actId="2696"/>
          <pc:sldLayoutMkLst>
            <pc:docMk/>
            <pc:sldMasterMk cId="0" sldId="2147483780"/>
            <pc:sldLayoutMk cId="0" sldId="21474837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08/09/2021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Instruções:</a:t>
            </a:r>
          </a:p>
          <a:p>
            <a:pPr marL="171450" indent="-171450">
              <a:buFontTx/>
              <a:buChar char="-"/>
            </a:pPr>
            <a:r>
              <a:rPr lang="pt-BR" dirty="0"/>
              <a:t>Escolher a fonte e o tamanho manualmente</a:t>
            </a:r>
          </a:p>
          <a:p>
            <a:pPr marL="171450" indent="-171450">
              <a:buFontTx/>
              <a:buChar char="-"/>
            </a:pPr>
            <a:r>
              <a:rPr lang="pt-BR" dirty="0"/>
              <a:t>Selecionar tamanho da textura apropriado para tamanho da fonte: 512x512 funciona bem para fontes tamanho 12</a:t>
            </a:r>
          </a:p>
          <a:p>
            <a:pPr marL="171450" indent="-171450">
              <a:buFontTx/>
              <a:buChar char="-"/>
            </a:pPr>
            <a:r>
              <a:rPr lang="pt-BR" dirty="0"/>
              <a:t>Selecionar alinhamento a esquerda, caso contrário algumas letras (f, l, t) ficam desalinhadas</a:t>
            </a:r>
          </a:p>
          <a:p>
            <a:pPr marL="171450" indent="-171450">
              <a:buFontTx/>
              <a:buChar char="-"/>
            </a:pPr>
            <a:r>
              <a:rPr lang="pt-BR" dirty="0"/>
              <a:t>Salvar como 32-bits TGA (RGBA)</a:t>
            </a:r>
          </a:p>
          <a:p>
            <a:pPr marL="171450" indent="-171450">
              <a:buFontTx/>
              <a:buChar char="-"/>
            </a:pPr>
            <a:r>
              <a:rPr lang="pt-BR" dirty="0"/>
              <a:t>Converter para PNG</a:t>
            </a:r>
          </a:p>
          <a:p>
            <a:pPr marL="171450" indent="-171450">
              <a:buFontTx/>
              <a:buChar char="-"/>
            </a:pPr>
            <a:r>
              <a:rPr lang="pt-BR" dirty="0"/>
              <a:t>Salvar dados de proporcionalidade: </a:t>
            </a:r>
            <a:r>
              <a:rPr lang="pt-BR" dirty="0" err="1"/>
              <a:t>Save</a:t>
            </a:r>
            <a:r>
              <a:rPr lang="pt-BR" dirty="0"/>
              <a:t> </a:t>
            </a:r>
            <a:r>
              <a:rPr lang="pt-BR" dirty="0" err="1"/>
              <a:t>Font</a:t>
            </a:r>
            <a:r>
              <a:rPr lang="pt-BR" dirty="0"/>
              <a:t> </a:t>
            </a:r>
            <a:r>
              <a:rPr lang="pt-BR" dirty="0" err="1"/>
              <a:t>Widths</a:t>
            </a:r>
            <a:r>
              <a:rPr lang="pt-BR" dirty="0"/>
              <a:t> (Byte Format)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82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Espaço fixo fica melhor com fontes que possuem letras de mesmo tamanho. Essas fontes são chamadas de </a:t>
            </a:r>
            <a:r>
              <a:rPr lang="pt-BR" i="1" dirty="0" err="1"/>
              <a:t>monospaced</a:t>
            </a:r>
            <a:r>
              <a:rPr lang="pt-BR" i="1" dirty="0"/>
              <a:t> </a:t>
            </a:r>
            <a:r>
              <a:rPr lang="pt-BR" i="1" dirty="0" err="1"/>
              <a:t>fonts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6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compilador do Visual Studio o tipo char é por padrão um tipo com sinal, variando de -127 a 128.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50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dirty="0" err="1">
                <a:solidFill>
                  <a:schemeClr val="bg1"/>
                </a:solidFill>
              </a:rPr>
              <a:t>Font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>
                <a:solidFill>
                  <a:schemeClr val="bg1"/>
                </a:solidFill>
              </a:rPr>
              <a:t>FontDemo</a:t>
            </a:r>
            <a:r>
              <a:rPr lang="pt-BR" sz="120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4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AE235ADA-00DC-4DBF-A984-6A08D121A13A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69E29949-1E21-413A-AE2A-CD647475F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C3DE0712-9B0A-4947-840B-58404B764F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E61FA7A-01FF-4444-A5B6-B24B99E92348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7CC8721D-6934-4F35-95C2-B1860B804D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C4553B6-C553-4D34-9A77-266A6481E78C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7395D5CB-12E9-4E7B-86BA-E5E61CF6D805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8824D98E-06E0-4F12-BAB0-CFC7B72BB414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9C4A7600-B246-4BED-9C3B-0C6105D016D4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EACAEE84-B122-41ED-AAA3-4FA36D8B36EA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C2AB7199-A5CC-4915-9C26-80ED47945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9AE06EAE-F58B-475D-9A04-215995C0D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04C0221B-C179-44FD-8A25-C1908A862038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D853663-B78E-4361-9813-BE8DB648808B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5852EC93-9AE5-41FD-BA32-C1CE3A7C9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2B2D9EB0-1207-466F-81C8-8DBA570CC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79A440B7-532C-42DB-AC48-B69839E90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4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Exibição de Texto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r>
              <a:rPr lang="pt-BR" dirty="0"/>
              <a:t>Textos podem ser exibidos através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imagens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pré-fabricadas</a:t>
            </a:r>
            <a:r>
              <a:rPr lang="pt-BR" dirty="0"/>
              <a:t> ou através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folhas de caracteres</a:t>
            </a:r>
            <a:endParaRPr lang="pt-BR" dirty="0"/>
          </a:p>
          <a:p>
            <a:pPr lvl="1"/>
            <a:r>
              <a:rPr lang="pt-BR" dirty="0"/>
              <a:t>Folhas de caracteres podem ser criadas 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Estaticamente</a:t>
            </a:r>
            <a:r>
              <a:rPr lang="pt-BR" dirty="0"/>
              <a:t> por aplicativos externos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Dinamicamente</a:t>
            </a:r>
            <a:r>
              <a:rPr lang="pt-BR" dirty="0"/>
              <a:t> por </a:t>
            </a:r>
            <a:r>
              <a:rPr lang="pt-BR" dirty="0" err="1"/>
              <a:t>APIs</a:t>
            </a:r>
            <a:r>
              <a:rPr lang="pt-BR" dirty="0"/>
              <a:t> específicas do S.O.</a:t>
            </a:r>
          </a:p>
          <a:p>
            <a:endParaRPr lang="pt-BR" dirty="0"/>
          </a:p>
          <a:p>
            <a:r>
              <a:rPr lang="pt-BR" dirty="0"/>
              <a:t>A Classe </a:t>
            </a:r>
            <a:r>
              <a:rPr lang="pt-BR" dirty="0" err="1"/>
              <a:t>Font</a:t>
            </a:r>
            <a:r>
              <a:rPr lang="pt-BR" dirty="0"/>
              <a:t> do motor:</a:t>
            </a:r>
          </a:p>
          <a:p>
            <a:pPr lvl="1"/>
            <a:r>
              <a:rPr lang="pt-BR" dirty="0"/>
              <a:t>Utiliza folhas geradas estaticamente com codificação ASCII</a:t>
            </a:r>
          </a:p>
          <a:p>
            <a:pPr lvl="1"/>
            <a:r>
              <a:rPr lang="pt-BR" dirty="0"/>
              <a:t>Exibe texto gerado manualmente ou a partir de uma fonte existente</a:t>
            </a:r>
          </a:p>
          <a:p>
            <a:pPr lvl="1"/>
            <a:r>
              <a:rPr lang="pt-BR" dirty="0"/>
              <a:t>Permite ajustar a escala, cor e inclinação do texto</a:t>
            </a:r>
          </a:p>
          <a:p>
            <a:pPr marL="393192" lvl="1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Todo jogo precisa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exibir texto</a:t>
            </a:r>
            <a:endParaRPr lang="pt-BR" dirty="0"/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mostrar informações</a:t>
            </a:r>
            <a:r>
              <a:rPr lang="pt-BR" dirty="0"/>
              <a:t> ao jogador:</a:t>
            </a:r>
          </a:p>
          <a:p>
            <a:pPr lvl="2"/>
            <a:r>
              <a:rPr lang="pt-BR" dirty="0"/>
              <a:t>Pontuação</a:t>
            </a:r>
          </a:p>
          <a:p>
            <a:pPr lvl="2"/>
            <a:r>
              <a:rPr lang="pt-BR" dirty="0"/>
              <a:t>Tempo</a:t>
            </a:r>
          </a:p>
          <a:p>
            <a:pPr lvl="2"/>
            <a:r>
              <a:rPr lang="pt-BR" dirty="0"/>
              <a:t>Menu de opções</a:t>
            </a:r>
          </a:p>
          <a:p>
            <a:pPr lvl="2"/>
            <a:r>
              <a:rPr lang="pt-BR" dirty="0"/>
              <a:t>Munição disponível</a:t>
            </a:r>
          </a:p>
          <a:p>
            <a:pPr lvl="2"/>
            <a:r>
              <a:rPr lang="pt-BR" dirty="0"/>
              <a:t>Descrição de itens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depuração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Frames por segundo</a:t>
            </a:r>
          </a:p>
          <a:p>
            <a:pPr lvl="2"/>
            <a:r>
              <a:rPr lang="pt-BR" dirty="0"/>
              <a:t>Valor de variáveis</a:t>
            </a:r>
          </a:p>
          <a:p>
            <a:pPr lvl="2"/>
            <a:r>
              <a:rPr lang="pt-BR" dirty="0"/>
              <a:t>Coordenadas de objetos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708920"/>
            <a:ext cx="4693070" cy="3373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9492301" y="606526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Torchlight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basicamente duas formas de gerar texto: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Criando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imagens estáticas </a:t>
            </a:r>
            <a:r>
              <a:rPr lang="pt-BR" dirty="0"/>
              <a:t>usando um editor de imagens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406892"/>
            <a:ext cx="640070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basicamente duas formas de gerar texto:</a:t>
            </a:r>
          </a:p>
          <a:p>
            <a:pPr lvl="1"/>
            <a:r>
              <a:rPr lang="pt-BR" dirty="0"/>
              <a:t>Criando o texto a partir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folhas de caracteres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2" b="24948"/>
          <a:stretch/>
        </p:blipFill>
        <p:spPr>
          <a:xfrm>
            <a:off x="2279576" y="2564904"/>
            <a:ext cx="6501588" cy="36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4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755983"/>
          </a:xfrm>
        </p:spPr>
        <p:txBody>
          <a:bodyPr>
            <a:normAutofit/>
          </a:bodyPr>
          <a:lstStyle/>
          <a:p>
            <a:r>
              <a:rPr lang="pt-BR" dirty="0"/>
              <a:t>As folhas de caracteres podem ser geradas: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Dinamicamente</a:t>
            </a:r>
            <a:r>
              <a:rPr lang="pt-BR" dirty="0"/>
              <a:t>: durante a execução </a:t>
            </a:r>
            <a:br>
              <a:rPr lang="pt-BR" dirty="0"/>
            </a:b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2000" dirty="0"/>
              <a:t> DirectWrite + Direct2D </a:t>
            </a: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Estaticamente</a:t>
            </a:r>
            <a:r>
              <a:rPr lang="pt-BR" dirty="0"/>
              <a:t>: previamente por um aplicativo externo</a:t>
            </a:r>
            <a:br>
              <a:rPr lang="pt-BR" dirty="0"/>
            </a:b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000" dirty="0"/>
              <a:t>Bitmap </a:t>
            </a:r>
            <a:r>
              <a:rPr lang="pt-BR" sz="2000" dirty="0" err="1"/>
              <a:t>Font</a:t>
            </a:r>
            <a:r>
              <a:rPr lang="pt-BR" sz="2000" dirty="0"/>
              <a:t> </a:t>
            </a:r>
            <a:r>
              <a:rPr lang="pt-BR" sz="2000" dirty="0" err="1"/>
              <a:t>Builder</a:t>
            </a:r>
            <a:endParaRPr lang="pt-BR" dirty="0"/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geração estática </a:t>
            </a:r>
            <a:r>
              <a:rPr lang="pt-BR" dirty="0"/>
              <a:t>possui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vantagens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independente do sistema de fontes do S.O.</a:t>
            </a:r>
          </a:p>
          <a:p>
            <a:pPr lvl="1"/>
            <a:r>
              <a:rPr lang="pt-BR" dirty="0"/>
              <a:t>Pode usar o mesmo sistema de exibição de </a:t>
            </a:r>
            <a:r>
              <a:rPr lang="pt-BR" dirty="0" err="1"/>
              <a:t>Sprites</a:t>
            </a:r>
            <a:endParaRPr lang="pt-BR" dirty="0"/>
          </a:p>
          <a:p>
            <a:pPr lvl="1"/>
            <a:r>
              <a:rPr lang="pt-BR" dirty="0"/>
              <a:t>Usa a mesma lógica da construção de animações</a:t>
            </a:r>
          </a:p>
          <a:p>
            <a:pPr lvl="1"/>
            <a:r>
              <a:rPr lang="pt-BR" dirty="0"/>
              <a:t>Possui um melhor desempenho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Folhas de Caracteres</a:t>
            </a:r>
          </a:p>
        </p:txBody>
      </p:sp>
    </p:spTree>
    <p:extLst>
      <p:ext uri="{BB962C8B-B14F-4D97-AF65-F5344CB8AC3E}">
        <p14:creationId xmlns:p14="http://schemas.microsoft.com/office/powerpoint/2010/main" val="367985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75598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Bitmap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Font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Builder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Gera folhas de </a:t>
            </a:r>
            <a:r>
              <a:rPr lang="pt-BR" dirty="0" err="1"/>
              <a:t>Sprites</a:t>
            </a:r>
            <a:r>
              <a:rPr lang="pt-BR" dirty="0"/>
              <a:t> a partir das fontes do Windows</a:t>
            </a:r>
          </a:p>
          <a:p>
            <a:pPr lvl="1"/>
            <a:r>
              <a:rPr lang="pt-BR" dirty="0"/>
              <a:t>Exporta dados de proporcionalidade</a:t>
            </a:r>
          </a:p>
          <a:p>
            <a:pPr lvl="1"/>
            <a:r>
              <a:rPr lang="pt-BR" dirty="0"/>
              <a:t>Exporta a folha em formato .</a:t>
            </a:r>
            <a:r>
              <a:rPr lang="pt-BR" dirty="0" err="1"/>
              <a:t>tga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Folhas de Caracteres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522805"/>
            <a:ext cx="4543653" cy="334317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312840" y="5962449"/>
            <a:ext cx="3982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www.lmnopc.com/bitmapfontbuilder/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1271464" y="3717032"/>
            <a:ext cx="46085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usar o aplicativo é necessário converter a imagem .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</a:rPr>
              <a:t>tga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para um formato suportado pelo motor: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pt-B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http://image.online-convert.com/convert-to-png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4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Font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representa uma folha de caracteres</a:t>
            </a:r>
          </a:p>
          <a:p>
            <a:pPr lvl="1"/>
            <a:r>
              <a:rPr lang="pt-BR" dirty="0"/>
              <a:t>Um texto pode ser exibido utilizando:</a:t>
            </a:r>
          </a:p>
          <a:p>
            <a:pPr lvl="2"/>
            <a:r>
              <a:rPr lang="pt-BR" dirty="0"/>
              <a:t>Espaçamento proporcional</a:t>
            </a:r>
          </a:p>
          <a:p>
            <a:pPr lvl="2"/>
            <a:r>
              <a:rPr lang="pt-BR" dirty="0"/>
              <a:t>Espaçamento fixo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Font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00061" y="4365104"/>
            <a:ext cx="2332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>
                    <a:lumMod val="75000"/>
                  </a:schemeClr>
                </a:solidFill>
              </a:rPr>
              <a:t>Texto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598810" y="4285545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6695326" y="4303343"/>
            <a:ext cx="2255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743138" y="43047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695326" y="423133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157256" y="423275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57211" y="423133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7595281" y="423204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8483283" y="423133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8950525" y="423133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2777552" y="4293096"/>
            <a:ext cx="209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825364" y="42945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777552" y="42210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312277" y="42283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4169317" y="42210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671531" y="422179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4440013" y="42210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4877370" y="42210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6738333" y="366843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Espaçamento fixo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2284883" y="3645024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Espaçamento proporcional</a:t>
            </a:r>
          </a:p>
        </p:txBody>
      </p:sp>
    </p:spTree>
    <p:extLst>
      <p:ext uri="{BB962C8B-B14F-4D97-AF65-F5344CB8AC3E}">
        <p14:creationId xmlns:p14="http://schemas.microsoft.com/office/powerpoint/2010/main" val="410199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exibir texto </a:t>
            </a:r>
            <a:r>
              <a:rPr lang="pt-BR" dirty="0"/>
              <a:t>a partir de folhas de caracteres </a:t>
            </a:r>
            <a:br>
              <a:rPr lang="pt-BR" dirty="0"/>
            </a:br>
            <a:r>
              <a:rPr lang="pt-BR" dirty="0"/>
              <a:t>é preciso identificar a posição do caractere na folha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Font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71464" y="2635703"/>
            <a:ext cx="49685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para cada caractere do texto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 = 0; i &lt;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textLength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caractere a ser exibido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frame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[i]);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caracteres acentuados 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tem código deslocado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(frame &lt; 0)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frame += 256;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522559"/>
            <a:ext cx="4013385" cy="40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5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Para exibir o texto 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calcular a posição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de cada caractere após o primeiro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Font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71464" y="2635703"/>
            <a:ext cx="53285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para cada caractere do texto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 = 0; i &lt;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textLength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espaçamento proporcional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proportional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charWidth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spacing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[frame];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configura e desenha Sprite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calcula posição do próximo caractere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+= charWidth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scale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cos(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rotation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+= charWidth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scale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sin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rotation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0687A5A-A45C-468F-9C9C-BCCC97F9CAA6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FA85AF4F-3A0B-4800-9AD0-54455E06C5A6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B1BE824-ABC9-4DA9-856A-AC8C30724DAB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1166EB71-28EF-4AC8-A9AD-40C8AA930EAA}"/>
              </a:ext>
            </a:extLst>
          </p:cNvPr>
          <p:cNvGrpSpPr/>
          <p:nvPr/>
        </p:nvGrpSpPr>
        <p:grpSpPr>
          <a:xfrm>
            <a:off x="6384032" y="2335417"/>
            <a:ext cx="2382383" cy="2364109"/>
            <a:chOff x="7247685" y="3387779"/>
            <a:chExt cx="2382383" cy="2364109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FDD7F5DA-FE9F-41CE-819E-3040ED1CEF8D}"/>
                </a:ext>
              </a:extLst>
            </p:cNvPr>
            <p:cNvGrpSpPr/>
            <p:nvPr/>
          </p:nvGrpSpPr>
          <p:grpSpPr>
            <a:xfrm>
              <a:off x="8112224" y="4797152"/>
              <a:ext cx="1449054" cy="954736"/>
              <a:chOff x="7549317" y="4243244"/>
              <a:chExt cx="2579131" cy="1699307"/>
            </a:xfrm>
          </p:grpSpPr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E30A3BB6-F417-4168-937C-404BF3ECD19D}"/>
                  </a:ext>
                </a:extLst>
              </p:cNvPr>
              <p:cNvCxnSpPr/>
              <p:nvPr/>
            </p:nvCxnSpPr>
            <p:spPr>
              <a:xfrm>
                <a:off x="7896200" y="5445224"/>
                <a:ext cx="22322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7150B5F9-AFC9-40FF-96F3-29492BCA3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6200" y="4243244"/>
                <a:ext cx="2232248" cy="12019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o 12">
                <a:extLst>
                  <a:ext uri="{FF2B5EF4-FFF2-40B4-BE49-F238E27FC236}">
                    <a16:creationId xmlns:a16="http://schemas.microsoft.com/office/drawing/2014/main" id="{941BEA52-AB43-4096-929D-4753F71811EE}"/>
                  </a:ext>
                </a:extLst>
              </p:cNvPr>
              <p:cNvSpPr/>
              <p:nvPr/>
            </p:nvSpPr>
            <p:spPr>
              <a:xfrm>
                <a:off x="7549317" y="5002992"/>
                <a:ext cx="864096" cy="939559"/>
              </a:xfrm>
              <a:prstGeom prst="arc">
                <a:avLst>
                  <a:gd name="adj1" fmla="val 19351764"/>
                  <a:gd name="adj2" fmla="val 2147599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C751714-F46F-426F-B20A-B308BE2E4961}"/>
                  </a:ext>
                </a:extLst>
              </p:cNvPr>
              <p:cNvSpPr txBox="1"/>
              <p:nvPr/>
            </p:nvSpPr>
            <p:spPr>
              <a:xfrm>
                <a:off x="8376171" y="5092447"/>
                <a:ext cx="482751" cy="46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050" dirty="0">
                    <a:solidFill>
                      <a:schemeClr val="bg1">
                        <a:lumMod val="85000"/>
                      </a:schemeClr>
                    </a:solidFill>
                  </a:rPr>
                  <a:t>θ</a:t>
                </a:r>
                <a:endParaRPr lang="pt-BR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1C961F3B-7F7C-491C-9DDC-41549C540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8448" y="4243244"/>
                <a:ext cx="0" cy="12019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538F05C3-0A1D-4CE4-A7C8-F2F95160903E}"/>
                  </a:ext>
                </a:extLst>
              </p:cNvPr>
              <p:cNvGrpSpPr/>
              <p:nvPr/>
            </p:nvGrpSpPr>
            <p:grpSpPr>
              <a:xfrm>
                <a:off x="9975047" y="5301208"/>
                <a:ext cx="153401" cy="144011"/>
                <a:chOff x="9975047" y="5301208"/>
                <a:chExt cx="153401" cy="144011"/>
              </a:xfrm>
            </p:grpSpPr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83F327DF-0E81-464D-B0F4-F94DDF562831}"/>
                    </a:ext>
                  </a:extLst>
                </p:cNvPr>
                <p:cNvSpPr/>
                <p:nvPr/>
              </p:nvSpPr>
              <p:spPr>
                <a:xfrm flipH="1" flipV="1">
                  <a:off x="10029378" y="5353807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100"/>
                </a:p>
              </p:txBody>
            </p:sp>
            <p:sp>
              <p:nvSpPr>
                <p:cNvPr id="21" name="Retângulo 20">
                  <a:extLst>
                    <a:ext uri="{FF2B5EF4-FFF2-40B4-BE49-F238E27FC236}">
                      <a16:creationId xmlns:a16="http://schemas.microsoft.com/office/drawing/2014/main" id="{E9126E5B-837D-417A-9CB8-13187889084F}"/>
                    </a:ext>
                  </a:extLst>
                </p:cNvPr>
                <p:cNvSpPr/>
                <p:nvPr/>
              </p:nvSpPr>
              <p:spPr>
                <a:xfrm>
                  <a:off x="9975047" y="5301208"/>
                  <a:ext cx="153401" cy="14401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1100"/>
                </a:p>
              </p:txBody>
            </p:sp>
          </p:grp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A1FD039-B59A-406E-8841-B07AFB433871}"/>
                </a:ext>
              </a:extLst>
            </p:cNvPr>
            <p:cNvSpPr txBox="1"/>
            <p:nvPr/>
          </p:nvSpPr>
          <p:spPr>
            <a:xfrm rot="19891856">
              <a:off x="7247685" y="3387779"/>
              <a:ext cx="2382383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A B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C466669-5006-455D-833A-D57BBCF457B7}"/>
                </a:ext>
              </a:extLst>
            </p:cNvPr>
            <p:cNvGrpSpPr/>
            <p:nvPr/>
          </p:nvGrpSpPr>
          <p:grpSpPr>
            <a:xfrm rot="19906216">
              <a:off x="8043341" y="4503354"/>
              <a:ext cx="1431938" cy="674731"/>
              <a:chOff x="7968208" y="5562688"/>
              <a:chExt cx="1431938" cy="674731"/>
            </a:xfrm>
          </p:grpSpPr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983C9CF3-A317-41F2-BA0C-7A7A23EB5BDC}"/>
                  </a:ext>
                </a:extLst>
              </p:cNvPr>
              <p:cNvCxnSpPr>
                <a:cxnSpLocks/>
              </p:cNvCxnSpPr>
              <p:nvPr/>
            </p:nvCxnSpPr>
            <p:spPr>
              <a:xfrm rot="1693784" flipV="1">
                <a:off x="8053041" y="5562688"/>
                <a:ext cx="1256799" cy="6747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15FF15EF-7069-4793-ABC8-FB4C3CFDE65B}"/>
                  </a:ext>
                </a:extLst>
              </p:cNvPr>
              <p:cNvCxnSpPr/>
              <p:nvPr/>
            </p:nvCxnSpPr>
            <p:spPr>
              <a:xfrm>
                <a:off x="7968208" y="5828045"/>
                <a:ext cx="0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40B02538-3DAE-4A68-91A6-2B57CEBE6477}"/>
                  </a:ext>
                </a:extLst>
              </p:cNvPr>
              <p:cNvCxnSpPr/>
              <p:nvPr/>
            </p:nvCxnSpPr>
            <p:spPr>
              <a:xfrm>
                <a:off x="9400146" y="5820467"/>
                <a:ext cx="0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03F7B50-E888-4677-B3F1-B04EB39D7B54}"/>
                </a:ext>
              </a:extLst>
            </p:cNvPr>
            <p:cNvSpPr txBox="1"/>
            <p:nvPr/>
          </p:nvSpPr>
          <p:spPr>
            <a:xfrm rot="19904763">
              <a:off x="8169320" y="4863717"/>
              <a:ext cx="13490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charWidth</a:t>
              </a:r>
              <a:endParaRPr lang="pt-BR" sz="1400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7F2FB16-E6BA-4A68-8763-4D4DBAB3B27C}"/>
              </a:ext>
            </a:extLst>
          </p:cNvPr>
          <p:cNvSpPr txBox="1"/>
          <p:nvPr/>
        </p:nvSpPr>
        <p:spPr>
          <a:xfrm>
            <a:off x="8027532" y="4397866"/>
            <a:ext cx="304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t-BR" sz="14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E995ECE-FE5A-4498-AABA-24CE0F6F2933}"/>
              </a:ext>
            </a:extLst>
          </p:cNvPr>
          <p:cNvSpPr txBox="1"/>
          <p:nvPr/>
        </p:nvSpPr>
        <p:spPr>
          <a:xfrm>
            <a:off x="8739123" y="3940895"/>
            <a:ext cx="304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pt-BR" sz="14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E5620A2-57D7-4035-AA80-8DC15EC86134}"/>
              </a:ext>
            </a:extLst>
          </p:cNvPr>
          <p:cNvSpPr txBox="1"/>
          <p:nvPr/>
        </p:nvSpPr>
        <p:spPr>
          <a:xfrm>
            <a:off x="6960096" y="4841837"/>
            <a:ext cx="2376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 = charWidth * cos(</a:t>
            </a:r>
            <a:r>
              <a:rPr lang="el-GR" sz="1400" dirty="0">
                <a:solidFill>
                  <a:schemeClr val="bg1">
                    <a:lumMod val="85000"/>
                  </a:schemeClr>
                </a:solidFill>
              </a:rPr>
              <a:t>θ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pt-BR" sz="14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4A28A4E-1118-4E50-9EF7-5911F7D69974}"/>
              </a:ext>
            </a:extLst>
          </p:cNvPr>
          <p:cNvSpPr txBox="1"/>
          <p:nvPr/>
        </p:nvSpPr>
        <p:spPr>
          <a:xfrm>
            <a:off x="6960096" y="5149730"/>
            <a:ext cx="2376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 = charWidth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sin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l-GR" sz="1400" dirty="0">
                <a:solidFill>
                  <a:schemeClr val="bg1">
                    <a:lumMod val="85000"/>
                  </a:schemeClr>
                </a:solidFill>
              </a:rPr>
              <a:t>θ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pt-BR" sz="1400" dirty="0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D31AF20-1066-4C77-994E-73EAB052B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t="25431" r="64632"/>
          <a:stretch/>
        </p:blipFill>
        <p:spPr>
          <a:xfrm>
            <a:off x="9887825" y="2468873"/>
            <a:ext cx="1203455" cy="29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00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6365</TotalTime>
  <Words>642</Words>
  <Application>Microsoft Office PowerPoint</Application>
  <PresentationFormat>Widescreen</PresentationFormat>
  <Paragraphs>109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Calibri</vt:lpstr>
      <vt:lpstr>Consolas</vt:lpstr>
      <vt:lpstr>Courier New</vt:lpstr>
      <vt:lpstr>Lucida Sans Unicode</vt:lpstr>
      <vt:lpstr>Verdana</vt:lpstr>
      <vt:lpstr>Wingdings 2</vt:lpstr>
      <vt:lpstr>Wingdings 3</vt:lpstr>
      <vt:lpstr>Concurso</vt:lpstr>
      <vt:lpstr>Exibição de Texto</vt:lpstr>
      <vt:lpstr>Introdução</vt:lpstr>
      <vt:lpstr>Introdução</vt:lpstr>
      <vt:lpstr>Introdução</vt:lpstr>
      <vt:lpstr>Folhas de Caracteres</vt:lpstr>
      <vt:lpstr>Folhas de Caracteres</vt:lpstr>
      <vt:lpstr>A Classe Font</vt:lpstr>
      <vt:lpstr>A Classe Font</vt:lpstr>
      <vt:lpstr>A Classe Font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Jogos;Sprites;Texto</cp:keywords>
  <cp:lastModifiedBy>Judson Santiago</cp:lastModifiedBy>
  <cp:revision>575</cp:revision>
  <dcterms:created xsi:type="dcterms:W3CDTF">2009-02-25T19:16:57Z</dcterms:created>
  <dcterms:modified xsi:type="dcterms:W3CDTF">2021-09-09T00:25:59Z</dcterms:modified>
</cp:coreProperties>
</file>