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2"/>
  </p:notesMasterIdLst>
  <p:sldIdLst>
    <p:sldId id="256" r:id="rId2"/>
    <p:sldId id="340" r:id="rId3"/>
    <p:sldId id="339" r:id="rId4"/>
    <p:sldId id="341" r:id="rId5"/>
    <p:sldId id="342" r:id="rId6"/>
    <p:sldId id="343" r:id="rId7"/>
    <p:sldId id="346" r:id="rId8"/>
    <p:sldId id="345" r:id="rId9"/>
    <p:sldId id="326" r:id="rId10"/>
    <p:sldId id="327" r:id="rId11"/>
    <p:sldId id="328" r:id="rId12"/>
    <p:sldId id="329" r:id="rId13"/>
    <p:sldId id="330" r:id="rId14"/>
    <p:sldId id="332" r:id="rId15"/>
    <p:sldId id="333" r:id="rId16"/>
    <p:sldId id="334" r:id="rId17"/>
    <p:sldId id="337" r:id="rId18"/>
    <p:sldId id="335" r:id="rId19"/>
    <p:sldId id="336" r:id="rId20"/>
    <p:sldId id="32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91AF09-608C-4144-B70F-A2B23AAF3CD9}" v="97" dt="2021-09-11T03:54:03.1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0" autoAdjust="0"/>
    <p:restoredTop sz="93342" autoAdjust="0"/>
  </p:normalViewPr>
  <p:slideViewPr>
    <p:cSldViewPr>
      <p:cViewPr varScale="1">
        <p:scale>
          <a:sx n="158" d="100"/>
          <a:sy n="158" d="100"/>
        </p:scale>
        <p:origin x="360" y="104"/>
      </p:cViewPr>
      <p:guideLst>
        <p:guide orient="horz" pos="374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76E45204-CC60-4BD1-BA6F-5AE7E97F8440}"/>
    <pc:docChg chg="custSel modSld modMainMaster">
      <pc:chgData name="Judson Santiago" userId="ebb108da2f256286" providerId="LiveId" clId="{76E45204-CC60-4BD1-BA6F-5AE7E97F8440}" dt="2019-06-21T13:37:43.729" v="20" actId="20577"/>
      <pc:docMkLst>
        <pc:docMk/>
      </pc:docMkLst>
      <pc:sldChg chg="modSp">
        <pc:chgData name="Judson Santiago" userId="ebb108da2f256286" providerId="LiveId" clId="{76E45204-CC60-4BD1-BA6F-5AE7E97F8440}" dt="2019-06-21T13:11:23.055" v="6" actId="3064"/>
        <pc:sldMkLst>
          <pc:docMk/>
          <pc:sldMk cId="0" sldId="256"/>
        </pc:sldMkLst>
        <pc:spChg chg="mod">
          <ac:chgData name="Judson Santiago" userId="ebb108da2f256286" providerId="LiveId" clId="{76E45204-CC60-4BD1-BA6F-5AE7E97F8440}" dt="2019-06-21T13:11:23.055" v="6" actId="3064"/>
          <ac:spMkLst>
            <pc:docMk/>
            <pc:sldMk cId="0" sldId="256"/>
            <ac:spMk id="2" creationId="{00000000-0000-0000-0000-000000000000}"/>
          </ac:spMkLst>
        </pc:spChg>
      </pc:sldChg>
      <pc:sldChg chg="modSp">
        <pc:chgData name="Judson Santiago" userId="ebb108da2f256286" providerId="LiveId" clId="{76E45204-CC60-4BD1-BA6F-5AE7E97F8440}" dt="2019-06-21T13:37:43.729" v="20" actId="20577"/>
        <pc:sldMkLst>
          <pc:docMk/>
          <pc:sldMk cId="904695914" sldId="325"/>
        </pc:sldMkLst>
        <pc:spChg chg="mod">
          <ac:chgData name="Judson Santiago" userId="ebb108da2f256286" providerId="LiveId" clId="{76E45204-CC60-4BD1-BA6F-5AE7E97F8440}" dt="2019-06-21T13:37:43.729" v="20" actId="20577"/>
          <ac:spMkLst>
            <pc:docMk/>
            <pc:sldMk cId="904695914" sldId="325"/>
            <ac:spMk id="3" creationId="{00000000-0000-0000-0000-000000000000}"/>
          </ac:spMkLst>
        </pc:spChg>
      </pc:sldChg>
      <pc:sldChg chg="modSp">
        <pc:chgData name="Judson Santiago" userId="ebb108da2f256286" providerId="LiveId" clId="{76E45204-CC60-4BD1-BA6F-5AE7E97F8440}" dt="2019-06-21T13:34:50.334" v="14" actId="20577"/>
        <pc:sldMkLst>
          <pc:docMk/>
          <pc:sldMk cId="3823697363" sldId="330"/>
        </pc:sldMkLst>
        <pc:spChg chg="mod">
          <ac:chgData name="Judson Santiago" userId="ebb108da2f256286" providerId="LiveId" clId="{76E45204-CC60-4BD1-BA6F-5AE7E97F8440}" dt="2019-06-21T13:34:50.334" v="14" actId="20577"/>
          <ac:spMkLst>
            <pc:docMk/>
            <pc:sldMk cId="3823697363" sldId="330"/>
            <ac:spMk id="2" creationId="{00000000-0000-0000-0000-000000000000}"/>
          </ac:spMkLst>
        </pc:spChg>
      </pc:sldChg>
      <pc:sldChg chg="modSp">
        <pc:chgData name="Judson Santiago" userId="ebb108da2f256286" providerId="LiveId" clId="{76E45204-CC60-4BD1-BA6F-5AE7E97F8440}" dt="2019-06-21T13:12:42.879" v="10" actId="20577"/>
        <pc:sldMkLst>
          <pc:docMk/>
          <pc:sldMk cId="1106292445" sldId="340"/>
        </pc:sldMkLst>
        <pc:spChg chg="mod">
          <ac:chgData name="Judson Santiago" userId="ebb108da2f256286" providerId="LiveId" clId="{76E45204-CC60-4BD1-BA6F-5AE7E97F8440}" dt="2019-06-21T13:12:42.879" v="10" actId="20577"/>
          <ac:spMkLst>
            <pc:docMk/>
            <pc:sldMk cId="1106292445" sldId="340"/>
            <ac:spMk id="5" creationId="{00000000-0000-0000-0000-000000000000}"/>
          </ac:spMkLst>
        </pc:spChg>
      </pc:sldChg>
      <pc:sldChg chg="modSp">
        <pc:chgData name="Judson Santiago" userId="ebb108da2f256286" providerId="LiveId" clId="{76E45204-CC60-4BD1-BA6F-5AE7E97F8440}" dt="2019-06-21T13:16:58.324" v="12" actId="14838"/>
        <pc:sldMkLst>
          <pc:docMk/>
          <pc:sldMk cId="574181964" sldId="341"/>
        </pc:sldMkLst>
        <pc:spChg chg="mod ord">
          <ac:chgData name="Judson Santiago" userId="ebb108da2f256286" providerId="LiveId" clId="{76E45204-CC60-4BD1-BA6F-5AE7E97F8440}" dt="2019-06-21T13:16:58.324" v="12" actId="14838"/>
          <ac:spMkLst>
            <pc:docMk/>
            <pc:sldMk cId="574181964" sldId="341"/>
            <ac:spMk id="11" creationId="{00000000-0000-0000-0000-000000000000}"/>
          </ac:spMkLst>
        </pc:spChg>
        <pc:spChg chg="ord">
          <ac:chgData name="Judson Santiago" userId="ebb108da2f256286" providerId="LiveId" clId="{76E45204-CC60-4BD1-BA6F-5AE7E97F8440}" dt="2019-06-21T13:15:32.436" v="11" actId="166"/>
          <ac:spMkLst>
            <pc:docMk/>
            <pc:sldMk cId="574181964" sldId="341"/>
            <ac:spMk id="16" creationId="{00000000-0000-0000-0000-000000000000}"/>
          </ac:spMkLst>
        </pc:spChg>
        <pc:cxnChg chg="ord">
          <ac:chgData name="Judson Santiago" userId="ebb108da2f256286" providerId="LiveId" clId="{76E45204-CC60-4BD1-BA6F-5AE7E97F8440}" dt="2019-06-21T13:15:32.436" v="11" actId="166"/>
          <ac:cxnSpMkLst>
            <pc:docMk/>
            <pc:sldMk cId="574181964" sldId="341"/>
            <ac:cxnSpMk id="10" creationId="{00000000-0000-0000-0000-000000000000}"/>
          </ac:cxnSpMkLst>
        </pc:cxnChg>
        <pc:cxnChg chg="ord">
          <ac:chgData name="Judson Santiago" userId="ebb108da2f256286" providerId="LiveId" clId="{76E45204-CC60-4BD1-BA6F-5AE7E97F8440}" dt="2019-06-21T13:15:32.436" v="11" actId="166"/>
          <ac:cxnSpMkLst>
            <pc:docMk/>
            <pc:sldMk cId="574181964" sldId="341"/>
            <ac:cxnSpMk id="15" creationId="{00000000-0000-0000-0000-000000000000}"/>
          </ac:cxnSpMkLst>
        </pc:cxnChg>
      </pc:sldChg>
      <pc:sldChg chg="modSp">
        <pc:chgData name="Judson Santiago" userId="ebb108da2f256286" providerId="LiveId" clId="{76E45204-CC60-4BD1-BA6F-5AE7E97F8440}" dt="2019-06-21T13:18:34.188" v="13" actId="1076"/>
        <pc:sldMkLst>
          <pc:docMk/>
          <pc:sldMk cId="313514482" sldId="346"/>
        </pc:sldMkLst>
        <pc:spChg chg="mod">
          <ac:chgData name="Judson Santiago" userId="ebb108da2f256286" providerId="LiveId" clId="{76E45204-CC60-4BD1-BA6F-5AE7E97F8440}" dt="2019-06-21T13:18:34.188" v="13" actId="1076"/>
          <ac:spMkLst>
            <pc:docMk/>
            <pc:sldMk cId="313514482" sldId="346"/>
            <ac:spMk id="61" creationId="{00000000-0000-0000-0000-000000000000}"/>
          </ac:spMkLst>
        </pc:spChg>
      </pc:sldChg>
      <pc:sldMasterChg chg="modSldLayout">
        <pc:chgData name="Judson Santiago" userId="ebb108da2f256286" providerId="LiveId" clId="{76E45204-CC60-4BD1-BA6F-5AE7E97F8440}" dt="2019-06-21T13:11:07.197" v="1"/>
        <pc:sldMasterMkLst>
          <pc:docMk/>
          <pc:sldMasterMk cId="0" sldId="2147483780"/>
        </pc:sldMasterMkLst>
        <pc:sldLayoutChg chg="addSp delSp">
          <pc:chgData name="Judson Santiago" userId="ebb108da2f256286" providerId="LiveId" clId="{76E45204-CC60-4BD1-BA6F-5AE7E97F8440}" dt="2019-06-21T13:11:07.197" v="1"/>
          <pc:sldLayoutMkLst>
            <pc:docMk/>
            <pc:sldMasterMk cId="0" sldId="2147483780"/>
            <pc:sldLayoutMk cId="0" sldId="2147483781"/>
          </pc:sldLayoutMkLst>
          <pc:spChg chg="del">
            <ac:chgData name="Judson Santiago" userId="ebb108da2f256286" providerId="LiveId" clId="{76E45204-CC60-4BD1-BA6F-5AE7E97F8440}" dt="2019-06-21T13:10:47.824" v="0" actId="478"/>
            <ac:spMkLst>
              <pc:docMk/>
              <pc:sldMasterMk cId="0" sldId="2147483780"/>
              <pc:sldLayoutMk cId="0" sldId="2147483781"/>
              <ac:spMk id="9" creationId="{00000000-0000-0000-0000-000000000000}"/>
            </ac:spMkLst>
          </pc:spChg>
          <pc:spChg chg="del">
            <ac:chgData name="Judson Santiago" userId="ebb108da2f256286" providerId="LiveId" clId="{76E45204-CC60-4BD1-BA6F-5AE7E97F8440}" dt="2019-06-21T13:10:47.824" v="0" actId="478"/>
            <ac:spMkLst>
              <pc:docMk/>
              <pc:sldMasterMk cId="0" sldId="2147483780"/>
              <pc:sldLayoutMk cId="0" sldId="2147483781"/>
              <ac:spMk id="10" creationId="{00000000-0000-0000-0000-000000000000}"/>
            </ac:spMkLst>
          </pc:spChg>
          <pc:spChg chg="add">
            <ac:chgData name="Judson Santiago" userId="ebb108da2f256286" providerId="LiveId" clId="{76E45204-CC60-4BD1-BA6F-5AE7E97F8440}" dt="2019-06-21T13:11:07.197" v="1"/>
            <ac:spMkLst>
              <pc:docMk/>
              <pc:sldMasterMk cId="0" sldId="2147483780"/>
              <pc:sldLayoutMk cId="0" sldId="2147483781"/>
              <ac:spMk id="11" creationId="{1A9F7D33-D48C-400B-8898-CB56E78DDC82}"/>
            </ac:spMkLst>
          </pc:spChg>
          <pc:spChg chg="add">
            <ac:chgData name="Judson Santiago" userId="ebb108da2f256286" providerId="LiveId" clId="{76E45204-CC60-4BD1-BA6F-5AE7E97F8440}" dt="2019-06-21T13:11:07.197" v="1"/>
            <ac:spMkLst>
              <pc:docMk/>
              <pc:sldMasterMk cId="0" sldId="2147483780"/>
              <pc:sldLayoutMk cId="0" sldId="2147483781"/>
              <ac:spMk id="12" creationId="{7324CB5F-D67A-48D3-B993-C6490D8F0F9B}"/>
            </ac:spMkLst>
          </pc:spChg>
          <pc:spChg chg="del">
            <ac:chgData name="Judson Santiago" userId="ebb108da2f256286" providerId="LiveId" clId="{76E45204-CC60-4BD1-BA6F-5AE7E97F8440}" dt="2019-06-21T13:10:47.824" v="0" actId="478"/>
            <ac:spMkLst>
              <pc:docMk/>
              <pc:sldMasterMk cId="0" sldId="2147483780"/>
              <pc:sldLayoutMk cId="0" sldId="2147483781"/>
              <ac:spMk id="17" creationId="{00000000-0000-0000-0000-000000000000}"/>
            </ac:spMkLst>
          </pc:spChg>
          <pc:spChg chg="add">
            <ac:chgData name="Judson Santiago" userId="ebb108da2f256286" providerId="LiveId" clId="{76E45204-CC60-4BD1-BA6F-5AE7E97F8440}" dt="2019-06-21T13:11:07.197" v="1"/>
            <ac:spMkLst>
              <pc:docMk/>
              <pc:sldMasterMk cId="0" sldId="2147483780"/>
              <pc:sldLayoutMk cId="0" sldId="2147483781"/>
              <ac:spMk id="18" creationId="{98B2195E-138A-44E4-B87B-0704CEF02590}"/>
            </ac:spMkLst>
          </pc:spChg>
          <pc:spChg chg="del">
            <ac:chgData name="Judson Santiago" userId="ebb108da2f256286" providerId="LiveId" clId="{76E45204-CC60-4BD1-BA6F-5AE7E97F8440}" dt="2019-06-21T13:10:47.824" v="0" actId="478"/>
            <ac:spMkLst>
              <pc:docMk/>
              <pc:sldMasterMk cId="0" sldId="2147483780"/>
              <pc:sldLayoutMk cId="0" sldId="2147483781"/>
              <ac:spMk id="20" creationId="{00000000-0000-0000-0000-000000000000}"/>
            </ac:spMkLst>
          </pc:spChg>
          <pc:spChg chg="add">
            <ac:chgData name="Judson Santiago" userId="ebb108da2f256286" providerId="LiveId" clId="{76E45204-CC60-4BD1-BA6F-5AE7E97F8440}" dt="2019-06-21T13:11:07.197" v="1"/>
            <ac:spMkLst>
              <pc:docMk/>
              <pc:sldMasterMk cId="0" sldId="2147483780"/>
              <pc:sldLayoutMk cId="0" sldId="2147483781"/>
              <ac:spMk id="21" creationId="{5F9F209C-0402-4EA6-B176-57AC70F88A3C}"/>
            </ac:spMkLst>
          </pc:spChg>
          <pc:spChg chg="add">
            <ac:chgData name="Judson Santiago" userId="ebb108da2f256286" providerId="LiveId" clId="{76E45204-CC60-4BD1-BA6F-5AE7E97F8440}" dt="2019-06-21T13:11:07.197" v="1"/>
            <ac:spMkLst>
              <pc:docMk/>
              <pc:sldMasterMk cId="0" sldId="2147483780"/>
              <pc:sldLayoutMk cId="0" sldId="2147483781"/>
              <ac:spMk id="22" creationId="{C1BCEA78-C28C-4FCD-9C09-8ED7BAF35E06}"/>
            </ac:spMkLst>
          </pc:spChg>
          <pc:spChg chg="add">
            <ac:chgData name="Judson Santiago" userId="ebb108da2f256286" providerId="LiveId" clId="{76E45204-CC60-4BD1-BA6F-5AE7E97F8440}" dt="2019-06-21T13:11:07.197" v="1"/>
            <ac:spMkLst>
              <pc:docMk/>
              <pc:sldMasterMk cId="0" sldId="2147483780"/>
              <pc:sldLayoutMk cId="0" sldId="2147483781"/>
              <ac:spMk id="23" creationId="{DFB49F34-0E1A-41B3-8E03-D064D4CF018F}"/>
            </ac:spMkLst>
          </pc:spChg>
          <pc:spChg chg="add">
            <ac:chgData name="Judson Santiago" userId="ebb108da2f256286" providerId="LiveId" clId="{76E45204-CC60-4BD1-BA6F-5AE7E97F8440}" dt="2019-06-21T13:11:07.197" v="1"/>
            <ac:spMkLst>
              <pc:docMk/>
              <pc:sldMasterMk cId="0" sldId="2147483780"/>
              <pc:sldLayoutMk cId="0" sldId="2147483781"/>
              <ac:spMk id="24" creationId="{992729E7-7079-41D8-B402-B14FF9651709}"/>
            </ac:spMkLst>
          </pc:spChg>
          <pc:grpChg chg="del">
            <ac:chgData name="Judson Santiago" userId="ebb108da2f256286" providerId="LiveId" clId="{76E45204-CC60-4BD1-BA6F-5AE7E97F8440}" dt="2019-06-21T13:10:47.824" v="0" actId="478"/>
            <ac:grpSpMkLst>
              <pc:docMk/>
              <pc:sldMasterMk cId="0" sldId="2147483780"/>
              <pc:sldLayoutMk cId="0" sldId="2147483781"/>
              <ac:grpSpMk id="13" creationId="{00000000-0000-0000-0000-000000000000}"/>
            </ac:grpSpMkLst>
          </pc:grpChg>
        </pc:sldLayoutChg>
      </pc:sldMasterChg>
    </pc:docChg>
  </pc:docChgLst>
  <pc:docChgLst>
    <pc:chgData name="Judson Santiago" userId="ebb108da2f256286" providerId="LiveId" clId="{2982FC1D-D641-4E64-812F-391F72CCCB65}"/>
    <pc:docChg chg="custSel modSld">
      <pc:chgData name="Judson Santiago" userId="ebb108da2f256286" providerId="LiveId" clId="{2982FC1D-D641-4E64-812F-391F72CCCB65}" dt="2019-06-25T19:18:33.989" v="125" actId="20577"/>
      <pc:docMkLst>
        <pc:docMk/>
      </pc:docMkLst>
      <pc:sldChg chg="modSp">
        <pc:chgData name="Judson Santiago" userId="ebb108da2f256286" providerId="LiveId" clId="{2982FC1D-D641-4E64-812F-391F72CCCB65}" dt="2019-06-25T19:12:22.023" v="93"/>
        <pc:sldMkLst>
          <pc:docMk/>
          <pc:sldMk cId="988218047" sldId="327"/>
        </pc:sldMkLst>
        <pc:spChg chg="mod">
          <ac:chgData name="Judson Santiago" userId="ebb108da2f256286" providerId="LiveId" clId="{2982FC1D-D641-4E64-812F-391F72CCCB65}" dt="2019-06-25T19:12:22.023" v="93"/>
          <ac:spMkLst>
            <pc:docMk/>
            <pc:sldMk cId="988218047" sldId="327"/>
            <ac:spMk id="3" creationId="{00000000-0000-0000-0000-000000000000}"/>
          </ac:spMkLst>
        </pc:spChg>
      </pc:sldChg>
      <pc:sldChg chg="modSp">
        <pc:chgData name="Judson Santiago" userId="ebb108da2f256286" providerId="LiveId" clId="{2982FC1D-D641-4E64-812F-391F72CCCB65}" dt="2019-06-25T19:12:30.569" v="94"/>
        <pc:sldMkLst>
          <pc:docMk/>
          <pc:sldMk cId="3795107591" sldId="328"/>
        </pc:sldMkLst>
        <pc:spChg chg="mod">
          <ac:chgData name="Judson Santiago" userId="ebb108da2f256286" providerId="LiveId" clId="{2982FC1D-D641-4E64-812F-391F72CCCB65}" dt="2019-06-25T19:12:30.569" v="94"/>
          <ac:spMkLst>
            <pc:docMk/>
            <pc:sldMk cId="3795107591" sldId="328"/>
            <ac:spMk id="3" creationId="{00000000-0000-0000-0000-000000000000}"/>
          </ac:spMkLst>
        </pc:spChg>
      </pc:sldChg>
      <pc:sldChg chg="addSp modSp modNotesTx">
        <pc:chgData name="Judson Santiago" userId="ebb108da2f256286" providerId="LiveId" clId="{2982FC1D-D641-4E64-812F-391F72CCCB65}" dt="2019-06-25T19:18:33.989" v="125" actId="20577"/>
        <pc:sldMkLst>
          <pc:docMk/>
          <pc:sldMk cId="1962151006" sldId="336"/>
        </pc:sldMkLst>
        <pc:spChg chg="mod">
          <ac:chgData name="Judson Santiago" userId="ebb108da2f256286" providerId="LiveId" clId="{2982FC1D-D641-4E64-812F-391F72CCCB65}" dt="2019-06-25T19:17:12.070" v="95" actId="313"/>
          <ac:spMkLst>
            <pc:docMk/>
            <pc:sldMk cId="1962151006" sldId="336"/>
            <ac:spMk id="5" creationId="{00000000-0000-0000-0000-000000000000}"/>
          </ac:spMkLst>
        </pc:spChg>
        <pc:grpChg chg="add">
          <ac:chgData name="Judson Santiago" userId="ebb108da2f256286" providerId="LiveId" clId="{2982FC1D-D641-4E64-812F-391F72CCCB65}" dt="2019-06-25T19:17:55.970" v="96"/>
          <ac:grpSpMkLst>
            <pc:docMk/>
            <pc:sldMk cId="1962151006" sldId="336"/>
            <ac:grpSpMk id="10" creationId="{9203E76E-C95F-40AE-8380-B017EC3B2BCC}"/>
          </ac:grpSpMkLst>
        </pc:grpChg>
      </pc:sldChg>
      <pc:sldChg chg="addSp delSp modSp modAnim">
        <pc:chgData name="Judson Santiago" userId="ebb108da2f256286" providerId="LiveId" clId="{2982FC1D-D641-4E64-812F-391F72CCCB65}" dt="2019-06-25T19:05:23.082" v="41" actId="12789"/>
        <pc:sldMkLst>
          <pc:docMk/>
          <pc:sldMk cId="1106292445" sldId="340"/>
        </pc:sldMkLst>
        <pc:spChg chg="mod">
          <ac:chgData name="Judson Santiago" userId="ebb108da2f256286" providerId="LiveId" clId="{2982FC1D-D641-4E64-812F-391F72CCCB65}" dt="2019-06-25T19:04:45.427" v="35" actId="164"/>
          <ac:spMkLst>
            <pc:docMk/>
            <pc:sldMk cId="1106292445" sldId="340"/>
            <ac:spMk id="4" creationId="{00000000-0000-0000-0000-000000000000}"/>
          </ac:spMkLst>
        </pc:spChg>
        <pc:spChg chg="mod topLvl">
          <ac:chgData name="Judson Santiago" userId="ebb108da2f256286" providerId="LiveId" clId="{2982FC1D-D641-4E64-812F-391F72CCCB65}" dt="2019-06-25T19:05:16.445" v="40" actId="164"/>
          <ac:spMkLst>
            <pc:docMk/>
            <pc:sldMk cId="1106292445" sldId="340"/>
            <ac:spMk id="5" creationId="{00000000-0000-0000-0000-000000000000}"/>
          </ac:spMkLst>
        </pc:spChg>
        <pc:spChg chg="mod topLvl">
          <ac:chgData name="Judson Santiago" userId="ebb108da2f256286" providerId="LiveId" clId="{2982FC1D-D641-4E64-812F-391F72CCCB65}" dt="2019-06-25T19:05:16.445" v="40" actId="164"/>
          <ac:spMkLst>
            <pc:docMk/>
            <pc:sldMk cId="1106292445" sldId="340"/>
            <ac:spMk id="7" creationId="{00000000-0000-0000-0000-000000000000}"/>
          </ac:spMkLst>
        </pc:spChg>
        <pc:spChg chg="mod topLvl">
          <ac:chgData name="Judson Santiago" userId="ebb108da2f256286" providerId="LiveId" clId="{2982FC1D-D641-4E64-812F-391F72CCCB65}" dt="2019-06-25T19:05:16.445" v="40" actId="164"/>
          <ac:spMkLst>
            <pc:docMk/>
            <pc:sldMk cId="1106292445" sldId="340"/>
            <ac:spMk id="10" creationId="{00000000-0000-0000-0000-000000000000}"/>
          </ac:spMkLst>
        </pc:spChg>
        <pc:spChg chg="mod topLvl">
          <ac:chgData name="Judson Santiago" userId="ebb108da2f256286" providerId="LiveId" clId="{2982FC1D-D641-4E64-812F-391F72CCCB65}" dt="2019-06-25T19:05:16.445" v="40" actId="164"/>
          <ac:spMkLst>
            <pc:docMk/>
            <pc:sldMk cId="1106292445" sldId="340"/>
            <ac:spMk id="26" creationId="{00000000-0000-0000-0000-000000000000}"/>
          </ac:spMkLst>
        </pc:spChg>
        <pc:spChg chg="mod topLvl">
          <ac:chgData name="Judson Santiago" userId="ebb108da2f256286" providerId="LiveId" clId="{2982FC1D-D641-4E64-812F-391F72CCCB65}" dt="2019-06-25T19:05:16.445" v="40" actId="164"/>
          <ac:spMkLst>
            <pc:docMk/>
            <pc:sldMk cId="1106292445" sldId="340"/>
            <ac:spMk id="27" creationId="{00000000-0000-0000-0000-000000000000}"/>
          </ac:spMkLst>
        </pc:spChg>
        <pc:spChg chg="mod topLvl">
          <ac:chgData name="Judson Santiago" userId="ebb108da2f256286" providerId="LiveId" clId="{2982FC1D-D641-4E64-812F-391F72CCCB65}" dt="2019-06-25T19:05:16.445" v="40" actId="164"/>
          <ac:spMkLst>
            <pc:docMk/>
            <pc:sldMk cId="1106292445" sldId="340"/>
            <ac:spMk id="28" creationId="{00000000-0000-0000-0000-000000000000}"/>
          </ac:spMkLst>
        </pc:spChg>
        <pc:spChg chg="mod">
          <ac:chgData name="Judson Santiago" userId="ebb108da2f256286" providerId="LiveId" clId="{2982FC1D-D641-4E64-812F-391F72CCCB65}" dt="2019-06-25T19:05:16.445" v="40" actId="164"/>
          <ac:spMkLst>
            <pc:docMk/>
            <pc:sldMk cId="1106292445" sldId="340"/>
            <ac:spMk id="29" creationId="{00000000-0000-0000-0000-000000000000}"/>
          </ac:spMkLst>
        </pc:spChg>
        <pc:grpChg chg="add del mod">
          <ac:chgData name="Judson Santiago" userId="ebb108da2f256286" providerId="LiveId" clId="{2982FC1D-D641-4E64-812F-391F72CCCB65}" dt="2019-06-25T19:05:07.464" v="39" actId="165"/>
          <ac:grpSpMkLst>
            <pc:docMk/>
            <pc:sldMk cId="1106292445" sldId="340"/>
            <ac:grpSpMk id="6" creationId="{7E4533C0-334C-44AF-972A-AB34C93CD4FA}"/>
          </ac:grpSpMkLst>
        </pc:grpChg>
        <pc:grpChg chg="add mod">
          <ac:chgData name="Judson Santiago" userId="ebb108da2f256286" providerId="LiveId" clId="{2982FC1D-D641-4E64-812F-391F72CCCB65}" dt="2019-06-25T19:05:23.082" v="41" actId="12789"/>
          <ac:grpSpMkLst>
            <pc:docMk/>
            <pc:sldMk cId="1106292445" sldId="340"/>
            <ac:grpSpMk id="8" creationId="{713EAFD4-73D5-4131-ACEC-83D1B580A7B1}"/>
          </ac:grpSpMkLst>
        </pc:grpChg>
        <pc:grpChg chg="add mod">
          <ac:chgData name="Judson Santiago" userId="ebb108da2f256286" providerId="LiveId" clId="{2982FC1D-D641-4E64-812F-391F72CCCB65}" dt="2019-06-25T19:05:23.082" v="41" actId="12789"/>
          <ac:grpSpMkLst>
            <pc:docMk/>
            <pc:sldMk cId="1106292445" sldId="340"/>
            <ac:grpSpMk id="9" creationId="{E33CACA1-A3BD-40E4-8DDA-BF75DC2F057A}"/>
          </ac:grpSpMkLst>
        </pc:grpChg>
        <pc:picChg chg="mod">
          <ac:chgData name="Judson Santiago" userId="ebb108da2f256286" providerId="LiveId" clId="{2982FC1D-D641-4E64-812F-391F72CCCB65}" dt="2019-06-25T19:04:45.427" v="35" actId="164"/>
          <ac:picMkLst>
            <pc:docMk/>
            <pc:sldMk cId="1106292445" sldId="340"/>
            <ac:picMk id="31" creationId="{00000000-0000-0000-0000-000000000000}"/>
          </ac:picMkLst>
        </pc:picChg>
        <pc:cxnChg chg="mod topLvl">
          <ac:chgData name="Judson Santiago" userId="ebb108da2f256286" providerId="LiveId" clId="{2982FC1D-D641-4E64-812F-391F72CCCB65}" dt="2019-06-25T19:05:16.445" v="40" actId="164"/>
          <ac:cxnSpMkLst>
            <pc:docMk/>
            <pc:sldMk cId="1106292445" sldId="340"/>
            <ac:cxnSpMk id="15" creationId="{00000000-0000-0000-0000-000000000000}"/>
          </ac:cxnSpMkLst>
        </pc:cxnChg>
        <pc:cxnChg chg="mod topLvl">
          <ac:chgData name="Judson Santiago" userId="ebb108da2f256286" providerId="LiveId" clId="{2982FC1D-D641-4E64-812F-391F72CCCB65}" dt="2019-06-25T19:05:16.445" v="40" actId="164"/>
          <ac:cxnSpMkLst>
            <pc:docMk/>
            <pc:sldMk cId="1106292445" sldId="340"/>
            <ac:cxnSpMk id="24" creationId="{00000000-0000-0000-0000-000000000000}"/>
          </ac:cxnSpMkLst>
        </pc:cxnChg>
        <pc:cxnChg chg="mod topLvl">
          <ac:chgData name="Judson Santiago" userId="ebb108da2f256286" providerId="LiveId" clId="{2982FC1D-D641-4E64-812F-391F72CCCB65}" dt="2019-06-25T19:05:16.445" v="40" actId="164"/>
          <ac:cxnSpMkLst>
            <pc:docMk/>
            <pc:sldMk cId="1106292445" sldId="340"/>
            <ac:cxnSpMk id="25" creationId="{00000000-0000-0000-0000-000000000000}"/>
          </ac:cxnSpMkLst>
        </pc:cxnChg>
      </pc:sldChg>
      <pc:sldChg chg="modSp">
        <pc:chgData name="Judson Santiago" userId="ebb108da2f256286" providerId="LiveId" clId="{2982FC1D-D641-4E64-812F-391F72CCCB65}" dt="2019-06-25T19:10:06.913" v="60" actId="20577"/>
        <pc:sldMkLst>
          <pc:docMk/>
          <pc:sldMk cId="574181964" sldId="341"/>
        </pc:sldMkLst>
        <pc:spChg chg="mod">
          <ac:chgData name="Judson Santiago" userId="ebb108da2f256286" providerId="LiveId" clId="{2982FC1D-D641-4E64-812F-391F72CCCB65}" dt="2019-06-25T19:07:33.180" v="49" actId="20577"/>
          <ac:spMkLst>
            <pc:docMk/>
            <pc:sldMk cId="574181964" sldId="341"/>
            <ac:spMk id="2" creationId="{00000000-0000-0000-0000-000000000000}"/>
          </ac:spMkLst>
        </pc:spChg>
        <pc:spChg chg="mod">
          <ac:chgData name="Judson Santiago" userId="ebb108da2f256286" providerId="LiveId" clId="{2982FC1D-D641-4E64-812F-391F72CCCB65}" dt="2019-06-25T19:10:06.913" v="60" actId="20577"/>
          <ac:spMkLst>
            <pc:docMk/>
            <pc:sldMk cId="574181964" sldId="341"/>
            <ac:spMk id="3" creationId="{00000000-0000-0000-0000-000000000000}"/>
          </ac:spMkLst>
        </pc:spChg>
        <pc:spChg chg="mod">
          <ac:chgData name="Judson Santiago" userId="ebb108da2f256286" providerId="LiveId" clId="{2982FC1D-D641-4E64-812F-391F72CCCB65}" dt="2019-06-25T19:06:50.086" v="43" actId="14838"/>
          <ac:spMkLst>
            <pc:docMk/>
            <pc:sldMk cId="574181964" sldId="341"/>
            <ac:spMk id="11" creationId="{00000000-0000-0000-0000-000000000000}"/>
          </ac:spMkLst>
        </pc:spChg>
      </pc:sldChg>
      <pc:sldChg chg="modSp">
        <pc:chgData name="Judson Santiago" userId="ebb108da2f256286" providerId="LiveId" clId="{2982FC1D-D641-4E64-812F-391F72CCCB65}" dt="2019-06-25T19:10:13.763" v="61"/>
        <pc:sldMkLst>
          <pc:docMk/>
          <pc:sldMk cId="3220016815" sldId="342"/>
        </pc:sldMkLst>
        <pc:spChg chg="mod">
          <ac:chgData name="Judson Santiago" userId="ebb108da2f256286" providerId="LiveId" clId="{2982FC1D-D641-4E64-812F-391F72CCCB65}" dt="2019-06-25T19:10:13.763" v="61"/>
          <ac:spMkLst>
            <pc:docMk/>
            <pc:sldMk cId="3220016815" sldId="342"/>
            <ac:spMk id="3" creationId="{00000000-0000-0000-0000-000000000000}"/>
          </ac:spMkLst>
        </pc:spChg>
      </pc:sldChg>
      <pc:sldChg chg="modSp">
        <pc:chgData name="Judson Santiago" userId="ebb108da2f256286" providerId="LiveId" clId="{2982FC1D-D641-4E64-812F-391F72CCCB65}" dt="2019-06-25T19:10:29.827" v="72" actId="20577"/>
        <pc:sldMkLst>
          <pc:docMk/>
          <pc:sldMk cId="1476928270" sldId="343"/>
        </pc:sldMkLst>
        <pc:spChg chg="mod">
          <ac:chgData name="Judson Santiago" userId="ebb108da2f256286" providerId="LiveId" clId="{2982FC1D-D641-4E64-812F-391F72CCCB65}" dt="2019-06-25T19:10:29.827" v="72" actId="20577"/>
          <ac:spMkLst>
            <pc:docMk/>
            <pc:sldMk cId="1476928270" sldId="343"/>
            <ac:spMk id="3" creationId="{00000000-0000-0000-0000-000000000000}"/>
          </ac:spMkLst>
        </pc:spChg>
      </pc:sldChg>
      <pc:sldChg chg="modSp">
        <pc:chgData name="Judson Santiago" userId="ebb108da2f256286" providerId="LiveId" clId="{2982FC1D-D641-4E64-812F-391F72CCCB65}" dt="2019-06-25T19:11:27.659" v="92" actId="20577"/>
        <pc:sldMkLst>
          <pc:docMk/>
          <pc:sldMk cId="2625177643" sldId="345"/>
        </pc:sldMkLst>
        <pc:spChg chg="mod">
          <ac:chgData name="Judson Santiago" userId="ebb108da2f256286" providerId="LiveId" clId="{2982FC1D-D641-4E64-812F-391F72CCCB65}" dt="2019-06-25T19:11:27.659" v="92" actId="20577"/>
          <ac:spMkLst>
            <pc:docMk/>
            <pc:sldMk cId="2625177643" sldId="345"/>
            <ac:spMk id="3" creationId="{00000000-0000-0000-0000-000000000000}"/>
          </ac:spMkLst>
        </pc:spChg>
      </pc:sldChg>
      <pc:sldChg chg="modSp">
        <pc:chgData name="Judson Santiago" userId="ebb108da2f256286" providerId="LiveId" clId="{2982FC1D-D641-4E64-812F-391F72CCCB65}" dt="2019-06-25T19:11:21.234" v="82" actId="20577"/>
        <pc:sldMkLst>
          <pc:docMk/>
          <pc:sldMk cId="313514482" sldId="346"/>
        </pc:sldMkLst>
        <pc:spChg chg="mod">
          <ac:chgData name="Judson Santiago" userId="ebb108da2f256286" providerId="LiveId" clId="{2982FC1D-D641-4E64-812F-391F72CCCB65}" dt="2019-06-25T19:11:21.234" v="82" actId="20577"/>
          <ac:spMkLst>
            <pc:docMk/>
            <pc:sldMk cId="313514482" sldId="346"/>
            <ac:spMk id="3" creationId="{00000000-0000-0000-0000-000000000000}"/>
          </ac:spMkLst>
        </pc:spChg>
      </pc:sldChg>
    </pc:docChg>
  </pc:docChgLst>
  <pc:docChgLst>
    <pc:chgData name="Judson Santiago" userId="ebb108da2f256286" providerId="LiveId" clId="{9591AF09-608C-4144-B70F-A2B23AAF3CD9}"/>
    <pc:docChg chg="undo redo custSel modSld modMainMaster">
      <pc:chgData name="Judson Santiago" userId="ebb108da2f256286" providerId="LiveId" clId="{9591AF09-608C-4144-B70F-A2B23AAF3CD9}" dt="2021-09-16T18:45:15.626" v="1275" actId="20577"/>
      <pc:docMkLst>
        <pc:docMk/>
      </pc:docMkLst>
      <pc:sldChg chg="modSp mod modNotesTx">
        <pc:chgData name="Judson Santiago" userId="ebb108da2f256286" providerId="LiveId" clId="{9591AF09-608C-4144-B70F-A2B23AAF3CD9}" dt="2021-09-16T18:45:15.626" v="1275" actId="20577"/>
        <pc:sldMkLst>
          <pc:docMk/>
          <pc:sldMk cId="0" sldId="256"/>
        </pc:sldMkLst>
        <pc:spChg chg="mod">
          <ac:chgData name="Judson Santiago" userId="ebb108da2f256286" providerId="LiveId" clId="{9591AF09-608C-4144-B70F-A2B23AAF3CD9}" dt="2021-09-10T23:10:51.509" v="38" actId="403"/>
          <ac:spMkLst>
            <pc:docMk/>
            <pc:sldMk cId="0" sldId="256"/>
            <ac:spMk id="2" creationId="{00000000-0000-0000-0000-000000000000}"/>
          </ac:spMkLst>
        </pc:spChg>
        <pc:spChg chg="mod">
          <ac:chgData name="Judson Santiago" userId="ebb108da2f256286" providerId="LiveId" clId="{9591AF09-608C-4144-B70F-A2B23AAF3CD9}" dt="2021-09-10T23:10:57.118" v="41" actId="403"/>
          <ac:spMkLst>
            <pc:docMk/>
            <pc:sldMk cId="0" sldId="256"/>
            <ac:spMk id="3" creationId="{00000000-0000-0000-0000-000000000000}"/>
          </ac:spMkLst>
        </pc:spChg>
      </pc:sldChg>
      <pc:sldChg chg="modSp mod modTransition">
        <pc:chgData name="Judson Santiago" userId="ebb108da2f256286" providerId="LiveId" clId="{9591AF09-608C-4144-B70F-A2B23AAF3CD9}" dt="2021-09-11T03:54:03.105" v="1268"/>
        <pc:sldMkLst>
          <pc:docMk/>
          <pc:sldMk cId="904695914" sldId="325"/>
        </pc:sldMkLst>
        <pc:spChg chg="mod">
          <ac:chgData name="Judson Santiago" userId="ebb108da2f256286" providerId="LiveId" clId="{9591AF09-608C-4144-B70F-A2B23AAF3CD9}" dt="2021-09-11T03:53:21.918" v="1267" actId="368"/>
          <ac:spMkLst>
            <pc:docMk/>
            <pc:sldMk cId="904695914" sldId="325"/>
            <ac:spMk id="2" creationId="{00000000-0000-0000-0000-000000000000}"/>
          </ac:spMkLst>
        </pc:spChg>
      </pc:sldChg>
      <pc:sldChg chg="modSp mod modTransition">
        <pc:chgData name="Judson Santiago" userId="ebb108da2f256286" providerId="LiveId" clId="{9591AF09-608C-4144-B70F-A2B23AAF3CD9}" dt="2021-09-11T03:54:03.105" v="1268"/>
        <pc:sldMkLst>
          <pc:docMk/>
          <pc:sldMk cId="2388731642" sldId="326"/>
        </pc:sldMkLst>
        <pc:spChg chg="mod">
          <ac:chgData name="Judson Santiago" userId="ebb108da2f256286" providerId="LiveId" clId="{9591AF09-608C-4144-B70F-A2B23AAF3CD9}" dt="2021-09-11T00:45:11.239" v="539" actId="15"/>
          <ac:spMkLst>
            <pc:docMk/>
            <pc:sldMk cId="2388731642" sldId="326"/>
            <ac:spMk id="2" creationId="{00000000-0000-0000-0000-000000000000}"/>
          </ac:spMkLst>
        </pc:spChg>
      </pc:sldChg>
      <pc:sldChg chg="addSp modSp mod modTransition">
        <pc:chgData name="Judson Santiago" userId="ebb108da2f256286" providerId="LiveId" clId="{9591AF09-608C-4144-B70F-A2B23AAF3CD9}" dt="2021-09-11T03:54:03.105" v="1268"/>
        <pc:sldMkLst>
          <pc:docMk/>
          <pc:sldMk cId="988218047" sldId="327"/>
        </pc:sldMkLst>
        <pc:spChg chg="mod">
          <ac:chgData name="Judson Santiago" userId="ebb108da2f256286" providerId="LiveId" clId="{9591AF09-608C-4144-B70F-A2B23AAF3CD9}" dt="2021-09-11T00:50:35.305" v="599" actId="20577"/>
          <ac:spMkLst>
            <pc:docMk/>
            <pc:sldMk cId="988218047" sldId="327"/>
            <ac:spMk id="2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3:13:04.265" v="870"/>
          <ac:spMkLst>
            <pc:docMk/>
            <pc:sldMk cId="988218047" sldId="327"/>
            <ac:spMk id="3" creationId="{00000000-0000-0000-0000-000000000000}"/>
          </ac:spMkLst>
        </pc:spChg>
        <pc:spChg chg="add mod">
          <ac:chgData name="Judson Santiago" userId="ebb108da2f256286" providerId="LiveId" clId="{9591AF09-608C-4144-B70F-A2B23AAF3CD9}" dt="2021-09-11T00:54:53.080" v="613" actId="164"/>
          <ac:spMkLst>
            <pc:docMk/>
            <pc:sldMk cId="988218047" sldId="327"/>
            <ac:spMk id="6" creationId="{5C6E4D97-106A-4608-BDAB-B37AC4F255AA}"/>
          </ac:spMkLst>
        </pc:spChg>
        <pc:spChg chg="add mod ord">
          <ac:chgData name="Judson Santiago" userId="ebb108da2f256286" providerId="LiveId" clId="{9591AF09-608C-4144-B70F-A2B23AAF3CD9}" dt="2021-09-11T00:54:53.080" v="613" actId="164"/>
          <ac:spMkLst>
            <pc:docMk/>
            <pc:sldMk cId="988218047" sldId="327"/>
            <ac:spMk id="7" creationId="{182633FF-7A38-4B9C-928A-4686864305C2}"/>
          </ac:spMkLst>
        </pc:spChg>
        <pc:grpChg chg="add mod">
          <ac:chgData name="Judson Santiago" userId="ebb108da2f256286" providerId="LiveId" clId="{9591AF09-608C-4144-B70F-A2B23AAF3CD9}" dt="2021-09-11T00:54:53.080" v="613" actId="164"/>
          <ac:grpSpMkLst>
            <pc:docMk/>
            <pc:sldMk cId="988218047" sldId="327"/>
            <ac:grpSpMk id="8" creationId="{FD2E1BAD-68BC-43AE-9001-4B60F6303DC1}"/>
          </ac:grpSpMkLst>
        </pc:grpChg>
      </pc:sldChg>
      <pc:sldChg chg="addSp modSp mod modTransition">
        <pc:chgData name="Judson Santiago" userId="ebb108da2f256286" providerId="LiveId" clId="{9591AF09-608C-4144-B70F-A2B23AAF3CD9}" dt="2021-09-11T03:54:03.105" v="1268"/>
        <pc:sldMkLst>
          <pc:docMk/>
          <pc:sldMk cId="3795107591" sldId="328"/>
        </pc:sldMkLst>
        <pc:spChg chg="mod">
          <ac:chgData name="Judson Santiago" userId="ebb108da2f256286" providerId="LiveId" clId="{9591AF09-608C-4144-B70F-A2B23AAF3CD9}" dt="2021-09-11T03:13:29.188" v="872" actId="27636"/>
          <ac:spMkLst>
            <pc:docMk/>
            <pc:sldMk cId="3795107591" sldId="328"/>
            <ac:spMk id="3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3:05:57.778" v="665" actId="1037"/>
          <ac:spMkLst>
            <pc:docMk/>
            <pc:sldMk cId="3795107591" sldId="328"/>
            <ac:spMk id="5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3:05:57.778" v="665" actId="1037"/>
          <ac:spMkLst>
            <pc:docMk/>
            <pc:sldMk cId="3795107591" sldId="328"/>
            <ac:spMk id="6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3:05:57.778" v="665" actId="1037"/>
          <ac:spMkLst>
            <pc:docMk/>
            <pc:sldMk cId="3795107591" sldId="328"/>
            <ac:spMk id="8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3:05:57.778" v="665" actId="1037"/>
          <ac:spMkLst>
            <pc:docMk/>
            <pc:sldMk cId="3795107591" sldId="328"/>
            <ac:spMk id="9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3:05:57.778" v="665" actId="1037"/>
          <ac:spMkLst>
            <pc:docMk/>
            <pc:sldMk cId="3795107591" sldId="328"/>
            <ac:spMk id="10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3:05:57.778" v="665" actId="1037"/>
          <ac:spMkLst>
            <pc:docMk/>
            <pc:sldMk cId="3795107591" sldId="328"/>
            <ac:spMk id="11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3:05:57.778" v="665" actId="1037"/>
          <ac:spMkLst>
            <pc:docMk/>
            <pc:sldMk cId="3795107591" sldId="328"/>
            <ac:spMk id="12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3:05:57.778" v="665" actId="1037"/>
          <ac:spMkLst>
            <pc:docMk/>
            <pc:sldMk cId="3795107591" sldId="328"/>
            <ac:spMk id="13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3:05:57.778" v="665" actId="1037"/>
          <ac:spMkLst>
            <pc:docMk/>
            <pc:sldMk cId="3795107591" sldId="328"/>
            <ac:spMk id="14" creationId="{00000000-0000-0000-0000-000000000000}"/>
          </ac:spMkLst>
        </pc:spChg>
        <pc:spChg chg="add mod">
          <ac:chgData name="Judson Santiago" userId="ebb108da2f256286" providerId="LiveId" clId="{9591AF09-608C-4144-B70F-A2B23AAF3CD9}" dt="2021-09-11T03:07:41.062" v="841" actId="122"/>
          <ac:spMkLst>
            <pc:docMk/>
            <pc:sldMk cId="3795107591" sldId="328"/>
            <ac:spMk id="31" creationId="{93F5A363-0699-4AB7-89F2-16BB830AE4D4}"/>
          </ac:spMkLst>
        </pc:spChg>
        <pc:cxnChg chg="mod">
          <ac:chgData name="Judson Santiago" userId="ebb108da2f256286" providerId="LiveId" clId="{9591AF09-608C-4144-B70F-A2B23AAF3CD9}" dt="2021-09-11T03:05:57.778" v="665" actId="1037"/>
          <ac:cxnSpMkLst>
            <pc:docMk/>
            <pc:sldMk cId="3795107591" sldId="328"/>
            <ac:cxnSpMk id="16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3:05:57.778" v="665" actId="1037"/>
          <ac:cxnSpMkLst>
            <pc:docMk/>
            <pc:sldMk cId="3795107591" sldId="328"/>
            <ac:cxnSpMk id="17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3:05:57.778" v="665" actId="1037"/>
          <ac:cxnSpMkLst>
            <pc:docMk/>
            <pc:sldMk cId="3795107591" sldId="328"/>
            <ac:cxnSpMk id="19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3:05:57.778" v="665" actId="1037"/>
          <ac:cxnSpMkLst>
            <pc:docMk/>
            <pc:sldMk cId="3795107591" sldId="328"/>
            <ac:cxnSpMk id="20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3:05:57.778" v="665" actId="1037"/>
          <ac:cxnSpMkLst>
            <pc:docMk/>
            <pc:sldMk cId="3795107591" sldId="328"/>
            <ac:cxnSpMk id="23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3:05:57.778" v="665" actId="1037"/>
          <ac:cxnSpMkLst>
            <pc:docMk/>
            <pc:sldMk cId="3795107591" sldId="328"/>
            <ac:cxnSpMk id="25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3:05:57.778" v="665" actId="1037"/>
          <ac:cxnSpMkLst>
            <pc:docMk/>
            <pc:sldMk cId="3795107591" sldId="328"/>
            <ac:cxnSpMk id="29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3:05:57.778" v="665" actId="1037"/>
          <ac:cxnSpMkLst>
            <pc:docMk/>
            <pc:sldMk cId="3795107591" sldId="328"/>
            <ac:cxnSpMk id="34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3:05:57.778" v="665" actId="1037"/>
          <ac:cxnSpMkLst>
            <pc:docMk/>
            <pc:sldMk cId="3795107591" sldId="328"/>
            <ac:cxnSpMk id="35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3:05:57.778" v="665" actId="1037"/>
          <ac:cxnSpMkLst>
            <pc:docMk/>
            <pc:sldMk cId="3795107591" sldId="328"/>
            <ac:cxnSpMk id="37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3:05:57.778" v="665" actId="1037"/>
          <ac:cxnSpMkLst>
            <pc:docMk/>
            <pc:sldMk cId="3795107591" sldId="328"/>
            <ac:cxnSpMk id="38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3:05:57.778" v="665" actId="1037"/>
          <ac:cxnSpMkLst>
            <pc:docMk/>
            <pc:sldMk cId="3795107591" sldId="328"/>
            <ac:cxnSpMk id="39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3:05:57.778" v="665" actId="1037"/>
          <ac:cxnSpMkLst>
            <pc:docMk/>
            <pc:sldMk cId="3795107591" sldId="328"/>
            <ac:cxnSpMk id="43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3:05:57.778" v="665" actId="1037"/>
          <ac:cxnSpMkLst>
            <pc:docMk/>
            <pc:sldMk cId="3795107591" sldId="328"/>
            <ac:cxnSpMk id="44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3:05:57.778" v="665" actId="1037"/>
          <ac:cxnSpMkLst>
            <pc:docMk/>
            <pc:sldMk cId="3795107591" sldId="328"/>
            <ac:cxnSpMk id="46" creationId="{00000000-0000-0000-0000-000000000000}"/>
          </ac:cxnSpMkLst>
        </pc:cxnChg>
      </pc:sldChg>
      <pc:sldChg chg="modSp mod modTransition">
        <pc:chgData name="Judson Santiago" userId="ebb108da2f256286" providerId="LiveId" clId="{9591AF09-608C-4144-B70F-A2B23AAF3CD9}" dt="2021-09-11T03:54:03.105" v="1268"/>
        <pc:sldMkLst>
          <pc:docMk/>
          <pc:sldMk cId="4129670251" sldId="329"/>
        </pc:sldMkLst>
        <pc:spChg chg="mod">
          <ac:chgData name="Judson Santiago" userId="ebb108da2f256286" providerId="LiveId" clId="{9591AF09-608C-4144-B70F-A2B23AAF3CD9}" dt="2021-09-11T03:14:29.499" v="876" actId="20577"/>
          <ac:spMkLst>
            <pc:docMk/>
            <pc:sldMk cId="4129670251" sldId="329"/>
            <ac:spMk id="2" creationId="{00000000-0000-0000-0000-000000000000}"/>
          </ac:spMkLst>
        </pc:spChg>
      </pc:sldChg>
      <pc:sldChg chg="modSp mod modTransition">
        <pc:chgData name="Judson Santiago" userId="ebb108da2f256286" providerId="LiveId" clId="{9591AF09-608C-4144-B70F-A2B23AAF3CD9}" dt="2021-09-11T03:54:03.105" v="1268"/>
        <pc:sldMkLst>
          <pc:docMk/>
          <pc:sldMk cId="3823697363" sldId="330"/>
        </pc:sldMkLst>
        <pc:spChg chg="mod">
          <ac:chgData name="Judson Santiago" userId="ebb108da2f256286" providerId="LiveId" clId="{9591AF09-608C-4144-B70F-A2B23AAF3CD9}" dt="2021-09-11T03:21:25.750" v="921" actId="20577"/>
          <ac:spMkLst>
            <pc:docMk/>
            <pc:sldMk cId="3823697363" sldId="330"/>
            <ac:spMk id="2" creationId="{00000000-0000-0000-0000-000000000000}"/>
          </ac:spMkLst>
        </pc:spChg>
      </pc:sldChg>
      <pc:sldChg chg="modSp mod modTransition">
        <pc:chgData name="Judson Santiago" userId="ebb108da2f256286" providerId="LiveId" clId="{9591AF09-608C-4144-B70F-A2B23AAF3CD9}" dt="2021-09-11T03:54:03.105" v="1268"/>
        <pc:sldMkLst>
          <pc:docMk/>
          <pc:sldMk cId="2457150652" sldId="332"/>
        </pc:sldMkLst>
        <pc:spChg chg="mod">
          <ac:chgData name="Judson Santiago" userId="ebb108da2f256286" providerId="LiveId" clId="{9591AF09-608C-4144-B70F-A2B23AAF3CD9}" dt="2021-09-11T03:24:33.599" v="933" actId="20577"/>
          <ac:spMkLst>
            <pc:docMk/>
            <pc:sldMk cId="2457150652" sldId="332"/>
            <ac:spMk id="2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3:23:28.661" v="932" actId="11530"/>
          <ac:spMkLst>
            <pc:docMk/>
            <pc:sldMk cId="2457150652" sldId="332"/>
            <ac:spMk id="4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3:23:28.661" v="932" actId="11530"/>
          <ac:spMkLst>
            <pc:docMk/>
            <pc:sldMk cId="2457150652" sldId="332"/>
            <ac:spMk id="5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3:23:28.661" v="932" actId="11530"/>
          <ac:spMkLst>
            <pc:docMk/>
            <pc:sldMk cId="2457150652" sldId="332"/>
            <ac:spMk id="6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3:23:28.661" v="932" actId="11530"/>
          <ac:spMkLst>
            <pc:docMk/>
            <pc:sldMk cId="2457150652" sldId="332"/>
            <ac:spMk id="12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3:23:28.661" v="932" actId="11530"/>
          <ac:spMkLst>
            <pc:docMk/>
            <pc:sldMk cId="2457150652" sldId="332"/>
            <ac:spMk id="14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3:23:28.661" v="932" actId="11530"/>
          <ac:spMkLst>
            <pc:docMk/>
            <pc:sldMk cId="2457150652" sldId="332"/>
            <ac:spMk id="16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3:23:28.661" v="932" actId="11530"/>
          <ac:spMkLst>
            <pc:docMk/>
            <pc:sldMk cId="2457150652" sldId="332"/>
            <ac:spMk id="18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3:23:28.661" v="932" actId="11530"/>
          <ac:spMkLst>
            <pc:docMk/>
            <pc:sldMk cId="2457150652" sldId="332"/>
            <ac:spMk id="22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3:23:28.661" v="932" actId="11530"/>
          <ac:spMkLst>
            <pc:docMk/>
            <pc:sldMk cId="2457150652" sldId="332"/>
            <ac:spMk id="23" creationId="{00000000-0000-0000-0000-000000000000}"/>
          </ac:spMkLst>
        </pc:spChg>
        <pc:cxnChg chg="mod">
          <ac:chgData name="Judson Santiago" userId="ebb108da2f256286" providerId="LiveId" clId="{9591AF09-608C-4144-B70F-A2B23AAF3CD9}" dt="2021-09-11T03:23:13.303" v="931" actId="208"/>
          <ac:cxnSpMkLst>
            <pc:docMk/>
            <pc:sldMk cId="2457150652" sldId="332"/>
            <ac:cxnSpMk id="10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3:23:13.303" v="931" actId="208"/>
          <ac:cxnSpMkLst>
            <pc:docMk/>
            <pc:sldMk cId="2457150652" sldId="332"/>
            <ac:cxnSpMk id="15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3:23:13.303" v="931" actId="208"/>
          <ac:cxnSpMkLst>
            <pc:docMk/>
            <pc:sldMk cId="2457150652" sldId="332"/>
            <ac:cxnSpMk id="19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3:23:13.303" v="931" actId="208"/>
          <ac:cxnSpMkLst>
            <pc:docMk/>
            <pc:sldMk cId="2457150652" sldId="332"/>
            <ac:cxnSpMk id="20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3:23:13.303" v="931" actId="208"/>
          <ac:cxnSpMkLst>
            <pc:docMk/>
            <pc:sldMk cId="2457150652" sldId="332"/>
            <ac:cxnSpMk id="24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3:23:13.303" v="931" actId="208"/>
          <ac:cxnSpMkLst>
            <pc:docMk/>
            <pc:sldMk cId="2457150652" sldId="332"/>
            <ac:cxnSpMk id="25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3:23:13.303" v="931" actId="208"/>
          <ac:cxnSpMkLst>
            <pc:docMk/>
            <pc:sldMk cId="2457150652" sldId="332"/>
            <ac:cxnSpMk id="26" creationId="{00000000-0000-0000-0000-000000000000}"/>
          </ac:cxnSpMkLst>
        </pc:cxnChg>
      </pc:sldChg>
      <pc:sldChg chg="modSp mod modTransition">
        <pc:chgData name="Judson Santiago" userId="ebb108da2f256286" providerId="LiveId" clId="{9591AF09-608C-4144-B70F-A2B23AAF3CD9}" dt="2021-09-11T03:54:03.105" v="1268"/>
        <pc:sldMkLst>
          <pc:docMk/>
          <pc:sldMk cId="3826825503" sldId="333"/>
        </pc:sldMkLst>
        <pc:spChg chg="mod">
          <ac:chgData name="Judson Santiago" userId="ebb108da2f256286" providerId="LiveId" clId="{9591AF09-608C-4144-B70F-A2B23AAF3CD9}" dt="2021-09-11T03:46:20.998" v="1184" actId="207"/>
          <ac:spMkLst>
            <pc:docMk/>
            <pc:sldMk cId="3826825503" sldId="333"/>
            <ac:spMk id="5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3:46:24.982" v="1185" actId="207"/>
          <ac:spMkLst>
            <pc:docMk/>
            <pc:sldMk cId="3826825503" sldId="333"/>
            <ac:spMk id="6" creationId="{00000000-0000-0000-0000-000000000000}"/>
          </ac:spMkLst>
        </pc:spChg>
      </pc:sldChg>
      <pc:sldChg chg="modSp mod modTransition">
        <pc:chgData name="Judson Santiago" userId="ebb108da2f256286" providerId="LiveId" clId="{9591AF09-608C-4144-B70F-A2B23AAF3CD9}" dt="2021-09-11T03:54:03.105" v="1268"/>
        <pc:sldMkLst>
          <pc:docMk/>
          <pc:sldMk cId="442834133" sldId="334"/>
        </pc:sldMkLst>
        <pc:spChg chg="mod">
          <ac:chgData name="Judson Santiago" userId="ebb108da2f256286" providerId="LiveId" clId="{9591AF09-608C-4144-B70F-A2B23AAF3CD9}" dt="2021-09-11T03:31:50.515" v="988" actId="20577"/>
          <ac:spMkLst>
            <pc:docMk/>
            <pc:sldMk cId="442834133" sldId="334"/>
            <ac:spMk id="2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3:34:49.498" v="1007" actId="14100"/>
          <ac:spMkLst>
            <pc:docMk/>
            <pc:sldMk cId="442834133" sldId="334"/>
            <ac:spMk id="4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3:34:57.919" v="1008" actId="11530"/>
          <ac:spMkLst>
            <pc:docMk/>
            <pc:sldMk cId="442834133" sldId="334"/>
            <ac:spMk id="8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3:34:57.919" v="1008" actId="11530"/>
          <ac:spMkLst>
            <pc:docMk/>
            <pc:sldMk cId="442834133" sldId="334"/>
            <ac:spMk id="9" creationId="{00000000-0000-0000-0000-000000000000}"/>
          </ac:spMkLst>
        </pc:spChg>
        <pc:grpChg chg="mod">
          <ac:chgData name="Judson Santiago" userId="ebb108da2f256286" providerId="LiveId" clId="{9591AF09-608C-4144-B70F-A2B23AAF3CD9}" dt="2021-09-11T03:31:31.101" v="983" actId="1076"/>
          <ac:grpSpMkLst>
            <pc:docMk/>
            <pc:sldMk cId="442834133" sldId="334"/>
            <ac:grpSpMk id="10" creationId="{00000000-0000-0000-0000-000000000000}"/>
          </ac:grpSpMkLst>
        </pc:grpChg>
      </pc:sldChg>
      <pc:sldChg chg="modSp mod modTransition">
        <pc:chgData name="Judson Santiago" userId="ebb108da2f256286" providerId="LiveId" clId="{9591AF09-608C-4144-B70F-A2B23AAF3CD9}" dt="2021-09-11T03:54:03.105" v="1268"/>
        <pc:sldMkLst>
          <pc:docMk/>
          <pc:sldMk cId="3466816326" sldId="335"/>
        </pc:sldMkLst>
        <pc:spChg chg="mod ord">
          <ac:chgData name="Judson Santiago" userId="ebb108da2f256286" providerId="LiveId" clId="{9591AF09-608C-4144-B70F-A2B23AAF3CD9}" dt="2021-09-11T03:42:54.658" v="1027" actId="207"/>
          <ac:spMkLst>
            <pc:docMk/>
            <pc:sldMk cId="3466816326" sldId="335"/>
            <ac:spMk id="4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3:45:31.067" v="1178" actId="207"/>
          <ac:spMkLst>
            <pc:docMk/>
            <pc:sldMk cId="3466816326" sldId="335"/>
            <ac:spMk id="5" creationId="{00000000-0000-0000-0000-000000000000}"/>
          </ac:spMkLst>
        </pc:spChg>
        <pc:spChg chg="mod ord">
          <ac:chgData name="Judson Santiago" userId="ebb108da2f256286" providerId="LiveId" clId="{9591AF09-608C-4144-B70F-A2B23AAF3CD9}" dt="2021-09-11T03:47:53.448" v="1189" actId="167"/>
          <ac:spMkLst>
            <pc:docMk/>
            <pc:sldMk cId="3466816326" sldId="335"/>
            <ac:spMk id="6" creationId="{00000000-0000-0000-0000-000000000000}"/>
          </ac:spMkLst>
        </pc:spChg>
        <pc:spChg chg="mod ord">
          <ac:chgData name="Judson Santiago" userId="ebb108da2f256286" providerId="LiveId" clId="{9591AF09-608C-4144-B70F-A2B23AAF3CD9}" dt="2021-09-11T03:42:54.658" v="1027" actId="207"/>
          <ac:spMkLst>
            <pc:docMk/>
            <pc:sldMk cId="3466816326" sldId="335"/>
            <ac:spMk id="7" creationId="{00000000-0000-0000-0000-000000000000}"/>
          </ac:spMkLst>
        </pc:spChg>
        <pc:spChg chg="mod ord">
          <ac:chgData name="Judson Santiago" userId="ebb108da2f256286" providerId="LiveId" clId="{9591AF09-608C-4144-B70F-A2B23AAF3CD9}" dt="2021-09-11T03:42:54.658" v="1027" actId="207"/>
          <ac:spMkLst>
            <pc:docMk/>
            <pc:sldMk cId="3466816326" sldId="335"/>
            <ac:spMk id="8" creationId="{00000000-0000-0000-0000-000000000000}"/>
          </ac:spMkLst>
        </pc:spChg>
        <pc:spChg chg="mod ord">
          <ac:chgData name="Judson Santiago" userId="ebb108da2f256286" providerId="LiveId" clId="{9591AF09-608C-4144-B70F-A2B23AAF3CD9}" dt="2021-09-11T03:42:54.658" v="1027" actId="207"/>
          <ac:spMkLst>
            <pc:docMk/>
            <pc:sldMk cId="3466816326" sldId="335"/>
            <ac:spMk id="9" creationId="{00000000-0000-0000-0000-000000000000}"/>
          </ac:spMkLst>
        </pc:spChg>
        <pc:spChg chg="mod ord">
          <ac:chgData name="Judson Santiago" userId="ebb108da2f256286" providerId="LiveId" clId="{9591AF09-608C-4144-B70F-A2B23AAF3CD9}" dt="2021-09-11T03:42:54.658" v="1027" actId="207"/>
          <ac:spMkLst>
            <pc:docMk/>
            <pc:sldMk cId="3466816326" sldId="335"/>
            <ac:spMk id="10" creationId="{00000000-0000-0000-0000-000000000000}"/>
          </ac:spMkLst>
        </pc:spChg>
        <pc:spChg chg="mod ord">
          <ac:chgData name="Judson Santiago" userId="ebb108da2f256286" providerId="LiveId" clId="{9591AF09-608C-4144-B70F-A2B23AAF3CD9}" dt="2021-09-11T03:42:54.658" v="1027" actId="207"/>
          <ac:spMkLst>
            <pc:docMk/>
            <pc:sldMk cId="3466816326" sldId="335"/>
            <ac:spMk id="11" creationId="{00000000-0000-0000-0000-000000000000}"/>
          </ac:spMkLst>
        </pc:spChg>
      </pc:sldChg>
      <pc:sldChg chg="modSp mod modTransition modNotesTx">
        <pc:chgData name="Judson Santiago" userId="ebb108da2f256286" providerId="LiveId" clId="{9591AF09-608C-4144-B70F-A2B23AAF3CD9}" dt="2021-09-11T03:54:03.105" v="1268"/>
        <pc:sldMkLst>
          <pc:docMk/>
          <pc:sldMk cId="1962151006" sldId="336"/>
        </pc:sldMkLst>
        <pc:spChg chg="mod">
          <ac:chgData name="Judson Santiago" userId="ebb108da2f256286" providerId="LiveId" clId="{9591AF09-608C-4144-B70F-A2B23AAF3CD9}" dt="2021-09-11T03:50:21.276" v="1213" actId="207"/>
          <ac:spMkLst>
            <pc:docMk/>
            <pc:sldMk cId="1962151006" sldId="336"/>
            <ac:spMk id="6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3:50:23.401" v="1214" actId="207"/>
          <ac:spMkLst>
            <pc:docMk/>
            <pc:sldMk cId="1962151006" sldId="336"/>
            <ac:spMk id="7" creationId="{00000000-0000-0000-0000-000000000000}"/>
          </ac:spMkLst>
        </pc:spChg>
        <pc:spChg chg="mod ord">
          <ac:chgData name="Judson Santiago" userId="ebb108da2f256286" providerId="LiveId" clId="{9591AF09-608C-4144-B70F-A2B23AAF3CD9}" dt="2021-09-11T03:49:43.382" v="1211" actId="167"/>
          <ac:spMkLst>
            <pc:docMk/>
            <pc:sldMk cId="1962151006" sldId="336"/>
            <ac:spMk id="8" creationId="{00000000-0000-0000-0000-000000000000}"/>
          </ac:spMkLst>
        </pc:spChg>
        <pc:spChg chg="mod ord">
          <ac:chgData name="Judson Santiago" userId="ebb108da2f256286" providerId="LiveId" clId="{9591AF09-608C-4144-B70F-A2B23AAF3CD9}" dt="2021-09-11T03:49:43.382" v="1211" actId="167"/>
          <ac:spMkLst>
            <pc:docMk/>
            <pc:sldMk cId="1962151006" sldId="336"/>
            <ac:spMk id="9" creationId="{00000000-0000-0000-0000-000000000000}"/>
          </ac:spMkLst>
        </pc:spChg>
      </pc:sldChg>
      <pc:sldChg chg="modSp mod modTransition">
        <pc:chgData name="Judson Santiago" userId="ebb108da2f256286" providerId="LiveId" clId="{9591AF09-608C-4144-B70F-A2B23AAF3CD9}" dt="2021-09-11T03:54:03.105" v="1268"/>
        <pc:sldMkLst>
          <pc:docMk/>
          <pc:sldMk cId="3302127995" sldId="337"/>
        </pc:sldMkLst>
        <pc:spChg chg="mod">
          <ac:chgData name="Judson Santiago" userId="ebb108da2f256286" providerId="LiveId" clId="{9591AF09-608C-4144-B70F-A2B23AAF3CD9}" dt="2021-09-11T03:33:54.686" v="1005" actId="6549"/>
          <ac:spMkLst>
            <pc:docMk/>
            <pc:sldMk cId="3302127995" sldId="337"/>
            <ac:spMk id="2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3:35:13.831" v="1010" actId="14100"/>
          <ac:spMkLst>
            <pc:docMk/>
            <pc:sldMk cId="3302127995" sldId="337"/>
            <ac:spMk id="4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3:35:27.915" v="1011" actId="11530"/>
          <ac:spMkLst>
            <pc:docMk/>
            <pc:sldMk cId="3302127995" sldId="337"/>
            <ac:spMk id="6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3:35:27.915" v="1011" actId="11530"/>
          <ac:spMkLst>
            <pc:docMk/>
            <pc:sldMk cId="3302127995" sldId="337"/>
            <ac:spMk id="7" creationId="{00000000-0000-0000-0000-000000000000}"/>
          </ac:spMkLst>
        </pc:spChg>
      </pc:sldChg>
      <pc:sldChg chg="addSp delSp modSp mod modTransition">
        <pc:chgData name="Judson Santiago" userId="ebb108da2f256286" providerId="LiveId" clId="{9591AF09-608C-4144-B70F-A2B23AAF3CD9}" dt="2021-09-11T03:54:03.105" v="1268"/>
        <pc:sldMkLst>
          <pc:docMk/>
          <pc:sldMk cId="2581471607" sldId="339"/>
        </pc:sldMkLst>
        <pc:spChg chg="mod">
          <ac:chgData name="Judson Santiago" userId="ebb108da2f256286" providerId="LiveId" clId="{9591AF09-608C-4144-B70F-A2B23AAF3CD9}" dt="2021-09-10T23:43:51.862" v="142" actId="20577"/>
          <ac:spMkLst>
            <pc:docMk/>
            <pc:sldMk cId="2581471607" sldId="339"/>
            <ac:spMk id="2" creationId="{00000000-0000-0000-0000-000000000000}"/>
          </ac:spMkLst>
        </pc:spChg>
        <pc:spChg chg="mod topLvl">
          <ac:chgData name="Judson Santiago" userId="ebb108da2f256286" providerId="LiveId" clId="{9591AF09-608C-4144-B70F-A2B23AAF3CD9}" dt="2021-09-11T00:12:17.158" v="252" actId="164"/>
          <ac:spMkLst>
            <pc:docMk/>
            <pc:sldMk cId="2581471607" sldId="339"/>
            <ac:spMk id="5" creationId="{00000000-0000-0000-0000-000000000000}"/>
          </ac:spMkLst>
        </pc:spChg>
        <pc:spChg chg="mod topLvl">
          <ac:chgData name="Judson Santiago" userId="ebb108da2f256286" providerId="LiveId" clId="{9591AF09-608C-4144-B70F-A2B23AAF3CD9}" dt="2021-09-11T00:12:17.158" v="252" actId="164"/>
          <ac:spMkLst>
            <pc:docMk/>
            <pc:sldMk cId="2581471607" sldId="339"/>
            <ac:spMk id="6" creationId="{00000000-0000-0000-0000-000000000000}"/>
          </ac:spMkLst>
        </pc:spChg>
        <pc:spChg chg="add del mod">
          <ac:chgData name="Judson Santiago" userId="ebb108da2f256286" providerId="LiveId" clId="{9591AF09-608C-4144-B70F-A2B23AAF3CD9}" dt="2021-09-11T00:01:08.169" v="160" actId="478"/>
          <ac:spMkLst>
            <pc:docMk/>
            <pc:sldMk cId="2581471607" sldId="339"/>
            <ac:spMk id="9" creationId="{70E8CE33-5E91-4FD1-AC2E-72A601ECD7D0}"/>
          </ac:spMkLst>
        </pc:spChg>
        <pc:spChg chg="add mod topLvl">
          <ac:chgData name="Judson Santiago" userId="ebb108da2f256286" providerId="LiveId" clId="{9591AF09-608C-4144-B70F-A2B23AAF3CD9}" dt="2021-09-11T00:11:48.783" v="248" actId="164"/>
          <ac:spMkLst>
            <pc:docMk/>
            <pc:sldMk cId="2581471607" sldId="339"/>
            <ac:spMk id="10" creationId="{A357EEE3-FDEE-4F38-8A85-BFAFD9537B20}"/>
          </ac:spMkLst>
        </pc:spChg>
        <pc:spChg chg="add mod topLvl">
          <ac:chgData name="Judson Santiago" userId="ebb108da2f256286" providerId="LiveId" clId="{9591AF09-608C-4144-B70F-A2B23AAF3CD9}" dt="2021-09-11T00:11:48.783" v="248" actId="164"/>
          <ac:spMkLst>
            <pc:docMk/>
            <pc:sldMk cId="2581471607" sldId="339"/>
            <ac:spMk id="11" creationId="{E5051953-F73F-4971-9ED1-32FDA9084F36}"/>
          </ac:spMkLst>
        </pc:spChg>
        <pc:spChg chg="add del mod">
          <ac:chgData name="Judson Santiago" userId="ebb108da2f256286" providerId="LiveId" clId="{9591AF09-608C-4144-B70F-A2B23AAF3CD9}" dt="2021-09-11T00:03:51.878" v="175" actId="478"/>
          <ac:spMkLst>
            <pc:docMk/>
            <pc:sldMk cId="2581471607" sldId="339"/>
            <ac:spMk id="13" creationId="{25B0B9B8-3F1F-4AF8-A86F-93BED00206F6}"/>
          </ac:spMkLst>
        </pc:spChg>
        <pc:spChg chg="add del">
          <ac:chgData name="Judson Santiago" userId="ebb108da2f256286" providerId="LiveId" clId="{9591AF09-608C-4144-B70F-A2B23AAF3CD9}" dt="2021-09-11T00:04:25.951" v="181" actId="478"/>
          <ac:spMkLst>
            <pc:docMk/>
            <pc:sldMk cId="2581471607" sldId="339"/>
            <ac:spMk id="14" creationId="{B926533F-6C4F-4114-B6B0-50D459B12628}"/>
          </ac:spMkLst>
        </pc:spChg>
        <pc:spChg chg="add del">
          <ac:chgData name="Judson Santiago" userId="ebb108da2f256286" providerId="LiveId" clId="{9591AF09-608C-4144-B70F-A2B23AAF3CD9}" dt="2021-09-11T00:04:25.014" v="180" actId="478"/>
          <ac:spMkLst>
            <pc:docMk/>
            <pc:sldMk cId="2581471607" sldId="339"/>
            <ac:spMk id="15" creationId="{17FC297B-5B27-4A09-99B0-6AE5C0494540}"/>
          </ac:spMkLst>
        </pc:spChg>
        <pc:spChg chg="add del">
          <ac:chgData name="Judson Santiago" userId="ebb108da2f256286" providerId="LiveId" clId="{9591AF09-608C-4144-B70F-A2B23AAF3CD9}" dt="2021-09-11T00:04:23.873" v="179" actId="478"/>
          <ac:spMkLst>
            <pc:docMk/>
            <pc:sldMk cId="2581471607" sldId="339"/>
            <ac:spMk id="16" creationId="{EB38B2A1-ED43-4139-812A-A5AB44E88210}"/>
          </ac:spMkLst>
        </pc:spChg>
        <pc:spChg chg="add del">
          <ac:chgData name="Judson Santiago" userId="ebb108da2f256286" providerId="LiveId" clId="{9591AF09-608C-4144-B70F-A2B23AAF3CD9}" dt="2021-09-11T00:04:32.717" v="183" actId="478"/>
          <ac:spMkLst>
            <pc:docMk/>
            <pc:sldMk cId="2581471607" sldId="339"/>
            <ac:spMk id="17" creationId="{F150D436-7E7C-4B65-AFB9-C1EFB13E2075}"/>
          </ac:spMkLst>
        </pc:spChg>
        <pc:spChg chg="add del">
          <ac:chgData name="Judson Santiago" userId="ebb108da2f256286" providerId="LiveId" clId="{9591AF09-608C-4144-B70F-A2B23AAF3CD9}" dt="2021-09-11T00:04:42.592" v="185" actId="478"/>
          <ac:spMkLst>
            <pc:docMk/>
            <pc:sldMk cId="2581471607" sldId="339"/>
            <ac:spMk id="18" creationId="{B6EDD185-0F5D-4F0C-BFD9-546C07543D1D}"/>
          </ac:spMkLst>
        </pc:spChg>
        <pc:spChg chg="add del">
          <ac:chgData name="Judson Santiago" userId="ebb108da2f256286" providerId="LiveId" clId="{9591AF09-608C-4144-B70F-A2B23AAF3CD9}" dt="2021-09-11T00:04:52.658" v="187" actId="478"/>
          <ac:spMkLst>
            <pc:docMk/>
            <pc:sldMk cId="2581471607" sldId="339"/>
            <ac:spMk id="19" creationId="{16DA1572-E593-44C2-88B0-47215BB2D0EB}"/>
          </ac:spMkLst>
        </pc:spChg>
        <pc:spChg chg="add mod topLvl">
          <ac:chgData name="Judson Santiago" userId="ebb108da2f256286" providerId="LiveId" clId="{9591AF09-608C-4144-B70F-A2B23AAF3CD9}" dt="2021-09-11T00:11:35.080" v="246" actId="165"/>
          <ac:spMkLst>
            <pc:docMk/>
            <pc:sldMk cId="2581471607" sldId="339"/>
            <ac:spMk id="20" creationId="{EDEDBF3C-2895-44AC-8439-D50468965679}"/>
          </ac:spMkLst>
        </pc:spChg>
        <pc:spChg chg="add del mod">
          <ac:chgData name="Judson Santiago" userId="ebb108da2f256286" providerId="LiveId" clId="{9591AF09-608C-4144-B70F-A2B23AAF3CD9}" dt="2021-09-11T00:07:04.865" v="204" actId="478"/>
          <ac:spMkLst>
            <pc:docMk/>
            <pc:sldMk cId="2581471607" sldId="339"/>
            <ac:spMk id="21" creationId="{132FBBBA-473F-481E-BEE0-679A014C705B}"/>
          </ac:spMkLst>
        </pc:spChg>
        <pc:spChg chg="add del mod topLvl">
          <ac:chgData name="Judson Santiago" userId="ebb108da2f256286" providerId="LiveId" clId="{9591AF09-608C-4144-B70F-A2B23AAF3CD9}" dt="2021-09-11T00:11:35.080" v="246" actId="165"/>
          <ac:spMkLst>
            <pc:docMk/>
            <pc:sldMk cId="2581471607" sldId="339"/>
            <ac:spMk id="22" creationId="{9CA73E64-7FE5-4FA3-8910-9E8264EF8131}"/>
          </ac:spMkLst>
        </pc:spChg>
        <pc:spChg chg="add mod">
          <ac:chgData name="Judson Santiago" userId="ebb108da2f256286" providerId="LiveId" clId="{9591AF09-608C-4144-B70F-A2B23AAF3CD9}" dt="2021-09-11T00:11:48.783" v="248" actId="164"/>
          <ac:spMkLst>
            <pc:docMk/>
            <pc:sldMk cId="2581471607" sldId="339"/>
            <ac:spMk id="25" creationId="{2C7CD16D-A4AB-41C5-912C-8E7BBEB3D6E2}"/>
          </ac:spMkLst>
        </pc:spChg>
        <pc:grpChg chg="add del mod topLvl">
          <ac:chgData name="Judson Santiago" userId="ebb108da2f256286" providerId="LiveId" clId="{9591AF09-608C-4144-B70F-A2B23AAF3CD9}" dt="2021-09-11T00:11:43.674" v="247" actId="165"/>
          <ac:grpSpMkLst>
            <pc:docMk/>
            <pc:sldMk cId="2581471607" sldId="339"/>
            <ac:grpSpMk id="12" creationId="{0646F40C-1DC2-421B-9E30-1F0B921DC625}"/>
          </ac:grpSpMkLst>
        </pc:grpChg>
        <pc:grpChg chg="add del mod topLvl">
          <ac:chgData name="Judson Santiago" userId="ebb108da2f256286" providerId="LiveId" clId="{9591AF09-608C-4144-B70F-A2B23AAF3CD9}" dt="2021-09-11T00:11:56.393" v="249" actId="164"/>
          <ac:grpSpMkLst>
            <pc:docMk/>
            <pc:sldMk cId="2581471607" sldId="339"/>
            <ac:grpSpMk id="23" creationId="{9507414D-EB23-4921-A749-1104E3FE79F3}"/>
          </ac:grpSpMkLst>
        </pc:grpChg>
        <pc:grpChg chg="add del mod">
          <ac:chgData name="Judson Santiago" userId="ebb108da2f256286" providerId="LiveId" clId="{9591AF09-608C-4144-B70F-A2B23AAF3CD9}" dt="2021-09-11T00:11:35.080" v="246" actId="165"/>
          <ac:grpSpMkLst>
            <pc:docMk/>
            <pc:sldMk cId="2581471607" sldId="339"/>
            <ac:grpSpMk id="24" creationId="{5442E990-DFB2-4402-B054-7670B02B2D02}"/>
          </ac:grpSpMkLst>
        </pc:grpChg>
        <pc:grpChg chg="add mod">
          <ac:chgData name="Judson Santiago" userId="ebb108da2f256286" providerId="LiveId" clId="{9591AF09-608C-4144-B70F-A2B23AAF3CD9}" dt="2021-09-11T00:11:56.393" v="249" actId="164"/>
          <ac:grpSpMkLst>
            <pc:docMk/>
            <pc:sldMk cId="2581471607" sldId="339"/>
            <ac:grpSpMk id="26" creationId="{98B06D92-DADF-4340-AB39-C9BA2573B47B}"/>
          </ac:grpSpMkLst>
        </pc:grpChg>
        <pc:grpChg chg="add mod">
          <ac:chgData name="Judson Santiago" userId="ebb108da2f256286" providerId="LiveId" clId="{9591AF09-608C-4144-B70F-A2B23AAF3CD9}" dt="2021-09-11T00:12:17.158" v="252" actId="164"/>
          <ac:grpSpMkLst>
            <pc:docMk/>
            <pc:sldMk cId="2581471607" sldId="339"/>
            <ac:grpSpMk id="27" creationId="{C925984F-91AD-488D-9F02-8F57F483B185}"/>
          </ac:grpSpMkLst>
        </pc:grpChg>
        <pc:grpChg chg="add mod">
          <ac:chgData name="Judson Santiago" userId="ebb108da2f256286" providerId="LiveId" clId="{9591AF09-608C-4144-B70F-A2B23AAF3CD9}" dt="2021-09-11T00:12:35.549" v="280" actId="1038"/>
          <ac:grpSpMkLst>
            <pc:docMk/>
            <pc:sldMk cId="2581471607" sldId="339"/>
            <ac:grpSpMk id="28" creationId="{744D5686-2E4C-4ACD-800E-23EEE1446FB7}"/>
          </ac:grpSpMkLst>
        </pc:grpChg>
        <pc:picChg chg="del">
          <ac:chgData name="Judson Santiago" userId="ebb108da2f256286" providerId="LiveId" clId="{9591AF09-608C-4144-B70F-A2B23AAF3CD9}" dt="2021-09-10T23:50:18.703" v="143" actId="478"/>
          <ac:picMkLst>
            <pc:docMk/>
            <pc:sldMk cId="2581471607" sldId="339"/>
            <ac:picMk id="4" creationId="{00000000-0000-0000-0000-000000000000}"/>
          </ac:picMkLst>
        </pc:picChg>
        <pc:picChg chg="add mod topLvl modCrop">
          <ac:chgData name="Judson Santiago" userId="ebb108da2f256286" providerId="LiveId" clId="{9591AF09-608C-4144-B70F-A2B23AAF3CD9}" dt="2021-09-11T00:15:52.560" v="284"/>
          <ac:picMkLst>
            <pc:docMk/>
            <pc:sldMk cId="2581471607" sldId="339"/>
            <ac:picMk id="8" creationId="{37C2D2EA-1DE3-442C-B4F9-E30F7CEDF902}"/>
          </ac:picMkLst>
        </pc:picChg>
      </pc:sldChg>
      <pc:sldChg chg="addSp delSp modSp mod modTransition">
        <pc:chgData name="Judson Santiago" userId="ebb108da2f256286" providerId="LiveId" clId="{9591AF09-608C-4144-B70F-A2B23AAF3CD9}" dt="2021-09-11T03:54:03.105" v="1268"/>
        <pc:sldMkLst>
          <pc:docMk/>
          <pc:sldMk cId="1106292445" sldId="340"/>
        </pc:sldMkLst>
        <pc:spChg chg="mod">
          <ac:chgData name="Judson Santiago" userId="ebb108da2f256286" providerId="LiveId" clId="{9591AF09-608C-4144-B70F-A2B23AAF3CD9}" dt="2021-09-11T00:24:56.886" v="399" actId="948"/>
          <ac:spMkLst>
            <pc:docMk/>
            <pc:sldMk cId="1106292445" sldId="340"/>
            <ac:spMk id="2" creationId="{00000000-0000-0000-0000-000000000000}"/>
          </ac:spMkLst>
        </pc:spChg>
        <pc:spChg chg="mod topLvl">
          <ac:chgData name="Judson Santiago" userId="ebb108da2f256286" providerId="LiveId" clId="{9591AF09-608C-4144-B70F-A2B23AAF3CD9}" dt="2021-09-10T23:41:16.375" v="141" actId="164"/>
          <ac:spMkLst>
            <pc:docMk/>
            <pc:sldMk cId="1106292445" sldId="340"/>
            <ac:spMk id="4" creationId="{00000000-0000-0000-0000-000000000000}"/>
          </ac:spMkLst>
        </pc:spChg>
        <pc:spChg chg="add del mod">
          <ac:chgData name="Judson Santiago" userId="ebb108da2f256286" providerId="LiveId" clId="{9591AF09-608C-4144-B70F-A2B23AAF3CD9}" dt="2021-09-10T23:36:37.442" v="91" actId="478"/>
          <ac:spMkLst>
            <pc:docMk/>
            <pc:sldMk cId="1106292445" sldId="340"/>
            <ac:spMk id="30" creationId="{56FF456C-D77F-454C-9658-5DFB0A030B84}"/>
          </ac:spMkLst>
        </pc:spChg>
        <pc:spChg chg="add mod topLvl">
          <ac:chgData name="Judson Santiago" userId="ebb108da2f256286" providerId="LiveId" clId="{9591AF09-608C-4144-B70F-A2B23AAF3CD9}" dt="2021-09-10T23:41:16.375" v="141" actId="164"/>
          <ac:spMkLst>
            <pc:docMk/>
            <pc:sldMk cId="1106292445" sldId="340"/>
            <ac:spMk id="32" creationId="{A997A192-944B-4ACE-8D2F-3AB7500A65EE}"/>
          </ac:spMkLst>
        </pc:spChg>
        <pc:spChg chg="add del mod">
          <ac:chgData name="Judson Santiago" userId="ebb108da2f256286" providerId="LiveId" clId="{9591AF09-608C-4144-B70F-A2B23AAF3CD9}" dt="2021-09-10T23:36:57.095" v="97" actId="478"/>
          <ac:spMkLst>
            <pc:docMk/>
            <pc:sldMk cId="1106292445" sldId="340"/>
            <ac:spMk id="33" creationId="{0DAFFA29-593E-454A-88F7-D39BA0537BEE}"/>
          </ac:spMkLst>
        </pc:spChg>
        <pc:spChg chg="add mod topLvl">
          <ac:chgData name="Judson Santiago" userId="ebb108da2f256286" providerId="LiveId" clId="{9591AF09-608C-4144-B70F-A2B23AAF3CD9}" dt="2021-09-10T23:41:16.375" v="141" actId="164"/>
          <ac:spMkLst>
            <pc:docMk/>
            <pc:sldMk cId="1106292445" sldId="340"/>
            <ac:spMk id="34" creationId="{FBE599E3-99E0-4208-83CE-59F2DC7D8803}"/>
          </ac:spMkLst>
        </pc:spChg>
        <pc:spChg chg="add mod topLvl">
          <ac:chgData name="Judson Santiago" userId="ebb108da2f256286" providerId="LiveId" clId="{9591AF09-608C-4144-B70F-A2B23AAF3CD9}" dt="2021-09-10T23:41:16.375" v="141" actId="164"/>
          <ac:spMkLst>
            <pc:docMk/>
            <pc:sldMk cId="1106292445" sldId="340"/>
            <ac:spMk id="35" creationId="{BC7A3077-C65A-4E62-9639-ED12A69CC981}"/>
          </ac:spMkLst>
        </pc:spChg>
        <pc:spChg chg="add mod">
          <ac:chgData name="Judson Santiago" userId="ebb108da2f256286" providerId="LiveId" clId="{9591AF09-608C-4144-B70F-A2B23AAF3CD9}" dt="2021-09-10T23:41:16.375" v="141" actId="164"/>
          <ac:spMkLst>
            <pc:docMk/>
            <pc:sldMk cId="1106292445" sldId="340"/>
            <ac:spMk id="36" creationId="{17F396AC-C71F-4876-B03C-9FE9F2BA2362}"/>
          </ac:spMkLst>
        </pc:spChg>
        <pc:spChg chg="add mod">
          <ac:chgData name="Judson Santiago" userId="ebb108da2f256286" providerId="LiveId" clId="{9591AF09-608C-4144-B70F-A2B23AAF3CD9}" dt="2021-09-10T23:41:16.375" v="141" actId="164"/>
          <ac:spMkLst>
            <pc:docMk/>
            <pc:sldMk cId="1106292445" sldId="340"/>
            <ac:spMk id="37" creationId="{DF496972-BD91-4EDE-93F8-4C9D3978777F}"/>
          </ac:spMkLst>
        </pc:spChg>
        <pc:grpChg chg="del">
          <ac:chgData name="Judson Santiago" userId="ebb108da2f256286" providerId="LiveId" clId="{9591AF09-608C-4144-B70F-A2B23AAF3CD9}" dt="2021-09-10T23:18:33.846" v="57" actId="165"/>
          <ac:grpSpMkLst>
            <pc:docMk/>
            <pc:sldMk cId="1106292445" sldId="340"/>
            <ac:grpSpMk id="8" creationId="{713EAFD4-73D5-4131-ACEC-83D1B580A7B1}"/>
          </ac:grpSpMkLst>
        </pc:grpChg>
        <pc:grpChg chg="add del mod">
          <ac:chgData name="Judson Santiago" userId="ebb108da2f256286" providerId="LiveId" clId="{9591AF09-608C-4144-B70F-A2B23AAF3CD9}" dt="2021-09-10T23:41:10.915" v="140" actId="165"/>
          <ac:grpSpMkLst>
            <pc:docMk/>
            <pc:sldMk cId="1106292445" sldId="340"/>
            <ac:grpSpMk id="19" creationId="{2231C69B-0F35-4FA3-80C7-0FCCD7BA212B}"/>
          </ac:grpSpMkLst>
        </pc:grpChg>
        <pc:grpChg chg="add mod">
          <ac:chgData name="Judson Santiago" userId="ebb108da2f256286" providerId="LiveId" clId="{9591AF09-608C-4144-B70F-A2B23AAF3CD9}" dt="2021-09-10T23:41:16.375" v="141" actId="164"/>
          <ac:grpSpMkLst>
            <pc:docMk/>
            <pc:sldMk cId="1106292445" sldId="340"/>
            <ac:grpSpMk id="20" creationId="{2EFEA2FE-52D1-41D4-A5D5-1811FA7BE461}"/>
          </ac:grpSpMkLst>
        </pc:grpChg>
        <pc:picChg chg="add del">
          <ac:chgData name="Judson Santiago" userId="ebb108da2f256286" providerId="LiveId" clId="{9591AF09-608C-4144-B70F-A2B23AAF3CD9}" dt="2021-09-10T23:15:56.685" v="43" actId="478"/>
          <ac:picMkLst>
            <pc:docMk/>
            <pc:sldMk cId="1106292445" sldId="340"/>
            <ac:picMk id="11" creationId="{39638C7C-8113-4551-BCC2-093BAB136343}"/>
          </ac:picMkLst>
        </pc:picChg>
        <pc:picChg chg="add del mod">
          <ac:chgData name="Judson Santiago" userId="ebb108da2f256286" providerId="LiveId" clId="{9591AF09-608C-4144-B70F-A2B23AAF3CD9}" dt="2021-09-10T23:17:02.619" v="50" actId="478"/>
          <ac:picMkLst>
            <pc:docMk/>
            <pc:sldMk cId="1106292445" sldId="340"/>
            <ac:picMk id="13" creationId="{88D5912E-B91A-4095-A7F7-4C0ADA3AAC5B}"/>
          </ac:picMkLst>
        </pc:picChg>
        <pc:picChg chg="add del mod">
          <ac:chgData name="Judson Santiago" userId="ebb108da2f256286" providerId="LiveId" clId="{9591AF09-608C-4144-B70F-A2B23AAF3CD9}" dt="2021-09-10T23:18:27.218" v="56" actId="478"/>
          <ac:picMkLst>
            <pc:docMk/>
            <pc:sldMk cId="1106292445" sldId="340"/>
            <ac:picMk id="16" creationId="{F9E37213-C28E-455C-A29D-5824FCB022DA}"/>
          </ac:picMkLst>
        </pc:picChg>
        <pc:picChg chg="add mod topLvl">
          <ac:chgData name="Judson Santiago" userId="ebb108da2f256286" providerId="LiveId" clId="{9591AF09-608C-4144-B70F-A2B23AAF3CD9}" dt="2021-09-11T00:16:04.273" v="285"/>
          <ac:picMkLst>
            <pc:docMk/>
            <pc:sldMk cId="1106292445" sldId="340"/>
            <ac:picMk id="18" creationId="{79F78DDB-2A82-48B9-9B65-E604EA92FEED}"/>
          </ac:picMkLst>
        </pc:picChg>
        <pc:picChg chg="del mod topLvl">
          <ac:chgData name="Judson Santiago" userId="ebb108da2f256286" providerId="LiveId" clId="{9591AF09-608C-4144-B70F-A2B23AAF3CD9}" dt="2021-09-10T23:18:37.095" v="58" actId="478"/>
          <ac:picMkLst>
            <pc:docMk/>
            <pc:sldMk cId="1106292445" sldId="340"/>
            <ac:picMk id="31" creationId="{00000000-0000-0000-0000-000000000000}"/>
          </ac:picMkLst>
        </pc:picChg>
      </pc:sldChg>
      <pc:sldChg chg="modSp mod modTransition">
        <pc:chgData name="Judson Santiago" userId="ebb108da2f256286" providerId="LiveId" clId="{9591AF09-608C-4144-B70F-A2B23AAF3CD9}" dt="2021-09-11T03:54:03.105" v="1268"/>
        <pc:sldMkLst>
          <pc:docMk/>
          <pc:sldMk cId="574181964" sldId="341"/>
        </pc:sldMkLst>
        <pc:spChg chg="mod">
          <ac:chgData name="Judson Santiago" userId="ebb108da2f256286" providerId="LiveId" clId="{9591AF09-608C-4144-B70F-A2B23AAF3CD9}" dt="2021-09-11T00:29:42.096" v="449" actId="207"/>
          <ac:spMkLst>
            <pc:docMk/>
            <pc:sldMk cId="574181964" sldId="341"/>
            <ac:spMk id="2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0:31:29.339" v="487" actId="20577"/>
          <ac:spMkLst>
            <pc:docMk/>
            <pc:sldMk cId="574181964" sldId="341"/>
            <ac:spMk id="3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0:26:20.327" v="408" actId="1036"/>
          <ac:spMkLst>
            <pc:docMk/>
            <pc:sldMk cId="574181964" sldId="341"/>
            <ac:spMk id="8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0:26:20.327" v="408" actId="1036"/>
          <ac:spMkLst>
            <pc:docMk/>
            <pc:sldMk cId="574181964" sldId="341"/>
            <ac:spMk id="11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0:26:20.327" v="408" actId="1036"/>
          <ac:spMkLst>
            <pc:docMk/>
            <pc:sldMk cId="574181964" sldId="341"/>
            <ac:spMk id="12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0:26:20.327" v="408" actId="1036"/>
          <ac:spMkLst>
            <pc:docMk/>
            <pc:sldMk cId="574181964" sldId="341"/>
            <ac:spMk id="13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0:26:20.327" v="408" actId="1036"/>
          <ac:spMkLst>
            <pc:docMk/>
            <pc:sldMk cId="574181964" sldId="341"/>
            <ac:spMk id="16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0:26:20.327" v="408" actId="1036"/>
          <ac:spMkLst>
            <pc:docMk/>
            <pc:sldMk cId="574181964" sldId="341"/>
            <ac:spMk id="18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0:26:20.327" v="408" actId="1036"/>
          <ac:spMkLst>
            <pc:docMk/>
            <pc:sldMk cId="574181964" sldId="341"/>
            <ac:spMk id="21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0:26:20.327" v="408" actId="1036"/>
          <ac:spMkLst>
            <pc:docMk/>
            <pc:sldMk cId="574181964" sldId="341"/>
            <ac:spMk id="24" creationId="{00000000-0000-0000-0000-000000000000}"/>
          </ac:spMkLst>
        </pc:spChg>
        <pc:cxnChg chg="mod">
          <ac:chgData name="Judson Santiago" userId="ebb108da2f256286" providerId="LiveId" clId="{9591AF09-608C-4144-B70F-A2B23AAF3CD9}" dt="2021-09-11T00:26:20.327" v="408" actId="1036"/>
          <ac:cxnSpMkLst>
            <pc:docMk/>
            <pc:sldMk cId="574181964" sldId="341"/>
            <ac:cxnSpMk id="10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0:26:20.327" v="408" actId="1036"/>
          <ac:cxnSpMkLst>
            <pc:docMk/>
            <pc:sldMk cId="574181964" sldId="341"/>
            <ac:cxnSpMk id="15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0:26:20.327" v="408" actId="1036"/>
          <ac:cxnSpMkLst>
            <pc:docMk/>
            <pc:sldMk cId="574181964" sldId="341"/>
            <ac:cxnSpMk id="17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0:26:20.327" v="408" actId="1036"/>
          <ac:cxnSpMkLst>
            <pc:docMk/>
            <pc:sldMk cId="574181964" sldId="341"/>
            <ac:cxnSpMk id="25" creationId="{00000000-0000-0000-0000-000000000000}"/>
          </ac:cxnSpMkLst>
        </pc:cxnChg>
      </pc:sldChg>
      <pc:sldChg chg="modSp mod modTransition">
        <pc:chgData name="Judson Santiago" userId="ebb108da2f256286" providerId="LiveId" clId="{9591AF09-608C-4144-B70F-A2B23AAF3CD9}" dt="2021-09-11T03:54:03.105" v="1268"/>
        <pc:sldMkLst>
          <pc:docMk/>
          <pc:sldMk cId="3220016815" sldId="342"/>
        </pc:sldMkLst>
        <pc:spChg chg="mod">
          <ac:chgData name="Judson Santiago" userId="ebb108da2f256286" providerId="LiveId" clId="{9591AF09-608C-4144-B70F-A2B23AAF3CD9}" dt="2021-09-11T00:29:01.492" v="443" actId="207"/>
          <ac:spMkLst>
            <pc:docMk/>
            <pc:sldMk cId="3220016815" sldId="342"/>
            <ac:spMk id="2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0:31:04.080" v="470" actId="20577"/>
          <ac:spMkLst>
            <pc:docMk/>
            <pc:sldMk cId="3220016815" sldId="342"/>
            <ac:spMk id="3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0:28:27.564" v="439" actId="1037"/>
          <ac:spMkLst>
            <pc:docMk/>
            <pc:sldMk cId="3220016815" sldId="342"/>
            <ac:spMk id="5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0:28:27.564" v="439" actId="1037"/>
          <ac:spMkLst>
            <pc:docMk/>
            <pc:sldMk cId="3220016815" sldId="342"/>
            <ac:spMk id="9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0:28:27.564" v="439" actId="1037"/>
          <ac:spMkLst>
            <pc:docMk/>
            <pc:sldMk cId="3220016815" sldId="342"/>
            <ac:spMk id="10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0:28:27.564" v="439" actId="1037"/>
          <ac:spMkLst>
            <pc:docMk/>
            <pc:sldMk cId="3220016815" sldId="342"/>
            <ac:spMk id="12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0:28:27.564" v="439" actId="1037"/>
          <ac:spMkLst>
            <pc:docMk/>
            <pc:sldMk cId="3220016815" sldId="342"/>
            <ac:spMk id="14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0:28:27.564" v="439" actId="1037"/>
          <ac:spMkLst>
            <pc:docMk/>
            <pc:sldMk cId="3220016815" sldId="342"/>
            <ac:spMk id="15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0:28:27.564" v="439" actId="1037"/>
          <ac:spMkLst>
            <pc:docMk/>
            <pc:sldMk cId="3220016815" sldId="342"/>
            <ac:spMk id="17" creationId="{00000000-0000-0000-0000-000000000000}"/>
          </ac:spMkLst>
        </pc:spChg>
        <pc:cxnChg chg="mod">
          <ac:chgData name="Judson Santiago" userId="ebb108da2f256286" providerId="LiveId" clId="{9591AF09-608C-4144-B70F-A2B23AAF3CD9}" dt="2021-09-11T00:28:27.564" v="439" actId="1037"/>
          <ac:cxnSpMkLst>
            <pc:docMk/>
            <pc:sldMk cId="3220016815" sldId="342"/>
            <ac:cxnSpMk id="11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0:28:27.564" v="439" actId="1037"/>
          <ac:cxnSpMkLst>
            <pc:docMk/>
            <pc:sldMk cId="3220016815" sldId="342"/>
            <ac:cxnSpMk id="16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0:28:27.564" v="439" actId="1037"/>
          <ac:cxnSpMkLst>
            <pc:docMk/>
            <pc:sldMk cId="3220016815" sldId="342"/>
            <ac:cxnSpMk id="18" creationId="{00000000-0000-0000-0000-000000000000}"/>
          </ac:cxnSpMkLst>
        </pc:cxnChg>
      </pc:sldChg>
      <pc:sldChg chg="addSp modSp mod modTransition">
        <pc:chgData name="Judson Santiago" userId="ebb108da2f256286" providerId="LiveId" clId="{9591AF09-608C-4144-B70F-A2B23AAF3CD9}" dt="2021-09-11T03:54:03.105" v="1268"/>
        <pc:sldMkLst>
          <pc:docMk/>
          <pc:sldMk cId="1476928270" sldId="343"/>
        </pc:sldMkLst>
        <pc:spChg chg="mod">
          <ac:chgData name="Judson Santiago" userId="ebb108da2f256286" providerId="LiveId" clId="{9591AF09-608C-4144-B70F-A2B23AAF3CD9}" dt="2021-09-11T00:37:04.169" v="508" actId="2711"/>
          <ac:spMkLst>
            <pc:docMk/>
            <pc:sldMk cId="1476928270" sldId="343"/>
            <ac:spMk id="2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0:31:08.502" v="471"/>
          <ac:spMkLst>
            <pc:docMk/>
            <pc:sldMk cId="1476928270" sldId="343"/>
            <ac:spMk id="3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0:35:54.920" v="500" actId="164"/>
          <ac:spMkLst>
            <pc:docMk/>
            <pc:sldMk cId="1476928270" sldId="343"/>
            <ac:spMk id="5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0:35:54.920" v="500" actId="164"/>
          <ac:spMkLst>
            <pc:docMk/>
            <pc:sldMk cId="1476928270" sldId="343"/>
            <ac:spMk id="8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0:35:54.920" v="500" actId="164"/>
          <ac:spMkLst>
            <pc:docMk/>
            <pc:sldMk cId="1476928270" sldId="343"/>
            <ac:spMk id="38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0:35:54.920" v="500" actId="164"/>
          <ac:spMkLst>
            <pc:docMk/>
            <pc:sldMk cId="1476928270" sldId="343"/>
            <ac:spMk id="39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0:35:54.920" v="500" actId="164"/>
          <ac:spMkLst>
            <pc:docMk/>
            <pc:sldMk cId="1476928270" sldId="343"/>
            <ac:spMk id="40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0:35:54.920" v="500" actId="164"/>
          <ac:spMkLst>
            <pc:docMk/>
            <pc:sldMk cId="1476928270" sldId="343"/>
            <ac:spMk id="42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0:35:54.920" v="500" actId="164"/>
          <ac:spMkLst>
            <pc:docMk/>
            <pc:sldMk cId="1476928270" sldId="343"/>
            <ac:spMk id="61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0:35:54.920" v="500" actId="164"/>
          <ac:spMkLst>
            <pc:docMk/>
            <pc:sldMk cId="1476928270" sldId="343"/>
            <ac:spMk id="72" creationId="{00000000-0000-0000-0000-000000000000}"/>
          </ac:spMkLst>
        </pc:spChg>
        <pc:grpChg chg="add mod">
          <ac:chgData name="Judson Santiago" userId="ebb108da2f256286" providerId="LiveId" clId="{9591AF09-608C-4144-B70F-A2B23AAF3CD9}" dt="2021-09-11T00:35:58.545" v="501" actId="1076"/>
          <ac:grpSpMkLst>
            <pc:docMk/>
            <pc:sldMk cId="1476928270" sldId="343"/>
            <ac:grpSpMk id="6" creationId="{7BF9E079-05BF-4694-9972-72AFFAEC03A6}"/>
          </ac:grpSpMkLst>
        </pc:grpChg>
        <pc:cxnChg chg="mod">
          <ac:chgData name="Judson Santiago" userId="ebb108da2f256286" providerId="LiveId" clId="{9591AF09-608C-4144-B70F-A2B23AAF3CD9}" dt="2021-09-11T00:35:54.920" v="500" actId="164"/>
          <ac:cxnSpMkLst>
            <pc:docMk/>
            <pc:sldMk cId="1476928270" sldId="343"/>
            <ac:cxnSpMk id="11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0:35:54.920" v="500" actId="164"/>
          <ac:cxnSpMkLst>
            <pc:docMk/>
            <pc:sldMk cId="1476928270" sldId="343"/>
            <ac:cxnSpMk id="12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0:35:54.920" v="500" actId="164"/>
          <ac:cxnSpMkLst>
            <pc:docMk/>
            <pc:sldMk cId="1476928270" sldId="343"/>
            <ac:cxnSpMk id="17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0:35:54.920" v="500" actId="164"/>
          <ac:cxnSpMkLst>
            <pc:docMk/>
            <pc:sldMk cId="1476928270" sldId="343"/>
            <ac:cxnSpMk id="21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0:35:54.920" v="500" actId="164"/>
          <ac:cxnSpMkLst>
            <pc:docMk/>
            <pc:sldMk cId="1476928270" sldId="343"/>
            <ac:cxnSpMk id="25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0:35:54.920" v="500" actId="164"/>
          <ac:cxnSpMkLst>
            <pc:docMk/>
            <pc:sldMk cId="1476928270" sldId="343"/>
            <ac:cxnSpMk id="26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0:35:54.920" v="500" actId="164"/>
          <ac:cxnSpMkLst>
            <pc:docMk/>
            <pc:sldMk cId="1476928270" sldId="343"/>
            <ac:cxnSpMk id="27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0:35:54.920" v="500" actId="164"/>
          <ac:cxnSpMkLst>
            <pc:docMk/>
            <pc:sldMk cId="1476928270" sldId="343"/>
            <ac:cxnSpMk id="28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0:35:54.920" v="500" actId="164"/>
          <ac:cxnSpMkLst>
            <pc:docMk/>
            <pc:sldMk cId="1476928270" sldId="343"/>
            <ac:cxnSpMk id="33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0:35:54.920" v="500" actId="164"/>
          <ac:cxnSpMkLst>
            <pc:docMk/>
            <pc:sldMk cId="1476928270" sldId="343"/>
            <ac:cxnSpMk id="35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0:35:54.920" v="500" actId="164"/>
          <ac:cxnSpMkLst>
            <pc:docMk/>
            <pc:sldMk cId="1476928270" sldId="343"/>
            <ac:cxnSpMk id="37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0:35:54.920" v="500" actId="164"/>
          <ac:cxnSpMkLst>
            <pc:docMk/>
            <pc:sldMk cId="1476928270" sldId="343"/>
            <ac:cxnSpMk id="44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0:35:54.920" v="500" actId="164"/>
          <ac:cxnSpMkLst>
            <pc:docMk/>
            <pc:sldMk cId="1476928270" sldId="343"/>
            <ac:cxnSpMk id="50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0:35:54.920" v="500" actId="164"/>
          <ac:cxnSpMkLst>
            <pc:docMk/>
            <pc:sldMk cId="1476928270" sldId="343"/>
            <ac:cxnSpMk id="70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0:35:54.920" v="500" actId="164"/>
          <ac:cxnSpMkLst>
            <pc:docMk/>
            <pc:sldMk cId="1476928270" sldId="343"/>
            <ac:cxnSpMk id="73" creationId="{00000000-0000-0000-0000-000000000000}"/>
          </ac:cxnSpMkLst>
        </pc:cxnChg>
      </pc:sldChg>
      <pc:sldChg chg="modSp mod modTransition">
        <pc:chgData name="Judson Santiago" userId="ebb108da2f256286" providerId="LiveId" clId="{9591AF09-608C-4144-B70F-A2B23AAF3CD9}" dt="2021-09-11T03:54:03.105" v="1268"/>
        <pc:sldMkLst>
          <pc:docMk/>
          <pc:sldMk cId="2625177643" sldId="345"/>
        </pc:sldMkLst>
        <pc:spChg chg="mod">
          <ac:chgData name="Judson Santiago" userId="ebb108da2f256286" providerId="LiveId" clId="{9591AF09-608C-4144-B70F-A2B23AAF3CD9}" dt="2021-09-11T00:42:28.312" v="528" actId="20577"/>
          <ac:spMkLst>
            <pc:docMk/>
            <pc:sldMk cId="2625177643" sldId="345"/>
            <ac:spMk id="2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0:31:13.964" v="473"/>
          <ac:spMkLst>
            <pc:docMk/>
            <pc:sldMk cId="2625177643" sldId="345"/>
            <ac:spMk id="3" creationId="{00000000-0000-0000-0000-000000000000}"/>
          </ac:spMkLst>
        </pc:spChg>
        <pc:graphicFrameChg chg="modGraphic">
          <ac:chgData name="Judson Santiago" userId="ebb108da2f256286" providerId="LiveId" clId="{9591AF09-608C-4144-B70F-A2B23AAF3CD9}" dt="2021-09-11T00:42:47.156" v="530" actId="207"/>
          <ac:graphicFrameMkLst>
            <pc:docMk/>
            <pc:sldMk cId="2625177643" sldId="345"/>
            <ac:graphicFrameMk id="4" creationId="{00000000-0000-0000-0000-000000000000}"/>
          </ac:graphicFrameMkLst>
        </pc:graphicFrameChg>
      </pc:sldChg>
      <pc:sldChg chg="addSp modSp mod modTransition">
        <pc:chgData name="Judson Santiago" userId="ebb108da2f256286" providerId="LiveId" clId="{9591AF09-608C-4144-B70F-A2B23AAF3CD9}" dt="2021-09-11T03:54:03.105" v="1268"/>
        <pc:sldMkLst>
          <pc:docMk/>
          <pc:sldMk cId="313514482" sldId="346"/>
        </pc:sldMkLst>
        <pc:spChg chg="mod">
          <ac:chgData name="Judson Santiago" userId="ebb108da2f256286" providerId="LiveId" clId="{9591AF09-608C-4144-B70F-A2B23AAF3CD9}" dt="2021-09-11T00:41:52.828" v="527" actId="2711"/>
          <ac:spMkLst>
            <pc:docMk/>
            <pc:sldMk cId="313514482" sldId="346"/>
            <ac:spMk id="2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0:31:10.955" v="472"/>
          <ac:spMkLst>
            <pc:docMk/>
            <pc:sldMk cId="313514482" sldId="346"/>
            <ac:spMk id="3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0:39:51.903" v="520" actId="164"/>
          <ac:spMkLst>
            <pc:docMk/>
            <pc:sldMk cId="313514482" sldId="346"/>
            <ac:spMk id="5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0:39:51.903" v="520" actId="164"/>
          <ac:spMkLst>
            <pc:docMk/>
            <pc:sldMk cId="313514482" sldId="346"/>
            <ac:spMk id="7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0:39:51.903" v="520" actId="164"/>
          <ac:spMkLst>
            <pc:docMk/>
            <pc:sldMk cId="313514482" sldId="346"/>
            <ac:spMk id="32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0:39:51.903" v="520" actId="164"/>
          <ac:spMkLst>
            <pc:docMk/>
            <pc:sldMk cId="313514482" sldId="346"/>
            <ac:spMk id="34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0:39:51.903" v="520" actId="164"/>
          <ac:spMkLst>
            <pc:docMk/>
            <pc:sldMk cId="313514482" sldId="346"/>
            <ac:spMk id="36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0:39:51.903" v="520" actId="164"/>
          <ac:spMkLst>
            <pc:docMk/>
            <pc:sldMk cId="313514482" sldId="346"/>
            <ac:spMk id="38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0:39:51.903" v="520" actId="164"/>
          <ac:spMkLst>
            <pc:docMk/>
            <pc:sldMk cId="313514482" sldId="346"/>
            <ac:spMk id="39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0:39:51.903" v="520" actId="164"/>
          <ac:spMkLst>
            <pc:docMk/>
            <pc:sldMk cId="313514482" sldId="346"/>
            <ac:spMk id="40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0:39:51.903" v="520" actId="164"/>
          <ac:spMkLst>
            <pc:docMk/>
            <pc:sldMk cId="313514482" sldId="346"/>
            <ac:spMk id="41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0:39:51.903" v="520" actId="164"/>
          <ac:spMkLst>
            <pc:docMk/>
            <pc:sldMk cId="313514482" sldId="346"/>
            <ac:spMk id="42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0:39:51.903" v="520" actId="164"/>
          <ac:spMkLst>
            <pc:docMk/>
            <pc:sldMk cId="313514482" sldId="346"/>
            <ac:spMk id="53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0:39:51.903" v="520" actId="164"/>
          <ac:spMkLst>
            <pc:docMk/>
            <pc:sldMk cId="313514482" sldId="346"/>
            <ac:spMk id="57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0:39:51.903" v="520" actId="164"/>
          <ac:spMkLst>
            <pc:docMk/>
            <pc:sldMk cId="313514482" sldId="346"/>
            <ac:spMk id="58" creationId="{00000000-0000-0000-0000-000000000000}"/>
          </ac:spMkLst>
        </pc:spChg>
        <pc:spChg chg="mod">
          <ac:chgData name="Judson Santiago" userId="ebb108da2f256286" providerId="LiveId" clId="{9591AF09-608C-4144-B70F-A2B23AAF3CD9}" dt="2021-09-11T00:39:51.903" v="520" actId="164"/>
          <ac:spMkLst>
            <pc:docMk/>
            <pc:sldMk cId="313514482" sldId="346"/>
            <ac:spMk id="61" creationId="{00000000-0000-0000-0000-000000000000}"/>
          </ac:spMkLst>
        </pc:spChg>
        <pc:grpChg chg="add mod">
          <ac:chgData name="Judson Santiago" userId="ebb108da2f256286" providerId="LiveId" clId="{9591AF09-608C-4144-B70F-A2B23AAF3CD9}" dt="2021-09-11T00:39:54.950" v="521" actId="1076"/>
          <ac:grpSpMkLst>
            <pc:docMk/>
            <pc:sldMk cId="313514482" sldId="346"/>
            <ac:grpSpMk id="4" creationId="{2FB501DE-6FEA-4BFC-8098-E4E918EAA91C}"/>
          </ac:grpSpMkLst>
        </pc:grpChg>
        <pc:cxnChg chg="mod">
          <ac:chgData name="Judson Santiago" userId="ebb108da2f256286" providerId="LiveId" clId="{9591AF09-608C-4144-B70F-A2B23AAF3CD9}" dt="2021-09-11T00:39:51.903" v="520" actId="164"/>
          <ac:cxnSpMkLst>
            <pc:docMk/>
            <pc:sldMk cId="313514482" sldId="346"/>
            <ac:cxnSpMk id="11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0:39:51.903" v="520" actId="164"/>
          <ac:cxnSpMkLst>
            <pc:docMk/>
            <pc:sldMk cId="313514482" sldId="346"/>
            <ac:cxnSpMk id="17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0:39:51.903" v="520" actId="164"/>
          <ac:cxnSpMkLst>
            <pc:docMk/>
            <pc:sldMk cId="313514482" sldId="346"/>
            <ac:cxnSpMk id="21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0:39:51.903" v="520" actId="164"/>
          <ac:cxnSpMkLst>
            <pc:docMk/>
            <pc:sldMk cId="313514482" sldId="346"/>
            <ac:cxnSpMk id="25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0:39:51.903" v="520" actId="164"/>
          <ac:cxnSpMkLst>
            <pc:docMk/>
            <pc:sldMk cId="313514482" sldId="346"/>
            <ac:cxnSpMk id="26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0:39:51.903" v="520" actId="164"/>
          <ac:cxnSpMkLst>
            <pc:docMk/>
            <pc:sldMk cId="313514482" sldId="346"/>
            <ac:cxnSpMk id="27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0:39:51.903" v="520" actId="164"/>
          <ac:cxnSpMkLst>
            <pc:docMk/>
            <pc:sldMk cId="313514482" sldId="346"/>
            <ac:cxnSpMk id="28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0:39:51.903" v="520" actId="164"/>
          <ac:cxnSpMkLst>
            <pc:docMk/>
            <pc:sldMk cId="313514482" sldId="346"/>
            <ac:cxnSpMk id="29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0:39:51.903" v="520" actId="164"/>
          <ac:cxnSpMkLst>
            <pc:docMk/>
            <pc:sldMk cId="313514482" sldId="346"/>
            <ac:cxnSpMk id="30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0:39:51.903" v="520" actId="164"/>
          <ac:cxnSpMkLst>
            <pc:docMk/>
            <pc:sldMk cId="313514482" sldId="346"/>
            <ac:cxnSpMk id="31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0:39:51.903" v="520" actId="164"/>
          <ac:cxnSpMkLst>
            <pc:docMk/>
            <pc:sldMk cId="313514482" sldId="346"/>
            <ac:cxnSpMk id="33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0:39:51.903" v="520" actId="164"/>
          <ac:cxnSpMkLst>
            <pc:docMk/>
            <pc:sldMk cId="313514482" sldId="346"/>
            <ac:cxnSpMk id="35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0:39:51.903" v="520" actId="164"/>
          <ac:cxnSpMkLst>
            <pc:docMk/>
            <pc:sldMk cId="313514482" sldId="346"/>
            <ac:cxnSpMk id="37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0:39:51.903" v="520" actId="164"/>
          <ac:cxnSpMkLst>
            <pc:docMk/>
            <pc:sldMk cId="313514482" sldId="346"/>
            <ac:cxnSpMk id="44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0:39:51.903" v="520" actId="164"/>
          <ac:cxnSpMkLst>
            <pc:docMk/>
            <pc:sldMk cId="313514482" sldId="346"/>
            <ac:cxnSpMk id="45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0:39:51.903" v="520" actId="164"/>
          <ac:cxnSpMkLst>
            <pc:docMk/>
            <pc:sldMk cId="313514482" sldId="346"/>
            <ac:cxnSpMk id="46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0:39:51.903" v="520" actId="164"/>
          <ac:cxnSpMkLst>
            <pc:docMk/>
            <pc:sldMk cId="313514482" sldId="346"/>
            <ac:cxnSpMk id="47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0:39:51.903" v="520" actId="164"/>
          <ac:cxnSpMkLst>
            <pc:docMk/>
            <pc:sldMk cId="313514482" sldId="346"/>
            <ac:cxnSpMk id="49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0:39:51.903" v="520" actId="164"/>
          <ac:cxnSpMkLst>
            <pc:docMk/>
            <pc:sldMk cId="313514482" sldId="346"/>
            <ac:cxnSpMk id="50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0:39:51.903" v="520" actId="164"/>
          <ac:cxnSpMkLst>
            <pc:docMk/>
            <pc:sldMk cId="313514482" sldId="346"/>
            <ac:cxnSpMk id="60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0:39:51.903" v="520" actId="164"/>
          <ac:cxnSpMkLst>
            <pc:docMk/>
            <pc:sldMk cId="313514482" sldId="346"/>
            <ac:cxnSpMk id="66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0:39:51.903" v="520" actId="164"/>
          <ac:cxnSpMkLst>
            <pc:docMk/>
            <pc:sldMk cId="313514482" sldId="346"/>
            <ac:cxnSpMk id="69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0:39:51.903" v="520" actId="164"/>
          <ac:cxnSpMkLst>
            <pc:docMk/>
            <pc:sldMk cId="313514482" sldId="346"/>
            <ac:cxnSpMk id="72" creationId="{00000000-0000-0000-0000-000000000000}"/>
          </ac:cxnSpMkLst>
        </pc:cxnChg>
        <pc:cxnChg chg="mod">
          <ac:chgData name="Judson Santiago" userId="ebb108da2f256286" providerId="LiveId" clId="{9591AF09-608C-4144-B70F-A2B23AAF3CD9}" dt="2021-09-11T00:39:51.903" v="520" actId="164"/>
          <ac:cxnSpMkLst>
            <pc:docMk/>
            <pc:sldMk cId="313514482" sldId="346"/>
            <ac:cxnSpMk id="75" creationId="{00000000-0000-0000-0000-000000000000}"/>
          </ac:cxnSpMkLst>
        </pc:cxnChg>
      </pc:sldChg>
      <pc:sldMasterChg chg="addSp delSp modSp mod delSldLayout modSldLayout">
        <pc:chgData name="Judson Santiago" userId="ebb108da2f256286" providerId="LiveId" clId="{9591AF09-608C-4144-B70F-A2B23AAF3CD9}" dt="2021-09-11T03:54:16.228" v="1269" actId="21"/>
        <pc:sldMasterMkLst>
          <pc:docMk/>
          <pc:sldMasterMk cId="0" sldId="2147483780"/>
        </pc:sldMasterMkLst>
        <pc:spChg chg="del">
          <ac:chgData name="Judson Santiago" userId="ebb108da2f256286" providerId="LiveId" clId="{9591AF09-608C-4144-B70F-A2B23AAF3CD9}" dt="2021-09-10T23:09:26.590" v="11" actId="478"/>
          <ac:spMkLst>
            <pc:docMk/>
            <pc:sldMasterMk cId="0" sldId="2147483780"/>
            <ac:spMk id="12" creationId="{00000000-0000-0000-0000-000000000000}"/>
          </ac:spMkLst>
        </pc:spChg>
        <pc:spChg chg="del">
          <ac:chgData name="Judson Santiago" userId="ebb108da2f256286" providerId="LiveId" clId="{9591AF09-608C-4144-B70F-A2B23AAF3CD9}" dt="2021-09-10T23:09:25.654" v="10" actId="478"/>
          <ac:spMkLst>
            <pc:docMk/>
            <pc:sldMasterMk cId="0" sldId="2147483780"/>
            <ac:spMk id="13" creationId="{00000000-0000-0000-0000-000000000000}"/>
          </ac:spMkLst>
        </pc:spChg>
        <pc:spChg chg="del">
          <ac:chgData name="Judson Santiago" userId="ebb108da2f256286" providerId="LiveId" clId="{9591AF09-608C-4144-B70F-A2B23AAF3CD9}" dt="2021-09-10T23:09:27.262" v="12" actId="478"/>
          <ac:spMkLst>
            <pc:docMk/>
            <pc:sldMasterMk cId="0" sldId="2147483780"/>
            <ac:spMk id="14" creationId="{00000000-0000-0000-0000-000000000000}"/>
          </ac:spMkLst>
        </pc:spChg>
        <pc:spChg chg="mod">
          <ac:chgData name="Judson Santiago" userId="ebb108da2f256286" providerId="LiveId" clId="{9591AF09-608C-4144-B70F-A2B23AAF3CD9}" dt="2021-09-09T00:26:15.346" v="0"/>
          <ac:spMkLst>
            <pc:docMk/>
            <pc:sldMasterMk cId="0" sldId="2147483780"/>
            <ac:spMk id="16" creationId="{0D91D115-0B8C-418E-9DC8-D5879667E95F}"/>
          </ac:spMkLst>
        </pc:spChg>
        <pc:spChg chg="add mod ord">
          <ac:chgData name="Judson Santiago" userId="ebb108da2f256286" providerId="LiveId" clId="{9591AF09-608C-4144-B70F-A2B23AAF3CD9}" dt="2021-09-10T23:09:34.528" v="14" actId="167"/>
          <ac:spMkLst>
            <pc:docMk/>
            <pc:sldMasterMk cId="0" sldId="2147483780"/>
            <ac:spMk id="17" creationId="{E5D95C60-ED1A-4D35-90EA-2D1BD0F71C1F}"/>
          </ac:spMkLst>
        </pc:spChg>
        <pc:spChg chg="mod">
          <ac:chgData name="Judson Santiago" userId="ebb108da2f256286" providerId="LiveId" clId="{9591AF09-608C-4144-B70F-A2B23AAF3CD9}" dt="2021-09-10T23:09:29.091" v="13"/>
          <ac:spMkLst>
            <pc:docMk/>
            <pc:sldMasterMk cId="0" sldId="2147483780"/>
            <ac:spMk id="20" creationId="{88D02304-8153-4A45-B563-A088AB86380A}"/>
          </ac:spMkLst>
        </pc:spChg>
        <pc:spChg chg="mod">
          <ac:chgData name="Judson Santiago" userId="ebb108da2f256286" providerId="LiveId" clId="{9591AF09-608C-4144-B70F-A2B23AAF3CD9}" dt="2021-09-10T23:09:29.091" v="13"/>
          <ac:spMkLst>
            <pc:docMk/>
            <pc:sldMasterMk cId="0" sldId="2147483780"/>
            <ac:spMk id="21" creationId="{312EB407-1768-43A9-9DE3-C6A196C11C29}"/>
          </ac:spMkLst>
        </pc:spChg>
        <pc:spChg chg="mod">
          <ac:chgData name="Judson Santiago" userId="ebb108da2f256286" providerId="LiveId" clId="{9591AF09-608C-4144-B70F-A2B23AAF3CD9}" dt="2021-09-10T23:09:29.091" v="13"/>
          <ac:spMkLst>
            <pc:docMk/>
            <pc:sldMasterMk cId="0" sldId="2147483780"/>
            <ac:spMk id="23" creationId="{45B6DA21-0407-4F16-A3F3-5AF435FF0399}"/>
          </ac:spMkLst>
        </pc:spChg>
        <pc:grpChg chg="add del mod">
          <ac:chgData name="Judson Santiago" userId="ebb108da2f256286" providerId="LiveId" clId="{9591AF09-608C-4144-B70F-A2B23AAF3CD9}" dt="2021-09-11T03:54:16.228" v="1269" actId="21"/>
          <ac:grpSpMkLst>
            <pc:docMk/>
            <pc:sldMasterMk cId="0" sldId="2147483780"/>
            <ac:grpSpMk id="11" creationId="{00BE131C-0C59-41BA-A81B-0270C805C7A1}"/>
          </ac:grpSpMkLst>
        </pc:grpChg>
        <pc:grpChg chg="add mod ord">
          <ac:chgData name="Judson Santiago" userId="ebb108da2f256286" providerId="LiveId" clId="{9591AF09-608C-4144-B70F-A2B23AAF3CD9}" dt="2021-09-10T23:09:34.528" v="14" actId="167"/>
          <ac:grpSpMkLst>
            <pc:docMk/>
            <pc:sldMasterMk cId="0" sldId="2147483780"/>
            <ac:grpSpMk id="19" creationId="{6B662EC7-CEBB-4CC8-9682-A865FBE25544}"/>
          </ac:grpSpMkLst>
        </pc:grpChg>
        <pc:picChg chg="mod">
          <ac:chgData name="Judson Santiago" userId="ebb108da2f256286" providerId="LiveId" clId="{9591AF09-608C-4144-B70F-A2B23AAF3CD9}" dt="2021-09-09T00:26:15.346" v="0"/>
          <ac:picMkLst>
            <pc:docMk/>
            <pc:sldMasterMk cId="0" sldId="2147483780"/>
            <ac:picMk id="15" creationId="{6ECDD8E9-C154-47A1-8B03-FEF599FDD3AC}"/>
          </ac:picMkLst>
        </pc:picChg>
        <pc:sldLayoutChg chg="addSp delSp modSp mod">
          <pc:chgData name="Judson Santiago" userId="ebb108da2f256286" providerId="LiveId" clId="{9591AF09-608C-4144-B70F-A2B23AAF3CD9}" dt="2021-09-10T23:10:11.772" v="24" actId="1076"/>
          <pc:sldLayoutMkLst>
            <pc:docMk/>
            <pc:sldMasterMk cId="0" sldId="2147483780"/>
            <pc:sldLayoutMk cId="0" sldId="2147483781"/>
          </pc:sldLayoutMkLst>
          <pc:spChg chg="mod">
            <ac:chgData name="Judson Santiago" userId="ebb108da2f256286" providerId="LiveId" clId="{9591AF09-608C-4144-B70F-A2B23AAF3CD9}" dt="2021-09-10T23:09:58.255" v="19"/>
            <ac:spMkLst>
              <pc:docMk/>
              <pc:sldMasterMk cId="0" sldId="2147483780"/>
              <pc:sldLayoutMk cId="0" sldId="2147483781"/>
              <ac:spMk id="10" creationId="{AE2DF924-AD9A-4BCC-98D8-A217936F8988}"/>
            </ac:spMkLst>
          </pc:spChg>
          <pc:spChg chg="del">
            <ac:chgData name="Judson Santiago" userId="ebb108da2f256286" providerId="LiveId" clId="{9591AF09-608C-4144-B70F-A2B23AAF3CD9}" dt="2021-09-10T23:09:56.724" v="18" actId="478"/>
            <ac:spMkLst>
              <pc:docMk/>
              <pc:sldMasterMk cId="0" sldId="2147483780"/>
              <pc:sldLayoutMk cId="0" sldId="2147483781"/>
              <ac:spMk id="12" creationId="{7324CB5F-D67A-48D3-B993-C6490D8F0F9B}"/>
            </ac:spMkLst>
          </pc:spChg>
          <pc:spChg chg="mod">
            <ac:chgData name="Judson Santiago" userId="ebb108da2f256286" providerId="LiveId" clId="{9591AF09-608C-4144-B70F-A2B23AAF3CD9}" dt="2021-09-10T23:09:58.255" v="19"/>
            <ac:spMkLst>
              <pc:docMk/>
              <pc:sldMasterMk cId="0" sldId="2147483780"/>
              <pc:sldLayoutMk cId="0" sldId="2147483781"/>
              <ac:spMk id="13" creationId="{AA16D1FD-AAB1-4A7A-90EB-7A050003E3E2}"/>
            </ac:spMkLst>
          </pc:spChg>
          <pc:spChg chg="mod">
            <ac:chgData name="Judson Santiago" userId="ebb108da2f256286" providerId="LiveId" clId="{9591AF09-608C-4144-B70F-A2B23AAF3CD9}" dt="2021-09-10T23:10:11.772" v="24" actId="1076"/>
            <ac:spMkLst>
              <pc:docMk/>
              <pc:sldMasterMk cId="0" sldId="2147483780"/>
              <pc:sldLayoutMk cId="0" sldId="2147483781"/>
              <ac:spMk id="14" creationId="{DA532948-91D3-4FE7-9DEC-87144131C351}"/>
            </ac:spMkLst>
          </pc:spChg>
          <pc:spChg chg="mod">
            <ac:chgData name="Judson Santiago" userId="ebb108da2f256286" providerId="LiveId" clId="{9591AF09-608C-4144-B70F-A2B23AAF3CD9}" dt="2021-09-10T23:09:58.255" v="19"/>
            <ac:spMkLst>
              <pc:docMk/>
              <pc:sldMasterMk cId="0" sldId="2147483780"/>
              <pc:sldLayoutMk cId="0" sldId="2147483781"/>
              <ac:spMk id="15" creationId="{7867DA3A-F97D-451B-AB90-E078CC7F37FE}"/>
            </ac:spMkLst>
          </pc:spChg>
          <pc:spChg chg="mod">
            <ac:chgData name="Judson Santiago" userId="ebb108da2f256286" providerId="LiveId" clId="{9591AF09-608C-4144-B70F-A2B23AAF3CD9}" dt="2021-09-10T23:09:58.255" v="19"/>
            <ac:spMkLst>
              <pc:docMk/>
              <pc:sldMasterMk cId="0" sldId="2147483780"/>
              <pc:sldLayoutMk cId="0" sldId="2147483781"/>
              <ac:spMk id="17" creationId="{88DA0E87-585A-492B-B458-5812E4F43047}"/>
            </ac:spMkLst>
          </pc:spChg>
          <pc:spChg chg="del">
            <ac:chgData name="Judson Santiago" userId="ebb108da2f256286" providerId="LiveId" clId="{9591AF09-608C-4144-B70F-A2B23AAF3CD9}" dt="2021-09-10T23:09:54.761" v="16" actId="478"/>
            <ac:spMkLst>
              <pc:docMk/>
              <pc:sldMasterMk cId="0" sldId="2147483780"/>
              <pc:sldLayoutMk cId="0" sldId="2147483781"/>
              <ac:spMk id="18" creationId="{98B2195E-138A-44E4-B87B-0704CEF02590}"/>
            </ac:spMkLst>
          </pc:spChg>
          <pc:spChg chg="mod">
            <ac:chgData name="Judson Santiago" userId="ebb108da2f256286" providerId="LiveId" clId="{9591AF09-608C-4144-B70F-A2B23AAF3CD9}" dt="2021-09-10T23:09:58.255" v="19"/>
            <ac:spMkLst>
              <pc:docMk/>
              <pc:sldMasterMk cId="0" sldId="2147483780"/>
              <pc:sldLayoutMk cId="0" sldId="2147483781"/>
              <ac:spMk id="19" creationId="{FAFD7942-D22E-4CD1-93AA-BE67D536276F}"/>
            </ac:spMkLst>
          </pc:spChg>
          <pc:spChg chg="add del mod ord">
            <ac:chgData name="Judson Santiago" userId="ebb108da2f256286" providerId="LiveId" clId="{9591AF09-608C-4144-B70F-A2B23AAF3CD9}" dt="2021-09-10T23:10:08.600" v="22" actId="478"/>
            <ac:spMkLst>
              <pc:docMk/>
              <pc:sldMasterMk cId="0" sldId="2147483780"/>
              <pc:sldLayoutMk cId="0" sldId="2147483781"/>
              <ac:spMk id="20" creationId="{B156C0DE-327E-48C1-857E-B0954488DA7D}"/>
            </ac:spMkLst>
          </pc:spChg>
          <pc:spChg chg="del">
            <ac:chgData name="Judson Santiago" userId="ebb108da2f256286" providerId="LiveId" clId="{9591AF09-608C-4144-B70F-A2B23AAF3CD9}" dt="2021-09-10T23:09:53.847" v="15" actId="478"/>
            <ac:spMkLst>
              <pc:docMk/>
              <pc:sldMasterMk cId="0" sldId="2147483780"/>
              <pc:sldLayoutMk cId="0" sldId="2147483781"/>
              <ac:spMk id="21" creationId="{5F9F209C-0402-4EA6-B176-57AC70F88A3C}"/>
            </ac:spMkLst>
          </pc:spChg>
          <pc:spChg chg="del">
            <ac:chgData name="Judson Santiago" userId="ebb108da2f256286" providerId="LiveId" clId="{9591AF09-608C-4144-B70F-A2B23AAF3CD9}" dt="2021-09-10T23:09:55.792" v="17" actId="478"/>
            <ac:spMkLst>
              <pc:docMk/>
              <pc:sldMasterMk cId="0" sldId="2147483780"/>
              <pc:sldLayoutMk cId="0" sldId="2147483781"/>
              <ac:spMk id="22" creationId="{C1BCEA78-C28C-4FCD-9C09-8ED7BAF35E06}"/>
            </ac:spMkLst>
          </pc:spChg>
          <pc:grpChg chg="add mod ord">
            <ac:chgData name="Judson Santiago" userId="ebb108da2f256286" providerId="LiveId" clId="{9591AF09-608C-4144-B70F-A2B23AAF3CD9}" dt="2021-09-10T23:10:03.827" v="20" actId="167"/>
            <ac:grpSpMkLst>
              <pc:docMk/>
              <pc:sldMasterMk cId="0" sldId="2147483780"/>
              <pc:sldLayoutMk cId="0" sldId="2147483781"/>
              <ac:grpSpMk id="9" creationId="{8E207640-F69B-4223-982A-94896D8AFE17}"/>
            </ac:grpSpMkLst>
          </pc:grpChg>
          <pc:grpChg chg="add mod ord">
            <ac:chgData name="Judson Santiago" userId="ebb108da2f256286" providerId="LiveId" clId="{9591AF09-608C-4144-B70F-A2B23AAF3CD9}" dt="2021-09-10T23:10:03.827" v="20" actId="167"/>
            <ac:grpSpMkLst>
              <pc:docMk/>
              <pc:sldMasterMk cId="0" sldId="2147483780"/>
              <pc:sldLayoutMk cId="0" sldId="2147483781"/>
              <ac:grpSpMk id="16" creationId="{A5A96A7E-D878-4647-9321-8A031936058D}"/>
            </ac:grpSpMkLst>
          </pc:grpChg>
        </pc:sldLayoutChg>
        <pc:sldLayoutChg chg="del">
          <pc:chgData name="Judson Santiago" userId="ebb108da2f256286" providerId="LiveId" clId="{9591AF09-608C-4144-B70F-A2B23AAF3CD9}" dt="2021-09-10T23:08:52.837" v="1" actId="2696"/>
          <pc:sldLayoutMkLst>
            <pc:docMk/>
            <pc:sldMasterMk cId="0" sldId="2147483780"/>
            <pc:sldLayoutMk cId="0" sldId="2147483783"/>
          </pc:sldLayoutMkLst>
        </pc:sldLayoutChg>
        <pc:sldLayoutChg chg="del">
          <pc:chgData name="Judson Santiago" userId="ebb108da2f256286" providerId="LiveId" clId="{9591AF09-608C-4144-B70F-A2B23AAF3CD9}" dt="2021-09-10T23:08:52.837" v="2" actId="2696"/>
          <pc:sldLayoutMkLst>
            <pc:docMk/>
            <pc:sldMasterMk cId="0" sldId="2147483780"/>
            <pc:sldLayoutMk cId="0" sldId="2147483784"/>
          </pc:sldLayoutMkLst>
        </pc:sldLayoutChg>
        <pc:sldLayoutChg chg="del">
          <pc:chgData name="Judson Santiago" userId="ebb108da2f256286" providerId="LiveId" clId="{9591AF09-608C-4144-B70F-A2B23AAF3CD9}" dt="2021-09-10T23:08:52.853" v="3" actId="2696"/>
          <pc:sldLayoutMkLst>
            <pc:docMk/>
            <pc:sldMasterMk cId="0" sldId="2147483780"/>
            <pc:sldLayoutMk cId="0" sldId="2147483785"/>
          </pc:sldLayoutMkLst>
        </pc:sldLayoutChg>
        <pc:sldLayoutChg chg="del">
          <pc:chgData name="Judson Santiago" userId="ebb108da2f256286" providerId="LiveId" clId="{9591AF09-608C-4144-B70F-A2B23AAF3CD9}" dt="2021-09-10T23:08:52.853" v="4" actId="2696"/>
          <pc:sldLayoutMkLst>
            <pc:docMk/>
            <pc:sldMasterMk cId="0" sldId="2147483780"/>
            <pc:sldLayoutMk cId="0" sldId="2147483786"/>
          </pc:sldLayoutMkLst>
        </pc:sldLayoutChg>
        <pc:sldLayoutChg chg="del">
          <pc:chgData name="Judson Santiago" userId="ebb108da2f256286" providerId="LiveId" clId="{9591AF09-608C-4144-B70F-A2B23AAF3CD9}" dt="2021-09-10T23:08:52.869" v="5" actId="2696"/>
          <pc:sldLayoutMkLst>
            <pc:docMk/>
            <pc:sldMasterMk cId="0" sldId="2147483780"/>
            <pc:sldLayoutMk cId="0" sldId="2147483787"/>
          </pc:sldLayoutMkLst>
        </pc:sldLayoutChg>
        <pc:sldLayoutChg chg="del">
          <pc:chgData name="Judson Santiago" userId="ebb108da2f256286" providerId="LiveId" clId="{9591AF09-608C-4144-B70F-A2B23AAF3CD9}" dt="2021-09-10T23:08:52.869" v="6" actId="2696"/>
          <pc:sldLayoutMkLst>
            <pc:docMk/>
            <pc:sldMasterMk cId="0" sldId="2147483780"/>
            <pc:sldLayoutMk cId="0" sldId="2147483788"/>
          </pc:sldLayoutMkLst>
        </pc:sldLayoutChg>
        <pc:sldLayoutChg chg="del">
          <pc:chgData name="Judson Santiago" userId="ebb108da2f256286" providerId="LiveId" clId="{9591AF09-608C-4144-B70F-A2B23AAF3CD9}" dt="2021-09-10T23:08:52.869" v="7" actId="2696"/>
          <pc:sldLayoutMkLst>
            <pc:docMk/>
            <pc:sldMasterMk cId="0" sldId="2147483780"/>
            <pc:sldLayoutMk cId="0" sldId="2147483789"/>
          </pc:sldLayoutMkLst>
        </pc:sldLayoutChg>
        <pc:sldLayoutChg chg="del">
          <pc:chgData name="Judson Santiago" userId="ebb108da2f256286" providerId="LiveId" clId="{9591AF09-608C-4144-B70F-A2B23AAF3CD9}" dt="2021-09-10T23:08:52.884" v="8" actId="2696"/>
          <pc:sldLayoutMkLst>
            <pc:docMk/>
            <pc:sldMasterMk cId="0" sldId="2147483780"/>
            <pc:sldLayoutMk cId="0" sldId="2147483790"/>
          </pc:sldLayoutMkLst>
        </pc:sldLayoutChg>
        <pc:sldLayoutChg chg="del">
          <pc:chgData name="Judson Santiago" userId="ebb108da2f256286" providerId="LiveId" clId="{9591AF09-608C-4144-B70F-A2B23AAF3CD9}" dt="2021-09-10T23:08:52.884" v="9" actId="2696"/>
          <pc:sldLayoutMkLst>
            <pc:docMk/>
            <pc:sldMasterMk cId="0" sldId="2147483780"/>
            <pc:sldLayoutMk cId="0" sldId="214748379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57FC9-8E1D-4A40-BFF1-0E630693B1AB}" type="datetimeFigureOut">
              <a:rPr lang="pt-BR" smtClean="0"/>
              <a:pPr/>
              <a:t>16/09/2021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34A8D-C5BE-432D-90D0-92D67DD437A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29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Introdução a biblioteca de áudio XAudio2. </a:t>
            </a:r>
          </a:p>
          <a:p>
            <a:pPr marL="171450" indent="-171450">
              <a:buFontTx/>
              <a:buChar char="-"/>
            </a:pPr>
            <a:r>
              <a:rPr lang="pt-BR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Noções </a:t>
            </a: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do formato de arquivo WAVE</a:t>
            </a:r>
            <a:r>
              <a:rPr lang="pt-BR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pt-BR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Construindo </a:t>
            </a: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classes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Sound</a:t>
            </a: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e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Audio</a:t>
            </a: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para carregar e reproduzir arquivos de áudio em jogos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8165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as classes </a:t>
            </a:r>
            <a:r>
              <a:rPr lang="pt-BR" sz="1200" dirty="0" err="1">
                <a:solidFill>
                  <a:schemeClr val="bg1"/>
                </a:solidFill>
              </a:rPr>
              <a:t>Sound</a:t>
            </a:r>
            <a:r>
              <a:rPr lang="pt-BR" sz="1200" dirty="0">
                <a:solidFill>
                  <a:schemeClr val="bg1"/>
                </a:solidFill>
              </a:rPr>
              <a:t> e Audio no projeto </a:t>
            </a:r>
            <a:r>
              <a:rPr lang="pt-BR" sz="1200" b="1" dirty="0" err="1">
                <a:solidFill>
                  <a:schemeClr val="bg1"/>
                </a:solidFill>
              </a:rPr>
              <a:t>SoundDemo</a:t>
            </a:r>
            <a:r>
              <a:rPr lang="pt-BR" sz="1200" dirty="0">
                <a:solidFill>
                  <a:schemeClr val="bg1"/>
                </a:solidFill>
              </a:rPr>
              <a:t> do material de apoio</a:t>
            </a:r>
            <a:r>
              <a:rPr lang="pt-BR" dirty="0"/>
              <a:t>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2159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5642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Diapasão gera uma vibração constante.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088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frequência está diretamente relacionada</a:t>
            </a:r>
            <a:r>
              <a:rPr lang="pt-BR" baseline="0" dirty="0"/>
              <a:t> com o comprimento da onda.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7162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Xaudio2</a:t>
            </a:r>
            <a:r>
              <a:rPr lang="pt-BR" baseline="0" dirty="0"/>
              <a:t> é uma API mais moderna que veio para substituir DirectSound e Xaudio. DirectSound não deve mais ser usada em novos projetos.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741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Exemplos</a:t>
            </a:r>
            <a:r>
              <a:rPr lang="pt-BR" baseline="0" dirty="0"/>
              <a:t> de efeitos de DSP e filtragem: eco, entonação (grave, agudo), reverberação, oclusão, corte das frequências baixas ou altas de um som</a:t>
            </a:r>
            <a:br>
              <a:rPr lang="pt-BR" baseline="0" dirty="0"/>
            </a:br>
            <a:br>
              <a:rPr lang="pt-BR" baseline="0" dirty="0"/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Pulse Code Modulation (PCM) e Adaptive Delta Pulse Code Modulation (ADPCM)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subclasses do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formato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arquivo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.WAV. Com PCM,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dados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arquivo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.WAV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armazenados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lineares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enquanto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ADPCM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armazenados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deltas entre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2069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 err="1"/>
              <a:t>submix</a:t>
            </a:r>
            <a:r>
              <a:rPr lang="pt-BR" dirty="0"/>
              <a:t> </a:t>
            </a:r>
            <a:r>
              <a:rPr lang="pt-BR" dirty="0" err="1"/>
              <a:t>voice</a:t>
            </a:r>
            <a:r>
              <a:rPr lang="pt-BR" baseline="0" dirty="0"/>
              <a:t> é útil para aplicar efeitos sonoros sobre um conjunto de </a:t>
            </a:r>
            <a:r>
              <a:rPr lang="pt-BR" baseline="0" dirty="0" err="1"/>
              <a:t>source</a:t>
            </a:r>
            <a:r>
              <a:rPr lang="pt-BR" baseline="0" dirty="0"/>
              <a:t> </a:t>
            </a:r>
            <a:r>
              <a:rPr lang="pt-BR" baseline="0" dirty="0" err="1"/>
              <a:t>voices</a:t>
            </a:r>
            <a:r>
              <a:rPr lang="pt-BR" baseline="0" dirty="0"/>
              <a:t>. Por exemplo, </a:t>
            </a:r>
            <a:r>
              <a:rPr lang="pt-BR" baseline="0" dirty="0" err="1"/>
              <a:t>poderia-se</a:t>
            </a:r>
            <a:r>
              <a:rPr lang="pt-BR" baseline="0" dirty="0"/>
              <a:t> utilizar uma </a:t>
            </a:r>
            <a:r>
              <a:rPr lang="pt-BR" baseline="0" dirty="0" err="1"/>
              <a:t>submix</a:t>
            </a:r>
            <a:r>
              <a:rPr lang="pt-BR" baseline="0" dirty="0"/>
              <a:t> </a:t>
            </a:r>
            <a:r>
              <a:rPr lang="pt-BR" baseline="0" dirty="0" err="1"/>
              <a:t>voice</a:t>
            </a:r>
            <a:r>
              <a:rPr lang="pt-BR" baseline="0" dirty="0"/>
              <a:t> para controlar o volume de todos sons ao mesmo tempo, servindo como volume mestre.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7553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XAudio2Create(</a:t>
            </a:r>
            <a:r>
              <a:rPr lang="pt-BR" baseline="0" dirty="0"/>
              <a:t>objeto do tipo IXAudio2, sempre Zero, número da CPU para processar áudio)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4429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FindChunk</a:t>
            </a:r>
            <a:r>
              <a:rPr lang="pt-BR" baseline="0" dirty="0"/>
              <a:t> irá localizar um bloco (segundo parâmetro) e atualizar os valores de dwChunkSize e dwChunkPosition (terceiro e quarto parâmetros) de forma que eles apontem para o bloco requisitado. Estes valores serão passados para ReadChunkData que irá ler o bloco para a posição de memória indicada (segundo parâmetro).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1007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>
            <a:extLst>
              <a:ext uri="{FF2B5EF4-FFF2-40B4-BE49-F238E27FC236}">
                <a16:creationId xmlns:a16="http://schemas.microsoft.com/office/drawing/2014/main" id="{8E207640-F69B-4223-982A-94896D8AFE17}"/>
              </a:ext>
            </a:extLst>
          </p:cNvPr>
          <p:cNvGrpSpPr/>
          <p:nvPr userDrawn="1"/>
        </p:nvGrpSpPr>
        <p:grpSpPr>
          <a:xfrm>
            <a:off x="-2" y="5142592"/>
            <a:ext cx="12192002" cy="1728726"/>
            <a:chOff x="-2" y="5142592"/>
            <a:chExt cx="12192002" cy="1728726"/>
          </a:xfrm>
        </p:grpSpPr>
        <p:sp>
          <p:nvSpPr>
            <p:cNvPr id="10" name="Triângulo retângulo 13">
              <a:extLst>
                <a:ext uri="{FF2B5EF4-FFF2-40B4-BE49-F238E27FC236}">
                  <a16:creationId xmlns:a16="http://schemas.microsoft.com/office/drawing/2014/main" id="{AE2DF924-AD9A-4BCC-98D8-A217936F89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42592"/>
              <a:ext cx="9192346" cy="1715408"/>
            </a:xfrm>
            <a:prstGeom prst="rtTriangle">
              <a:avLst/>
            </a:pr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 dirty="0"/>
            </a:p>
          </p:txBody>
        </p:sp>
        <p:sp>
          <p:nvSpPr>
            <p:cNvPr id="13" name="Forma livre 12">
              <a:extLst>
                <a:ext uri="{FF2B5EF4-FFF2-40B4-BE49-F238E27FC236}">
                  <a16:creationId xmlns:a16="http://schemas.microsoft.com/office/drawing/2014/main" id="{AA16D1FD-AAB1-4A7A-90EB-7A050003E3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86981"/>
              <a:ext cx="12192002" cy="167102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4" name="TextBox 20">
              <a:extLst>
                <a:ext uri="{FF2B5EF4-FFF2-40B4-BE49-F238E27FC236}">
                  <a16:creationId xmlns:a16="http://schemas.microsoft.com/office/drawing/2014/main" id="{DA532948-91D3-4FE7-9DEC-87144131C351}"/>
                </a:ext>
              </a:extLst>
            </p:cNvPr>
            <p:cNvSpPr txBox="1"/>
            <p:nvPr userDrawn="1"/>
          </p:nvSpPr>
          <p:spPr>
            <a:xfrm>
              <a:off x="983432" y="6274667"/>
              <a:ext cx="2877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800" b="1" dirty="0">
                  <a:solidFill>
                    <a:schemeClr val="tx1"/>
                  </a:solidFill>
                </a:rPr>
                <a:t>Judson</a:t>
              </a:r>
              <a:r>
                <a:rPr lang="pt-BR" sz="1800" b="1" baseline="0" dirty="0">
                  <a:solidFill>
                    <a:schemeClr val="tx1"/>
                  </a:solidFill>
                </a:rPr>
                <a:t> Santos Santiago</a:t>
              </a:r>
              <a:endParaRPr lang="pt-BR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Forma livre 11">
              <a:extLst>
                <a:ext uri="{FF2B5EF4-FFF2-40B4-BE49-F238E27FC236}">
                  <a16:creationId xmlns:a16="http://schemas.microsoft.com/office/drawing/2014/main" id="{7867DA3A-F97D-451B-AB90-E078CC7F37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42592"/>
              <a:ext cx="9408370" cy="172872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591" h="588">
                  <a:moveTo>
                    <a:pt x="0" y="0"/>
                  </a:moveTo>
                  <a:lnTo>
                    <a:pt x="5591" y="585"/>
                  </a:lnTo>
                  <a:lnTo>
                    <a:pt x="4415" y="588"/>
                  </a:lnTo>
                  <a:lnTo>
                    <a:pt x="12" y="4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A5A96A7E-D878-4647-9321-8A031936058D}"/>
              </a:ext>
            </a:extLst>
          </p:cNvPr>
          <p:cNvGrpSpPr/>
          <p:nvPr userDrawn="1"/>
        </p:nvGrpSpPr>
        <p:grpSpPr>
          <a:xfrm>
            <a:off x="-2" y="-5"/>
            <a:ext cx="12192002" cy="892457"/>
            <a:chOff x="-2" y="-5"/>
            <a:chExt cx="12192002" cy="892457"/>
          </a:xfrm>
        </p:grpSpPr>
        <p:sp>
          <p:nvSpPr>
            <p:cNvPr id="17" name="Triângulo retângulo 13">
              <a:extLst>
                <a:ext uri="{FF2B5EF4-FFF2-40B4-BE49-F238E27FC236}">
                  <a16:creationId xmlns:a16="http://schemas.microsoft.com/office/drawing/2014/main" id="{88DA0E87-585A-492B-B458-5812E4F43047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H="1">
              <a:off x="0" y="-5"/>
              <a:ext cx="6600056" cy="836713"/>
            </a:xfrm>
            <a:prstGeom prst="rtTriangle">
              <a:avLst/>
            </a:pr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  <p:sp>
          <p:nvSpPr>
            <p:cNvPr id="19" name="Forma livre 12">
              <a:extLst>
                <a:ext uri="{FF2B5EF4-FFF2-40B4-BE49-F238E27FC236}">
                  <a16:creationId xmlns:a16="http://schemas.microsoft.com/office/drawing/2014/main" id="{FAFD7942-D22E-4CD1-93AA-BE67D536276F}"/>
                </a:ext>
              </a:extLst>
            </p:cNvPr>
            <p:cNvSpPr>
              <a:spLocks/>
            </p:cNvSpPr>
            <p:nvPr userDrawn="1"/>
          </p:nvSpPr>
          <p:spPr bwMode="auto">
            <a:xfrm flipV="1">
              <a:off x="-2" y="0"/>
              <a:ext cx="12192002" cy="8924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</p:grpSp>
      <p:sp>
        <p:nvSpPr>
          <p:cNvPr id="11" name="Triângulo retângulo 9">
            <a:extLst>
              <a:ext uri="{FF2B5EF4-FFF2-40B4-BE49-F238E27FC236}">
                <a16:creationId xmlns:a16="http://schemas.microsoft.com/office/drawing/2014/main" id="{1A9F7D33-D48C-400B-8898-CB56E78DDC82}"/>
              </a:ext>
            </a:extLst>
          </p:cNvPr>
          <p:cNvSpPr/>
          <p:nvPr userDrawn="1"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Título 8">
            <a:extLst>
              <a:ext uri="{FF2B5EF4-FFF2-40B4-BE49-F238E27FC236}">
                <a16:creationId xmlns:a16="http://schemas.microsoft.com/office/drawing/2014/main" id="{DFB49F34-0E1A-41B3-8E03-D064D4CF0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>
              <a:defRPr sz="4800" b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  <p:sp>
        <p:nvSpPr>
          <p:cNvPr id="24" name="Subtítulo 16">
            <a:extLst>
              <a:ext uri="{FF2B5EF4-FFF2-40B4-BE49-F238E27FC236}">
                <a16:creationId xmlns:a16="http://schemas.microsoft.com/office/drawing/2014/main" id="{992729E7-7079-41D8-B402-B14FF965170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611607"/>
            <a:ext cx="10363200" cy="1199704"/>
          </a:xfrm>
        </p:spPr>
        <p:txBody>
          <a:bodyPr lIns="108000" tIns="72000" rIns="108000" bIns="72000"/>
          <a:lstStyle>
            <a:lvl1pPr marL="0" marR="64008" indent="0" algn="l">
              <a:buNone/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dirty="0"/>
              <a:t>Clique para editar o estilo do subtítulo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pt-BR" dirty="0"/>
              <a:t>Clique para editar 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9/16/2021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riângulo retângulo 13">
            <a:extLst>
              <a:ext uri="{FF2B5EF4-FFF2-40B4-BE49-F238E27FC236}">
                <a16:creationId xmlns:a16="http://schemas.microsoft.com/office/drawing/2014/main" id="{E5D95C60-ED1A-4D35-90EA-2D1BD0F71C1F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6600056" y="-2"/>
            <a:ext cx="5600000" cy="836713"/>
          </a:xfrm>
          <a:prstGeom prst="rtTriangle">
            <a:avLst/>
          </a:prstGeom>
          <a:blipFill>
            <a:blip r:embed="rId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6B662EC7-CEBB-4CC8-9682-A865FBE25544}"/>
              </a:ext>
            </a:extLst>
          </p:cNvPr>
          <p:cNvGrpSpPr/>
          <p:nvPr userDrawn="1"/>
        </p:nvGrpSpPr>
        <p:grpSpPr>
          <a:xfrm>
            <a:off x="0" y="6007292"/>
            <a:ext cx="5591944" cy="850708"/>
            <a:chOff x="0" y="6317566"/>
            <a:chExt cx="4759907" cy="540434"/>
          </a:xfrm>
        </p:grpSpPr>
        <p:sp>
          <p:nvSpPr>
            <p:cNvPr id="20" name="Forma livre 12">
              <a:extLst>
                <a:ext uri="{FF2B5EF4-FFF2-40B4-BE49-F238E27FC236}">
                  <a16:creationId xmlns:a16="http://schemas.microsoft.com/office/drawing/2014/main" id="{88D02304-8153-4A45-B563-A088AB8638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54" y="6391353"/>
              <a:ext cx="4086153" cy="460538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21" name="Forma livre 11">
              <a:extLst>
                <a:ext uri="{FF2B5EF4-FFF2-40B4-BE49-F238E27FC236}">
                  <a16:creationId xmlns:a16="http://schemas.microsoft.com/office/drawing/2014/main" id="{312EB407-1768-43A9-9DE3-C6A196C11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680" y="6404539"/>
              <a:ext cx="3052195" cy="447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591" h="588">
                  <a:moveTo>
                    <a:pt x="0" y="0"/>
                  </a:moveTo>
                  <a:lnTo>
                    <a:pt x="5591" y="585"/>
                  </a:lnTo>
                  <a:lnTo>
                    <a:pt x="4415" y="588"/>
                  </a:lnTo>
                  <a:lnTo>
                    <a:pt x="12" y="4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23" name="Triângulo retângulo 13">
              <a:extLst>
                <a:ext uri="{FF2B5EF4-FFF2-40B4-BE49-F238E27FC236}">
                  <a16:creationId xmlns:a16="http://schemas.microsoft.com/office/drawing/2014/main" id="{45B6DA21-0407-4F16-A3F3-5AF435FF0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317566"/>
              <a:ext cx="2813891" cy="540434"/>
            </a:xfrm>
            <a:prstGeom prst="rtTriangle">
              <a:avLst/>
            </a:prstGeom>
            <a:blipFill>
              <a:blip r:embed="rId4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</p:grp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9/16/2021</a:t>
            </a:fld>
            <a:endParaRPr lang="en-US" dirty="0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>
            <a:normAutofit/>
          </a:bodyPr>
          <a:lstStyle/>
          <a:p>
            <a:r>
              <a:rPr lang="pt-BR" sz="6600" dirty="0"/>
              <a:t>Reprodução de Áudio</a:t>
            </a:r>
          </a:p>
        </p:txBody>
      </p:sp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914400" y="3611607"/>
            <a:ext cx="10363200" cy="1199704"/>
          </a:xfrm>
        </p:spPr>
        <p:txBody>
          <a:bodyPr lIns="36000" rIns="36000">
            <a:normAutofit/>
          </a:bodyPr>
          <a:lstStyle/>
          <a:p>
            <a:pPr marL="109728" indent="0">
              <a:buNone/>
            </a:pPr>
            <a:r>
              <a:rPr lang="pt-BR" sz="3600" dirty="0">
                <a:solidFill>
                  <a:schemeClr val="accent1">
                    <a:lumMod val="50000"/>
                  </a:schemeClr>
                </a:solidFill>
              </a:rPr>
              <a:t>Programação de Jogos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90000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DirectX</a:t>
            </a:r>
            <a:r>
              <a:rPr lang="pt-BR" dirty="0"/>
              <a:t> fornece várias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soluções de áudio</a:t>
            </a:r>
            <a:r>
              <a:rPr lang="pt-BR" dirty="0"/>
              <a:t>:</a:t>
            </a:r>
          </a:p>
          <a:p>
            <a:pPr lvl="1"/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XAudio2</a:t>
            </a:r>
            <a:r>
              <a:rPr lang="pt-BR" dirty="0"/>
              <a:t>: um motor para mixagem e processamento de áudio</a:t>
            </a:r>
          </a:p>
          <a:p>
            <a:pPr lvl="1"/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XACT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*</a:t>
            </a:r>
            <a:r>
              <a:rPr lang="pt-BR" dirty="0"/>
              <a:t>: usada para criar conteúdo</a:t>
            </a:r>
          </a:p>
          <a:p>
            <a:pPr lvl="1"/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X3DAudio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*</a:t>
            </a:r>
            <a:r>
              <a:rPr lang="pt-BR" dirty="0"/>
              <a:t>: usada para posicionar som 3D</a:t>
            </a:r>
          </a:p>
          <a:p>
            <a:pPr lvl="1"/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XAPO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*</a:t>
            </a:r>
            <a:r>
              <a:rPr lang="pt-BR" dirty="0"/>
              <a:t>: usada para criar efeitos sonoros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marL="393192" lvl="1" indent="0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 * </a:t>
            </a:r>
            <a:r>
              <a:rPr lang="pt-BR" sz="1600" dirty="0"/>
              <a:t>Utilizam XAudio2 para tarefas de baixo nível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dirty="0"/>
              <a:t>A biblioteca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XAudio2</a:t>
            </a:r>
            <a:r>
              <a:rPr lang="pt-BR" dirty="0"/>
              <a:t> </a:t>
            </a:r>
          </a:p>
          <a:p>
            <a:pPr lvl="1"/>
            <a:r>
              <a:rPr lang="pt-BR" dirty="0"/>
              <a:t>É a solução indicada para jogos</a:t>
            </a:r>
          </a:p>
          <a:p>
            <a:pPr lvl="1"/>
            <a:r>
              <a:rPr lang="pt-BR" dirty="0"/>
              <a:t>Funciona no Windows e Xbox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Áudio em Jogos</a:t>
            </a:r>
          </a:p>
        </p:txBody>
      </p:sp>
      <p:sp>
        <p:nvSpPr>
          <p:cNvPr id="4" name="AutoShape 2" descr="mk:@MSITStore:C:\Program%20Files%20(x86)\Microsoft%20DirectX%20SDK%20(June%202010)\Documentation\DirectX9\directx_sdk.chm::/AudioComponentDiagram.png"/>
          <p:cNvSpPr>
            <a:spLocks noChangeAspect="1" noChangeArrowheads="1"/>
          </p:cNvSpPr>
          <p:nvPr/>
        </p:nvSpPr>
        <p:spPr bwMode="auto">
          <a:xfrm>
            <a:off x="1587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FD2E1BAD-68BC-43AE-9001-4B60F6303DC1}"/>
              </a:ext>
            </a:extLst>
          </p:cNvPr>
          <p:cNvGrpSpPr/>
          <p:nvPr/>
        </p:nvGrpSpPr>
        <p:grpSpPr>
          <a:xfrm>
            <a:off x="6816080" y="4149080"/>
            <a:ext cx="4176464" cy="1152128"/>
            <a:chOff x="6816080" y="4149080"/>
            <a:chExt cx="4176464" cy="1152128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182633FF-7A38-4B9C-928A-4686864305C2}"/>
                </a:ext>
              </a:extLst>
            </p:cNvPr>
            <p:cNvSpPr/>
            <p:nvPr/>
          </p:nvSpPr>
          <p:spPr>
            <a:xfrm>
              <a:off x="6816080" y="4149080"/>
              <a:ext cx="4176464" cy="1152128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5C6E4D97-106A-4608-BDAB-B37AC4F255AA}"/>
                </a:ext>
              </a:extLst>
            </p:cNvPr>
            <p:cNvSpPr txBox="1"/>
            <p:nvPr/>
          </p:nvSpPr>
          <p:spPr>
            <a:xfrm>
              <a:off x="6960096" y="4293096"/>
              <a:ext cx="3888432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Xaudio2</a:t>
              </a:r>
              <a:r>
                <a:rPr lang="pt-BR" baseline="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 é uma API mais moderna que veio para substituir DirectSound e Xaudio</a:t>
              </a:r>
              <a:endParaRPr lang="pt-BR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8218047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XAudio 2</a:t>
            </a:r>
          </a:p>
        </p:txBody>
      </p:sp>
      <p:sp>
        <p:nvSpPr>
          <p:cNvPr id="4" name="AutoShape 2" descr="mk:@MSITStore:C:\Program%20Files%20(x86)\Microsoft%20DirectX%20SDK%20(June%202010)\Documentation\DirectX9\directx_sdk.chm::/AudioComponentDiagram.png"/>
          <p:cNvSpPr>
            <a:spLocks noChangeAspect="1" noChangeArrowheads="1"/>
          </p:cNvSpPr>
          <p:nvPr/>
        </p:nvSpPr>
        <p:spPr bwMode="auto">
          <a:xfrm>
            <a:off x="1587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Retângulo: Cantos Arredondados 4"/>
          <p:cNvSpPr/>
          <p:nvPr/>
        </p:nvSpPr>
        <p:spPr>
          <a:xfrm>
            <a:off x="1847528" y="1844824"/>
            <a:ext cx="2016224" cy="472430"/>
          </a:xfrm>
          <a:prstGeom prst="roundRect">
            <a:avLst/>
          </a:prstGeom>
          <a:solidFill>
            <a:schemeClr val="accent4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Designer de Áudio</a:t>
            </a:r>
          </a:p>
        </p:txBody>
      </p:sp>
      <p:sp>
        <p:nvSpPr>
          <p:cNvPr id="6" name="Retângulo: Cantos Arredondados 5"/>
          <p:cNvSpPr/>
          <p:nvPr/>
        </p:nvSpPr>
        <p:spPr>
          <a:xfrm>
            <a:off x="4151784" y="1844824"/>
            <a:ext cx="3816424" cy="47243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>
                    <a:lumMod val="95000"/>
                  </a:schemeClr>
                </a:solidFill>
              </a:rPr>
              <a:t>Desenvolvedor</a:t>
            </a:r>
            <a:endParaRPr lang="pt-BR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tângulo: Cantos Arredondados 7"/>
          <p:cNvSpPr/>
          <p:nvPr/>
        </p:nvSpPr>
        <p:spPr>
          <a:xfrm>
            <a:off x="1847528" y="2492896"/>
            <a:ext cx="1512168" cy="386042"/>
          </a:xfrm>
          <a:prstGeom prst="roundRect">
            <a:avLst/>
          </a:prstGeom>
          <a:solidFill>
            <a:schemeClr val="accent4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XACT 3.0 GUI</a:t>
            </a:r>
          </a:p>
        </p:txBody>
      </p:sp>
      <p:sp>
        <p:nvSpPr>
          <p:cNvPr id="9" name="Retângulo: Cantos Arredondados 8"/>
          <p:cNvSpPr/>
          <p:nvPr/>
        </p:nvSpPr>
        <p:spPr>
          <a:xfrm>
            <a:off x="2297578" y="3022954"/>
            <a:ext cx="2160240" cy="446428"/>
          </a:xfrm>
          <a:prstGeom prst="roundRect">
            <a:avLst/>
          </a:prstGeom>
          <a:solidFill>
            <a:schemeClr val="accent4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XMA/ADPC Encoder</a:t>
            </a:r>
          </a:p>
        </p:txBody>
      </p:sp>
      <p:sp>
        <p:nvSpPr>
          <p:cNvPr id="10" name="Retângulo: Cantos Arredondados 9"/>
          <p:cNvSpPr/>
          <p:nvPr/>
        </p:nvSpPr>
        <p:spPr>
          <a:xfrm>
            <a:off x="1847528" y="3645024"/>
            <a:ext cx="3060340" cy="432048"/>
          </a:xfrm>
          <a:prstGeom prst="roundRect">
            <a:avLst/>
          </a:prstGeom>
          <a:solidFill>
            <a:schemeClr val="accent4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XACT 3.0 Engine</a:t>
            </a:r>
          </a:p>
        </p:txBody>
      </p:sp>
      <p:sp>
        <p:nvSpPr>
          <p:cNvPr id="11" name="Retângulo: Cantos Arredondados 10"/>
          <p:cNvSpPr/>
          <p:nvPr/>
        </p:nvSpPr>
        <p:spPr>
          <a:xfrm>
            <a:off x="3145210" y="4221088"/>
            <a:ext cx="2160240" cy="432048"/>
          </a:xfrm>
          <a:prstGeom prst="roundRect">
            <a:avLst/>
          </a:prstGeom>
          <a:solidFill>
            <a:schemeClr val="accent4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X3DAudio</a:t>
            </a:r>
          </a:p>
        </p:txBody>
      </p:sp>
      <p:sp>
        <p:nvSpPr>
          <p:cNvPr id="12" name="Retângulo: Cantos Arredondados 11"/>
          <p:cNvSpPr/>
          <p:nvPr/>
        </p:nvSpPr>
        <p:spPr>
          <a:xfrm>
            <a:off x="5519936" y="4221088"/>
            <a:ext cx="1512168" cy="432048"/>
          </a:xfrm>
          <a:prstGeom prst="roundRect">
            <a:avLst/>
          </a:prstGeom>
          <a:solidFill>
            <a:schemeClr val="accent4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XAPO</a:t>
            </a:r>
          </a:p>
        </p:txBody>
      </p:sp>
      <p:sp>
        <p:nvSpPr>
          <p:cNvPr id="13" name="Retângulo: Cantos Arredondados 12"/>
          <p:cNvSpPr/>
          <p:nvPr/>
        </p:nvSpPr>
        <p:spPr>
          <a:xfrm>
            <a:off x="1847528" y="4869160"/>
            <a:ext cx="6120680" cy="50405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>
                    <a:lumMod val="95000"/>
                  </a:schemeClr>
                </a:solidFill>
              </a:rPr>
              <a:t>XAudio2</a:t>
            </a:r>
          </a:p>
        </p:txBody>
      </p:sp>
      <p:sp>
        <p:nvSpPr>
          <p:cNvPr id="14" name="Retângulo: Cantos Arredondados 13"/>
          <p:cNvSpPr/>
          <p:nvPr/>
        </p:nvSpPr>
        <p:spPr>
          <a:xfrm>
            <a:off x="1847528" y="5517232"/>
            <a:ext cx="6120680" cy="50405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>
                    <a:lumMod val="95000"/>
                  </a:schemeClr>
                </a:solidFill>
              </a:rPr>
              <a:t>Windows PC/ Xbox Console Hardware</a:t>
            </a:r>
          </a:p>
        </p:txBody>
      </p:sp>
      <p:cxnSp>
        <p:nvCxnSpPr>
          <p:cNvPr id="16" name="Conector de seta reta 15"/>
          <p:cNvCxnSpPr/>
          <p:nvPr/>
        </p:nvCxnSpPr>
        <p:spPr>
          <a:xfrm>
            <a:off x="2639616" y="2317254"/>
            <a:ext cx="0" cy="175642"/>
          </a:xfrm>
          <a:prstGeom prst="straightConnector1">
            <a:avLst/>
          </a:prstGeom>
          <a:ln w="19050" cmpd="sng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3647728" y="2317254"/>
            <a:ext cx="0" cy="705700"/>
          </a:xfrm>
          <a:prstGeom prst="straightConnector1">
            <a:avLst/>
          </a:prstGeom>
          <a:ln w="19050" cmpd="sng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4295800" y="2317254"/>
            <a:ext cx="0" cy="705700"/>
          </a:xfrm>
          <a:prstGeom prst="straightConnector1">
            <a:avLst/>
          </a:prstGeom>
          <a:ln w="19050" cmpd="sng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1991544" y="2878938"/>
            <a:ext cx="0" cy="766086"/>
          </a:xfrm>
          <a:prstGeom prst="straightConnector1">
            <a:avLst/>
          </a:prstGeom>
          <a:ln w="19050" cmpd="sng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4727848" y="2317254"/>
            <a:ext cx="0" cy="1327770"/>
          </a:xfrm>
          <a:prstGeom prst="straightConnector1">
            <a:avLst/>
          </a:prstGeom>
          <a:ln w="19050" cmpd="sng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5159896" y="2317254"/>
            <a:ext cx="0" cy="1903833"/>
          </a:xfrm>
          <a:prstGeom prst="straightConnector1">
            <a:avLst/>
          </a:prstGeom>
          <a:ln w="19050" cmpd="sng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>
            <a:off x="7464152" y="2317254"/>
            <a:ext cx="0" cy="2551906"/>
          </a:xfrm>
          <a:prstGeom prst="straightConnector1">
            <a:avLst/>
          </a:prstGeom>
          <a:ln w="38100" cmpd="sng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>
            <a:off x="6312024" y="2317254"/>
            <a:ext cx="0" cy="1903833"/>
          </a:xfrm>
          <a:prstGeom prst="straightConnector1">
            <a:avLst/>
          </a:prstGeom>
          <a:ln w="19050" cmpd="sng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>
            <a:off x="3359696" y="3469382"/>
            <a:ext cx="0" cy="175642"/>
          </a:xfrm>
          <a:prstGeom prst="straightConnector1">
            <a:avLst/>
          </a:prstGeom>
          <a:ln w="19050" cmpd="sng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>
            <a:off x="4223792" y="4077072"/>
            <a:ext cx="0" cy="144016"/>
          </a:xfrm>
          <a:prstGeom prst="straightConnector1">
            <a:avLst/>
          </a:prstGeom>
          <a:ln w="19050" cmpd="sng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>
            <a:cxnSpLocks/>
            <a:stCxn id="12" idx="2"/>
          </p:cNvCxnSpPr>
          <p:nvPr/>
        </p:nvCxnSpPr>
        <p:spPr>
          <a:xfrm>
            <a:off x="6276020" y="4653136"/>
            <a:ext cx="1" cy="216024"/>
          </a:xfrm>
          <a:prstGeom prst="straightConnector1">
            <a:avLst/>
          </a:prstGeom>
          <a:ln w="19050" cmpd="sng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/>
          <p:nvPr/>
        </p:nvCxnSpPr>
        <p:spPr>
          <a:xfrm>
            <a:off x="4907868" y="5373216"/>
            <a:ext cx="0" cy="144016"/>
          </a:xfrm>
          <a:prstGeom prst="straightConnector1">
            <a:avLst/>
          </a:prstGeom>
          <a:ln w="28575" cmpd="sng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>
            <a:cxnSpLocks/>
            <a:stCxn id="11" idx="2"/>
          </p:cNvCxnSpPr>
          <p:nvPr/>
        </p:nvCxnSpPr>
        <p:spPr>
          <a:xfrm flipH="1">
            <a:off x="4223792" y="4653136"/>
            <a:ext cx="1538" cy="216024"/>
          </a:xfrm>
          <a:prstGeom prst="straightConnector1">
            <a:avLst/>
          </a:prstGeom>
          <a:ln w="19050" cmpd="sng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>
            <a:off x="2783632" y="4077072"/>
            <a:ext cx="0" cy="792088"/>
          </a:xfrm>
          <a:prstGeom prst="straightConnector1">
            <a:avLst/>
          </a:prstGeom>
          <a:ln w="19050" cmpd="sng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/>
          <p:nvPr/>
        </p:nvCxnSpPr>
        <p:spPr>
          <a:xfrm>
            <a:off x="2495600" y="3475006"/>
            <a:ext cx="0" cy="1394154"/>
          </a:xfrm>
          <a:prstGeom prst="straightConnector1">
            <a:avLst/>
          </a:prstGeom>
          <a:ln w="19050" cmpd="sng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3F5A363-0699-4AB7-89F2-16BB830AE4D4}"/>
              </a:ext>
            </a:extLst>
          </p:cNvPr>
          <p:cNvSpPr txBox="1"/>
          <p:nvPr/>
        </p:nvSpPr>
        <p:spPr>
          <a:xfrm>
            <a:off x="8328248" y="3140968"/>
            <a:ext cx="30783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Vamos usar diretamente a camada de mais baixo nível para construir nosso componente de  áudio.</a:t>
            </a:r>
          </a:p>
        </p:txBody>
      </p:sp>
    </p:spTree>
    <p:extLst>
      <p:ext uri="{BB962C8B-B14F-4D97-AF65-F5344CB8AC3E}">
        <p14:creationId xmlns:p14="http://schemas.microsoft.com/office/powerpoint/2010/main" val="3795107591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dirty="0"/>
              <a:t>Características da API XAudio2</a:t>
            </a:r>
          </a:p>
          <a:p>
            <a:pPr lvl="1">
              <a:spcAft>
                <a:spcPts val="600"/>
              </a:spcAft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Transformações</a:t>
            </a:r>
            <a:r>
              <a:rPr lang="pt-BR" dirty="0"/>
              <a:t>: aplica efeitos de Processamento Digital </a:t>
            </a:r>
            <a:br>
              <a:rPr lang="pt-BR" dirty="0"/>
            </a:br>
            <a:r>
              <a:rPr lang="pt-BR" dirty="0"/>
              <a:t>de Sinais (DSP) e filtragem no som</a:t>
            </a:r>
          </a:p>
          <a:p>
            <a:pPr lvl="1">
              <a:spcAft>
                <a:spcPts val="600"/>
              </a:spcAft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Mixagem</a:t>
            </a:r>
            <a:r>
              <a:rPr lang="pt-BR" dirty="0"/>
              <a:t>: combina várias fontes diferentes de áudio em um </a:t>
            </a:r>
            <a:br>
              <a:rPr lang="pt-BR" dirty="0"/>
            </a:br>
            <a:r>
              <a:rPr lang="pt-BR" dirty="0"/>
              <a:t>único fluxo de som</a:t>
            </a:r>
          </a:p>
          <a:p>
            <a:pPr lvl="1">
              <a:spcAft>
                <a:spcPts val="600"/>
              </a:spcAft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Suporte a áudio comprimido</a:t>
            </a:r>
            <a:r>
              <a:rPr lang="pt-BR" dirty="0"/>
              <a:t>: ADPCM (Windows), XMA (Xbox) e </a:t>
            </a:r>
            <a:br>
              <a:rPr lang="pt-BR" dirty="0"/>
            </a:br>
            <a:r>
              <a:rPr lang="pt-BR" dirty="0"/>
              <a:t>xWMA (Windows e Xbox)</a:t>
            </a:r>
          </a:p>
          <a:p>
            <a:pPr lvl="1">
              <a:spcAft>
                <a:spcPts val="600"/>
              </a:spcAft>
            </a:pPr>
            <a:r>
              <a:rPr lang="pt-BR" dirty="0"/>
              <a:t>Suporte a múltiplos canais e som surround</a:t>
            </a:r>
          </a:p>
          <a:p>
            <a:pPr lvl="1">
              <a:spcAft>
                <a:spcPts val="600"/>
              </a:spcAft>
            </a:pPr>
            <a:r>
              <a:rPr lang="pt-BR" dirty="0"/>
              <a:t>Modelo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API não bloqueante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XAudio 2</a:t>
            </a:r>
          </a:p>
        </p:txBody>
      </p:sp>
    </p:spTree>
    <p:extLst>
      <p:ext uri="{BB962C8B-B14F-4D97-AF65-F5344CB8AC3E}">
        <p14:creationId xmlns:p14="http://schemas.microsoft.com/office/powerpoint/2010/main" val="4129670251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XAudio2 trabalha com dois conceitos: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Voices </a:t>
            </a:r>
            <a:r>
              <a:rPr lang="pt-BR" dirty="0"/>
              <a:t>são os objetos usados para representar o áudio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Audio Graph</a:t>
            </a:r>
            <a:r>
              <a:rPr lang="pt-BR" dirty="0"/>
              <a:t> é uma coleção de Voices</a:t>
            </a:r>
          </a:p>
          <a:p>
            <a:endParaRPr lang="pt-BR" dirty="0"/>
          </a:p>
          <a:p>
            <a:r>
              <a:rPr lang="pt-BR" dirty="0"/>
              <a:t>Existem vários tipos de Voices:</a:t>
            </a:r>
          </a:p>
          <a:p>
            <a:pPr lvl="1"/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Source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Voices</a:t>
            </a:r>
            <a:r>
              <a:rPr lang="pt-BR" dirty="0"/>
              <a:t>: representam os dados de áudio</a:t>
            </a:r>
          </a:p>
          <a:p>
            <a:pPr lvl="1"/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Submix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Voices</a:t>
            </a:r>
            <a:r>
              <a:rPr lang="pt-BR" dirty="0"/>
              <a:t>: fazem manipulações no áudio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Mastering Voices</a:t>
            </a:r>
            <a:r>
              <a:rPr lang="pt-BR" dirty="0"/>
              <a:t>: recebem os dados de </a:t>
            </a:r>
            <a:r>
              <a:rPr lang="pt-BR" dirty="0" err="1"/>
              <a:t>Source</a:t>
            </a:r>
            <a:r>
              <a:rPr lang="pt-BR" dirty="0"/>
              <a:t> Voices </a:t>
            </a:r>
            <a:br>
              <a:rPr lang="pt-BR" dirty="0"/>
            </a:br>
            <a:r>
              <a:rPr lang="pt-BR" dirty="0"/>
              <a:t>ou </a:t>
            </a:r>
            <a:r>
              <a:rPr lang="pt-BR" dirty="0" err="1"/>
              <a:t>Submix</a:t>
            </a:r>
            <a:r>
              <a:rPr lang="pt-BR" dirty="0"/>
              <a:t> Voices e os enviam para o hardware de áudio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XAudio2</a:t>
            </a:r>
          </a:p>
        </p:txBody>
      </p:sp>
    </p:spTree>
    <p:extLst>
      <p:ext uri="{BB962C8B-B14F-4D97-AF65-F5344CB8AC3E}">
        <p14:creationId xmlns:p14="http://schemas.microsoft.com/office/powerpoint/2010/main" val="3823697363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Audio Graph:</a:t>
            </a:r>
            <a:r>
              <a:rPr lang="pt-BR" dirty="0"/>
              <a:t> o áudio inicia em uma </a:t>
            </a:r>
            <a:r>
              <a:rPr lang="pt-BR" dirty="0" err="1"/>
              <a:t>Source</a:t>
            </a:r>
            <a:r>
              <a:rPr lang="pt-BR" dirty="0"/>
              <a:t> Voice, opcionalmente passa por uma ou mais </a:t>
            </a:r>
            <a:r>
              <a:rPr lang="pt-BR" dirty="0" err="1"/>
              <a:t>Submix</a:t>
            </a:r>
            <a:r>
              <a:rPr lang="pt-BR" dirty="0"/>
              <a:t> Voices </a:t>
            </a:r>
            <a:br>
              <a:rPr lang="pt-BR" dirty="0"/>
            </a:br>
            <a:r>
              <a:rPr lang="pt-BR" dirty="0"/>
              <a:t>e é enviado para uma Mastering Voice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XAudio2</a:t>
            </a:r>
          </a:p>
        </p:txBody>
      </p:sp>
      <p:sp>
        <p:nvSpPr>
          <p:cNvPr id="4" name="Retângulo: Cantos Arredondados 3"/>
          <p:cNvSpPr/>
          <p:nvPr/>
        </p:nvSpPr>
        <p:spPr>
          <a:xfrm>
            <a:off x="2967076" y="3747839"/>
            <a:ext cx="2088233" cy="51444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>
                <a:solidFill>
                  <a:schemeClr val="bg1">
                    <a:lumMod val="95000"/>
                  </a:schemeClr>
                </a:solidFill>
              </a:rPr>
              <a:t>Source</a:t>
            </a:r>
            <a:r>
              <a:rPr lang="pt-BR" sz="1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BR" sz="1400" b="1" dirty="0" err="1">
                <a:solidFill>
                  <a:schemeClr val="bg1">
                    <a:lumMod val="95000"/>
                  </a:schemeClr>
                </a:solidFill>
              </a:rPr>
              <a:t>Voices</a:t>
            </a:r>
            <a:endParaRPr lang="pt-BR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Retângulo: Cantos Arredondados 4"/>
          <p:cNvSpPr/>
          <p:nvPr/>
        </p:nvSpPr>
        <p:spPr>
          <a:xfrm>
            <a:off x="2967076" y="3212976"/>
            <a:ext cx="2088232" cy="360040"/>
          </a:xfrm>
          <a:prstGeom prst="roundRect">
            <a:avLst/>
          </a:prstGeom>
          <a:solidFill>
            <a:schemeClr val="accent4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Áudio</a:t>
            </a:r>
          </a:p>
        </p:txBody>
      </p:sp>
      <p:sp>
        <p:nvSpPr>
          <p:cNvPr id="6" name="Retângulo: Cantos Arredondados 5"/>
          <p:cNvSpPr/>
          <p:nvPr/>
        </p:nvSpPr>
        <p:spPr>
          <a:xfrm>
            <a:off x="2967076" y="5073110"/>
            <a:ext cx="6297275" cy="496633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>
                    <a:lumMod val="95000"/>
                  </a:schemeClr>
                </a:solidFill>
              </a:rPr>
              <a:t>Mastering Voices</a:t>
            </a:r>
          </a:p>
        </p:txBody>
      </p:sp>
      <p:cxnSp>
        <p:nvCxnSpPr>
          <p:cNvPr id="9" name="Conector de seta reta 8"/>
          <p:cNvCxnSpPr/>
          <p:nvPr/>
        </p:nvCxnSpPr>
        <p:spPr>
          <a:xfrm>
            <a:off x="4011192" y="3573016"/>
            <a:ext cx="1" cy="175631"/>
          </a:xfrm>
          <a:prstGeom prst="straightConnector1">
            <a:avLst/>
          </a:prstGeom>
          <a:ln w="19050" cmpd="sng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H="1">
            <a:off x="6203112" y="4262289"/>
            <a:ext cx="967" cy="174823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: Cantos Arredondados 17"/>
          <p:cNvSpPr/>
          <p:nvPr/>
        </p:nvSpPr>
        <p:spPr>
          <a:xfrm>
            <a:off x="5271331" y="4437112"/>
            <a:ext cx="3993020" cy="47718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>
                <a:solidFill>
                  <a:schemeClr val="bg1">
                    <a:lumMod val="95000"/>
                  </a:schemeClr>
                </a:solidFill>
              </a:rPr>
              <a:t>Submix</a:t>
            </a:r>
            <a:r>
              <a:rPr lang="pt-BR" sz="1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BR" sz="1400" b="1" dirty="0" err="1">
                <a:solidFill>
                  <a:schemeClr val="bg1">
                    <a:lumMod val="95000"/>
                  </a:schemeClr>
                </a:solidFill>
              </a:rPr>
              <a:t>Voices</a:t>
            </a:r>
            <a:endParaRPr lang="pt-BR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9" name="Conector de seta reta 18"/>
          <p:cNvCxnSpPr/>
          <p:nvPr/>
        </p:nvCxnSpPr>
        <p:spPr>
          <a:xfrm>
            <a:off x="7248128" y="4914292"/>
            <a:ext cx="0" cy="158818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4011192" y="4262289"/>
            <a:ext cx="0" cy="810821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: Cantos Arredondados 11"/>
          <p:cNvSpPr/>
          <p:nvPr/>
        </p:nvSpPr>
        <p:spPr>
          <a:xfrm>
            <a:off x="7357628" y="3212976"/>
            <a:ext cx="1904789" cy="360040"/>
          </a:xfrm>
          <a:prstGeom prst="roundRect">
            <a:avLst/>
          </a:prstGeom>
          <a:solidFill>
            <a:schemeClr val="accent4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Áudio</a:t>
            </a:r>
          </a:p>
        </p:txBody>
      </p:sp>
      <p:cxnSp>
        <p:nvCxnSpPr>
          <p:cNvPr id="13" name="Conector de seta reta 12"/>
          <p:cNvCxnSpPr/>
          <p:nvPr/>
        </p:nvCxnSpPr>
        <p:spPr>
          <a:xfrm flipH="1">
            <a:off x="8310022" y="3573016"/>
            <a:ext cx="1" cy="174823"/>
          </a:xfrm>
          <a:prstGeom prst="straightConnector1">
            <a:avLst/>
          </a:prstGeom>
          <a:ln w="19050" cmpd="sng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: Cantos Arredondados 13"/>
          <p:cNvSpPr/>
          <p:nvPr/>
        </p:nvSpPr>
        <p:spPr>
          <a:xfrm>
            <a:off x="7357628" y="3747839"/>
            <a:ext cx="1906725" cy="51444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>
                <a:solidFill>
                  <a:schemeClr val="bg1">
                    <a:lumMod val="95000"/>
                  </a:schemeClr>
                </a:solidFill>
              </a:rPr>
              <a:t>Source</a:t>
            </a:r>
            <a:r>
              <a:rPr lang="pt-BR" sz="1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BR" sz="1400" b="1" dirty="0" err="1">
                <a:solidFill>
                  <a:schemeClr val="bg1">
                    <a:lumMod val="95000"/>
                  </a:schemeClr>
                </a:solidFill>
              </a:rPr>
              <a:t>Voices</a:t>
            </a:r>
            <a:endParaRPr lang="pt-BR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5" name="Conector de seta reta 14"/>
          <p:cNvCxnSpPr/>
          <p:nvPr/>
        </p:nvCxnSpPr>
        <p:spPr>
          <a:xfrm>
            <a:off x="8310022" y="4262288"/>
            <a:ext cx="0" cy="174824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: Cantos Arredondados 15"/>
          <p:cNvSpPr/>
          <p:nvPr/>
        </p:nvSpPr>
        <p:spPr>
          <a:xfrm>
            <a:off x="5250718" y="3212976"/>
            <a:ext cx="1904789" cy="360040"/>
          </a:xfrm>
          <a:prstGeom prst="roundRect">
            <a:avLst/>
          </a:prstGeom>
          <a:solidFill>
            <a:schemeClr val="accent4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Áudio</a:t>
            </a:r>
          </a:p>
        </p:txBody>
      </p:sp>
      <p:cxnSp>
        <p:nvCxnSpPr>
          <p:cNvPr id="21" name="Conector de seta reta 20"/>
          <p:cNvCxnSpPr/>
          <p:nvPr/>
        </p:nvCxnSpPr>
        <p:spPr>
          <a:xfrm>
            <a:off x="6203112" y="3560800"/>
            <a:ext cx="0" cy="165817"/>
          </a:xfrm>
          <a:prstGeom prst="straightConnector1">
            <a:avLst/>
          </a:prstGeom>
          <a:ln w="19050" cmpd="sng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: Cantos Arredondados 21"/>
          <p:cNvSpPr/>
          <p:nvPr/>
        </p:nvSpPr>
        <p:spPr>
          <a:xfrm>
            <a:off x="5250718" y="3747839"/>
            <a:ext cx="1906725" cy="51444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>
                <a:solidFill>
                  <a:schemeClr val="bg1">
                    <a:lumMod val="95000"/>
                  </a:schemeClr>
                </a:solidFill>
              </a:rPr>
              <a:t>Source</a:t>
            </a:r>
            <a:r>
              <a:rPr lang="pt-BR" sz="1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BR" sz="1400" b="1" dirty="0" err="1">
                <a:solidFill>
                  <a:schemeClr val="bg1">
                    <a:lumMod val="95000"/>
                  </a:schemeClr>
                </a:solidFill>
              </a:rPr>
              <a:t>Voices</a:t>
            </a:r>
            <a:endParaRPr lang="pt-BR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Retângulo: Cantos Arredondados 22"/>
          <p:cNvSpPr/>
          <p:nvPr/>
        </p:nvSpPr>
        <p:spPr>
          <a:xfrm>
            <a:off x="2967076" y="5745374"/>
            <a:ext cx="6297275" cy="491937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>
                    <a:lumMod val="95000"/>
                  </a:schemeClr>
                </a:solidFill>
              </a:rPr>
              <a:t>Hardware de Áudio</a:t>
            </a:r>
          </a:p>
        </p:txBody>
      </p:sp>
      <p:cxnSp>
        <p:nvCxnSpPr>
          <p:cNvPr id="24" name="Conector de seta reta 23"/>
          <p:cNvCxnSpPr/>
          <p:nvPr/>
        </p:nvCxnSpPr>
        <p:spPr>
          <a:xfrm>
            <a:off x="6115714" y="5569743"/>
            <a:ext cx="0" cy="175631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4011192" y="5569743"/>
            <a:ext cx="0" cy="175631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>
            <a:off x="8310022" y="5569743"/>
            <a:ext cx="0" cy="175631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150652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Criar uma instância da engine XAudio2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Criar uma Mastering Voice: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Inicializando XAudio2</a:t>
            </a:r>
          </a:p>
        </p:txBody>
      </p:sp>
      <p:sp>
        <p:nvSpPr>
          <p:cNvPr id="5" name="Retângulo 4"/>
          <p:cNvSpPr/>
          <p:nvPr/>
        </p:nvSpPr>
        <p:spPr>
          <a:xfrm>
            <a:off x="1055440" y="2060849"/>
            <a:ext cx="78488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IXAudio2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*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audioEngine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nullptr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XAudio2Create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(&amp;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audioEngine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0,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XAUDIO2_DEFAULT_PROCESSOR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Retângulo 5"/>
          <p:cNvSpPr/>
          <p:nvPr/>
        </p:nvSpPr>
        <p:spPr>
          <a:xfrm>
            <a:off x="1055440" y="3420290"/>
            <a:ext cx="871296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IXAudio2MasteringVoice 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*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masterVoice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nullptr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audioEngine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pt-BR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CreateMasteringVoice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&amp;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masterVoice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   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endereço do objeto  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AUDIO2_DEFAULT_CHANNELS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número de canais do sistema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XAUDIO2_DEFAULT_SAMPLERATE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taxa de amostragem padrão (44100)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0,                         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sempre zero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0,                         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índice do dispositivo de áudio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                     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cascata de efeitos a serem usados</a:t>
            </a:r>
          </a:p>
          <a:p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825503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511602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Resource Interchange File Format (RIFF) </a:t>
            </a:r>
            <a:r>
              <a:rPr lang="pt-BR" dirty="0"/>
              <a:t>é um </a:t>
            </a:r>
            <a:br>
              <a:rPr lang="pt-BR" dirty="0"/>
            </a:br>
            <a:r>
              <a:rPr lang="pt-BR" dirty="0"/>
              <a:t>formato de arquivo usado para armazenar dados </a:t>
            </a:r>
            <a:br>
              <a:rPr lang="pt-BR" dirty="0"/>
            </a:br>
            <a:r>
              <a:rPr lang="pt-BR" dirty="0"/>
              <a:t>em blocos</a:t>
            </a:r>
          </a:p>
          <a:p>
            <a:endParaRPr lang="pt-BR" dirty="0"/>
          </a:p>
          <a:p>
            <a:pPr lvl="1">
              <a:spcAft>
                <a:spcPts val="600"/>
              </a:spcAft>
            </a:pPr>
            <a:r>
              <a:rPr lang="pt-BR" dirty="0"/>
              <a:t>É o formato usado pelos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arquivos .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wav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r>
              <a:rPr lang="pt-BR" dirty="0"/>
              <a:t>O primeiro bloco, chamado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'RIFF'</a:t>
            </a:r>
            <a:r>
              <a:rPr lang="pt-BR" dirty="0"/>
              <a:t>,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contém </a:t>
            </a:r>
            <a:br>
              <a:rPr lang="pt-BR" dirty="0"/>
            </a:br>
            <a:r>
              <a:rPr lang="pt-BR" dirty="0"/>
              <a:t>o tipo do arquivo (WAVE para .</a:t>
            </a:r>
            <a:r>
              <a:rPr lang="pt-BR" dirty="0" err="1"/>
              <a:t>wav</a:t>
            </a:r>
            <a:r>
              <a:rPr lang="pt-BR" dirty="0"/>
              <a:t>) nos </a:t>
            </a:r>
            <a:br>
              <a:rPr lang="pt-BR" dirty="0"/>
            </a:br>
            <a:r>
              <a:rPr lang="pt-BR" dirty="0"/>
              <a:t>primeiros 4 bytes e os demais blocos </a:t>
            </a:r>
            <a:br>
              <a:rPr lang="pt-BR" dirty="0"/>
            </a:br>
            <a:r>
              <a:rPr lang="pt-BR" dirty="0"/>
              <a:t>no resto da sua seção de dados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Formato de Dados RIFF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7968208" y="3284984"/>
            <a:ext cx="2232248" cy="1872208"/>
            <a:chOff x="3131840" y="4797152"/>
            <a:chExt cx="2232248" cy="1872208"/>
          </a:xfrm>
        </p:grpSpPr>
        <p:sp>
          <p:nvSpPr>
            <p:cNvPr id="4" name="Retângulo: Cantos Arredondados 3"/>
            <p:cNvSpPr/>
            <p:nvPr/>
          </p:nvSpPr>
          <p:spPr>
            <a:xfrm>
              <a:off x="3131840" y="4797152"/>
              <a:ext cx="2232248" cy="1872208"/>
            </a:xfrm>
            <a:prstGeom prst="roundRect">
              <a:avLst>
                <a:gd name="adj" fmla="val 6124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3247140" y="4869160"/>
              <a:ext cx="6767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/>
                  </a:solidFill>
                </a:rPr>
                <a:t>'RIFF'</a:t>
              </a:r>
              <a:br>
                <a:rPr lang="pt-BR" sz="1400" dirty="0">
                  <a:solidFill>
                    <a:schemeClr val="bg1"/>
                  </a:solidFill>
                </a:rPr>
              </a:br>
              <a:r>
                <a:rPr lang="pt-BR" sz="1400" dirty="0">
                  <a:solidFill>
                    <a:schemeClr val="bg1"/>
                  </a:solidFill>
                </a:rPr>
                <a:t>WAVE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8" name="Retângulo: Cantos Arredondados 7"/>
            <p:cNvSpPr/>
            <p:nvPr/>
          </p:nvSpPr>
          <p:spPr>
            <a:xfrm>
              <a:off x="3347864" y="5392380"/>
              <a:ext cx="1800200" cy="5569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sz="1400" dirty="0">
                  <a:solidFill>
                    <a:schemeClr val="bg1"/>
                  </a:solidFill>
                </a:rPr>
                <a:t>bloco</a:t>
              </a:r>
            </a:p>
          </p:txBody>
        </p:sp>
        <p:sp>
          <p:nvSpPr>
            <p:cNvPr id="9" name="Retângulo: Cantos Arredondados 8"/>
            <p:cNvSpPr/>
            <p:nvPr/>
          </p:nvSpPr>
          <p:spPr>
            <a:xfrm>
              <a:off x="3347864" y="6021288"/>
              <a:ext cx="1800200" cy="504056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sz="1400" dirty="0">
                  <a:solidFill>
                    <a:schemeClr val="bg1"/>
                  </a:solidFill>
                </a:rPr>
                <a:t>bloco</a:t>
              </a:r>
              <a:endParaRPr lang="pt-BR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2834133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5116024"/>
          </a:xfrm>
        </p:spPr>
        <p:txBody>
          <a:bodyPr>
            <a:normAutofit/>
          </a:bodyPr>
          <a:lstStyle/>
          <a:p>
            <a:r>
              <a:rPr lang="pt-BR" dirty="0"/>
              <a:t>O tipo de dado armazenado em cada bloco é </a:t>
            </a:r>
            <a:br>
              <a:rPr lang="pt-BR" dirty="0"/>
            </a:br>
            <a:r>
              <a:rPr lang="pt-BR" dirty="0"/>
              <a:t>indicado por um código de 4 caracteres</a:t>
            </a:r>
          </a:p>
          <a:p>
            <a:pPr lvl="2"/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fmt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'</a:t>
            </a:r>
            <a:r>
              <a:rPr lang="pt-BR" dirty="0"/>
              <a:t>: contém o cabeçalho do arquivo </a:t>
            </a:r>
            <a:br>
              <a:rPr lang="pt-BR" dirty="0"/>
            </a:br>
            <a:r>
              <a:rPr lang="pt-BR" dirty="0"/>
              <a:t>que deve ser carregado em um registro </a:t>
            </a:r>
            <a:br>
              <a:rPr lang="pt-BR" dirty="0"/>
            </a:br>
            <a:r>
              <a:rPr lang="pt-BR" dirty="0"/>
              <a:t>WAVEFORMATEXTENSIBLE (.</a:t>
            </a:r>
            <a:r>
              <a:rPr lang="pt-BR" dirty="0" err="1"/>
              <a:t>wav</a:t>
            </a:r>
            <a:r>
              <a:rPr lang="pt-BR" dirty="0"/>
              <a:t>)</a:t>
            </a:r>
          </a:p>
          <a:p>
            <a:pPr lvl="2"/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'data'</a:t>
            </a:r>
            <a:r>
              <a:rPr lang="pt-BR" dirty="0"/>
              <a:t>: contém os dados do áudio que </a:t>
            </a:r>
            <a:br>
              <a:rPr lang="pt-BR" dirty="0"/>
            </a:br>
            <a:r>
              <a:rPr lang="pt-BR" dirty="0"/>
              <a:t>devem ser carregados em um registro </a:t>
            </a:r>
            <a:br>
              <a:rPr lang="pt-BR" dirty="0"/>
            </a:br>
            <a:r>
              <a:rPr lang="pt-BR" dirty="0"/>
              <a:t>XAUDIO2_BUFFER e passados para uma </a:t>
            </a:r>
            <a:br>
              <a:rPr lang="pt-BR" dirty="0"/>
            </a:br>
            <a:r>
              <a:rPr lang="pt-BR" dirty="0" err="1"/>
              <a:t>Source</a:t>
            </a:r>
            <a:r>
              <a:rPr lang="pt-BR" dirty="0"/>
              <a:t> Voice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Formato de Dados RIFF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7896200" y="3103236"/>
            <a:ext cx="2232248" cy="1872208"/>
            <a:chOff x="3131840" y="4797152"/>
            <a:chExt cx="2232248" cy="1872208"/>
          </a:xfrm>
        </p:grpSpPr>
        <p:sp>
          <p:nvSpPr>
            <p:cNvPr id="4" name="Retângulo: Cantos Arredondados 3"/>
            <p:cNvSpPr/>
            <p:nvPr/>
          </p:nvSpPr>
          <p:spPr>
            <a:xfrm>
              <a:off x="3131840" y="4797152"/>
              <a:ext cx="2232248" cy="1872208"/>
            </a:xfrm>
            <a:prstGeom prst="roundRect">
              <a:avLst>
                <a:gd name="adj" fmla="val 6339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3247140" y="4869160"/>
              <a:ext cx="6767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/>
                  </a:solidFill>
                </a:rPr>
                <a:t>'RIFF'</a:t>
              </a:r>
              <a:br>
                <a:rPr lang="pt-BR" sz="1400" dirty="0">
                  <a:solidFill>
                    <a:schemeClr val="bg1"/>
                  </a:solidFill>
                </a:rPr>
              </a:br>
              <a:r>
                <a:rPr lang="pt-BR" sz="1400" dirty="0">
                  <a:solidFill>
                    <a:schemeClr val="bg1"/>
                  </a:solidFill>
                </a:rPr>
                <a:t>WAVE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6" name="Retângulo: Cantos Arredondados 5"/>
            <p:cNvSpPr/>
            <p:nvPr/>
          </p:nvSpPr>
          <p:spPr>
            <a:xfrm>
              <a:off x="3347864" y="5392380"/>
              <a:ext cx="1800200" cy="5569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sz="1400" dirty="0">
                  <a:solidFill>
                    <a:schemeClr val="bg1"/>
                  </a:solidFill>
                </a:rPr>
                <a:t>'</a:t>
              </a:r>
              <a:r>
                <a:rPr lang="pt-BR" sz="1400" dirty="0" err="1">
                  <a:solidFill>
                    <a:schemeClr val="bg1"/>
                  </a:solidFill>
                </a:rPr>
                <a:t>fmt</a:t>
              </a:r>
              <a:r>
                <a:rPr lang="pt-BR" sz="1400" dirty="0">
                  <a:solidFill>
                    <a:schemeClr val="bg1"/>
                  </a:solidFill>
                </a:rPr>
                <a:t> '</a:t>
              </a:r>
              <a:br>
                <a:rPr lang="pt-BR" sz="1400" dirty="0">
                  <a:solidFill>
                    <a:schemeClr val="bg1"/>
                  </a:solidFill>
                </a:rPr>
              </a:br>
              <a:r>
                <a:rPr lang="pt-BR" sz="1200" dirty="0">
                  <a:solidFill>
                    <a:schemeClr val="bg1"/>
                  </a:solidFill>
                </a:rPr>
                <a:t>(cabeçalho)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  <p:sp>
          <p:nvSpPr>
            <p:cNvPr id="7" name="Retângulo: Cantos Arredondados 6"/>
            <p:cNvSpPr/>
            <p:nvPr/>
          </p:nvSpPr>
          <p:spPr>
            <a:xfrm>
              <a:off x="3347864" y="6021288"/>
              <a:ext cx="1800200" cy="504056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sz="1400" dirty="0">
                  <a:solidFill>
                    <a:schemeClr val="bg1"/>
                  </a:solidFill>
                </a:rPr>
                <a:t>'data'</a:t>
              </a:r>
              <a:br>
                <a:rPr lang="pt-BR" sz="1400" dirty="0">
                  <a:solidFill>
                    <a:schemeClr val="bg1"/>
                  </a:solidFill>
                </a:rPr>
              </a:br>
              <a:r>
                <a:rPr lang="pt-BR" sz="1200" dirty="0">
                  <a:solidFill>
                    <a:schemeClr val="bg1"/>
                  </a:solidFill>
                </a:rPr>
                <a:t>(dados de áudio)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2127995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/>
          <p:cNvSpPr/>
          <p:nvPr/>
        </p:nvSpPr>
        <p:spPr>
          <a:xfrm>
            <a:off x="3441229" y="5577155"/>
            <a:ext cx="1296144" cy="299648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/>
          <p:cNvSpPr/>
          <p:nvPr/>
        </p:nvSpPr>
        <p:spPr>
          <a:xfrm>
            <a:off x="4331804" y="5067363"/>
            <a:ext cx="1296144" cy="299648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/>
          <p:cNvSpPr/>
          <p:nvPr/>
        </p:nvSpPr>
        <p:spPr>
          <a:xfrm>
            <a:off x="4218459" y="4099801"/>
            <a:ext cx="1296144" cy="299648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/>
          <p:cNvSpPr/>
          <p:nvPr/>
        </p:nvSpPr>
        <p:spPr>
          <a:xfrm>
            <a:off x="3441229" y="4348655"/>
            <a:ext cx="494532" cy="299648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/>
          <p:cNvSpPr/>
          <p:nvPr/>
        </p:nvSpPr>
        <p:spPr>
          <a:xfrm>
            <a:off x="5673478" y="4098090"/>
            <a:ext cx="1718666" cy="299648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/>
          <p:cNvSpPr/>
          <p:nvPr/>
        </p:nvSpPr>
        <p:spPr>
          <a:xfrm>
            <a:off x="5705872" y="5067363"/>
            <a:ext cx="1830287" cy="299648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Carregar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arquivo de áudio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Copiar as seções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fmt</a:t>
            </a:r>
            <a:r>
              <a:rPr lang="pt-BR" dirty="0"/>
              <a:t> 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data</a:t>
            </a:r>
            <a:r>
              <a:rPr lang="pt-BR" dirty="0"/>
              <a:t> do arquivo: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Carregando Arquivo WAVE</a:t>
            </a:r>
          </a:p>
        </p:txBody>
      </p:sp>
      <p:sp>
        <p:nvSpPr>
          <p:cNvPr id="5" name="Retângulo 4"/>
          <p:cNvSpPr/>
          <p:nvPr/>
        </p:nvSpPr>
        <p:spPr>
          <a:xfrm>
            <a:off x="1055440" y="1988840"/>
            <a:ext cx="105269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abre o arquivo de áudio para leitura</a:t>
            </a:r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fileName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"Resources/Intro.wav"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HANDLE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hFile = </a:t>
            </a:r>
            <a:r>
              <a:rPr lang="pt-BR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CreateFile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fileName.c_str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(),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GENERIC_READ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FILE_SHARE_READ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OPEN_EXISTING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0,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Retângulo 5"/>
          <p:cNvSpPr/>
          <p:nvPr/>
        </p:nvSpPr>
        <p:spPr>
          <a:xfrm>
            <a:off x="1055440" y="3826784"/>
            <a:ext cx="784887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localiza e copia o bloco '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fmt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' para WAVEFORMATEXTENSIBLE</a:t>
            </a:r>
          </a:p>
          <a:p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FindChunk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(hFile,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fourccFMT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dwChunkSize, dwChunkPosition);</a:t>
            </a:r>
          </a:p>
          <a:p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ReadChunkData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(hFile, &amp;</a:t>
            </a:r>
            <a:r>
              <a:rPr lang="pt-BR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wfx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dwChunkSize, dwChunkPosition);</a:t>
            </a:r>
          </a:p>
          <a:p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localiza e copia o bloco 'data' para XAUDIO2_BUFFER</a:t>
            </a:r>
          </a:p>
          <a:p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FindChunk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(hFile,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fourccDATA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dwChunkSize, dwChunkPosition);</a:t>
            </a:r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* pDataBuffer =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new BYTE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[dwChunkSize];</a:t>
            </a:r>
          </a:p>
          <a:p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ReadChunkData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(hFile, </a:t>
            </a:r>
            <a:r>
              <a:rPr lang="pt-BR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pDataBuffer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dwChunkSize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dwChunkPosition);</a:t>
            </a:r>
          </a:p>
        </p:txBody>
      </p:sp>
    </p:spTree>
    <p:extLst>
      <p:ext uri="{BB962C8B-B14F-4D97-AF65-F5344CB8AC3E}">
        <p14:creationId xmlns:p14="http://schemas.microsoft.com/office/powerpoint/2010/main" val="3466816326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Arredondados 7"/>
          <p:cNvSpPr/>
          <p:nvPr/>
        </p:nvSpPr>
        <p:spPr>
          <a:xfrm>
            <a:off x="3306738" y="2259737"/>
            <a:ext cx="1296144" cy="24580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/>
          <p:cNvSpPr/>
          <p:nvPr/>
        </p:nvSpPr>
        <p:spPr>
          <a:xfrm>
            <a:off x="3306738" y="2546781"/>
            <a:ext cx="1296144" cy="24580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Inicializar o registro XAUDIO2_BUFFER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Criar </a:t>
            </a:r>
            <a:r>
              <a:rPr lang="pt-BR" dirty="0" err="1"/>
              <a:t>Source</a:t>
            </a:r>
            <a:r>
              <a:rPr lang="pt-BR" dirty="0"/>
              <a:t> </a:t>
            </a:r>
            <a:r>
              <a:rPr lang="pt-BR" dirty="0" err="1"/>
              <a:t>Voice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Tocar áudio: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Tocando Áudio</a:t>
            </a:r>
          </a:p>
        </p:txBody>
      </p:sp>
      <p:sp>
        <p:nvSpPr>
          <p:cNvPr id="5" name="Retângulo 4"/>
          <p:cNvSpPr/>
          <p:nvPr/>
        </p:nvSpPr>
        <p:spPr>
          <a:xfrm>
            <a:off x="1035993" y="1988840"/>
            <a:ext cx="78488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preenche o registro XAUDIO2_BUFFER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buffer.AudioBytes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dwChunkSize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	     // tamanho do buffer em bytes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buffer.pAudioData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pDataBuffer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	     // dados (bits) do áudio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buffer.Flags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XAUDIO2_END_OF_STREAM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buffer único</a:t>
            </a:r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035993" y="3826784"/>
            <a:ext cx="78488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audioEngine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CreateSourceVoice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(&amp;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sourceVoice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(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WAVEFORMATEX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*) &amp;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wfx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sourceVoice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SubmitSourceBuffer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(&amp;buffer);</a:t>
            </a:r>
          </a:p>
        </p:txBody>
      </p:sp>
      <p:sp>
        <p:nvSpPr>
          <p:cNvPr id="7" name="Retângulo 6"/>
          <p:cNvSpPr/>
          <p:nvPr/>
        </p:nvSpPr>
        <p:spPr>
          <a:xfrm>
            <a:off x="1055440" y="5301208"/>
            <a:ext cx="78488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sourceVoice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9203E76E-C95F-40AE-8380-B017EC3B2BCC}"/>
              </a:ext>
            </a:extLst>
          </p:cNvPr>
          <p:cNvGrpSpPr/>
          <p:nvPr/>
        </p:nvGrpSpPr>
        <p:grpSpPr>
          <a:xfrm>
            <a:off x="11574734" y="6372414"/>
            <a:ext cx="617266" cy="495111"/>
            <a:chOff x="11574734" y="6372414"/>
            <a:chExt cx="617266" cy="495111"/>
          </a:xfrm>
        </p:grpSpPr>
        <p:sp>
          <p:nvSpPr>
            <p:cNvPr id="11" name="Triângulo isósceles 6">
              <a:extLst>
                <a:ext uri="{FF2B5EF4-FFF2-40B4-BE49-F238E27FC236}">
                  <a16:creationId xmlns:a16="http://schemas.microsoft.com/office/drawing/2014/main" id="{4516FD16-98F5-4DFA-BF28-C10FB55254B9}"/>
                </a:ext>
              </a:extLst>
            </p:cNvPr>
            <p:cNvSpPr/>
            <p:nvPr/>
          </p:nvSpPr>
          <p:spPr>
            <a:xfrm>
              <a:off x="11574734" y="6372414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35567F9B-5FA5-46D9-B9B2-3079948E9A11}"/>
                </a:ext>
              </a:extLst>
            </p:cNvPr>
            <p:cNvSpPr/>
            <p:nvPr/>
          </p:nvSpPr>
          <p:spPr>
            <a:xfrm>
              <a:off x="11800716" y="6467415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215100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pt-BR" dirty="0"/>
              <a:t>O que é áudio?</a:t>
            </a:r>
          </a:p>
          <a:p>
            <a:pPr lvl="1">
              <a:spcAft>
                <a:spcPts val="600"/>
              </a:spcAft>
            </a:pPr>
            <a:r>
              <a:rPr lang="pt-BR" dirty="0"/>
              <a:t>Áudio é o som reproduzido por meios eletrônicos</a:t>
            </a:r>
          </a:p>
          <a:p>
            <a:pPr lvl="2">
              <a:spcAft>
                <a:spcPts val="600"/>
              </a:spcAft>
            </a:pPr>
            <a:r>
              <a:rPr lang="pt-BR" dirty="0"/>
              <a:t>Um som é produzido pela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variação de pressão </a:t>
            </a:r>
            <a:r>
              <a:rPr lang="pt-BR" dirty="0"/>
              <a:t>em um meio (como o ar)</a:t>
            </a:r>
          </a:p>
          <a:p>
            <a:pPr lvl="2">
              <a:spcAft>
                <a:spcPts val="600"/>
              </a:spcAft>
            </a:pPr>
            <a:r>
              <a:rPr lang="pt-BR" dirty="0"/>
              <a:t>Eles são criados pela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vibração do ar</a:t>
            </a:r>
            <a:r>
              <a:rPr lang="pt-BR" dirty="0"/>
              <a:t> ao redor de um objeto que vibra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E33CACA1-A3BD-40E4-8DDA-BF75DC2F057A}"/>
              </a:ext>
            </a:extLst>
          </p:cNvPr>
          <p:cNvGrpSpPr/>
          <p:nvPr/>
        </p:nvGrpSpPr>
        <p:grpSpPr>
          <a:xfrm>
            <a:off x="2567608" y="4127579"/>
            <a:ext cx="2718647" cy="1902437"/>
            <a:chOff x="2567608" y="3900095"/>
            <a:chExt cx="2718647" cy="1902437"/>
          </a:xfrm>
        </p:grpSpPr>
        <p:sp>
          <p:nvSpPr>
            <p:cNvPr id="29" name="Arco 28"/>
            <p:cNvSpPr/>
            <p:nvPr/>
          </p:nvSpPr>
          <p:spPr>
            <a:xfrm rot="2514506">
              <a:off x="3205253" y="3900095"/>
              <a:ext cx="1291328" cy="1377668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Triângulo retângulo 6"/>
            <p:cNvSpPr/>
            <p:nvPr/>
          </p:nvSpPr>
          <p:spPr>
            <a:xfrm rot="2642229">
              <a:off x="3373239" y="4276267"/>
              <a:ext cx="610065" cy="640973"/>
            </a:xfrm>
            <a:custGeom>
              <a:avLst/>
              <a:gdLst>
                <a:gd name="connsiteX0" fmla="*/ 0 w 648072"/>
                <a:gd name="connsiteY0" fmla="*/ 648072 h 648072"/>
                <a:gd name="connsiteX1" fmla="*/ 0 w 648072"/>
                <a:gd name="connsiteY1" fmla="*/ 0 h 648072"/>
                <a:gd name="connsiteX2" fmla="*/ 648072 w 648072"/>
                <a:gd name="connsiteY2" fmla="*/ 648072 h 648072"/>
                <a:gd name="connsiteX3" fmla="*/ 0 w 648072"/>
                <a:gd name="connsiteY3" fmla="*/ 648072 h 648072"/>
                <a:gd name="connsiteX0" fmla="*/ 0 w 648072"/>
                <a:gd name="connsiteY0" fmla="*/ 648072 h 648072"/>
                <a:gd name="connsiteX1" fmla="*/ 8864 w 648072"/>
                <a:gd name="connsiteY1" fmla="*/ 639406 h 648072"/>
                <a:gd name="connsiteX2" fmla="*/ 0 w 648072"/>
                <a:gd name="connsiteY2" fmla="*/ 0 h 648072"/>
                <a:gd name="connsiteX3" fmla="*/ 648072 w 648072"/>
                <a:gd name="connsiteY3" fmla="*/ 648072 h 648072"/>
                <a:gd name="connsiteX4" fmla="*/ 0 w 648072"/>
                <a:gd name="connsiteY4" fmla="*/ 648072 h 648072"/>
                <a:gd name="connsiteX0" fmla="*/ 184 w 648256"/>
                <a:gd name="connsiteY0" fmla="*/ 648072 h 648072"/>
                <a:gd name="connsiteX1" fmla="*/ 9048 w 648256"/>
                <a:gd name="connsiteY1" fmla="*/ 639406 h 648072"/>
                <a:gd name="connsiteX2" fmla="*/ 0 w 648256"/>
                <a:gd name="connsiteY2" fmla="*/ 445125 h 648072"/>
                <a:gd name="connsiteX3" fmla="*/ 184 w 648256"/>
                <a:gd name="connsiteY3" fmla="*/ 0 h 648072"/>
                <a:gd name="connsiteX4" fmla="*/ 648256 w 648256"/>
                <a:gd name="connsiteY4" fmla="*/ 648072 h 648072"/>
                <a:gd name="connsiteX5" fmla="*/ 184 w 648256"/>
                <a:gd name="connsiteY5" fmla="*/ 648072 h 648072"/>
                <a:gd name="connsiteX0" fmla="*/ 111456 w 759528"/>
                <a:gd name="connsiteY0" fmla="*/ 648072 h 648072"/>
                <a:gd name="connsiteX1" fmla="*/ 120320 w 759528"/>
                <a:gd name="connsiteY1" fmla="*/ 639406 h 648072"/>
                <a:gd name="connsiteX2" fmla="*/ 0 w 759528"/>
                <a:gd name="connsiteY2" fmla="*/ 550678 h 648072"/>
                <a:gd name="connsiteX3" fmla="*/ 111456 w 759528"/>
                <a:gd name="connsiteY3" fmla="*/ 0 h 648072"/>
                <a:gd name="connsiteX4" fmla="*/ 759528 w 759528"/>
                <a:gd name="connsiteY4" fmla="*/ 648072 h 648072"/>
                <a:gd name="connsiteX5" fmla="*/ 111456 w 759528"/>
                <a:gd name="connsiteY5" fmla="*/ 648072 h 648072"/>
                <a:gd name="connsiteX0" fmla="*/ 142141 w 759528"/>
                <a:gd name="connsiteY0" fmla="*/ 745000 h 745000"/>
                <a:gd name="connsiteX1" fmla="*/ 120320 w 759528"/>
                <a:gd name="connsiteY1" fmla="*/ 639406 h 745000"/>
                <a:gd name="connsiteX2" fmla="*/ 0 w 759528"/>
                <a:gd name="connsiteY2" fmla="*/ 550678 h 745000"/>
                <a:gd name="connsiteX3" fmla="*/ 111456 w 759528"/>
                <a:gd name="connsiteY3" fmla="*/ 0 h 745000"/>
                <a:gd name="connsiteX4" fmla="*/ 759528 w 759528"/>
                <a:gd name="connsiteY4" fmla="*/ 648072 h 745000"/>
                <a:gd name="connsiteX5" fmla="*/ 142141 w 759528"/>
                <a:gd name="connsiteY5" fmla="*/ 745000 h 745000"/>
                <a:gd name="connsiteX0" fmla="*/ 162629 w 780016"/>
                <a:gd name="connsiteY0" fmla="*/ 745000 h 790049"/>
                <a:gd name="connsiteX1" fmla="*/ 0 w 780016"/>
                <a:gd name="connsiteY1" fmla="*/ 790049 h 790049"/>
                <a:gd name="connsiteX2" fmla="*/ 20488 w 780016"/>
                <a:gd name="connsiteY2" fmla="*/ 550678 h 790049"/>
                <a:gd name="connsiteX3" fmla="*/ 131944 w 780016"/>
                <a:gd name="connsiteY3" fmla="*/ 0 h 790049"/>
                <a:gd name="connsiteX4" fmla="*/ 780016 w 780016"/>
                <a:gd name="connsiteY4" fmla="*/ 648072 h 790049"/>
                <a:gd name="connsiteX5" fmla="*/ 162629 w 780016"/>
                <a:gd name="connsiteY5" fmla="*/ 745000 h 790049"/>
                <a:gd name="connsiteX0" fmla="*/ 200668 w 818055"/>
                <a:gd name="connsiteY0" fmla="*/ 745000 h 790049"/>
                <a:gd name="connsiteX1" fmla="*/ 38039 w 818055"/>
                <a:gd name="connsiteY1" fmla="*/ 790049 h 790049"/>
                <a:gd name="connsiteX2" fmla="*/ 0 w 818055"/>
                <a:gd name="connsiteY2" fmla="*/ 708130 h 790049"/>
                <a:gd name="connsiteX3" fmla="*/ 169983 w 818055"/>
                <a:gd name="connsiteY3" fmla="*/ 0 h 790049"/>
                <a:gd name="connsiteX4" fmla="*/ 818055 w 818055"/>
                <a:gd name="connsiteY4" fmla="*/ 648072 h 790049"/>
                <a:gd name="connsiteX5" fmla="*/ 200668 w 818055"/>
                <a:gd name="connsiteY5" fmla="*/ 745000 h 790049"/>
                <a:gd name="connsiteX0" fmla="*/ 200668 w 818055"/>
                <a:gd name="connsiteY0" fmla="*/ 745000 h 745000"/>
                <a:gd name="connsiteX1" fmla="*/ 0 w 818055"/>
                <a:gd name="connsiteY1" fmla="*/ 708130 h 745000"/>
                <a:gd name="connsiteX2" fmla="*/ 169983 w 818055"/>
                <a:gd name="connsiteY2" fmla="*/ 0 h 745000"/>
                <a:gd name="connsiteX3" fmla="*/ 818055 w 818055"/>
                <a:gd name="connsiteY3" fmla="*/ 648072 h 745000"/>
                <a:gd name="connsiteX4" fmla="*/ 200668 w 818055"/>
                <a:gd name="connsiteY4" fmla="*/ 745000 h 745000"/>
                <a:gd name="connsiteX0" fmla="*/ 122821 w 818055"/>
                <a:gd name="connsiteY0" fmla="*/ 824119 h 824119"/>
                <a:gd name="connsiteX1" fmla="*/ 0 w 818055"/>
                <a:gd name="connsiteY1" fmla="*/ 708130 h 824119"/>
                <a:gd name="connsiteX2" fmla="*/ 169983 w 818055"/>
                <a:gd name="connsiteY2" fmla="*/ 0 h 824119"/>
                <a:gd name="connsiteX3" fmla="*/ 818055 w 818055"/>
                <a:gd name="connsiteY3" fmla="*/ 648072 h 824119"/>
                <a:gd name="connsiteX4" fmla="*/ 122821 w 818055"/>
                <a:gd name="connsiteY4" fmla="*/ 824119 h 824119"/>
                <a:gd name="connsiteX0" fmla="*/ 122821 w 818055"/>
                <a:gd name="connsiteY0" fmla="*/ 824119 h 824119"/>
                <a:gd name="connsiteX1" fmla="*/ 0 w 818055"/>
                <a:gd name="connsiteY1" fmla="*/ 708130 h 824119"/>
                <a:gd name="connsiteX2" fmla="*/ 169983 w 818055"/>
                <a:gd name="connsiteY2" fmla="*/ 0 h 824119"/>
                <a:gd name="connsiteX3" fmla="*/ 818055 w 818055"/>
                <a:gd name="connsiteY3" fmla="*/ 648072 h 824119"/>
                <a:gd name="connsiteX4" fmla="*/ 122821 w 818055"/>
                <a:gd name="connsiteY4" fmla="*/ 824119 h 824119"/>
                <a:gd name="connsiteX0" fmla="*/ 122821 w 818055"/>
                <a:gd name="connsiteY0" fmla="*/ 824119 h 824119"/>
                <a:gd name="connsiteX1" fmla="*/ 0 w 818055"/>
                <a:gd name="connsiteY1" fmla="*/ 708130 h 824119"/>
                <a:gd name="connsiteX2" fmla="*/ 169983 w 818055"/>
                <a:gd name="connsiteY2" fmla="*/ 0 h 824119"/>
                <a:gd name="connsiteX3" fmla="*/ 818055 w 818055"/>
                <a:gd name="connsiteY3" fmla="*/ 648072 h 824119"/>
                <a:gd name="connsiteX4" fmla="*/ 122821 w 818055"/>
                <a:gd name="connsiteY4" fmla="*/ 824119 h 824119"/>
                <a:gd name="connsiteX0" fmla="*/ 122821 w 818055"/>
                <a:gd name="connsiteY0" fmla="*/ 824119 h 824119"/>
                <a:gd name="connsiteX1" fmla="*/ 0 w 818055"/>
                <a:gd name="connsiteY1" fmla="*/ 708130 h 824119"/>
                <a:gd name="connsiteX2" fmla="*/ 169983 w 818055"/>
                <a:gd name="connsiteY2" fmla="*/ 0 h 824119"/>
                <a:gd name="connsiteX3" fmla="*/ 818055 w 818055"/>
                <a:gd name="connsiteY3" fmla="*/ 648072 h 824119"/>
                <a:gd name="connsiteX4" fmla="*/ 122821 w 818055"/>
                <a:gd name="connsiteY4" fmla="*/ 824119 h 824119"/>
                <a:gd name="connsiteX0" fmla="*/ 122821 w 818055"/>
                <a:gd name="connsiteY0" fmla="*/ 824119 h 824119"/>
                <a:gd name="connsiteX1" fmla="*/ 0 w 818055"/>
                <a:gd name="connsiteY1" fmla="*/ 708130 h 824119"/>
                <a:gd name="connsiteX2" fmla="*/ 169983 w 818055"/>
                <a:gd name="connsiteY2" fmla="*/ 0 h 824119"/>
                <a:gd name="connsiteX3" fmla="*/ 818055 w 818055"/>
                <a:gd name="connsiteY3" fmla="*/ 648072 h 824119"/>
                <a:gd name="connsiteX4" fmla="*/ 122821 w 818055"/>
                <a:gd name="connsiteY4" fmla="*/ 824119 h 824119"/>
                <a:gd name="connsiteX0" fmla="*/ 122821 w 818055"/>
                <a:gd name="connsiteY0" fmla="*/ 824119 h 824119"/>
                <a:gd name="connsiteX1" fmla="*/ 0 w 818055"/>
                <a:gd name="connsiteY1" fmla="*/ 708130 h 824119"/>
                <a:gd name="connsiteX2" fmla="*/ 169983 w 818055"/>
                <a:gd name="connsiteY2" fmla="*/ 0 h 824119"/>
                <a:gd name="connsiteX3" fmla="*/ 818055 w 818055"/>
                <a:gd name="connsiteY3" fmla="*/ 648072 h 824119"/>
                <a:gd name="connsiteX4" fmla="*/ 122821 w 818055"/>
                <a:gd name="connsiteY4" fmla="*/ 824119 h 824119"/>
                <a:gd name="connsiteX0" fmla="*/ 122821 w 818055"/>
                <a:gd name="connsiteY0" fmla="*/ 824119 h 824119"/>
                <a:gd name="connsiteX1" fmla="*/ 0 w 818055"/>
                <a:gd name="connsiteY1" fmla="*/ 708130 h 824119"/>
                <a:gd name="connsiteX2" fmla="*/ 169983 w 818055"/>
                <a:gd name="connsiteY2" fmla="*/ 0 h 824119"/>
                <a:gd name="connsiteX3" fmla="*/ 818055 w 818055"/>
                <a:gd name="connsiteY3" fmla="*/ 648072 h 824119"/>
                <a:gd name="connsiteX4" fmla="*/ 122821 w 818055"/>
                <a:gd name="connsiteY4" fmla="*/ 824119 h 824119"/>
                <a:gd name="connsiteX0" fmla="*/ 122821 w 818055"/>
                <a:gd name="connsiteY0" fmla="*/ 824119 h 824119"/>
                <a:gd name="connsiteX1" fmla="*/ 0 w 818055"/>
                <a:gd name="connsiteY1" fmla="*/ 708130 h 824119"/>
                <a:gd name="connsiteX2" fmla="*/ 169983 w 818055"/>
                <a:gd name="connsiteY2" fmla="*/ 0 h 824119"/>
                <a:gd name="connsiteX3" fmla="*/ 818055 w 818055"/>
                <a:gd name="connsiteY3" fmla="*/ 648072 h 824119"/>
                <a:gd name="connsiteX4" fmla="*/ 122821 w 818055"/>
                <a:gd name="connsiteY4" fmla="*/ 824119 h 824119"/>
                <a:gd name="connsiteX0" fmla="*/ 122821 w 818055"/>
                <a:gd name="connsiteY0" fmla="*/ 824119 h 824119"/>
                <a:gd name="connsiteX1" fmla="*/ 0 w 818055"/>
                <a:gd name="connsiteY1" fmla="*/ 708130 h 824119"/>
                <a:gd name="connsiteX2" fmla="*/ 169983 w 818055"/>
                <a:gd name="connsiteY2" fmla="*/ 0 h 824119"/>
                <a:gd name="connsiteX3" fmla="*/ 818055 w 818055"/>
                <a:gd name="connsiteY3" fmla="*/ 648072 h 824119"/>
                <a:gd name="connsiteX4" fmla="*/ 122821 w 818055"/>
                <a:gd name="connsiteY4" fmla="*/ 824119 h 824119"/>
                <a:gd name="connsiteX0" fmla="*/ 122821 w 818055"/>
                <a:gd name="connsiteY0" fmla="*/ 824119 h 824119"/>
                <a:gd name="connsiteX1" fmla="*/ 0 w 818055"/>
                <a:gd name="connsiteY1" fmla="*/ 708130 h 824119"/>
                <a:gd name="connsiteX2" fmla="*/ 169983 w 818055"/>
                <a:gd name="connsiteY2" fmla="*/ 0 h 824119"/>
                <a:gd name="connsiteX3" fmla="*/ 818055 w 818055"/>
                <a:gd name="connsiteY3" fmla="*/ 648072 h 824119"/>
                <a:gd name="connsiteX4" fmla="*/ 122821 w 818055"/>
                <a:gd name="connsiteY4" fmla="*/ 824119 h 824119"/>
                <a:gd name="connsiteX0" fmla="*/ 122821 w 818055"/>
                <a:gd name="connsiteY0" fmla="*/ 824119 h 824119"/>
                <a:gd name="connsiteX1" fmla="*/ 0 w 818055"/>
                <a:gd name="connsiteY1" fmla="*/ 708130 h 824119"/>
                <a:gd name="connsiteX2" fmla="*/ 169983 w 818055"/>
                <a:gd name="connsiteY2" fmla="*/ 0 h 824119"/>
                <a:gd name="connsiteX3" fmla="*/ 818055 w 818055"/>
                <a:gd name="connsiteY3" fmla="*/ 648072 h 824119"/>
                <a:gd name="connsiteX4" fmla="*/ 122821 w 818055"/>
                <a:gd name="connsiteY4" fmla="*/ 824119 h 824119"/>
                <a:gd name="connsiteX0" fmla="*/ 122821 w 818055"/>
                <a:gd name="connsiteY0" fmla="*/ 824119 h 824119"/>
                <a:gd name="connsiteX1" fmla="*/ 0 w 818055"/>
                <a:gd name="connsiteY1" fmla="*/ 708130 h 824119"/>
                <a:gd name="connsiteX2" fmla="*/ 169983 w 818055"/>
                <a:gd name="connsiteY2" fmla="*/ 0 h 824119"/>
                <a:gd name="connsiteX3" fmla="*/ 818055 w 818055"/>
                <a:gd name="connsiteY3" fmla="*/ 648072 h 824119"/>
                <a:gd name="connsiteX4" fmla="*/ 122821 w 818055"/>
                <a:gd name="connsiteY4" fmla="*/ 824119 h 824119"/>
                <a:gd name="connsiteX0" fmla="*/ 122821 w 818055"/>
                <a:gd name="connsiteY0" fmla="*/ 824119 h 824119"/>
                <a:gd name="connsiteX1" fmla="*/ 0 w 818055"/>
                <a:gd name="connsiteY1" fmla="*/ 708130 h 824119"/>
                <a:gd name="connsiteX2" fmla="*/ 169983 w 818055"/>
                <a:gd name="connsiteY2" fmla="*/ 0 h 824119"/>
                <a:gd name="connsiteX3" fmla="*/ 818055 w 818055"/>
                <a:gd name="connsiteY3" fmla="*/ 648072 h 824119"/>
                <a:gd name="connsiteX4" fmla="*/ 122821 w 818055"/>
                <a:gd name="connsiteY4" fmla="*/ 824119 h 824119"/>
                <a:gd name="connsiteX0" fmla="*/ 122821 w 818055"/>
                <a:gd name="connsiteY0" fmla="*/ 824119 h 824119"/>
                <a:gd name="connsiteX1" fmla="*/ 0 w 818055"/>
                <a:gd name="connsiteY1" fmla="*/ 708130 h 824119"/>
                <a:gd name="connsiteX2" fmla="*/ 169983 w 818055"/>
                <a:gd name="connsiteY2" fmla="*/ 0 h 824119"/>
                <a:gd name="connsiteX3" fmla="*/ 818055 w 818055"/>
                <a:gd name="connsiteY3" fmla="*/ 648072 h 824119"/>
                <a:gd name="connsiteX4" fmla="*/ 122821 w 818055"/>
                <a:gd name="connsiteY4" fmla="*/ 824119 h 824119"/>
                <a:gd name="connsiteX0" fmla="*/ 122821 w 818055"/>
                <a:gd name="connsiteY0" fmla="*/ 824119 h 824119"/>
                <a:gd name="connsiteX1" fmla="*/ 0 w 818055"/>
                <a:gd name="connsiteY1" fmla="*/ 708130 h 824119"/>
                <a:gd name="connsiteX2" fmla="*/ 169983 w 818055"/>
                <a:gd name="connsiteY2" fmla="*/ 0 h 824119"/>
                <a:gd name="connsiteX3" fmla="*/ 818055 w 818055"/>
                <a:gd name="connsiteY3" fmla="*/ 648072 h 824119"/>
                <a:gd name="connsiteX4" fmla="*/ 122821 w 818055"/>
                <a:gd name="connsiteY4" fmla="*/ 824119 h 824119"/>
                <a:gd name="connsiteX0" fmla="*/ 122821 w 818055"/>
                <a:gd name="connsiteY0" fmla="*/ 824119 h 824119"/>
                <a:gd name="connsiteX1" fmla="*/ 0 w 818055"/>
                <a:gd name="connsiteY1" fmla="*/ 708130 h 824119"/>
                <a:gd name="connsiteX2" fmla="*/ 169983 w 818055"/>
                <a:gd name="connsiteY2" fmla="*/ 0 h 824119"/>
                <a:gd name="connsiteX3" fmla="*/ 818055 w 818055"/>
                <a:gd name="connsiteY3" fmla="*/ 648072 h 824119"/>
                <a:gd name="connsiteX4" fmla="*/ 122821 w 818055"/>
                <a:gd name="connsiteY4" fmla="*/ 824119 h 824119"/>
                <a:gd name="connsiteX0" fmla="*/ 122821 w 818055"/>
                <a:gd name="connsiteY0" fmla="*/ 824119 h 824119"/>
                <a:gd name="connsiteX1" fmla="*/ 0 w 818055"/>
                <a:gd name="connsiteY1" fmla="*/ 708130 h 824119"/>
                <a:gd name="connsiteX2" fmla="*/ 169983 w 818055"/>
                <a:gd name="connsiteY2" fmla="*/ 0 h 824119"/>
                <a:gd name="connsiteX3" fmla="*/ 818055 w 818055"/>
                <a:gd name="connsiteY3" fmla="*/ 648072 h 824119"/>
                <a:gd name="connsiteX4" fmla="*/ 122821 w 818055"/>
                <a:gd name="connsiteY4" fmla="*/ 824119 h 824119"/>
                <a:gd name="connsiteX0" fmla="*/ 122821 w 818055"/>
                <a:gd name="connsiteY0" fmla="*/ 815103 h 815103"/>
                <a:gd name="connsiteX1" fmla="*/ 0 w 818055"/>
                <a:gd name="connsiteY1" fmla="*/ 699114 h 815103"/>
                <a:gd name="connsiteX2" fmla="*/ 165565 w 818055"/>
                <a:gd name="connsiteY2" fmla="*/ 0 h 815103"/>
                <a:gd name="connsiteX3" fmla="*/ 818055 w 818055"/>
                <a:gd name="connsiteY3" fmla="*/ 639056 h 815103"/>
                <a:gd name="connsiteX4" fmla="*/ 122821 w 818055"/>
                <a:gd name="connsiteY4" fmla="*/ 815103 h 815103"/>
                <a:gd name="connsiteX0" fmla="*/ 122821 w 818055"/>
                <a:gd name="connsiteY0" fmla="*/ 824047 h 824047"/>
                <a:gd name="connsiteX1" fmla="*/ 0 w 818055"/>
                <a:gd name="connsiteY1" fmla="*/ 708058 h 824047"/>
                <a:gd name="connsiteX2" fmla="*/ 161002 w 818055"/>
                <a:gd name="connsiteY2" fmla="*/ 0 h 824047"/>
                <a:gd name="connsiteX3" fmla="*/ 818055 w 818055"/>
                <a:gd name="connsiteY3" fmla="*/ 648000 h 824047"/>
                <a:gd name="connsiteX4" fmla="*/ 122821 w 818055"/>
                <a:gd name="connsiteY4" fmla="*/ 824047 h 824047"/>
                <a:gd name="connsiteX0" fmla="*/ 119481 w 818055"/>
                <a:gd name="connsiteY0" fmla="*/ 827441 h 827441"/>
                <a:gd name="connsiteX1" fmla="*/ 0 w 818055"/>
                <a:gd name="connsiteY1" fmla="*/ 708058 h 827441"/>
                <a:gd name="connsiteX2" fmla="*/ 161002 w 818055"/>
                <a:gd name="connsiteY2" fmla="*/ 0 h 827441"/>
                <a:gd name="connsiteX3" fmla="*/ 818055 w 818055"/>
                <a:gd name="connsiteY3" fmla="*/ 648000 h 827441"/>
                <a:gd name="connsiteX4" fmla="*/ 119481 w 818055"/>
                <a:gd name="connsiteY4" fmla="*/ 827441 h 827441"/>
                <a:gd name="connsiteX0" fmla="*/ 130032 w 828606"/>
                <a:gd name="connsiteY0" fmla="*/ 827441 h 827441"/>
                <a:gd name="connsiteX1" fmla="*/ 0 w 828606"/>
                <a:gd name="connsiteY1" fmla="*/ 697572 h 827441"/>
                <a:gd name="connsiteX2" fmla="*/ 171553 w 828606"/>
                <a:gd name="connsiteY2" fmla="*/ 0 h 827441"/>
                <a:gd name="connsiteX3" fmla="*/ 828606 w 828606"/>
                <a:gd name="connsiteY3" fmla="*/ 648000 h 827441"/>
                <a:gd name="connsiteX4" fmla="*/ 130032 w 828606"/>
                <a:gd name="connsiteY4" fmla="*/ 827441 h 827441"/>
                <a:gd name="connsiteX0" fmla="*/ 130032 w 828606"/>
                <a:gd name="connsiteY0" fmla="*/ 837719 h 837719"/>
                <a:gd name="connsiteX1" fmla="*/ 0 w 828606"/>
                <a:gd name="connsiteY1" fmla="*/ 707850 h 837719"/>
                <a:gd name="connsiteX2" fmla="*/ 173878 w 828606"/>
                <a:gd name="connsiteY2" fmla="*/ 0 h 837719"/>
                <a:gd name="connsiteX3" fmla="*/ 828606 w 828606"/>
                <a:gd name="connsiteY3" fmla="*/ 658278 h 837719"/>
                <a:gd name="connsiteX4" fmla="*/ 130032 w 828606"/>
                <a:gd name="connsiteY4" fmla="*/ 837719 h 83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8606" h="837719">
                  <a:moveTo>
                    <a:pt x="130032" y="837719"/>
                  </a:moveTo>
                  <a:lnTo>
                    <a:pt x="0" y="707850"/>
                  </a:lnTo>
                  <a:cubicBezTo>
                    <a:pt x="104294" y="510846"/>
                    <a:pt x="138723" y="521599"/>
                    <a:pt x="173878" y="0"/>
                  </a:cubicBezTo>
                  <a:lnTo>
                    <a:pt x="828606" y="658278"/>
                  </a:lnTo>
                  <a:cubicBezTo>
                    <a:pt x="328488" y="706480"/>
                    <a:pt x="305198" y="724936"/>
                    <a:pt x="130032" y="837719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2567608" y="5217757"/>
              <a:ext cx="27186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solidFill>
                    <a:schemeClr val="bg1">
                      <a:lumMod val="75000"/>
                    </a:schemeClr>
                  </a:solidFill>
                </a:rPr>
                <a:t>Autofalante provoca</a:t>
              </a:r>
              <a:br>
                <a:rPr lang="pt-BR" sz="1600" dirty="0">
                  <a:solidFill>
                    <a:schemeClr val="bg1">
                      <a:lumMod val="75000"/>
                    </a:schemeClr>
                  </a:solidFill>
                </a:rPr>
              </a:br>
              <a:r>
                <a:rPr lang="pt-BR" sz="1600" dirty="0">
                  <a:solidFill>
                    <a:schemeClr val="bg1">
                      <a:lumMod val="75000"/>
                    </a:schemeClr>
                  </a:solidFill>
                </a:rPr>
                <a:t> uma vibração no ar</a:t>
              </a:r>
            </a:p>
          </p:txBody>
        </p:sp>
        <p:sp>
          <p:nvSpPr>
            <p:cNvPr id="7" name="Triângulo retângulo 6"/>
            <p:cNvSpPr/>
            <p:nvPr/>
          </p:nvSpPr>
          <p:spPr>
            <a:xfrm rot="2727835">
              <a:off x="3290867" y="4194337"/>
              <a:ext cx="818055" cy="827441"/>
            </a:xfrm>
            <a:custGeom>
              <a:avLst/>
              <a:gdLst>
                <a:gd name="connsiteX0" fmla="*/ 0 w 648072"/>
                <a:gd name="connsiteY0" fmla="*/ 648072 h 648072"/>
                <a:gd name="connsiteX1" fmla="*/ 0 w 648072"/>
                <a:gd name="connsiteY1" fmla="*/ 0 h 648072"/>
                <a:gd name="connsiteX2" fmla="*/ 648072 w 648072"/>
                <a:gd name="connsiteY2" fmla="*/ 648072 h 648072"/>
                <a:gd name="connsiteX3" fmla="*/ 0 w 648072"/>
                <a:gd name="connsiteY3" fmla="*/ 648072 h 648072"/>
                <a:gd name="connsiteX0" fmla="*/ 0 w 648072"/>
                <a:gd name="connsiteY0" fmla="*/ 648072 h 648072"/>
                <a:gd name="connsiteX1" fmla="*/ 8864 w 648072"/>
                <a:gd name="connsiteY1" fmla="*/ 639406 h 648072"/>
                <a:gd name="connsiteX2" fmla="*/ 0 w 648072"/>
                <a:gd name="connsiteY2" fmla="*/ 0 h 648072"/>
                <a:gd name="connsiteX3" fmla="*/ 648072 w 648072"/>
                <a:gd name="connsiteY3" fmla="*/ 648072 h 648072"/>
                <a:gd name="connsiteX4" fmla="*/ 0 w 648072"/>
                <a:gd name="connsiteY4" fmla="*/ 648072 h 648072"/>
                <a:gd name="connsiteX0" fmla="*/ 184 w 648256"/>
                <a:gd name="connsiteY0" fmla="*/ 648072 h 648072"/>
                <a:gd name="connsiteX1" fmla="*/ 9048 w 648256"/>
                <a:gd name="connsiteY1" fmla="*/ 639406 h 648072"/>
                <a:gd name="connsiteX2" fmla="*/ 0 w 648256"/>
                <a:gd name="connsiteY2" fmla="*/ 445125 h 648072"/>
                <a:gd name="connsiteX3" fmla="*/ 184 w 648256"/>
                <a:gd name="connsiteY3" fmla="*/ 0 h 648072"/>
                <a:gd name="connsiteX4" fmla="*/ 648256 w 648256"/>
                <a:gd name="connsiteY4" fmla="*/ 648072 h 648072"/>
                <a:gd name="connsiteX5" fmla="*/ 184 w 648256"/>
                <a:gd name="connsiteY5" fmla="*/ 648072 h 648072"/>
                <a:gd name="connsiteX0" fmla="*/ 111456 w 759528"/>
                <a:gd name="connsiteY0" fmla="*/ 648072 h 648072"/>
                <a:gd name="connsiteX1" fmla="*/ 120320 w 759528"/>
                <a:gd name="connsiteY1" fmla="*/ 639406 h 648072"/>
                <a:gd name="connsiteX2" fmla="*/ 0 w 759528"/>
                <a:gd name="connsiteY2" fmla="*/ 550678 h 648072"/>
                <a:gd name="connsiteX3" fmla="*/ 111456 w 759528"/>
                <a:gd name="connsiteY3" fmla="*/ 0 h 648072"/>
                <a:gd name="connsiteX4" fmla="*/ 759528 w 759528"/>
                <a:gd name="connsiteY4" fmla="*/ 648072 h 648072"/>
                <a:gd name="connsiteX5" fmla="*/ 111456 w 759528"/>
                <a:gd name="connsiteY5" fmla="*/ 648072 h 648072"/>
                <a:gd name="connsiteX0" fmla="*/ 142141 w 759528"/>
                <a:gd name="connsiteY0" fmla="*/ 745000 h 745000"/>
                <a:gd name="connsiteX1" fmla="*/ 120320 w 759528"/>
                <a:gd name="connsiteY1" fmla="*/ 639406 h 745000"/>
                <a:gd name="connsiteX2" fmla="*/ 0 w 759528"/>
                <a:gd name="connsiteY2" fmla="*/ 550678 h 745000"/>
                <a:gd name="connsiteX3" fmla="*/ 111456 w 759528"/>
                <a:gd name="connsiteY3" fmla="*/ 0 h 745000"/>
                <a:gd name="connsiteX4" fmla="*/ 759528 w 759528"/>
                <a:gd name="connsiteY4" fmla="*/ 648072 h 745000"/>
                <a:gd name="connsiteX5" fmla="*/ 142141 w 759528"/>
                <a:gd name="connsiteY5" fmla="*/ 745000 h 745000"/>
                <a:gd name="connsiteX0" fmla="*/ 162629 w 780016"/>
                <a:gd name="connsiteY0" fmla="*/ 745000 h 790049"/>
                <a:gd name="connsiteX1" fmla="*/ 0 w 780016"/>
                <a:gd name="connsiteY1" fmla="*/ 790049 h 790049"/>
                <a:gd name="connsiteX2" fmla="*/ 20488 w 780016"/>
                <a:gd name="connsiteY2" fmla="*/ 550678 h 790049"/>
                <a:gd name="connsiteX3" fmla="*/ 131944 w 780016"/>
                <a:gd name="connsiteY3" fmla="*/ 0 h 790049"/>
                <a:gd name="connsiteX4" fmla="*/ 780016 w 780016"/>
                <a:gd name="connsiteY4" fmla="*/ 648072 h 790049"/>
                <a:gd name="connsiteX5" fmla="*/ 162629 w 780016"/>
                <a:gd name="connsiteY5" fmla="*/ 745000 h 790049"/>
                <a:gd name="connsiteX0" fmla="*/ 200668 w 818055"/>
                <a:gd name="connsiteY0" fmla="*/ 745000 h 790049"/>
                <a:gd name="connsiteX1" fmla="*/ 38039 w 818055"/>
                <a:gd name="connsiteY1" fmla="*/ 790049 h 790049"/>
                <a:gd name="connsiteX2" fmla="*/ 0 w 818055"/>
                <a:gd name="connsiteY2" fmla="*/ 708130 h 790049"/>
                <a:gd name="connsiteX3" fmla="*/ 169983 w 818055"/>
                <a:gd name="connsiteY3" fmla="*/ 0 h 790049"/>
                <a:gd name="connsiteX4" fmla="*/ 818055 w 818055"/>
                <a:gd name="connsiteY4" fmla="*/ 648072 h 790049"/>
                <a:gd name="connsiteX5" fmla="*/ 200668 w 818055"/>
                <a:gd name="connsiteY5" fmla="*/ 745000 h 790049"/>
                <a:gd name="connsiteX0" fmla="*/ 200668 w 818055"/>
                <a:gd name="connsiteY0" fmla="*/ 745000 h 745000"/>
                <a:gd name="connsiteX1" fmla="*/ 0 w 818055"/>
                <a:gd name="connsiteY1" fmla="*/ 708130 h 745000"/>
                <a:gd name="connsiteX2" fmla="*/ 169983 w 818055"/>
                <a:gd name="connsiteY2" fmla="*/ 0 h 745000"/>
                <a:gd name="connsiteX3" fmla="*/ 818055 w 818055"/>
                <a:gd name="connsiteY3" fmla="*/ 648072 h 745000"/>
                <a:gd name="connsiteX4" fmla="*/ 200668 w 818055"/>
                <a:gd name="connsiteY4" fmla="*/ 745000 h 745000"/>
                <a:gd name="connsiteX0" fmla="*/ 122821 w 818055"/>
                <a:gd name="connsiteY0" fmla="*/ 824119 h 824119"/>
                <a:gd name="connsiteX1" fmla="*/ 0 w 818055"/>
                <a:gd name="connsiteY1" fmla="*/ 708130 h 824119"/>
                <a:gd name="connsiteX2" fmla="*/ 169983 w 818055"/>
                <a:gd name="connsiteY2" fmla="*/ 0 h 824119"/>
                <a:gd name="connsiteX3" fmla="*/ 818055 w 818055"/>
                <a:gd name="connsiteY3" fmla="*/ 648072 h 824119"/>
                <a:gd name="connsiteX4" fmla="*/ 122821 w 818055"/>
                <a:gd name="connsiteY4" fmla="*/ 824119 h 824119"/>
                <a:gd name="connsiteX0" fmla="*/ 122821 w 818055"/>
                <a:gd name="connsiteY0" fmla="*/ 824119 h 824119"/>
                <a:gd name="connsiteX1" fmla="*/ 0 w 818055"/>
                <a:gd name="connsiteY1" fmla="*/ 708130 h 824119"/>
                <a:gd name="connsiteX2" fmla="*/ 169983 w 818055"/>
                <a:gd name="connsiteY2" fmla="*/ 0 h 824119"/>
                <a:gd name="connsiteX3" fmla="*/ 818055 w 818055"/>
                <a:gd name="connsiteY3" fmla="*/ 648072 h 824119"/>
                <a:gd name="connsiteX4" fmla="*/ 122821 w 818055"/>
                <a:gd name="connsiteY4" fmla="*/ 824119 h 824119"/>
                <a:gd name="connsiteX0" fmla="*/ 122821 w 818055"/>
                <a:gd name="connsiteY0" fmla="*/ 824119 h 824119"/>
                <a:gd name="connsiteX1" fmla="*/ 0 w 818055"/>
                <a:gd name="connsiteY1" fmla="*/ 708130 h 824119"/>
                <a:gd name="connsiteX2" fmla="*/ 169983 w 818055"/>
                <a:gd name="connsiteY2" fmla="*/ 0 h 824119"/>
                <a:gd name="connsiteX3" fmla="*/ 818055 w 818055"/>
                <a:gd name="connsiteY3" fmla="*/ 648072 h 824119"/>
                <a:gd name="connsiteX4" fmla="*/ 122821 w 818055"/>
                <a:gd name="connsiteY4" fmla="*/ 824119 h 824119"/>
                <a:gd name="connsiteX0" fmla="*/ 122821 w 818055"/>
                <a:gd name="connsiteY0" fmla="*/ 824119 h 824119"/>
                <a:gd name="connsiteX1" fmla="*/ 0 w 818055"/>
                <a:gd name="connsiteY1" fmla="*/ 708130 h 824119"/>
                <a:gd name="connsiteX2" fmla="*/ 169983 w 818055"/>
                <a:gd name="connsiteY2" fmla="*/ 0 h 824119"/>
                <a:gd name="connsiteX3" fmla="*/ 818055 w 818055"/>
                <a:gd name="connsiteY3" fmla="*/ 648072 h 824119"/>
                <a:gd name="connsiteX4" fmla="*/ 122821 w 818055"/>
                <a:gd name="connsiteY4" fmla="*/ 824119 h 824119"/>
                <a:gd name="connsiteX0" fmla="*/ 122821 w 818055"/>
                <a:gd name="connsiteY0" fmla="*/ 824119 h 824119"/>
                <a:gd name="connsiteX1" fmla="*/ 0 w 818055"/>
                <a:gd name="connsiteY1" fmla="*/ 708130 h 824119"/>
                <a:gd name="connsiteX2" fmla="*/ 169983 w 818055"/>
                <a:gd name="connsiteY2" fmla="*/ 0 h 824119"/>
                <a:gd name="connsiteX3" fmla="*/ 818055 w 818055"/>
                <a:gd name="connsiteY3" fmla="*/ 648072 h 824119"/>
                <a:gd name="connsiteX4" fmla="*/ 122821 w 818055"/>
                <a:gd name="connsiteY4" fmla="*/ 824119 h 824119"/>
                <a:gd name="connsiteX0" fmla="*/ 122821 w 818055"/>
                <a:gd name="connsiteY0" fmla="*/ 824119 h 824119"/>
                <a:gd name="connsiteX1" fmla="*/ 0 w 818055"/>
                <a:gd name="connsiteY1" fmla="*/ 708130 h 824119"/>
                <a:gd name="connsiteX2" fmla="*/ 169983 w 818055"/>
                <a:gd name="connsiteY2" fmla="*/ 0 h 824119"/>
                <a:gd name="connsiteX3" fmla="*/ 818055 w 818055"/>
                <a:gd name="connsiteY3" fmla="*/ 648072 h 824119"/>
                <a:gd name="connsiteX4" fmla="*/ 122821 w 818055"/>
                <a:gd name="connsiteY4" fmla="*/ 824119 h 824119"/>
                <a:gd name="connsiteX0" fmla="*/ 122821 w 818055"/>
                <a:gd name="connsiteY0" fmla="*/ 824119 h 824119"/>
                <a:gd name="connsiteX1" fmla="*/ 0 w 818055"/>
                <a:gd name="connsiteY1" fmla="*/ 708130 h 824119"/>
                <a:gd name="connsiteX2" fmla="*/ 169983 w 818055"/>
                <a:gd name="connsiteY2" fmla="*/ 0 h 824119"/>
                <a:gd name="connsiteX3" fmla="*/ 818055 w 818055"/>
                <a:gd name="connsiteY3" fmla="*/ 648072 h 824119"/>
                <a:gd name="connsiteX4" fmla="*/ 122821 w 818055"/>
                <a:gd name="connsiteY4" fmla="*/ 824119 h 824119"/>
                <a:gd name="connsiteX0" fmla="*/ 122821 w 818055"/>
                <a:gd name="connsiteY0" fmla="*/ 824119 h 824119"/>
                <a:gd name="connsiteX1" fmla="*/ 0 w 818055"/>
                <a:gd name="connsiteY1" fmla="*/ 708130 h 824119"/>
                <a:gd name="connsiteX2" fmla="*/ 169983 w 818055"/>
                <a:gd name="connsiteY2" fmla="*/ 0 h 824119"/>
                <a:gd name="connsiteX3" fmla="*/ 818055 w 818055"/>
                <a:gd name="connsiteY3" fmla="*/ 648072 h 824119"/>
                <a:gd name="connsiteX4" fmla="*/ 122821 w 818055"/>
                <a:gd name="connsiteY4" fmla="*/ 824119 h 824119"/>
                <a:gd name="connsiteX0" fmla="*/ 122821 w 818055"/>
                <a:gd name="connsiteY0" fmla="*/ 824119 h 824119"/>
                <a:gd name="connsiteX1" fmla="*/ 0 w 818055"/>
                <a:gd name="connsiteY1" fmla="*/ 708130 h 824119"/>
                <a:gd name="connsiteX2" fmla="*/ 169983 w 818055"/>
                <a:gd name="connsiteY2" fmla="*/ 0 h 824119"/>
                <a:gd name="connsiteX3" fmla="*/ 818055 w 818055"/>
                <a:gd name="connsiteY3" fmla="*/ 648072 h 824119"/>
                <a:gd name="connsiteX4" fmla="*/ 122821 w 818055"/>
                <a:gd name="connsiteY4" fmla="*/ 824119 h 824119"/>
                <a:gd name="connsiteX0" fmla="*/ 122821 w 818055"/>
                <a:gd name="connsiteY0" fmla="*/ 824119 h 824119"/>
                <a:gd name="connsiteX1" fmla="*/ 0 w 818055"/>
                <a:gd name="connsiteY1" fmla="*/ 708130 h 824119"/>
                <a:gd name="connsiteX2" fmla="*/ 169983 w 818055"/>
                <a:gd name="connsiteY2" fmla="*/ 0 h 824119"/>
                <a:gd name="connsiteX3" fmla="*/ 818055 w 818055"/>
                <a:gd name="connsiteY3" fmla="*/ 648072 h 824119"/>
                <a:gd name="connsiteX4" fmla="*/ 122821 w 818055"/>
                <a:gd name="connsiteY4" fmla="*/ 824119 h 824119"/>
                <a:gd name="connsiteX0" fmla="*/ 122821 w 818055"/>
                <a:gd name="connsiteY0" fmla="*/ 824119 h 824119"/>
                <a:gd name="connsiteX1" fmla="*/ 0 w 818055"/>
                <a:gd name="connsiteY1" fmla="*/ 708130 h 824119"/>
                <a:gd name="connsiteX2" fmla="*/ 169983 w 818055"/>
                <a:gd name="connsiteY2" fmla="*/ 0 h 824119"/>
                <a:gd name="connsiteX3" fmla="*/ 818055 w 818055"/>
                <a:gd name="connsiteY3" fmla="*/ 648072 h 824119"/>
                <a:gd name="connsiteX4" fmla="*/ 122821 w 818055"/>
                <a:gd name="connsiteY4" fmla="*/ 824119 h 824119"/>
                <a:gd name="connsiteX0" fmla="*/ 122821 w 818055"/>
                <a:gd name="connsiteY0" fmla="*/ 824119 h 824119"/>
                <a:gd name="connsiteX1" fmla="*/ 0 w 818055"/>
                <a:gd name="connsiteY1" fmla="*/ 708130 h 824119"/>
                <a:gd name="connsiteX2" fmla="*/ 169983 w 818055"/>
                <a:gd name="connsiteY2" fmla="*/ 0 h 824119"/>
                <a:gd name="connsiteX3" fmla="*/ 818055 w 818055"/>
                <a:gd name="connsiteY3" fmla="*/ 648072 h 824119"/>
                <a:gd name="connsiteX4" fmla="*/ 122821 w 818055"/>
                <a:gd name="connsiteY4" fmla="*/ 824119 h 824119"/>
                <a:gd name="connsiteX0" fmla="*/ 122821 w 818055"/>
                <a:gd name="connsiteY0" fmla="*/ 824119 h 824119"/>
                <a:gd name="connsiteX1" fmla="*/ 0 w 818055"/>
                <a:gd name="connsiteY1" fmla="*/ 708130 h 824119"/>
                <a:gd name="connsiteX2" fmla="*/ 169983 w 818055"/>
                <a:gd name="connsiteY2" fmla="*/ 0 h 824119"/>
                <a:gd name="connsiteX3" fmla="*/ 818055 w 818055"/>
                <a:gd name="connsiteY3" fmla="*/ 648072 h 824119"/>
                <a:gd name="connsiteX4" fmla="*/ 122821 w 818055"/>
                <a:gd name="connsiteY4" fmla="*/ 824119 h 824119"/>
                <a:gd name="connsiteX0" fmla="*/ 122821 w 818055"/>
                <a:gd name="connsiteY0" fmla="*/ 824119 h 824119"/>
                <a:gd name="connsiteX1" fmla="*/ 0 w 818055"/>
                <a:gd name="connsiteY1" fmla="*/ 708130 h 824119"/>
                <a:gd name="connsiteX2" fmla="*/ 169983 w 818055"/>
                <a:gd name="connsiteY2" fmla="*/ 0 h 824119"/>
                <a:gd name="connsiteX3" fmla="*/ 818055 w 818055"/>
                <a:gd name="connsiteY3" fmla="*/ 648072 h 824119"/>
                <a:gd name="connsiteX4" fmla="*/ 122821 w 818055"/>
                <a:gd name="connsiteY4" fmla="*/ 824119 h 824119"/>
                <a:gd name="connsiteX0" fmla="*/ 122821 w 818055"/>
                <a:gd name="connsiteY0" fmla="*/ 824119 h 824119"/>
                <a:gd name="connsiteX1" fmla="*/ 0 w 818055"/>
                <a:gd name="connsiteY1" fmla="*/ 708130 h 824119"/>
                <a:gd name="connsiteX2" fmla="*/ 169983 w 818055"/>
                <a:gd name="connsiteY2" fmla="*/ 0 h 824119"/>
                <a:gd name="connsiteX3" fmla="*/ 818055 w 818055"/>
                <a:gd name="connsiteY3" fmla="*/ 648072 h 824119"/>
                <a:gd name="connsiteX4" fmla="*/ 122821 w 818055"/>
                <a:gd name="connsiteY4" fmla="*/ 824119 h 824119"/>
                <a:gd name="connsiteX0" fmla="*/ 122821 w 818055"/>
                <a:gd name="connsiteY0" fmla="*/ 824119 h 824119"/>
                <a:gd name="connsiteX1" fmla="*/ 0 w 818055"/>
                <a:gd name="connsiteY1" fmla="*/ 708130 h 824119"/>
                <a:gd name="connsiteX2" fmla="*/ 169983 w 818055"/>
                <a:gd name="connsiteY2" fmla="*/ 0 h 824119"/>
                <a:gd name="connsiteX3" fmla="*/ 818055 w 818055"/>
                <a:gd name="connsiteY3" fmla="*/ 648072 h 824119"/>
                <a:gd name="connsiteX4" fmla="*/ 122821 w 818055"/>
                <a:gd name="connsiteY4" fmla="*/ 824119 h 824119"/>
                <a:gd name="connsiteX0" fmla="*/ 122821 w 818055"/>
                <a:gd name="connsiteY0" fmla="*/ 824119 h 824119"/>
                <a:gd name="connsiteX1" fmla="*/ 0 w 818055"/>
                <a:gd name="connsiteY1" fmla="*/ 708130 h 824119"/>
                <a:gd name="connsiteX2" fmla="*/ 169983 w 818055"/>
                <a:gd name="connsiteY2" fmla="*/ 0 h 824119"/>
                <a:gd name="connsiteX3" fmla="*/ 818055 w 818055"/>
                <a:gd name="connsiteY3" fmla="*/ 648072 h 824119"/>
                <a:gd name="connsiteX4" fmla="*/ 122821 w 818055"/>
                <a:gd name="connsiteY4" fmla="*/ 824119 h 824119"/>
                <a:gd name="connsiteX0" fmla="*/ 122821 w 818055"/>
                <a:gd name="connsiteY0" fmla="*/ 815103 h 815103"/>
                <a:gd name="connsiteX1" fmla="*/ 0 w 818055"/>
                <a:gd name="connsiteY1" fmla="*/ 699114 h 815103"/>
                <a:gd name="connsiteX2" fmla="*/ 165565 w 818055"/>
                <a:gd name="connsiteY2" fmla="*/ 0 h 815103"/>
                <a:gd name="connsiteX3" fmla="*/ 818055 w 818055"/>
                <a:gd name="connsiteY3" fmla="*/ 639056 h 815103"/>
                <a:gd name="connsiteX4" fmla="*/ 122821 w 818055"/>
                <a:gd name="connsiteY4" fmla="*/ 815103 h 815103"/>
                <a:gd name="connsiteX0" fmla="*/ 122821 w 818055"/>
                <a:gd name="connsiteY0" fmla="*/ 824047 h 824047"/>
                <a:gd name="connsiteX1" fmla="*/ 0 w 818055"/>
                <a:gd name="connsiteY1" fmla="*/ 708058 h 824047"/>
                <a:gd name="connsiteX2" fmla="*/ 161002 w 818055"/>
                <a:gd name="connsiteY2" fmla="*/ 0 h 824047"/>
                <a:gd name="connsiteX3" fmla="*/ 818055 w 818055"/>
                <a:gd name="connsiteY3" fmla="*/ 648000 h 824047"/>
                <a:gd name="connsiteX4" fmla="*/ 122821 w 818055"/>
                <a:gd name="connsiteY4" fmla="*/ 824047 h 824047"/>
                <a:gd name="connsiteX0" fmla="*/ 119481 w 818055"/>
                <a:gd name="connsiteY0" fmla="*/ 827441 h 827441"/>
                <a:gd name="connsiteX1" fmla="*/ 0 w 818055"/>
                <a:gd name="connsiteY1" fmla="*/ 708058 h 827441"/>
                <a:gd name="connsiteX2" fmla="*/ 161002 w 818055"/>
                <a:gd name="connsiteY2" fmla="*/ 0 h 827441"/>
                <a:gd name="connsiteX3" fmla="*/ 818055 w 818055"/>
                <a:gd name="connsiteY3" fmla="*/ 648000 h 827441"/>
                <a:gd name="connsiteX4" fmla="*/ 119481 w 818055"/>
                <a:gd name="connsiteY4" fmla="*/ 827441 h 827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8055" h="827441">
                  <a:moveTo>
                    <a:pt x="119481" y="827441"/>
                  </a:moveTo>
                  <a:lnTo>
                    <a:pt x="0" y="708058"/>
                  </a:lnTo>
                  <a:cubicBezTo>
                    <a:pt x="104294" y="511054"/>
                    <a:pt x="125847" y="521599"/>
                    <a:pt x="161002" y="0"/>
                  </a:cubicBezTo>
                  <a:lnTo>
                    <a:pt x="818055" y="648000"/>
                  </a:lnTo>
                  <a:cubicBezTo>
                    <a:pt x="317937" y="696202"/>
                    <a:pt x="294647" y="714658"/>
                    <a:pt x="119481" y="827441"/>
                  </a:cubicBezTo>
                  <a:close/>
                </a:path>
              </a:pathLst>
            </a:custGeom>
            <a:no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3816055" y="4137636"/>
              <a:ext cx="69725" cy="936104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Arco 26"/>
            <p:cNvSpPr/>
            <p:nvPr/>
          </p:nvSpPr>
          <p:spPr>
            <a:xfrm rot="2514506">
              <a:off x="3303259" y="4182790"/>
              <a:ext cx="792088" cy="845048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Arco 27"/>
            <p:cNvSpPr/>
            <p:nvPr/>
          </p:nvSpPr>
          <p:spPr>
            <a:xfrm rot="2514506">
              <a:off x="3293450" y="4061006"/>
              <a:ext cx="989677" cy="1055848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" name="Conector reto 14"/>
            <p:cNvCxnSpPr/>
            <p:nvPr/>
          </p:nvCxnSpPr>
          <p:spPr>
            <a:xfrm flipH="1">
              <a:off x="3223320" y="4536048"/>
              <a:ext cx="1732" cy="144016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 flipH="1">
              <a:off x="3244749" y="4535772"/>
              <a:ext cx="1732" cy="144016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 flipH="1">
              <a:off x="3264375" y="4536350"/>
              <a:ext cx="1732" cy="144016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2EFEA2FE-52D1-41D4-A5D5-1811FA7BE461}"/>
              </a:ext>
            </a:extLst>
          </p:cNvPr>
          <p:cNvGrpSpPr/>
          <p:nvPr/>
        </p:nvGrpSpPr>
        <p:grpSpPr>
          <a:xfrm>
            <a:off x="5126343" y="3774431"/>
            <a:ext cx="3363029" cy="2160226"/>
            <a:chOff x="5126343" y="3774431"/>
            <a:chExt cx="3363029" cy="2160226"/>
          </a:xfrm>
        </p:grpSpPr>
        <p:sp>
          <p:nvSpPr>
            <p:cNvPr id="4" name="CaixaDeTexto 3"/>
            <p:cNvSpPr txBox="1"/>
            <p:nvPr/>
          </p:nvSpPr>
          <p:spPr>
            <a:xfrm>
              <a:off x="6316982" y="5596103"/>
              <a:ext cx="21723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75000"/>
                    </a:schemeClr>
                  </a:solidFill>
                </a:rPr>
                <a:t>Membrana auricular</a:t>
              </a:r>
            </a:p>
          </p:txBody>
        </p:sp>
        <p:pic>
          <p:nvPicPr>
            <p:cNvPr id="18" name="Imagem 17" descr="Imagem digital fictícia de personagem de desenho animado&#10;&#10;Descrição gerada automaticamente com confiança baixa">
              <a:extLst>
                <a:ext uri="{FF2B5EF4-FFF2-40B4-BE49-F238E27FC236}">
                  <a16:creationId xmlns:a16="http://schemas.microsoft.com/office/drawing/2014/main" id="{79F78DDB-2A82-48B9-9B65-E604EA92FE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4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3386" y="3774431"/>
              <a:ext cx="2438372" cy="1601823"/>
            </a:xfrm>
            <a:prstGeom prst="rect">
              <a:avLst/>
            </a:prstGeom>
          </p:spPr>
        </p:pic>
        <p:sp>
          <p:nvSpPr>
            <p:cNvPr id="32" name="Arco 31">
              <a:extLst>
                <a:ext uri="{FF2B5EF4-FFF2-40B4-BE49-F238E27FC236}">
                  <a16:creationId xmlns:a16="http://schemas.microsoft.com/office/drawing/2014/main" id="{A997A192-944B-4ACE-8D2F-3AB7500A65EE}"/>
                </a:ext>
              </a:extLst>
            </p:cNvPr>
            <p:cNvSpPr/>
            <p:nvPr/>
          </p:nvSpPr>
          <p:spPr>
            <a:xfrm rot="2514506">
              <a:off x="5126343" y="4191237"/>
              <a:ext cx="1121766" cy="1277768"/>
            </a:xfrm>
            <a:prstGeom prst="arc">
              <a:avLst>
                <a:gd name="adj1" fmla="val 16170469"/>
                <a:gd name="adj2" fmla="val 21355493"/>
              </a:avLst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Arco 33">
              <a:extLst>
                <a:ext uri="{FF2B5EF4-FFF2-40B4-BE49-F238E27FC236}">
                  <a16:creationId xmlns:a16="http://schemas.microsoft.com/office/drawing/2014/main" id="{FBE599E3-99E0-4208-83CE-59F2DC7D8803}"/>
                </a:ext>
              </a:extLst>
            </p:cNvPr>
            <p:cNvSpPr/>
            <p:nvPr/>
          </p:nvSpPr>
          <p:spPr>
            <a:xfrm rot="2701408">
              <a:off x="5505799" y="4248660"/>
              <a:ext cx="1121766" cy="1277768"/>
            </a:xfrm>
            <a:prstGeom prst="arc">
              <a:avLst>
                <a:gd name="adj1" fmla="val 16984333"/>
                <a:gd name="adj2" fmla="val 20316881"/>
              </a:avLst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Arco 34">
              <a:extLst>
                <a:ext uri="{FF2B5EF4-FFF2-40B4-BE49-F238E27FC236}">
                  <a16:creationId xmlns:a16="http://schemas.microsoft.com/office/drawing/2014/main" id="{BC7A3077-C65A-4E62-9639-ED12A69CC981}"/>
                </a:ext>
              </a:extLst>
            </p:cNvPr>
            <p:cNvSpPr/>
            <p:nvPr/>
          </p:nvSpPr>
          <p:spPr>
            <a:xfrm rot="2799021">
              <a:off x="5816963" y="4323915"/>
              <a:ext cx="1121766" cy="1277768"/>
            </a:xfrm>
            <a:prstGeom prst="arc">
              <a:avLst>
                <a:gd name="adj1" fmla="val 17984992"/>
                <a:gd name="adj2" fmla="val 19031482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Arco 35">
              <a:extLst>
                <a:ext uri="{FF2B5EF4-FFF2-40B4-BE49-F238E27FC236}">
                  <a16:creationId xmlns:a16="http://schemas.microsoft.com/office/drawing/2014/main" id="{17F396AC-C71F-4876-B03C-9FE9F2BA2362}"/>
                </a:ext>
              </a:extLst>
            </p:cNvPr>
            <p:cNvSpPr/>
            <p:nvPr/>
          </p:nvSpPr>
          <p:spPr>
            <a:xfrm rot="2714559">
              <a:off x="5980615" y="4300587"/>
              <a:ext cx="1121766" cy="1277768"/>
            </a:xfrm>
            <a:prstGeom prst="arc">
              <a:avLst>
                <a:gd name="adj1" fmla="val 17926107"/>
                <a:gd name="adj2" fmla="val 18983069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Arco 36">
              <a:extLst>
                <a:ext uri="{FF2B5EF4-FFF2-40B4-BE49-F238E27FC236}">
                  <a16:creationId xmlns:a16="http://schemas.microsoft.com/office/drawing/2014/main" id="{DF496972-BD91-4EDE-93F8-4C9D3978777F}"/>
                </a:ext>
              </a:extLst>
            </p:cNvPr>
            <p:cNvSpPr/>
            <p:nvPr/>
          </p:nvSpPr>
          <p:spPr>
            <a:xfrm rot="2714559">
              <a:off x="6123909" y="4308064"/>
              <a:ext cx="1121766" cy="1277768"/>
            </a:xfrm>
            <a:prstGeom prst="arc">
              <a:avLst>
                <a:gd name="adj1" fmla="val 17677045"/>
                <a:gd name="adj2" fmla="val 18983069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106292445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5260040"/>
          </a:xfrm>
        </p:spPr>
        <p:txBody>
          <a:bodyPr>
            <a:normAutofit/>
          </a:bodyPr>
          <a:lstStyle/>
          <a:p>
            <a:r>
              <a:rPr lang="pt-BR" dirty="0"/>
              <a:t>Música e efeitos sonoros são elementos importantes </a:t>
            </a:r>
            <a:br>
              <a:rPr lang="pt-BR" dirty="0"/>
            </a:br>
            <a:r>
              <a:rPr lang="pt-BR" dirty="0"/>
              <a:t>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fornecer autenticidade </a:t>
            </a:r>
            <a:r>
              <a:rPr lang="pt-BR" dirty="0"/>
              <a:t>ao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mundo virtual </a:t>
            </a:r>
            <a:r>
              <a:rPr lang="pt-BR" dirty="0"/>
              <a:t>do jogo</a:t>
            </a:r>
          </a:p>
          <a:p>
            <a:endParaRPr lang="pt-BR" dirty="0"/>
          </a:p>
          <a:p>
            <a:r>
              <a:rPr lang="pt-BR" dirty="0"/>
              <a:t>O DirectX fornece a biblioteca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XAudio2</a:t>
            </a:r>
          </a:p>
          <a:p>
            <a:pPr lvl="1"/>
            <a:r>
              <a:rPr lang="pt-BR" dirty="0"/>
              <a:t>Ideal para desenvolvedores de jogos</a:t>
            </a:r>
          </a:p>
          <a:p>
            <a:pPr lvl="1"/>
            <a:r>
              <a:rPr lang="pt-BR" dirty="0"/>
              <a:t>Permite construir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sistema de áudio</a:t>
            </a:r>
          </a:p>
          <a:p>
            <a:pPr lvl="1"/>
            <a:r>
              <a:rPr lang="pt-BR" dirty="0"/>
              <a:t>Faz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mixagem</a:t>
            </a:r>
            <a:r>
              <a:rPr lang="pt-BR" dirty="0"/>
              <a:t> de diversas fontes</a:t>
            </a:r>
          </a:p>
          <a:p>
            <a:pPr lvl="1"/>
            <a:r>
              <a:rPr lang="pt-BR" dirty="0"/>
              <a:t>Pode ser usado tanto no Windows como no Xbox</a:t>
            </a:r>
          </a:p>
          <a:p>
            <a:pPr lvl="1"/>
            <a:r>
              <a:rPr lang="pt-BR" dirty="0"/>
              <a:t>Trabalha com 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arquivos .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wav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</p:spTree>
    <p:extLst>
      <p:ext uri="{BB962C8B-B14F-4D97-AF65-F5344CB8AC3E}">
        <p14:creationId xmlns:p14="http://schemas.microsoft.com/office/powerpoint/2010/main" val="90469591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vibrações no ar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se propagam como uma onda</a:t>
            </a:r>
            <a:r>
              <a:rPr lang="pt-BR" dirty="0"/>
              <a:t>, </a:t>
            </a:r>
            <a:br>
              <a:rPr lang="pt-BR" dirty="0"/>
            </a:br>
            <a:r>
              <a:rPr lang="pt-BR" dirty="0"/>
              <a:t>chamada onda de som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744D5686-2E4C-4ACD-800E-23EEE1446FB7}"/>
              </a:ext>
            </a:extLst>
          </p:cNvPr>
          <p:cNvGrpSpPr/>
          <p:nvPr/>
        </p:nvGrpSpPr>
        <p:grpSpPr>
          <a:xfrm>
            <a:off x="1900613" y="2708920"/>
            <a:ext cx="7723779" cy="2765170"/>
            <a:chOff x="1852738" y="2708920"/>
            <a:chExt cx="7723779" cy="2765170"/>
          </a:xfrm>
        </p:grpSpPr>
        <p:sp>
          <p:nvSpPr>
            <p:cNvPr id="5" name="CaixaDeTexto 4"/>
            <p:cNvSpPr txBox="1"/>
            <p:nvPr/>
          </p:nvSpPr>
          <p:spPr>
            <a:xfrm>
              <a:off x="1852738" y="3421144"/>
              <a:ext cx="16754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75000"/>
                    </a:schemeClr>
                  </a:solidFill>
                </a:rPr>
                <a:t>Onda de som</a:t>
              </a:r>
              <a:br>
                <a:rPr lang="pt-BR" dirty="0">
                  <a:solidFill>
                    <a:schemeClr val="bg1">
                      <a:lumMod val="75000"/>
                    </a:schemeClr>
                  </a:solidFill>
                </a:rPr>
              </a:br>
              <a:r>
                <a:rPr lang="pt-BR" dirty="0">
                  <a:solidFill>
                    <a:schemeClr val="bg1">
                      <a:lumMod val="75000"/>
                    </a:schemeClr>
                  </a:solidFill>
                </a:rPr>
                <a:t>senoidal</a:t>
              </a: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1852738" y="4653136"/>
              <a:ext cx="16754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75000"/>
                    </a:schemeClr>
                  </a:solidFill>
                </a:rPr>
                <a:t>Onda de som</a:t>
              </a:r>
              <a:br>
                <a:rPr lang="pt-BR" dirty="0">
                  <a:solidFill>
                    <a:schemeClr val="bg1">
                      <a:lumMod val="75000"/>
                    </a:schemeClr>
                  </a:solidFill>
                </a:rPr>
              </a:br>
              <a:r>
                <a:rPr lang="pt-BR" dirty="0">
                  <a:solidFill>
                    <a:schemeClr val="bg1">
                      <a:lumMod val="75000"/>
                    </a:schemeClr>
                  </a:solidFill>
                </a:rPr>
                <a:t>serrilhada</a:t>
              </a:r>
            </a:p>
          </p:txBody>
        </p:sp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C925984F-91AD-488D-9F02-8F57F483B185}"/>
                </a:ext>
              </a:extLst>
            </p:cNvPr>
            <p:cNvGrpSpPr/>
            <p:nvPr/>
          </p:nvGrpSpPr>
          <p:grpSpPr>
            <a:xfrm>
              <a:off x="4367808" y="2708920"/>
              <a:ext cx="5208709" cy="2765170"/>
              <a:chOff x="4367808" y="2708920"/>
              <a:chExt cx="5208709" cy="2765170"/>
            </a:xfrm>
          </p:grpSpPr>
          <p:pic>
            <p:nvPicPr>
              <p:cNvPr id="8" name="Imagem 7">
                <a:extLst>
                  <a:ext uri="{FF2B5EF4-FFF2-40B4-BE49-F238E27FC236}">
                    <a16:creationId xmlns:a16="http://schemas.microsoft.com/office/drawing/2014/main" id="{37C2D2EA-1DE3-442C-B4F9-E30F7CEDF90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duotone>
                  <a:prstClr val="black"/>
                  <a:schemeClr val="accent4">
                    <a:lumMod val="75000"/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4367808" y="2708920"/>
                <a:ext cx="2160240" cy="2765170"/>
              </a:xfrm>
              <a:prstGeom prst="rect">
                <a:avLst/>
              </a:prstGeom>
            </p:spPr>
          </p:pic>
          <p:grpSp>
            <p:nvGrpSpPr>
              <p:cNvPr id="23" name="Agrupar 22">
                <a:extLst>
                  <a:ext uri="{FF2B5EF4-FFF2-40B4-BE49-F238E27FC236}">
                    <a16:creationId xmlns:a16="http://schemas.microsoft.com/office/drawing/2014/main" id="{9507414D-EB23-4921-A749-1104E3FE79F3}"/>
                  </a:ext>
                </a:extLst>
              </p:cNvPr>
              <p:cNvGrpSpPr/>
              <p:nvPr/>
            </p:nvGrpSpPr>
            <p:grpSpPr>
              <a:xfrm>
                <a:off x="6240016" y="4455419"/>
                <a:ext cx="3097419" cy="922330"/>
                <a:chOff x="7387707" y="4628803"/>
                <a:chExt cx="3097419" cy="922330"/>
              </a:xfrm>
            </p:grpSpPr>
            <p:sp>
              <p:nvSpPr>
                <p:cNvPr id="20" name="Forma Livre: Forma 19">
                  <a:extLst>
                    <a:ext uri="{FF2B5EF4-FFF2-40B4-BE49-F238E27FC236}">
                      <a16:creationId xmlns:a16="http://schemas.microsoft.com/office/drawing/2014/main" id="{EDEDBF3C-2895-44AC-8439-D50468965679}"/>
                    </a:ext>
                  </a:extLst>
                </p:cNvPr>
                <p:cNvSpPr/>
                <p:nvPr/>
              </p:nvSpPr>
              <p:spPr>
                <a:xfrm>
                  <a:off x="7387707" y="4628803"/>
                  <a:ext cx="1577595" cy="922330"/>
                </a:xfrm>
                <a:custGeom>
                  <a:avLst/>
                  <a:gdLst>
                    <a:gd name="connsiteX0" fmla="*/ 0 w 1568536"/>
                    <a:gd name="connsiteY0" fmla="*/ 668680 h 922456"/>
                    <a:gd name="connsiteX1" fmla="*/ 20141 w 1568536"/>
                    <a:gd name="connsiteY1" fmla="*/ 664652 h 922456"/>
                    <a:gd name="connsiteX2" fmla="*/ 72508 w 1568536"/>
                    <a:gd name="connsiteY2" fmla="*/ 519637 h 922456"/>
                    <a:gd name="connsiteX3" fmla="*/ 124874 w 1568536"/>
                    <a:gd name="connsiteY3" fmla="*/ 273917 h 922456"/>
                    <a:gd name="connsiteX4" fmla="*/ 165156 w 1568536"/>
                    <a:gd name="connsiteY4" fmla="*/ 104733 h 922456"/>
                    <a:gd name="connsiteX5" fmla="*/ 177241 w 1568536"/>
                    <a:gd name="connsiteY5" fmla="*/ 0 h 922456"/>
                    <a:gd name="connsiteX6" fmla="*/ 298087 w 1568536"/>
                    <a:gd name="connsiteY6" fmla="*/ 245720 h 922456"/>
                    <a:gd name="connsiteX7" fmla="*/ 322256 w 1568536"/>
                    <a:gd name="connsiteY7" fmla="*/ 334340 h 922456"/>
                    <a:gd name="connsiteX8" fmla="*/ 346425 w 1568536"/>
                    <a:gd name="connsiteY8" fmla="*/ 390735 h 922456"/>
                    <a:gd name="connsiteX9" fmla="*/ 386707 w 1568536"/>
                    <a:gd name="connsiteY9" fmla="*/ 277945 h 922456"/>
                    <a:gd name="connsiteX10" fmla="*/ 402820 w 1568536"/>
                    <a:gd name="connsiteY10" fmla="*/ 233635 h 922456"/>
                    <a:gd name="connsiteX11" fmla="*/ 443102 w 1568536"/>
                    <a:gd name="connsiteY11" fmla="*/ 294058 h 922456"/>
                    <a:gd name="connsiteX12" fmla="*/ 479356 w 1568536"/>
                    <a:gd name="connsiteY12" fmla="*/ 370594 h 922456"/>
                    <a:gd name="connsiteX13" fmla="*/ 499497 w 1568536"/>
                    <a:gd name="connsiteY13" fmla="*/ 406847 h 922456"/>
                    <a:gd name="connsiteX14" fmla="*/ 523666 w 1568536"/>
                    <a:gd name="connsiteY14" fmla="*/ 447129 h 922456"/>
                    <a:gd name="connsiteX15" fmla="*/ 592145 w 1568536"/>
                    <a:gd name="connsiteY15" fmla="*/ 286002 h 922456"/>
                    <a:gd name="connsiteX16" fmla="*/ 644512 w 1568536"/>
                    <a:gd name="connsiteY16" fmla="*/ 173212 h 922456"/>
                    <a:gd name="connsiteX17" fmla="*/ 700906 w 1568536"/>
                    <a:gd name="connsiteY17" fmla="*/ 92648 h 922456"/>
                    <a:gd name="connsiteX18" fmla="*/ 745216 w 1568536"/>
                    <a:gd name="connsiteY18" fmla="*/ 4028 h 922456"/>
                    <a:gd name="connsiteX19" fmla="*/ 793555 w 1568536"/>
                    <a:gd name="connsiteY19" fmla="*/ 217522 h 922456"/>
                    <a:gd name="connsiteX20" fmla="*/ 801611 w 1568536"/>
                    <a:gd name="connsiteY20" fmla="*/ 362537 h 922456"/>
                    <a:gd name="connsiteX21" fmla="*/ 825780 w 1568536"/>
                    <a:gd name="connsiteY21" fmla="*/ 547834 h 922456"/>
                    <a:gd name="connsiteX22" fmla="*/ 874119 w 1568536"/>
                    <a:gd name="connsiteY22" fmla="*/ 656596 h 922456"/>
                    <a:gd name="connsiteX23" fmla="*/ 890231 w 1568536"/>
                    <a:gd name="connsiteY23" fmla="*/ 660624 h 922456"/>
                    <a:gd name="connsiteX24" fmla="*/ 958711 w 1568536"/>
                    <a:gd name="connsiteY24" fmla="*/ 725075 h 922456"/>
                    <a:gd name="connsiteX25" fmla="*/ 962739 w 1568536"/>
                    <a:gd name="connsiteY25" fmla="*/ 745216 h 922456"/>
                    <a:gd name="connsiteX26" fmla="*/ 1047331 w 1568536"/>
                    <a:gd name="connsiteY26" fmla="*/ 455186 h 922456"/>
                    <a:gd name="connsiteX27" fmla="*/ 1075528 w 1568536"/>
                    <a:gd name="connsiteY27" fmla="*/ 362537 h 922456"/>
                    <a:gd name="connsiteX28" fmla="*/ 1127895 w 1568536"/>
                    <a:gd name="connsiteY28" fmla="*/ 479355 h 922456"/>
                    <a:gd name="connsiteX29" fmla="*/ 1144008 w 1568536"/>
                    <a:gd name="connsiteY29" fmla="*/ 503524 h 922456"/>
                    <a:gd name="connsiteX30" fmla="*/ 1164149 w 1568536"/>
                    <a:gd name="connsiteY30" fmla="*/ 576032 h 922456"/>
                    <a:gd name="connsiteX31" fmla="*/ 1168177 w 1568536"/>
                    <a:gd name="connsiteY31" fmla="*/ 592144 h 922456"/>
                    <a:gd name="connsiteX32" fmla="*/ 1200402 w 1568536"/>
                    <a:gd name="connsiteY32" fmla="*/ 672708 h 922456"/>
                    <a:gd name="connsiteX33" fmla="*/ 1220543 w 1568536"/>
                    <a:gd name="connsiteY33" fmla="*/ 704934 h 922456"/>
                    <a:gd name="connsiteX34" fmla="*/ 1268882 w 1568536"/>
                    <a:gd name="connsiteY34" fmla="*/ 793554 h 922456"/>
                    <a:gd name="connsiteX35" fmla="*/ 1297079 w 1568536"/>
                    <a:gd name="connsiteY35" fmla="*/ 894259 h 922456"/>
                    <a:gd name="connsiteX36" fmla="*/ 1446122 w 1568536"/>
                    <a:gd name="connsiteY36" fmla="*/ 741188 h 922456"/>
                    <a:gd name="connsiteX37" fmla="*/ 1518630 w 1568536"/>
                    <a:gd name="connsiteY37" fmla="*/ 918428 h 922456"/>
                    <a:gd name="connsiteX38" fmla="*/ 1530714 w 1568536"/>
                    <a:gd name="connsiteY38" fmla="*/ 922456 h 922456"/>
                    <a:gd name="connsiteX39" fmla="*/ 1554883 w 1568536"/>
                    <a:gd name="connsiteY39" fmla="*/ 765357 h 922456"/>
                    <a:gd name="connsiteX0" fmla="*/ 0 w 1570885"/>
                    <a:gd name="connsiteY0" fmla="*/ 668680 h 922456"/>
                    <a:gd name="connsiteX1" fmla="*/ 20141 w 1570885"/>
                    <a:gd name="connsiteY1" fmla="*/ 664652 h 922456"/>
                    <a:gd name="connsiteX2" fmla="*/ 72508 w 1570885"/>
                    <a:gd name="connsiteY2" fmla="*/ 519637 h 922456"/>
                    <a:gd name="connsiteX3" fmla="*/ 124874 w 1570885"/>
                    <a:gd name="connsiteY3" fmla="*/ 273917 h 922456"/>
                    <a:gd name="connsiteX4" fmla="*/ 165156 w 1570885"/>
                    <a:gd name="connsiteY4" fmla="*/ 104733 h 922456"/>
                    <a:gd name="connsiteX5" fmla="*/ 177241 w 1570885"/>
                    <a:gd name="connsiteY5" fmla="*/ 0 h 922456"/>
                    <a:gd name="connsiteX6" fmla="*/ 298087 w 1570885"/>
                    <a:gd name="connsiteY6" fmla="*/ 245720 h 922456"/>
                    <a:gd name="connsiteX7" fmla="*/ 322256 w 1570885"/>
                    <a:gd name="connsiteY7" fmla="*/ 334340 h 922456"/>
                    <a:gd name="connsiteX8" fmla="*/ 346425 w 1570885"/>
                    <a:gd name="connsiteY8" fmla="*/ 390735 h 922456"/>
                    <a:gd name="connsiteX9" fmla="*/ 386707 w 1570885"/>
                    <a:gd name="connsiteY9" fmla="*/ 277945 h 922456"/>
                    <a:gd name="connsiteX10" fmla="*/ 402820 w 1570885"/>
                    <a:gd name="connsiteY10" fmla="*/ 233635 h 922456"/>
                    <a:gd name="connsiteX11" fmla="*/ 443102 w 1570885"/>
                    <a:gd name="connsiteY11" fmla="*/ 294058 h 922456"/>
                    <a:gd name="connsiteX12" fmla="*/ 479356 w 1570885"/>
                    <a:gd name="connsiteY12" fmla="*/ 370594 h 922456"/>
                    <a:gd name="connsiteX13" fmla="*/ 499497 w 1570885"/>
                    <a:gd name="connsiteY13" fmla="*/ 406847 h 922456"/>
                    <a:gd name="connsiteX14" fmla="*/ 523666 w 1570885"/>
                    <a:gd name="connsiteY14" fmla="*/ 447129 h 922456"/>
                    <a:gd name="connsiteX15" fmla="*/ 592145 w 1570885"/>
                    <a:gd name="connsiteY15" fmla="*/ 286002 h 922456"/>
                    <a:gd name="connsiteX16" fmla="*/ 644512 w 1570885"/>
                    <a:gd name="connsiteY16" fmla="*/ 173212 h 922456"/>
                    <a:gd name="connsiteX17" fmla="*/ 700906 w 1570885"/>
                    <a:gd name="connsiteY17" fmla="*/ 92648 h 922456"/>
                    <a:gd name="connsiteX18" fmla="*/ 745216 w 1570885"/>
                    <a:gd name="connsiteY18" fmla="*/ 4028 h 922456"/>
                    <a:gd name="connsiteX19" fmla="*/ 793555 w 1570885"/>
                    <a:gd name="connsiteY19" fmla="*/ 217522 h 922456"/>
                    <a:gd name="connsiteX20" fmla="*/ 801611 w 1570885"/>
                    <a:gd name="connsiteY20" fmla="*/ 362537 h 922456"/>
                    <a:gd name="connsiteX21" fmla="*/ 825780 w 1570885"/>
                    <a:gd name="connsiteY21" fmla="*/ 547834 h 922456"/>
                    <a:gd name="connsiteX22" fmla="*/ 874119 w 1570885"/>
                    <a:gd name="connsiteY22" fmla="*/ 656596 h 922456"/>
                    <a:gd name="connsiteX23" fmla="*/ 890231 w 1570885"/>
                    <a:gd name="connsiteY23" fmla="*/ 660624 h 922456"/>
                    <a:gd name="connsiteX24" fmla="*/ 958711 w 1570885"/>
                    <a:gd name="connsiteY24" fmla="*/ 725075 h 922456"/>
                    <a:gd name="connsiteX25" fmla="*/ 962739 w 1570885"/>
                    <a:gd name="connsiteY25" fmla="*/ 745216 h 922456"/>
                    <a:gd name="connsiteX26" fmla="*/ 1047331 w 1570885"/>
                    <a:gd name="connsiteY26" fmla="*/ 455186 h 922456"/>
                    <a:gd name="connsiteX27" fmla="*/ 1075528 w 1570885"/>
                    <a:gd name="connsiteY27" fmla="*/ 362537 h 922456"/>
                    <a:gd name="connsiteX28" fmla="*/ 1127895 w 1570885"/>
                    <a:gd name="connsiteY28" fmla="*/ 479355 h 922456"/>
                    <a:gd name="connsiteX29" fmla="*/ 1144008 w 1570885"/>
                    <a:gd name="connsiteY29" fmla="*/ 503524 h 922456"/>
                    <a:gd name="connsiteX30" fmla="*/ 1164149 w 1570885"/>
                    <a:gd name="connsiteY30" fmla="*/ 576032 h 922456"/>
                    <a:gd name="connsiteX31" fmla="*/ 1168177 w 1570885"/>
                    <a:gd name="connsiteY31" fmla="*/ 592144 h 922456"/>
                    <a:gd name="connsiteX32" fmla="*/ 1200402 w 1570885"/>
                    <a:gd name="connsiteY32" fmla="*/ 672708 h 922456"/>
                    <a:gd name="connsiteX33" fmla="*/ 1220543 w 1570885"/>
                    <a:gd name="connsiteY33" fmla="*/ 704934 h 922456"/>
                    <a:gd name="connsiteX34" fmla="*/ 1268882 w 1570885"/>
                    <a:gd name="connsiteY34" fmla="*/ 793554 h 922456"/>
                    <a:gd name="connsiteX35" fmla="*/ 1297079 w 1570885"/>
                    <a:gd name="connsiteY35" fmla="*/ 894259 h 922456"/>
                    <a:gd name="connsiteX36" fmla="*/ 1446122 w 1570885"/>
                    <a:gd name="connsiteY36" fmla="*/ 741188 h 922456"/>
                    <a:gd name="connsiteX37" fmla="*/ 1518630 w 1570885"/>
                    <a:gd name="connsiteY37" fmla="*/ 918428 h 922456"/>
                    <a:gd name="connsiteX38" fmla="*/ 1530714 w 1570885"/>
                    <a:gd name="connsiteY38" fmla="*/ 922456 h 922456"/>
                    <a:gd name="connsiteX39" fmla="*/ 1560325 w 1570885"/>
                    <a:gd name="connsiteY39" fmla="*/ 768985 h 922456"/>
                    <a:gd name="connsiteX0" fmla="*/ 0 w 1577595"/>
                    <a:gd name="connsiteY0" fmla="*/ 668680 h 922456"/>
                    <a:gd name="connsiteX1" fmla="*/ 20141 w 1577595"/>
                    <a:gd name="connsiteY1" fmla="*/ 664652 h 922456"/>
                    <a:gd name="connsiteX2" fmla="*/ 72508 w 1577595"/>
                    <a:gd name="connsiteY2" fmla="*/ 519637 h 922456"/>
                    <a:gd name="connsiteX3" fmla="*/ 124874 w 1577595"/>
                    <a:gd name="connsiteY3" fmla="*/ 273917 h 922456"/>
                    <a:gd name="connsiteX4" fmla="*/ 165156 w 1577595"/>
                    <a:gd name="connsiteY4" fmla="*/ 104733 h 922456"/>
                    <a:gd name="connsiteX5" fmla="*/ 177241 w 1577595"/>
                    <a:gd name="connsiteY5" fmla="*/ 0 h 922456"/>
                    <a:gd name="connsiteX6" fmla="*/ 298087 w 1577595"/>
                    <a:gd name="connsiteY6" fmla="*/ 245720 h 922456"/>
                    <a:gd name="connsiteX7" fmla="*/ 322256 w 1577595"/>
                    <a:gd name="connsiteY7" fmla="*/ 334340 h 922456"/>
                    <a:gd name="connsiteX8" fmla="*/ 346425 w 1577595"/>
                    <a:gd name="connsiteY8" fmla="*/ 390735 h 922456"/>
                    <a:gd name="connsiteX9" fmla="*/ 386707 w 1577595"/>
                    <a:gd name="connsiteY9" fmla="*/ 277945 h 922456"/>
                    <a:gd name="connsiteX10" fmla="*/ 402820 w 1577595"/>
                    <a:gd name="connsiteY10" fmla="*/ 233635 h 922456"/>
                    <a:gd name="connsiteX11" fmla="*/ 443102 w 1577595"/>
                    <a:gd name="connsiteY11" fmla="*/ 294058 h 922456"/>
                    <a:gd name="connsiteX12" fmla="*/ 479356 w 1577595"/>
                    <a:gd name="connsiteY12" fmla="*/ 370594 h 922456"/>
                    <a:gd name="connsiteX13" fmla="*/ 499497 w 1577595"/>
                    <a:gd name="connsiteY13" fmla="*/ 406847 h 922456"/>
                    <a:gd name="connsiteX14" fmla="*/ 523666 w 1577595"/>
                    <a:gd name="connsiteY14" fmla="*/ 447129 h 922456"/>
                    <a:gd name="connsiteX15" fmla="*/ 592145 w 1577595"/>
                    <a:gd name="connsiteY15" fmla="*/ 286002 h 922456"/>
                    <a:gd name="connsiteX16" fmla="*/ 644512 w 1577595"/>
                    <a:gd name="connsiteY16" fmla="*/ 173212 h 922456"/>
                    <a:gd name="connsiteX17" fmla="*/ 700906 w 1577595"/>
                    <a:gd name="connsiteY17" fmla="*/ 92648 h 922456"/>
                    <a:gd name="connsiteX18" fmla="*/ 745216 w 1577595"/>
                    <a:gd name="connsiteY18" fmla="*/ 4028 h 922456"/>
                    <a:gd name="connsiteX19" fmla="*/ 793555 w 1577595"/>
                    <a:gd name="connsiteY19" fmla="*/ 217522 h 922456"/>
                    <a:gd name="connsiteX20" fmla="*/ 801611 w 1577595"/>
                    <a:gd name="connsiteY20" fmla="*/ 362537 h 922456"/>
                    <a:gd name="connsiteX21" fmla="*/ 825780 w 1577595"/>
                    <a:gd name="connsiteY21" fmla="*/ 547834 h 922456"/>
                    <a:gd name="connsiteX22" fmla="*/ 874119 w 1577595"/>
                    <a:gd name="connsiteY22" fmla="*/ 656596 h 922456"/>
                    <a:gd name="connsiteX23" fmla="*/ 890231 w 1577595"/>
                    <a:gd name="connsiteY23" fmla="*/ 660624 h 922456"/>
                    <a:gd name="connsiteX24" fmla="*/ 958711 w 1577595"/>
                    <a:gd name="connsiteY24" fmla="*/ 725075 h 922456"/>
                    <a:gd name="connsiteX25" fmla="*/ 962739 w 1577595"/>
                    <a:gd name="connsiteY25" fmla="*/ 745216 h 922456"/>
                    <a:gd name="connsiteX26" fmla="*/ 1047331 w 1577595"/>
                    <a:gd name="connsiteY26" fmla="*/ 455186 h 922456"/>
                    <a:gd name="connsiteX27" fmla="*/ 1075528 w 1577595"/>
                    <a:gd name="connsiteY27" fmla="*/ 362537 h 922456"/>
                    <a:gd name="connsiteX28" fmla="*/ 1127895 w 1577595"/>
                    <a:gd name="connsiteY28" fmla="*/ 479355 h 922456"/>
                    <a:gd name="connsiteX29" fmla="*/ 1144008 w 1577595"/>
                    <a:gd name="connsiteY29" fmla="*/ 503524 h 922456"/>
                    <a:gd name="connsiteX30" fmla="*/ 1164149 w 1577595"/>
                    <a:gd name="connsiteY30" fmla="*/ 576032 h 922456"/>
                    <a:gd name="connsiteX31" fmla="*/ 1168177 w 1577595"/>
                    <a:gd name="connsiteY31" fmla="*/ 592144 h 922456"/>
                    <a:gd name="connsiteX32" fmla="*/ 1200402 w 1577595"/>
                    <a:gd name="connsiteY32" fmla="*/ 672708 h 922456"/>
                    <a:gd name="connsiteX33" fmla="*/ 1220543 w 1577595"/>
                    <a:gd name="connsiteY33" fmla="*/ 704934 h 922456"/>
                    <a:gd name="connsiteX34" fmla="*/ 1268882 w 1577595"/>
                    <a:gd name="connsiteY34" fmla="*/ 793554 h 922456"/>
                    <a:gd name="connsiteX35" fmla="*/ 1297079 w 1577595"/>
                    <a:gd name="connsiteY35" fmla="*/ 894259 h 922456"/>
                    <a:gd name="connsiteX36" fmla="*/ 1446122 w 1577595"/>
                    <a:gd name="connsiteY36" fmla="*/ 741188 h 922456"/>
                    <a:gd name="connsiteX37" fmla="*/ 1518630 w 1577595"/>
                    <a:gd name="connsiteY37" fmla="*/ 918428 h 922456"/>
                    <a:gd name="connsiteX38" fmla="*/ 1530714 w 1577595"/>
                    <a:gd name="connsiteY38" fmla="*/ 922456 h 922456"/>
                    <a:gd name="connsiteX39" fmla="*/ 1573025 w 1577595"/>
                    <a:gd name="connsiteY39" fmla="*/ 765810 h 922456"/>
                    <a:gd name="connsiteX0" fmla="*/ 0 w 1577595"/>
                    <a:gd name="connsiteY0" fmla="*/ 668680 h 922456"/>
                    <a:gd name="connsiteX1" fmla="*/ 20141 w 1577595"/>
                    <a:gd name="connsiteY1" fmla="*/ 664652 h 922456"/>
                    <a:gd name="connsiteX2" fmla="*/ 72508 w 1577595"/>
                    <a:gd name="connsiteY2" fmla="*/ 519637 h 922456"/>
                    <a:gd name="connsiteX3" fmla="*/ 124874 w 1577595"/>
                    <a:gd name="connsiteY3" fmla="*/ 273917 h 922456"/>
                    <a:gd name="connsiteX4" fmla="*/ 165156 w 1577595"/>
                    <a:gd name="connsiteY4" fmla="*/ 104733 h 922456"/>
                    <a:gd name="connsiteX5" fmla="*/ 177241 w 1577595"/>
                    <a:gd name="connsiteY5" fmla="*/ 0 h 922456"/>
                    <a:gd name="connsiteX6" fmla="*/ 298087 w 1577595"/>
                    <a:gd name="connsiteY6" fmla="*/ 245720 h 922456"/>
                    <a:gd name="connsiteX7" fmla="*/ 322256 w 1577595"/>
                    <a:gd name="connsiteY7" fmla="*/ 334340 h 922456"/>
                    <a:gd name="connsiteX8" fmla="*/ 346425 w 1577595"/>
                    <a:gd name="connsiteY8" fmla="*/ 390735 h 922456"/>
                    <a:gd name="connsiteX9" fmla="*/ 386707 w 1577595"/>
                    <a:gd name="connsiteY9" fmla="*/ 277945 h 922456"/>
                    <a:gd name="connsiteX10" fmla="*/ 402820 w 1577595"/>
                    <a:gd name="connsiteY10" fmla="*/ 233635 h 922456"/>
                    <a:gd name="connsiteX11" fmla="*/ 443102 w 1577595"/>
                    <a:gd name="connsiteY11" fmla="*/ 294058 h 922456"/>
                    <a:gd name="connsiteX12" fmla="*/ 479356 w 1577595"/>
                    <a:gd name="connsiteY12" fmla="*/ 370594 h 922456"/>
                    <a:gd name="connsiteX13" fmla="*/ 499497 w 1577595"/>
                    <a:gd name="connsiteY13" fmla="*/ 406847 h 922456"/>
                    <a:gd name="connsiteX14" fmla="*/ 523666 w 1577595"/>
                    <a:gd name="connsiteY14" fmla="*/ 447129 h 922456"/>
                    <a:gd name="connsiteX15" fmla="*/ 592145 w 1577595"/>
                    <a:gd name="connsiteY15" fmla="*/ 286002 h 922456"/>
                    <a:gd name="connsiteX16" fmla="*/ 644512 w 1577595"/>
                    <a:gd name="connsiteY16" fmla="*/ 173212 h 922456"/>
                    <a:gd name="connsiteX17" fmla="*/ 700906 w 1577595"/>
                    <a:gd name="connsiteY17" fmla="*/ 92648 h 922456"/>
                    <a:gd name="connsiteX18" fmla="*/ 730929 w 1577595"/>
                    <a:gd name="connsiteY18" fmla="*/ 4028 h 922456"/>
                    <a:gd name="connsiteX19" fmla="*/ 793555 w 1577595"/>
                    <a:gd name="connsiteY19" fmla="*/ 217522 h 922456"/>
                    <a:gd name="connsiteX20" fmla="*/ 801611 w 1577595"/>
                    <a:gd name="connsiteY20" fmla="*/ 362537 h 922456"/>
                    <a:gd name="connsiteX21" fmla="*/ 825780 w 1577595"/>
                    <a:gd name="connsiteY21" fmla="*/ 547834 h 922456"/>
                    <a:gd name="connsiteX22" fmla="*/ 874119 w 1577595"/>
                    <a:gd name="connsiteY22" fmla="*/ 656596 h 922456"/>
                    <a:gd name="connsiteX23" fmla="*/ 890231 w 1577595"/>
                    <a:gd name="connsiteY23" fmla="*/ 660624 h 922456"/>
                    <a:gd name="connsiteX24" fmla="*/ 958711 w 1577595"/>
                    <a:gd name="connsiteY24" fmla="*/ 725075 h 922456"/>
                    <a:gd name="connsiteX25" fmla="*/ 962739 w 1577595"/>
                    <a:gd name="connsiteY25" fmla="*/ 745216 h 922456"/>
                    <a:gd name="connsiteX26" fmla="*/ 1047331 w 1577595"/>
                    <a:gd name="connsiteY26" fmla="*/ 455186 h 922456"/>
                    <a:gd name="connsiteX27" fmla="*/ 1075528 w 1577595"/>
                    <a:gd name="connsiteY27" fmla="*/ 362537 h 922456"/>
                    <a:gd name="connsiteX28" fmla="*/ 1127895 w 1577595"/>
                    <a:gd name="connsiteY28" fmla="*/ 479355 h 922456"/>
                    <a:gd name="connsiteX29" fmla="*/ 1144008 w 1577595"/>
                    <a:gd name="connsiteY29" fmla="*/ 503524 h 922456"/>
                    <a:gd name="connsiteX30" fmla="*/ 1164149 w 1577595"/>
                    <a:gd name="connsiteY30" fmla="*/ 576032 h 922456"/>
                    <a:gd name="connsiteX31" fmla="*/ 1168177 w 1577595"/>
                    <a:gd name="connsiteY31" fmla="*/ 592144 h 922456"/>
                    <a:gd name="connsiteX32" fmla="*/ 1200402 w 1577595"/>
                    <a:gd name="connsiteY32" fmla="*/ 672708 h 922456"/>
                    <a:gd name="connsiteX33" fmla="*/ 1220543 w 1577595"/>
                    <a:gd name="connsiteY33" fmla="*/ 704934 h 922456"/>
                    <a:gd name="connsiteX34" fmla="*/ 1268882 w 1577595"/>
                    <a:gd name="connsiteY34" fmla="*/ 793554 h 922456"/>
                    <a:gd name="connsiteX35" fmla="*/ 1297079 w 1577595"/>
                    <a:gd name="connsiteY35" fmla="*/ 894259 h 922456"/>
                    <a:gd name="connsiteX36" fmla="*/ 1446122 w 1577595"/>
                    <a:gd name="connsiteY36" fmla="*/ 741188 h 922456"/>
                    <a:gd name="connsiteX37" fmla="*/ 1518630 w 1577595"/>
                    <a:gd name="connsiteY37" fmla="*/ 918428 h 922456"/>
                    <a:gd name="connsiteX38" fmla="*/ 1530714 w 1577595"/>
                    <a:gd name="connsiteY38" fmla="*/ 922456 h 922456"/>
                    <a:gd name="connsiteX39" fmla="*/ 1573025 w 1577595"/>
                    <a:gd name="connsiteY39" fmla="*/ 765810 h 922456"/>
                    <a:gd name="connsiteX0" fmla="*/ 0 w 1577595"/>
                    <a:gd name="connsiteY0" fmla="*/ 668680 h 922456"/>
                    <a:gd name="connsiteX1" fmla="*/ 20141 w 1577595"/>
                    <a:gd name="connsiteY1" fmla="*/ 664652 h 922456"/>
                    <a:gd name="connsiteX2" fmla="*/ 72508 w 1577595"/>
                    <a:gd name="connsiteY2" fmla="*/ 519637 h 922456"/>
                    <a:gd name="connsiteX3" fmla="*/ 124874 w 1577595"/>
                    <a:gd name="connsiteY3" fmla="*/ 273917 h 922456"/>
                    <a:gd name="connsiteX4" fmla="*/ 165156 w 1577595"/>
                    <a:gd name="connsiteY4" fmla="*/ 104733 h 922456"/>
                    <a:gd name="connsiteX5" fmla="*/ 177241 w 1577595"/>
                    <a:gd name="connsiteY5" fmla="*/ 0 h 922456"/>
                    <a:gd name="connsiteX6" fmla="*/ 298087 w 1577595"/>
                    <a:gd name="connsiteY6" fmla="*/ 245720 h 922456"/>
                    <a:gd name="connsiteX7" fmla="*/ 322256 w 1577595"/>
                    <a:gd name="connsiteY7" fmla="*/ 334340 h 922456"/>
                    <a:gd name="connsiteX8" fmla="*/ 346425 w 1577595"/>
                    <a:gd name="connsiteY8" fmla="*/ 390735 h 922456"/>
                    <a:gd name="connsiteX9" fmla="*/ 386707 w 1577595"/>
                    <a:gd name="connsiteY9" fmla="*/ 277945 h 922456"/>
                    <a:gd name="connsiteX10" fmla="*/ 402820 w 1577595"/>
                    <a:gd name="connsiteY10" fmla="*/ 233635 h 922456"/>
                    <a:gd name="connsiteX11" fmla="*/ 443102 w 1577595"/>
                    <a:gd name="connsiteY11" fmla="*/ 294058 h 922456"/>
                    <a:gd name="connsiteX12" fmla="*/ 479356 w 1577595"/>
                    <a:gd name="connsiteY12" fmla="*/ 370594 h 922456"/>
                    <a:gd name="connsiteX13" fmla="*/ 499497 w 1577595"/>
                    <a:gd name="connsiteY13" fmla="*/ 406847 h 922456"/>
                    <a:gd name="connsiteX14" fmla="*/ 523666 w 1577595"/>
                    <a:gd name="connsiteY14" fmla="*/ 447129 h 922456"/>
                    <a:gd name="connsiteX15" fmla="*/ 592145 w 1577595"/>
                    <a:gd name="connsiteY15" fmla="*/ 286002 h 922456"/>
                    <a:gd name="connsiteX16" fmla="*/ 644512 w 1577595"/>
                    <a:gd name="connsiteY16" fmla="*/ 173212 h 922456"/>
                    <a:gd name="connsiteX17" fmla="*/ 681856 w 1577595"/>
                    <a:gd name="connsiteY17" fmla="*/ 86298 h 922456"/>
                    <a:gd name="connsiteX18" fmla="*/ 730929 w 1577595"/>
                    <a:gd name="connsiteY18" fmla="*/ 4028 h 922456"/>
                    <a:gd name="connsiteX19" fmla="*/ 793555 w 1577595"/>
                    <a:gd name="connsiteY19" fmla="*/ 217522 h 922456"/>
                    <a:gd name="connsiteX20" fmla="*/ 801611 w 1577595"/>
                    <a:gd name="connsiteY20" fmla="*/ 362537 h 922456"/>
                    <a:gd name="connsiteX21" fmla="*/ 825780 w 1577595"/>
                    <a:gd name="connsiteY21" fmla="*/ 547834 h 922456"/>
                    <a:gd name="connsiteX22" fmla="*/ 874119 w 1577595"/>
                    <a:gd name="connsiteY22" fmla="*/ 656596 h 922456"/>
                    <a:gd name="connsiteX23" fmla="*/ 890231 w 1577595"/>
                    <a:gd name="connsiteY23" fmla="*/ 660624 h 922456"/>
                    <a:gd name="connsiteX24" fmla="*/ 958711 w 1577595"/>
                    <a:gd name="connsiteY24" fmla="*/ 725075 h 922456"/>
                    <a:gd name="connsiteX25" fmla="*/ 962739 w 1577595"/>
                    <a:gd name="connsiteY25" fmla="*/ 745216 h 922456"/>
                    <a:gd name="connsiteX26" fmla="*/ 1047331 w 1577595"/>
                    <a:gd name="connsiteY26" fmla="*/ 455186 h 922456"/>
                    <a:gd name="connsiteX27" fmla="*/ 1075528 w 1577595"/>
                    <a:gd name="connsiteY27" fmla="*/ 362537 h 922456"/>
                    <a:gd name="connsiteX28" fmla="*/ 1127895 w 1577595"/>
                    <a:gd name="connsiteY28" fmla="*/ 479355 h 922456"/>
                    <a:gd name="connsiteX29" fmla="*/ 1144008 w 1577595"/>
                    <a:gd name="connsiteY29" fmla="*/ 503524 h 922456"/>
                    <a:gd name="connsiteX30" fmla="*/ 1164149 w 1577595"/>
                    <a:gd name="connsiteY30" fmla="*/ 576032 h 922456"/>
                    <a:gd name="connsiteX31" fmla="*/ 1168177 w 1577595"/>
                    <a:gd name="connsiteY31" fmla="*/ 592144 h 922456"/>
                    <a:gd name="connsiteX32" fmla="*/ 1200402 w 1577595"/>
                    <a:gd name="connsiteY32" fmla="*/ 672708 h 922456"/>
                    <a:gd name="connsiteX33" fmla="*/ 1220543 w 1577595"/>
                    <a:gd name="connsiteY33" fmla="*/ 704934 h 922456"/>
                    <a:gd name="connsiteX34" fmla="*/ 1268882 w 1577595"/>
                    <a:gd name="connsiteY34" fmla="*/ 793554 h 922456"/>
                    <a:gd name="connsiteX35" fmla="*/ 1297079 w 1577595"/>
                    <a:gd name="connsiteY35" fmla="*/ 894259 h 922456"/>
                    <a:gd name="connsiteX36" fmla="*/ 1446122 w 1577595"/>
                    <a:gd name="connsiteY36" fmla="*/ 741188 h 922456"/>
                    <a:gd name="connsiteX37" fmla="*/ 1518630 w 1577595"/>
                    <a:gd name="connsiteY37" fmla="*/ 918428 h 922456"/>
                    <a:gd name="connsiteX38" fmla="*/ 1530714 w 1577595"/>
                    <a:gd name="connsiteY38" fmla="*/ 922456 h 922456"/>
                    <a:gd name="connsiteX39" fmla="*/ 1573025 w 1577595"/>
                    <a:gd name="connsiteY39" fmla="*/ 765810 h 922456"/>
                    <a:gd name="connsiteX0" fmla="*/ 0 w 1577595"/>
                    <a:gd name="connsiteY0" fmla="*/ 668680 h 922456"/>
                    <a:gd name="connsiteX1" fmla="*/ 20141 w 1577595"/>
                    <a:gd name="connsiteY1" fmla="*/ 664652 h 922456"/>
                    <a:gd name="connsiteX2" fmla="*/ 72508 w 1577595"/>
                    <a:gd name="connsiteY2" fmla="*/ 519637 h 922456"/>
                    <a:gd name="connsiteX3" fmla="*/ 124874 w 1577595"/>
                    <a:gd name="connsiteY3" fmla="*/ 273917 h 922456"/>
                    <a:gd name="connsiteX4" fmla="*/ 144518 w 1577595"/>
                    <a:gd name="connsiteY4" fmla="*/ 90446 h 922456"/>
                    <a:gd name="connsiteX5" fmla="*/ 177241 w 1577595"/>
                    <a:gd name="connsiteY5" fmla="*/ 0 h 922456"/>
                    <a:gd name="connsiteX6" fmla="*/ 298087 w 1577595"/>
                    <a:gd name="connsiteY6" fmla="*/ 245720 h 922456"/>
                    <a:gd name="connsiteX7" fmla="*/ 322256 w 1577595"/>
                    <a:gd name="connsiteY7" fmla="*/ 334340 h 922456"/>
                    <a:gd name="connsiteX8" fmla="*/ 346425 w 1577595"/>
                    <a:gd name="connsiteY8" fmla="*/ 390735 h 922456"/>
                    <a:gd name="connsiteX9" fmla="*/ 386707 w 1577595"/>
                    <a:gd name="connsiteY9" fmla="*/ 277945 h 922456"/>
                    <a:gd name="connsiteX10" fmla="*/ 402820 w 1577595"/>
                    <a:gd name="connsiteY10" fmla="*/ 233635 h 922456"/>
                    <a:gd name="connsiteX11" fmla="*/ 443102 w 1577595"/>
                    <a:gd name="connsiteY11" fmla="*/ 294058 h 922456"/>
                    <a:gd name="connsiteX12" fmla="*/ 479356 w 1577595"/>
                    <a:gd name="connsiteY12" fmla="*/ 370594 h 922456"/>
                    <a:gd name="connsiteX13" fmla="*/ 499497 w 1577595"/>
                    <a:gd name="connsiteY13" fmla="*/ 406847 h 922456"/>
                    <a:gd name="connsiteX14" fmla="*/ 523666 w 1577595"/>
                    <a:gd name="connsiteY14" fmla="*/ 447129 h 922456"/>
                    <a:gd name="connsiteX15" fmla="*/ 592145 w 1577595"/>
                    <a:gd name="connsiteY15" fmla="*/ 286002 h 922456"/>
                    <a:gd name="connsiteX16" fmla="*/ 644512 w 1577595"/>
                    <a:gd name="connsiteY16" fmla="*/ 173212 h 922456"/>
                    <a:gd name="connsiteX17" fmla="*/ 681856 w 1577595"/>
                    <a:gd name="connsiteY17" fmla="*/ 86298 h 922456"/>
                    <a:gd name="connsiteX18" fmla="*/ 730929 w 1577595"/>
                    <a:gd name="connsiteY18" fmla="*/ 4028 h 922456"/>
                    <a:gd name="connsiteX19" fmla="*/ 793555 w 1577595"/>
                    <a:gd name="connsiteY19" fmla="*/ 217522 h 922456"/>
                    <a:gd name="connsiteX20" fmla="*/ 801611 w 1577595"/>
                    <a:gd name="connsiteY20" fmla="*/ 362537 h 922456"/>
                    <a:gd name="connsiteX21" fmla="*/ 825780 w 1577595"/>
                    <a:gd name="connsiteY21" fmla="*/ 547834 h 922456"/>
                    <a:gd name="connsiteX22" fmla="*/ 874119 w 1577595"/>
                    <a:gd name="connsiteY22" fmla="*/ 656596 h 922456"/>
                    <a:gd name="connsiteX23" fmla="*/ 890231 w 1577595"/>
                    <a:gd name="connsiteY23" fmla="*/ 660624 h 922456"/>
                    <a:gd name="connsiteX24" fmla="*/ 958711 w 1577595"/>
                    <a:gd name="connsiteY24" fmla="*/ 725075 h 922456"/>
                    <a:gd name="connsiteX25" fmla="*/ 962739 w 1577595"/>
                    <a:gd name="connsiteY25" fmla="*/ 745216 h 922456"/>
                    <a:gd name="connsiteX26" fmla="*/ 1047331 w 1577595"/>
                    <a:gd name="connsiteY26" fmla="*/ 455186 h 922456"/>
                    <a:gd name="connsiteX27" fmla="*/ 1075528 w 1577595"/>
                    <a:gd name="connsiteY27" fmla="*/ 362537 h 922456"/>
                    <a:gd name="connsiteX28" fmla="*/ 1127895 w 1577595"/>
                    <a:gd name="connsiteY28" fmla="*/ 479355 h 922456"/>
                    <a:gd name="connsiteX29" fmla="*/ 1144008 w 1577595"/>
                    <a:gd name="connsiteY29" fmla="*/ 503524 h 922456"/>
                    <a:gd name="connsiteX30" fmla="*/ 1164149 w 1577595"/>
                    <a:gd name="connsiteY30" fmla="*/ 576032 h 922456"/>
                    <a:gd name="connsiteX31" fmla="*/ 1168177 w 1577595"/>
                    <a:gd name="connsiteY31" fmla="*/ 592144 h 922456"/>
                    <a:gd name="connsiteX32" fmla="*/ 1200402 w 1577595"/>
                    <a:gd name="connsiteY32" fmla="*/ 672708 h 922456"/>
                    <a:gd name="connsiteX33" fmla="*/ 1220543 w 1577595"/>
                    <a:gd name="connsiteY33" fmla="*/ 704934 h 922456"/>
                    <a:gd name="connsiteX34" fmla="*/ 1268882 w 1577595"/>
                    <a:gd name="connsiteY34" fmla="*/ 793554 h 922456"/>
                    <a:gd name="connsiteX35" fmla="*/ 1297079 w 1577595"/>
                    <a:gd name="connsiteY35" fmla="*/ 894259 h 922456"/>
                    <a:gd name="connsiteX36" fmla="*/ 1446122 w 1577595"/>
                    <a:gd name="connsiteY36" fmla="*/ 741188 h 922456"/>
                    <a:gd name="connsiteX37" fmla="*/ 1518630 w 1577595"/>
                    <a:gd name="connsiteY37" fmla="*/ 918428 h 922456"/>
                    <a:gd name="connsiteX38" fmla="*/ 1530714 w 1577595"/>
                    <a:gd name="connsiteY38" fmla="*/ 922456 h 922456"/>
                    <a:gd name="connsiteX39" fmla="*/ 1573025 w 1577595"/>
                    <a:gd name="connsiteY39" fmla="*/ 765810 h 922456"/>
                    <a:gd name="connsiteX0" fmla="*/ 0 w 1577595"/>
                    <a:gd name="connsiteY0" fmla="*/ 668554 h 922330"/>
                    <a:gd name="connsiteX1" fmla="*/ 20141 w 1577595"/>
                    <a:gd name="connsiteY1" fmla="*/ 664526 h 922330"/>
                    <a:gd name="connsiteX2" fmla="*/ 72508 w 1577595"/>
                    <a:gd name="connsiteY2" fmla="*/ 519511 h 922330"/>
                    <a:gd name="connsiteX3" fmla="*/ 124874 w 1577595"/>
                    <a:gd name="connsiteY3" fmla="*/ 273791 h 922330"/>
                    <a:gd name="connsiteX4" fmla="*/ 144518 w 1577595"/>
                    <a:gd name="connsiteY4" fmla="*/ 90320 h 922330"/>
                    <a:gd name="connsiteX5" fmla="*/ 185179 w 1577595"/>
                    <a:gd name="connsiteY5" fmla="*/ 3049 h 922330"/>
                    <a:gd name="connsiteX6" fmla="*/ 298087 w 1577595"/>
                    <a:gd name="connsiteY6" fmla="*/ 245594 h 922330"/>
                    <a:gd name="connsiteX7" fmla="*/ 322256 w 1577595"/>
                    <a:gd name="connsiteY7" fmla="*/ 334214 h 922330"/>
                    <a:gd name="connsiteX8" fmla="*/ 346425 w 1577595"/>
                    <a:gd name="connsiteY8" fmla="*/ 390609 h 922330"/>
                    <a:gd name="connsiteX9" fmla="*/ 386707 w 1577595"/>
                    <a:gd name="connsiteY9" fmla="*/ 277819 h 922330"/>
                    <a:gd name="connsiteX10" fmla="*/ 402820 w 1577595"/>
                    <a:gd name="connsiteY10" fmla="*/ 233509 h 922330"/>
                    <a:gd name="connsiteX11" fmla="*/ 443102 w 1577595"/>
                    <a:gd name="connsiteY11" fmla="*/ 293932 h 922330"/>
                    <a:gd name="connsiteX12" fmla="*/ 479356 w 1577595"/>
                    <a:gd name="connsiteY12" fmla="*/ 370468 h 922330"/>
                    <a:gd name="connsiteX13" fmla="*/ 499497 w 1577595"/>
                    <a:gd name="connsiteY13" fmla="*/ 406721 h 922330"/>
                    <a:gd name="connsiteX14" fmla="*/ 523666 w 1577595"/>
                    <a:gd name="connsiteY14" fmla="*/ 447003 h 922330"/>
                    <a:gd name="connsiteX15" fmla="*/ 592145 w 1577595"/>
                    <a:gd name="connsiteY15" fmla="*/ 285876 h 922330"/>
                    <a:gd name="connsiteX16" fmla="*/ 644512 w 1577595"/>
                    <a:gd name="connsiteY16" fmla="*/ 173086 h 922330"/>
                    <a:gd name="connsiteX17" fmla="*/ 681856 w 1577595"/>
                    <a:gd name="connsiteY17" fmla="*/ 86172 h 922330"/>
                    <a:gd name="connsiteX18" fmla="*/ 730929 w 1577595"/>
                    <a:gd name="connsiteY18" fmla="*/ 3902 h 922330"/>
                    <a:gd name="connsiteX19" fmla="*/ 793555 w 1577595"/>
                    <a:gd name="connsiteY19" fmla="*/ 217396 h 922330"/>
                    <a:gd name="connsiteX20" fmla="*/ 801611 w 1577595"/>
                    <a:gd name="connsiteY20" fmla="*/ 362411 h 922330"/>
                    <a:gd name="connsiteX21" fmla="*/ 825780 w 1577595"/>
                    <a:gd name="connsiteY21" fmla="*/ 547708 h 922330"/>
                    <a:gd name="connsiteX22" fmla="*/ 874119 w 1577595"/>
                    <a:gd name="connsiteY22" fmla="*/ 656470 h 922330"/>
                    <a:gd name="connsiteX23" fmla="*/ 890231 w 1577595"/>
                    <a:gd name="connsiteY23" fmla="*/ 660498 h 922330"/>
                    <a:gd name="connsiteX24" fmla="*/ 958711 w 1577595"/>
                    <a:gd name="connsiteY24" fmla="*/ 724949 h 922330"/>
                    <a:gd name="connsiteX25" fmla="*/ 962739 w 1577595"/>
                    <a:gd name="connsiteY25" fmla="*/ 745090 h 922330"/>
                    <a:gd name="connsiteX26" fmla="*/ 1047331 w 1577595"/>
                    <a:gd name="connsiteY26" fmla="*/ 455060 h 922330"/>
                    <a:gd name="connsiteX27" fmla="*/ 1075528 w 1577595"/>
                    <a:gd name="connsiteY27" fmla="*/ 362411 h 922330"/>
                    <a:gd name="connsiteX28" fmla="*/ 1127895 w 1577595"/>
                    <a:gd name="connsiteY28" fmla="*/ 479229 h 922330"/>
                    <a:gd name="connsiteX29" fmla="*/ 1144008 w 1577595"/>
                    <a:gd name="connsiteY29" fmla="*/ 503398 h 922330"/>
                    <a:gd name="connsiteX30" fmla="*/ 1164149 w 1577595"/>
                    <a:gd name="connsiteY30" fmla="*/ 575906 h 922330"/>
                    <a:gd name="connsiteX31" fmla="*/ 1168177 w 1577595"/>
                    <a:gd name="connsiteY31" fmla="*/ 592018 h 922330"/>
                    <a:gd name="connsiteX32" fmla="*/ 1200402 w 1577595"/>
                    <a:gd name="connsiteY32" fmla="*/ 672582 h 922330"/>
                    <a:gd name="connsiteX33" fmla="*/ 1220543 w 1577595"/>
                    <a:gd name="connsiteY33" fmla="*/ 704808 h 922330"/>
                    <a:gd name="connsiteX34" fmla="*/ 1268882 w 1577595"/>
                    <a:gd name="connsiteY34" fmla="*/ 793428 h 922330"/>
                    <a:gd name="connsiteX35" fmla="*/ 1297079 w 1577595"/>
                    <a:gd name="connsiteY35" fmla="*/ 894133 h 922330"/>
                    <a:gd name="connsiteX36" fmla="*/ 1446122 w 1577595"/>
                    <a:gd name="connsiteY36" fmla="*/ 741062 h 922330"/>
                    <a:gd name="connsiteX37" fmla="*/ 1518630 w 1577595"/>
                    <a:gd name="connsiteY37" fmla="*/ 918302 h 922330"/>
                    <a:gd name="connsiteX38" fmla="*/ 1530714 w 1577595"/>
                    <a:gd name="connsiteY38" fmla="*/ 922330 h 922330"/>
                    <a:gd name="connsiteX39" fmla="*/ 1573025 w 1577595"/>
                    <a:gd name="connsiteY39" fmla="*/ 765684 h 922330"/>
                    <a:gd name="connsiteX0" fmla="*/ 0 w 1577595"/>
                    <a:gd name="connsiteY0" fmla="*/ 668554 h 922330"/>
                    <a:gd name="connsiteX1" fmla="*/ 20141 w 1577595"/>
                    <a:gd name="connsiteY1" fmla="*/ 664526 h 922330"/>
                    <a:gd name="connsiteX2" fmla="*/ 72508 w 1577595"/>
                    <a:gd name="connsiteY2" fmla="*/ 519511 h 922330"/>
                    <a:gd name="connsiteX3" fmla="*/ 124874 w 1577595"/>
                    <a:gd name="connsiteY3" fmla="*/ 273791 h 922330"/>
                    <a:gd name="connsiteX4" fmla="*/ 144518 w 1577595"/>
                    <a:gd name="connsiteY4" fmla="*/ 90320 h 922330"/>
                    <a:gd name="connsiteX5" fmla="*/ 185179 w 1577595"/>
                    <a:gd name="connsiteY5" fmla="*/ 3049 h 922330"/>
                    <a:gd name="connsiteX6" fmla="*/ 298087 w 1577595"/>
                    <a:gd name="connsiteY6" fmla="*/ 245594 h 922330"/>
                    <a:gd name="connsiteX7" fmla="*/ 322256 w 1577595"/>
                    <a:gd name="connsiteY7" fmla="*/ 334214 h 922330"/>
                    <a:gd name="connsiteX8" fmla="*/ 346425 w 1577595"/>
                    <a:gd name="connsiteY8" fmla="*/ 390609 h 922330"/>
                    <a:gd name="connsiteX9" fmla="*/ 386707 w 1577595"/>
                    <a:gd name="connsiteY9" fmla="*/ 277819 h 922330"/>
                    <a:gd name="connsiteX10" fmla="*/ 402820 w 1577595"/>
                    <a:gd name="connsiteY10" fmla="*/ 233509 h 922330"/>
                    <a:gd name="connsiteX11" fmla="*/ 443102 w 1577595"/>
                    <a:gd name="connsiteY11" fmla="*/ 293932 h 922330"/>
                    <a:gd name="connsiteX12" fmla="*/ 479356 w 1577595"/>
                    <a:gd name="connsiteY12" fmla="*/ 370468 h 922330"/>
                    <a:gd name="connsiteX13" fmla="*/ 499497 w 1577595"/>
                    <a:gd name="connsiteY13" fmla="*/ 406721 h 922330"/>
                    <a:gd name="connsiteX14" fmla="*/ 523666 w 1577595"/>
                    <a:gd name="connsiteY14" fmla="*/ 447003 h 922330"/>
                    <a:gd name="connsiteX15" fmla="*/ 592145 w 1577595"/>
                    <a:gd name="connsiteY15" fmla="*/ 285876 h 922330"/>
                    <a:gd name="connsiteX16" fmla="*/ 644512 w 1577595"/>
                    <a:gd name="connsiteY16" fmla="*/ 173086 h 922330"/>
                    <a:gd name="connsiteX17" fmla="*/ 681856 w 1577595"/>
                    <a:gd name="connsiteY17" fmla="*/ 86172 h 922330"/>
                    <a:gd name="connsiteX18" fmla="*/ 730929 w 1577595"/>
                    <a:gd name="connsiteY18" fmla="*/ 3902 h 922330"/>
                    <a:gd name="connsiteX19" fmla="*/ 793555 w 1577595"/>
                    <a:gd name="connsiteY19" fmla="*/ 217396 h 922330"/>
                    <a:gd name="connsiteX20" fmla="*/ 801611 w 1577595"/>
                    <a:gd name="connsiteY20" fmla="*/ 362411 h 922330"/>
                    <a:gd name="connsiteX21" fmla="*/ 825780 w 1577595"/>
                    <a:gd name="connsiteY21" fmla="*/ 547708 h 922330"/>
                    <a:gd name="connsiteX22" fmla="*/ 874119 w 1577595"/>
                    <a:gd name="connsiteY22" fmla="*/ 656470 h 922330"/>
                    <a:gd name="connsiteX23" fmla="*/ 890231 w 1577595"/>
                    <a:gd name="connsiteY23" fmla="*/ 660498 h 922330"/>
                    <a:gd name="connsiteX24" fmla="*/ 958711 w 1577595"/>
                    <a:gd name="connsiteY24" fmla="*/ 724949 h 922330"/>
                    <a:gd name="connsiteX25" fmla="*/ 962739 w 1577595"/>
                    <a:gd name="connsiteY25" fmla="*/ 745090 h 922330"/>
                    <a:gd name="connsiteX26" fmla="*/ 1047331 w 1577595"/>
                    <a:gd name="connsiteY26" fmla="*/ 455060 h 922330"/>
                    <a:gd name="connsiteX27" fmla="*/ 1075528 w 1577595"/>
                    <a:gd name="connsiteY27" fmla="*/ 362411 h 922330"/>
                    <a:gd name="connsiteX28" fmla="*/ 1127895 w 1577595"/>
                    <a:gd name="connsiteY28" fmla="*/ 479229 h 922330"/>
                    <a:gd name="connsiteX29" fmla="*/ 1144008 w 1577595"/>
                    <a:gd name="connsiteY29" fmla="*/ 503398 h 922330"/>
                    <a:gd name="connsiteX30" fmla="*/ 1164149 w 1577595"/>
                    <a:gd name="connsiteY30" fmla="*/ 575906 h 922330"/>
                    <a:gd name="connsiteX31" fmla="*/ 1168177 w 1577595"/>
                    <a:gd name="connsiteY31" fmla="*/ 592018 h 922330"/>
                    <a:gd name="connsiteX32" fmla="*/ 1200402 w 1577595"/>
                    <a:gd name="connsiteY32" fmla="*/ 672582 h 922330"/>
                    <a:gd name="connsiteX33" fmla="*/ 1220543 w 1577595"/>
                    <a:gd name="connsiteY33" fmla="*/ 704808 h 922330"/>
                    <a:gd name="connsiteX34" fmla="*/ 1268882 w 1577595"/>
                    <a:gd name="connsiteY34" fmla="*/ 793428 h 922330"/>
                    <a:gd name="connsiteX35" fmla="*/ 1297079 w 1577595"/>
                    <a:gd name="connsiteY35" fmla="*/ 894133 h 922330"/>
                    <a:gd name="connsiteX36" fmla="*/ 1446122 w 1577595"/>
                    <a:gd name="connsiteY36" fmla="*/ 741062 h 922330"/>
                    <a:gd name="connsiteX37" fmla="*/ 1518630 w 1577595"/>
                    <a:gd name="connsiteY37" fmla="*/ 918302 h 922330"/>
                    <a:gd name="connsiteX38" fmla="*/ 1530714 w 1577595"/>
                    <a:gd name="connsiteY38" fmla="*/ 922330 h 922330"/>
                    <a:gd name="connsiteX39" fmla="*/ 1573025 w 1577595"/>
                    <a:gd name="connsiteY39" fmla="*/ 765684 h 922330"/>
                    <a:gd name="connsiteX0" fmla="*/ 0 w 1577595"/>
                    <a:gd name="connsiteY0" fmla="*/ 668554 h 922330"/>
                    <a:gd name="connsiteX1" fmla="*/ 20141 w 1577595"/>
                    <a:gd name="connsiteY1" fmla="*/ 664526 h 922330"/>
                    <a:gd name="connsiteX2" fmla="*/ 72508 w 1577595"/>
                    <a:gd name="connsiteY2" fmla="*/ 519511 h 922330"/>
                    <a:gd name="connsiteX3" fmla="*/ 124874 w 1577595"/>
                    <a:gd name="connsiteY3" fmla="*/ 273791 h 922330"/>
                    <a:gd name="connsiteX4" fmla="*/ 144518 w 1577595"/>
                    <a:gd name="connsiteY4" fmla="*/ 90320 h 922330"/>
                    <a:gd name="connsiteX5" fmla="*/ 185179 w 1577595"/>
                    <a:gd name="connsiteY5" fmla="*/ 3049 h 922330"/>
                    <a:gd name="connsiteX6" fmla="*/ 298087 w 1577595"/>
                    <a:gd name="connsiteY6" fmla="*/ 245594 h 922330"/>
                    <a:gd name="connsiteX7" fmla="*/ 322256 w 1577595"/>
                    <a:gd name="connsiteY7" fmla="*/ 334214 h 922330"/>
                    <a:gd name="connsiteX8" fmla="*/ 346425 w 1577595"/>
                    <a:gd name="connsiteY8" fmla="*/ 390609 h 922330"/>
                    <a:gd name="connsiteX9" fmla="*/ 386707 w 1577595"/>
                    <a:gd name="connsiteY9" fmla="*/ 277819 h 922330"/>
                    <a:gd name="connsiteX10" fmla="*/ 421870 w 1577595"/>
                    <a:gd name="connsiteY10" fmla="*/ 219221 h 922330"/>
                    <a:gd name="connsiteX11" fmla="*/ 443102 w 1577595"/>
                    <a:gd name="connsiteY11" fmla="*/ 293932 h 922330"/>
                    <a:gd name="connsiteX12" fmla="*/ 479356 w 1577595"/>
                    <a:gd name="connsiteY12" fmla="*/ 370468 h 922330"/>
                    <a:gd name="connsiteX13" fmla="*/ 499497 w 1577595"/>
                    <a:gd name="connsiteY13" fmla="*/ 406721 h 922330"/>
                    <a:gd name="connsiteX14" fmla="*/ 523666 w 1577595"/>
                    <a:gd name="connsiteY14" fmla="*/ 447003 h 922330"/>
                    <a:gd name="connsiteX15" fmla="*/ 592145 w 1577595"/>
                    <a:gd name="connsiteY15" fmla="*/ 285876 h 922330"/>
                    <a:gd name="connsiteX16" fmla="*/ 644512 w 1577595"/>
                    <a:gd name="connsiteY16" fmla="*/ 173086 h 922330"/>
                    <a:gd name="connsiteX17" fmla="*/ 681856 w 1577595"/>
                    <a:gd name="connsiteY17" fmla="*/ 86172 h 922330"/>
                    <a:gd name="connsiteX18" fmla="*/ 730929 w 1577595"/>
                    <a:gd name="connsiteY18" fmla="*/ 3902 h 922330"/>
                    <a:gd name="connsiteX19" fmla="*/ 793555 w 1577595"/>
                    <a:gd name="connsiteY19" fmla="*/ 217396 h 922330"/>
                    <a:gd name="connsiteX20" fmla="*/ 801611 w 1577595"/>
                    <a:gd name="connsiteY20" fmla="*/ 362411 h 922330"/>
                    <a:gd name="connsiteX21" fmla="*/ 825780 w 1577595"/>
                    <a:gd name="connsiteY21" fmla="*/ 547708 h 922330"/>
                    <a:gd name="connsiteX22" fmla="*/ 874119 w 1577595"/>
                    <a:gd name="connsiteY22" fmla="*/ 656470 h 922330"/>
                    <a:gd name="connsiteX23" fmla="*/ 890231 w 1577595"/>
                    <a:gd name="connsiteY23" fmla="*/ 660498 h 922330"/>
                    <a:gd name="connsiteX24" fmla="*/ 958711 w 1577595"/>
                    <a:gd name="connsiteY24" fmla="*/ 724949 h 922330"/>
                    <a:gd name="connsiteX25" fmla="*/ 962739 w 1577595"/>
                    <a:gd name="connsiteY25" fmla="*/ 745090 h 922330"/>
                    <a:gd name="connsiteX26" fmla="*/ 1047331 w 1577595"/>
                    <a:gd name="connsiteY26" fmla="*/ 455060 h 922330"/>
                    <a:gd name="connsiteX27" fmla="*/ 1075528 w 1577595"/>
                    <a:gd name="connsiteY27" fmla="*/ 362411 h 922330"/>
                    <a:gd name="connsiteX28" fmla="*/ 1127895 w 1577595"/>
                    <a:gd name="connsiteY28" fmla="*/ 479229 h 922330"/>
                    <a:gd name="connsiteX29" fmla="*/ 1144008 w 1577595"/>
                    <a:gd name="connsiteY29" fmla="*/ 503398 h 922330"/>
                    <a:gd name="connsiteX30" fmla="*/ 1164149 w 1577595"/>
                    <a:gd name="connsiteY30" fmla="*/ 575906 h 922330"/>
                    <a:gd name="connsiteX31" fmla="*/ 1168177 w 1577595"/>
                    <a:gd name="connsiteY31" fmla="*/ 592018 h 922330"/>
                    <a:gd name="connsiteX32" fmla="*/ 1200402 w 1577595"/>
                    <a:gd name="connsiteY32" fmla="*/ 672582 h 922330"/>
                    <a:gd name="connsiteX33" fmla="*/ 1220543 w 1577595"/>
                    <a:gd name="connsiteY33" fmla="*/ 704808 h 922330"/>
                    <a:gd name="connsiteX34" fmla="*/ 1268882 w 1577595"/>
                    <a:gd name="connsiteY34" fmla="*/ 793428 h 922330"/>
                    <a:gd name="connsiteX35" fmla="*/ 1297079 w 1577595"/>
                    <a:gd name="connsiteY35" fmla="*/ 894133 h 922330"/>
                    <a:gd name="connsiteX36" fmla="*/ 1446122 w 1577595"/>
                    <a:gd name="connsiteY36" fmla="*/ 741062 h 922330"/>
                    <a:gd name="connsiteX37" fmla="*/ 1518630 w 1577595"/>
                    <a:gd name="connsiteY37" fmla="*/ 918302 h 922330"/>
                    <a:gd name="connsiteX38" fmla="*/ 1530714 w 1577595"/>
                    <a:gd name="connsiteY38" fmla="*/ 922330 h 922330"/>
                    <a:gd name="connsiteX39" fmla="*/ 1573025 w 1577595"/>
                    <a:gd name="connsiteY39" fmla="*/ 765684 h 922330"/>
                    <a:gd name="connsiteX0" fmla="*/ 0 w 1577595"/>
                    <a:gd name="connsiteY0" fmla="*/ 668554 h 922330"/>
                    <a:gd name="connsiteX1" fmla="*/ 20141 w 1577595"/>
                    <a:gd name="connsiteY1" fmla="*/ 664526 h 922330"/>
                    <a:gd name="connsiteX2" fmla="*/ 72508 w 1577595"/>
                    <a:gd name="connsiteY2" fmla="*/ 519511 h 922330"/>
                    <a:gd name="connsiteX3" fmla="*/ 124874 w 1577595"/>
                    <a:gd name="connsiteY3" fmla="*/ 273791 h 922330"/>
                    <a:gd name="connsiteX4" fmla="*/ 144518 w 1577595"/>
                    <a:gd name="connsiteY4" fmla="*/ 90320 h 922330"/>
                    <a:gd name="connsiteX5" fmla="*/ 185179 w 1577595"/>
                    <a:gd name="connsiteY5" fmla="*/ 3049 h 922330"/>
                    <a:gd name="connsiteX6" fmla="*/ 298087 w 1577595"/>
                    <a:gd name="connsiteY6" fmla="*/ 245594 h 922330"/>
                    <a:gd name="connsiteX7" fmla="*/ 322256 w 1577595"/>
                    <a:gd name="connsiteY7" fmla="*/ 334214 h 922330"/>
                    <a:gd name="connsiteX8" fmla="*/ 346425 w 1577595"/>
                    <a:gd name="connsiteY8" fmla="*/ 390609 h 922330"/>
                    <a:gd name="connsiteX9" fmla="*/ 386707 w 1577595"/>
                    <a:gd name="connsiteY9" fmla="*/ 277819 h 922330"/>
                    <a:gd name="connsiteX10" fmla="*/ 421870 w 1577595"/>
                    <a:gd name="connsiteY10" fmla="*/ 219221 h 922330"/>
                    <a:gd name="connsiteX11" fmla="*/ 443102 w 1577595"/>
                    <a:gd name="connsiteY11" fmla="*/ 293932 h 922330"/>
                    <a:gd name="connsiteX12" fmla="*/ 479356 w 1577595"/>
                    <a:gd name="connsiteY12" fmla="*/ 370468 h 922330"/>
                    <a:gd name="connsiteX13" fmla="*/ 499497 w 1577595"/>
                    <a:gd name="connsiteY13" fmla="*/ 406721 h 922330"/>
                    <a:gd name="connsiteX14" fmla="*/ 523666 w 1577595"/>
                    <a:gd name="connsiteY14" fmla="*/ 447003 h 922330"/>
                    <a:gd name="connsiteX15" fmla="*/ 592145 w 1577595"/>
                    <a:gd name="connsiteY15" fmla="*/ 285876 h 922330"/>
                    <a:gd name="connsiteX16" fmla="*/ 644512 w 1577595"/>
                    <a:gd name="connsiteY16" fmla="*/ 173086 h 922330"/>
                    <a:gd name="connsiteX17" fmla="*/ 681856 w 1577595"/>
                    <a:gd name="connsiteY17" fmla="*/ 86172 h 922330"/>
                    <a:gd name="connsiteX18" fmla="*/ 730929 w 1577595"/>
                    <a:gd name="connsiteY18" fmla="*/ 3902 h 922330"/>
                    <a:gd name="connsiteX19" fmla="*/ 793555 w 1577595"/>
                    <a:gd name="connsiteY19" fmla="*/ 217396 h 922330"/>
                    <a:gd name="connsiteX20" fmla="*/ 801611 w 1577595"/>
                    <a:gd name="connsiteY20" fmla="*/ 362411 h 922330"/>
                    <a:gd name="connsiteX21" fmla="*/ 825780 w 1577595"/>
                    <a:gd name="connsiteY21" fmla="*/ 547708 h 922330"/>
                    <a:gd name="connsiteX22" fmla="*/ 874119 w 1577595"/>
                    <a:gd name="connsiteY22" fmla="*/ 656470 h 922330"/>
                    <a:gd name="connsiteX23" fmla="*/ 890231 w 1577595"/>
                    <a:gd name="connsiteY23" fmla="*/ 660498 h 922330"/>
                    <a:gd name="connsiteX24" fmla="*/ 958711 w 1577595"/>
                    <a:gd name="connsiteY24" fmla="*/ 724949 h 922330"/>
                    <a:gd name="connsiteX25" fmla="*/ 962739 w 1577595"/>
                    <a:gd name="connsiteY25" fmla="*/ 745090 h 922330"/>
                    <a:gd name="connsiteX26" fmla="*/ 1047331 w 1577595"/>
                    <a:gd name="connsiteY26" fmla="*/ 455060 h 922330"/>
                    <a:gd name="connsiteX27" fmla="*/ 1075528 w 1577595"/>
                    <a:gd name="connsiteY27" fmla="*/ 362411 h 922330"/>
                    <a:gd name="connsiteX28" fmla="*/ 1127895 w 1577595"/>
                    <a:gd name="connsiteY28" fmla="*/ 479229 h 922330"/>
                    <a:gd name="connsiteX29" fmla="*/ 1144008 w 1577595"/>
                    <a:gd name="connsiteY29" fmla="*/ 503398 h 922330"/>
                    <a:gd name="connsiteX30" fmla="*/ 1164149 w 1577595"/>
                    <a:gd name="connsiteY30" fmla="*/ 575906 h 922330"/>
                    <a:gd name="connsiteX31" fmla="*/ 1168177 w 1577595"/>
                    <a:gd name="connsiteY31" fmla="*/ 592018 h 922330"/>
                    <a:gd name="connsiteX32" fmla="*/ 1200402 w 1577595"/>
                    <a:gd name="connsiteY32" fmla="*/ 672582 h 922330"/>
                    <a:gd name="connsiteX33" fmla="*/ 1220543 w 1577595"/>
                    <a:gd name="connsiteY33" fmla="*/ 704808 h 922330"/>
                    <a:gd name="connsiteX34" fmla="*/ 1268882 w 1577595"/>
                    <a:gd name="connsiteY34" fmla="*/ 793428 h 922330"/>
                    <a:gd name="connsiteX35" fmla="*/ 1297079 w 1577595"/>
                    <a:gd name="connsiteY35" fmla="*/ 894133 h 922330"/>
                    <a:gd name="connsiteX36" fmla="*/ 1446122 w 1577595"/>
                    <a:gd name="connsiteY36" fmla="*/ 741062 h 922330"/>
                    <a:gd name="connsiteX37" fmla="*/ 1518630 w 1577595"/>
                    <a:gd name="connsiteY37" fmla="*/ 918302 h 922330"/>
                    <a:gd name="connsiteX38" fmla="*/ 1530714 w 1577595"/>
                    <a:gd name="connsiteY38" fmla="*/ 922330 h 922330"/>
                    <a:gd name="connsiteX39" fmla="*/ 1573025 w 1577595"/>
                    <a:gd name="connsiteY39" fmla="*/ 765684 h 922330"/>
                    <a:gd name="connsiteX0" fmla="*/ 0 w 1577595"/>
                    <a:gd name="connsiteY0" fmla="*/ 668554 h 922330"/>
                    <a:gd name="connsiteX1" fmla="*/ 20141 w 1577595"/>
                    <a:gd name="connsiteY1" fmla="*/ 664526 h 922330"/>
                    <a:gd name="connsiteX2" fmla="*/ 72508 w 1577595"/>
                    <a:gd name="connsiteY2" fmla="*/ 519511 h 922330"/>
                    <a:gd name="connsiteX3" fmla="*/ 124874 w 1577595"/>
                    <a:gd name="connsiteY3" fmla="*/ 273791 h 922330"/>
                    <a:gd name="connsiteX4" fmla="*/ 144518 w 1577595"/>
                    <a:gd name="connsiteY4" fmla="*/ 90320 h 922330"/>
                    <a:gd name="connsiteX5" fmla="*/ 185179 w 1577595"/>
                    <a:gd name="connsiteY5" fmla="*/ 3049 h 922330"/>
                    <a:gd name="connsiteX6" fmla="*/ 298087 w 1577595"/>
                    <a:gd name="connsiteY6" fmla="*/ 245594 h 922330"/>
                    <a:gd name="connsiteX7" fmla="*/ 322256 w 1577595"/>
                    <a:gd name="connsiteY7" fmla="*/ 334214 h 922330"/>
                    <a:gd name="connsiteX8" fmla="*/ 346425 w 1577595"/>
                    <a:gd name="connsiteY8" fmla="*/ 390609 h 922330"/>
                    <a:gd name="connsiteX9" fmla="*/ 386707 w 1577595"/>
                    <a:gd name="connsiteY9" fmla="*/ 277819 h 922330"/>
                    <a:gd name="connsiteX10" fmla="*/ 421870 w 1577595"/>
                    <a:gd name="connsiteY10" fmla="*/ 219221 h 922330"/>
                    <a:gd name="connsiteX11" fmla="*/ 443102 w 1577595"/>
                    <a:gd name="connsiteY11" fmla="*/ 293932 h 922330"/>
                    <a:gd name="connsiteX12" fmla="*/ 479356 w 1577595"/>
                    <a:gd name="connsiteY12" fmla="*/ 370468 h 922330"/>
                    <a:gd name="connsiteX13" fmla="*/ 499497 w 1577595"/>
                    <a:gd name="connsiteY13" fmla="*/ 406721 h 922330"/>
                    <a:gd name="connsiteX14" fmla="*/ 523666 w 1577595"/>
                    <a:gd name="connsiteY14" fmla="*/ 447003 h 922330"/>
                    <a:gd name="connsiteX15" fmla="*/ 592145 w 1577595"/>
                    <a:gd name="connsiteY15" fmla="*/ 285876 h 922330"/>
                    <a:gd name="connsiteX16" fmla="*/ 644512 w 1577595"/>
                    <a:gd name="connsiteY16" fmla="*/ 173086 h 922330"/>
                    <a:gd name="connsiteX17" fmla="*/ 681856 w 1577595"/>
                    <a:gd name="connsiteY17" fmla="*/ 86172 h 922330"/>
                    <a:gd name="connsiteX18" fmla="*/ 730929 w 1577595"/>
                    <a:gd name="connsiteY18" fmla="*/ 3902 h 922330"/>
                    <a:gd name="connsiteX19" fmla="*/ 793555 w 1577595"/>
                    <a:gd name="connsiteY19" fmla="*/ 217396 h 922330"/>
                    <a:gd name="connsiteX20" fmla="*/ 801611 w 1577595"/>
                    <a:gd name="connsiteY20" fmla="*/ 362411 h 922330"/>
                    <a:gd name="connsiteX21" fmla="*/ 825780 w 1577595"/>
                    <a:gd name="connsiteY21" fmla="*/ 547708 h 922330"/>
                    <a:gd name="connsiteX22" fmla="*/ 874119 w 1577595"/>
                    <a:gd name="connsiteY22" fmla="*/ 656470 h 922330"/>
                    <a:gd name="connsiteX23" fmla="*/ 890231 w 1577595"/>
                    <a:gd name="connsiteY23" fmla="*/ 660498 h 922330"/>
                    <a:gd name="connsiteX24" fmla="*/ 958711 w 1577595"/>
                    <a:gd name="connsiteY24" fmla="*/ 724949 h 922330"/>
                    <a:gd name="connsiteX25" fmla="*/ 962739 w 1577595"/>
                    <a:gd name="connsiteY25" fmla="*/ 745090 h 922330"/>
                    <a:gd name="connsiteX26" fmla="*/ 1047331 w 1577595"/>
                    <a:gd name="connsiteY26" fmla="*/ 455060 h 922330"/>
                    <a:gd name="connsiteX27" fmla="*/ 1075528 w 1577595"/>
                    <a:gd name="connsiteY27" fmla="*/ 362411 h 922330"/>
                    <a:gd name="connsiteX28" fmla="*/ 1127895 w 1577595"/>
                    <a:gd name="connsiteY28" fmla="*/ 479229 h 922330"/>
                    <a:gd name="connsiteX29" fmla="*/ 1144008 w 1577595"/>
                    <a:gd name="connsiteY29" fmla="*/ 503398 h 922330"/>
                    <a:gd name="connsiteX30" fmla="*/ 1164149 w 1577595"/>
                    <a:gd name="connsiteY30" fmla="*/ 575906 h 922330"/>
                    <a:gd name="connsiteX31" fmla="*/ 1168177 w 1577595"/>
                    <a:gd name="connsiteY31" fmla="*/ 592018 h 922330"/>
                    <a:gd name="connsiteX32" fmla="*/ 1200402 w 1577595"/>
                    <a:gd name="connsiteY32" fmla="*/ 672582 h 922330"/>
                    <a:gd name="connsiteX33" fmla="*/ 1220543 w 1577595"/>
                    <a:gd name="connsiteY33" fmla="*/ 704808 h 922330"/>
                    <a:gd name="connsiteX34" fmla="*/ 1268882 w 1577595"/>
                    <a:gd name="connsiteY34" fmla="*/ 793428 h 922330"/>
                    <a:gd name="connsiteX35" fmla="*/ 1297079 w 1577595"/>
                    <a:gd name="connsiteY35" fmla="*/ 894133 h 922330"/>
                    <a:gd name="connsiteX36" fmla="*/ 1446122 w 1577595"/>
                    <a:gd name="connsiteY36" fmla="*/ 741062 h 922330"/>
                    <a:gd name="connsiteX37" fmla="*/ 1518630 w 1577595"/>
                    <a:gd name="connsiteY37" fmla="*/ 918302 h 922330"/>
                    <a:gd name="connsiteX38" fmla="*/ 1530714 w 1577595"/>
                    <a:gd name="connsiteY38" fmla="*/ 922330 h 922330"/>
                    <a:gd name="connsiteX39" fmla="*/ 1573025 w 1577595"/>
                    <a:gd name="connsiteY39" fmla="*/ 765684 h 9223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577595" h="922330">
                      <a:moveTo>
                        <a:pt x="0" y="668554"/>
                      </a:moveTo>
                      <a:cubicBezTo>
                        <a:pt x="6714" y="667211"/>
                        <a:pt x="16092" y="670047"/>
                        <a:pt x="20141" y="664526"/>
                      </a:cubicBezTo>
                      <a:cubicBezTo>
                        <a:pt x="35999" y="642902"/>
                        <a:pt x="69218" y="531731"/>
                        <a:pt x="72508" y="519511"/>
                      </a:cubicBezTo>
                      <a:cubicBezTo>
                        <a:pt x="109343" y="382695"/>
                        <a:pt x="112872" y="345323"/>
                        <a:pt x="124874" y="273791"/>
                      </a:cubicBezTo>
                      <a:cubicBezTo>
                        <a:pt x="136876" y="202259"/>
                        <a:pt x="134467" y="135444"/>
                        <a:pt x="144518" y="90320"/>
                      </a:cubicBezTo>
                      <a:cubicBezTo>
                        <a:pt x="154569" y="45196"/>
                        <a:pt x="156749" y="34936"/>
                        <a:pt x="185179" y="3049"/>
                      </a:cubicBezTo>
                      <a:cubicBezTo>
                        <a:pt x="257096" y="74966"/>
                        <a:pt x="275241" y="190400"/>
                        <a:pt x="298087" y="245594"/>
                      </a:cubicBezTo>
                      <a:cubicBezTo>
                        <a:pt x="320933" y="300788"/>
                        <a:pt x="312574" y="305166"/>
                        <a:pt x="322256" y="334214"/>
                      </a:cubicBezTo>
                      <a:cubicBezTo>
                        <a:pt x="328723" y="353616"/>
                        <a:pt x="338369" y="371811"/>
                        <a:pt x="346425" y="390609"/>
                      </a:cubicBezTo>
                      <a:cubicBezTo>
                        <a:pt x="362447" y="350554"/>
                        <a:pt x="374133" y="306384"/>
                        <a:pt x="386707" y="277819"/>
                      </a:cubicBezTo>
                      <a:cubicBezTo>
                        <a:pt x="399281" y="249254"/>
                        <a:pt x="399171" y="241920"/>
                        <a:pt x="421870" y="219221"/>
                      </a:cubicBezTo>
                      <a:cubicBezTo>
                        <a:pt x="435297" y="239362"/>
                        <a:pt x="433521" y="268724"/>
                        <a:pt x="443102" y="293932"/>
                      </a:cubicBezTo>
                      <a:cubicBezTo>
                        <a:pt x="452683" y="319140"/>
                        <a:pt x="466731" y="345219"/>
                        <a:pt x="479356" y="370468"/>
                      </a:cubicBezTo>
                      <a:cubicBezTo>
                        <a:pt x="485538" y="382833"/>
                        <a:pt x="492943" y="394549"/>
                        <a:pt x="499497" y="406721"/>
                      </a:cubicBezTo>
                      <a:cubicBezTo>
                        <a:pt x="516841" y="438931"/>
                        <a:pt x="496228" y="405846"/>
                        <a:pt x="523666" y="447003"/>
                      </a:cubicBezTo>
                      <a:cubicBezTo>
                        <a:pt x="560032" y="370949"/>
                        <a:pt x="506734" y="469837"/>
                        <a:pt x="592145" y="285876"/>
                      </a:cubicBezTo>
                      <a:cubicBezTo>
                        <a:pt x="609601" y="248279"/>
                        <a:pt x="629560" y="206370"/>
                        <a:pt x="644512" y="173086"/>
                      </a:cubicBezTo>
                      <a:cubicBezTo>
                        <a:pt x="659464" y="139802"/>
                        <a:pt x="667453" y="114369"/>
                        <a:pt x="681856" y="86172"/>
                      </a:cubicBezTo>
                      <a:cubicBezTo>
                        <a:pt x="696259" y="57975"/>
                        <a:pt x="712313" y="-17969"/>
                        <a:pt x="730929" y="3902"/>
                      </a:cubicBezTo>
                      <a:cubicBezTo>
                        <a:pt x="749545" y="25773"/>
                        <a:pt x="781775" y="157644"/>
                        <a:pt x="793555" y="217396"/>
                      </a:cubicBezTo>
                      <a:cubicBezTo>
                        <a:pt x="805335" y="277148"/>
                        <a:pt x="798222" y="314117"/>
                        <a:pt x="801611" y="362411"/>
                      </a:cubicBezTo>
                      <a:cubicBezTo>
                        <a:pt x="804998" y="410683"/>
                        <a:pt x="814663" y="503242"/>
                        <a:pt x="825780" y="547708"/>
                      </a:cubicBezTo>
                      <a:cubicBezTo>
                        <a:pt x="829564" y="562842"/>
                        <a:pt x="852984" y="635334"/>
                        <a:pt x="874119" y="656470"/>
                      </a:cubicBezTo>
                      <a:cubicBezTo>
                        <a:pt x="878033" y="660385"/>
                        <a:pt x="884860" y="659155"/>
                        <a:pt x="890231" y="660498"/>
                      </a:cubicBezTo>
                      <a:cubicBezTo>
                        <a:pt x="931551" y="688044"/>
                        <a:pt x="939793" y="683958"/>
                        <a:pt x="958711" y="724949"/>
                      </a:cubicBezTo>
                      <a:cubicBezTo>
                        <a:pt x="961580" y="731165"/>
                        <a:pt x="961396" y="738376"/>
                        <a:pt x="962739" y="745090"/>
                      </a:cubicBezTo>
                      <a:cubicBezTo>
                        <a:pt x="1023895" y="635009"/>
                        <a:pt x="988130" y="706660"/>
                        <a:pt x="1047331" y="455060"/>
                      </a:cubicBezTo>
                      <a:cubicBezTo>
                        <a:pt x="1065507" y="377813"/>
                        <a:pt x="1052958" y="407555"/>
                        <a:pt x="1075528" y="362411"/>
                      </a:cubicBezTo>
                      <a:cubicBezTo>
                        <a:pt x="1092984" y="401350"/>
                        <a:pt x="1109251" y="440844"/>
                        <a:pt x="1127895" y="479229"/>
                      </a:cubicBezTo>
                      <a:cubicBezTo>
                        <a:pt x="1132125" y="487939"/>
                        <a:pt x="1140608" y="494332"/>
                        <a:pt x="1144008" y="503398"/>
                      </a:cubicBezTo>
                      <a:cubicBezTo>
                        <a:pt x="1152816" y="526885"/>
                        <a:pt x="1157549" y="551705"/>
                        <a:pt x="1164149" y="575906"/>
                      </a:cubicBezTo>
                      <a:cubicBezTo>
                        <a:pt x="1165606" y="581247"/>
                        <a:pt x="1166233" y="586835"/>
                        <a:pt x="1168177" y="592018"/>
                      </a:cubicBezTo>
                      <a:cubicBezTo>
                        <a:pt x="1178333" y="619100"/>
                        <a:pt x="1188222" y="646348"/>
                        <a:pt x="1200402" y="672582"/>
                      </a:cubicBezTo>
                      <a:cubicBezTo>
                        <a:pt x="1205736" y="684072"/>
                        <a:pt x="1214298" y="693787"/>
                        <a:pt x="1220543" y="704808"/>
                      </a:cubicBezTo>
                      <a:cubicBezTo>
                        <a:pt x="1237132" y="734083"/>
                        <a:pt x="1256271" y="762232"/>
                        <a:pt x="1268882" y="793428"/>
                      </a:cubicBezTo>
                      <a:cubicBezTo>
                        <a:pt x="1281947" y="825746"/>
                        <a:pt x="1287680" y="860565"/>
                        <a:pt x="1297079" y="894133"/>
                      </a:cubicBezTo>
                      <a:cubicBezTo>
                        <a:pt x="1430460" y="739911"/>
                        <a:pt x="1361572" y="757971"/>
                        <a:pt x="1446122" y="741062"/>
                      </a:cubicBezTo>
                      <a:cubicBezTo>
                        <a:pt x="1465889" y="795971"/>
                        <a:pt x="1487714" y="866775"/>
                        <a:pt x="1518630" y="918302"/>
                      </a:cubicBezTo>
                      <a:cubicBezTo>
                        <a:pt x="1520814" y="921943"/>
                        <a:pt x="1526686" y="920987"/>
                        <a:pt x="1530714" y="922330"/>
                      </a:cubicBezTo>
                      <a:cubicBezTo>
                        <a:pt x="1598118" y="888629"/>
                        <a:pt x="1573025" y="919706"/>
                        <a:pt x="1573025" y="765684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Forma Livre: Forma 21">
                  <a:extLst>
                    <a:ext uri="{FF2B5EF4-FFF2-40B4-BE49-F238E27FC236}">
                      <a16:creationId xmlns:a16="http://schemas.microsoft.com/office/drawing/2014/main" id="{9CA73E64-7FE5-4FA3-8910-9E8264EF8131}"/>
                    </a:ext>
                  </a:extLst>
                </p:cNvPr>
                <p:cNvSpPr/>
                <p:nvPr/>
              </p:nvSpPr>
              <p:spPr>
                <a:xfrm>
                  <a:off x="8956000" y="4628803"/>
                  <a:ext cx="1529126" cy="922330"/>
                </a:xfrm>
                <a:custGeom>
                  <a:avLst/>
                  <a:gdLst>
                    <a:gd name="connsiteX0" fmla="*/ 0 w 1568536"/>
                    <a:gd name="connsiteY0" fmla="*/ 668680 h 922456"/>
                    <a:gd name="connsiteX1" fmla="*/ 20141 w 1568536"/>
                    <a:gd name="connsiteY1" fmla="*/ 664652 h 922456"/>
                    <a:gd name="connsiteX2" fmla="*/ 72508 w 1568536"/>
                    <a:gd name="connsiteY2" fmla="*/ 519637 h 922456"/>
                    <a:gd name="connsiteX3" fmla="*/ 124874 w 1568536"/>
                    <a:gd name="connsiteY3" fmla="*/ 273917 h 922456"/>
                    <a:gd name="connsiteX4" fmla="*/ 165156 w 1568536"/>
                    <a:gd name="connsiteY4" fmla="*/ 104733 h 922456"/>
                    <a:gd name="connsiteX5" fmla="*/ 177241 w 1568536"/>
                    <a:gd name="connsiteY5" fmla="*/ 0 h 922456"/>
                    <a:gd name="connsiteX6" fmla="*/ 298087 w 1568536"/>
                    <a:gd name="connsiteY6" fmla="*/ 245720 h 922456"/>
                    <a:gd name="connsiteX7" fmla="*/ 322256 w 1568536"/>
                    <a:gd name="connsiteY7" fmla="*/ 334340 h 922456"/>
                    <a:gd name="connsiteX8" fmla="*/ 346425 w 1568536"/>
                    <a:gd name="connsiteY8" fmla="*/ 390735 h 922456"/>
                    <a:gd name="connsiteX9" fmla="*/ 386707 w 1568536"/>
                    <a:gd name="connsiteY9" fmla="*/ 277945 h 922456"/>
                    <a:gd name="connsiteX10" fmla="*/ 402820 w 1568536"/>
                    <a:gd name="connsiteY10" fmla="*/ 233635 h 922456"/>
                    <a:gd name="connsiteX11" fmla="*/ 443102 w 1568536"/>
                    <a:gd name="connsiteY11" fmla="*/ 294058 h 922456"/>
                    <a:gd name="connsiteX12" fmla="*/ 479356 w 1568536"/>
                    <a:gd name="connsiteY12" fmla="*/ 370594 h 922456"/>
                    <a:gd name="connsiteX13" fmla="*/ 499497 w 1568536"/>
                    <a:gd name="connsiteY13" fmla="*/ 406847 h 922456"/>
                    <a:gd name="connsiteX14" fmla="*/ 523666 w 1568536"/>
                    <a:gd name="connsiteY14" fmla="*/ 447129 h 922456"/>
                    <a:gd name="connsiteX15" fmla="*/ 592145 w 1568536"/>
                    <a:gd name="connsiteY15" fmla="*/ 286002 h 922456"/>
                    <a:gd name="connsiteX16" fmla="*/ 644512 w 1568536"/>
                    <a:gd name="connsiteY16" fmla="*/ 173212 h 922456"/>
                    <a:gd name="connsiteX17" fmla="*/ 700906 w 1568536"/>
                    <a:gd name="connsiteY17" fmla="*/ 92648 h 922456"/>
                    <a:gd name="connsiteX18" fmla="*/ 745216 w 1568536"/>
                    <a:gd name="connsiteY18" fmla="*/ 4028 h 922456"/>
                    <a:gd name="connsiteX19" fmla="*/ 793555 w 1568536"/>
                    <a:gd name="connsiteY19" fmla="*/ 217522 h 922456"/>
                    <a:gd name="connsiteX20" fmla="*/ 801611 w 1568536"/>
                    <a:gd name="connsiteY20" fmla="*/ 362537 h 922456"/>
                    <a:gd name="connsiteX21" fmla="*/ 825780 w 1568536"/>
                    <a:gd name="connsiteY21" fmla="*/ 547834 h 922456"/>
                    <a:gd name="connsiteX22" fmla="*/ 874119 w 1568536"/>
                    <a:gd name="connsiteY22" fmla="*/ 656596 h 922456"/>
                    <a:gd name="connsiteX23" fmla="*/ 890231 w 1568536"/>
                    <a:gd name="connsiteY23" fmla="*/ 660624 h 922456"/>
                    <a:gd name="connsiteX24" fmla="*/ 958711 w 1568536"/>
                    <a:gd name="connsiteY24" fmla="*/ 725075 h 922456"/>
                    <a:gd name="connsiteX25" fmla="*/ 962739 w 1568536"/>
                    <a:gd name="connsiteY25" fmla="*/ 745216 h 922456"/>
                    <a:gd name="connsiteX26" fmla="*/ 1047331 w 1568536"/>
                    <a:gd name="connsiteY26" fmla="*/ 455186 h 922456"/>
                    <a:gd name="connsiteX27" fmla="*/ 1075528 w 1568536"/>
                    <a:gd name="connsiteY27" fmla="*/ 362537 h 922456"/>
                    <a:gd name="connsiteX28" fmla="*/ 1127895 w 1568536"/>
                    <a:gd name="connsiteY28" fmla="*/ 479355 h 922456"/>
                    <a:gd name="connsiteX29" fmla="*/ 1144008 w 1568536"/>
                    <a:gd name="connsiteY29" fmla="*/ 503524 h 922456"/>
                    <a:gd name="connsiteX30" fmla="*/ 1164149 w 1568536"/>
                    <a:gd name="connsiteY30" fmla="*/ 576032 h 922456"/>
                    <a:gd name="connsiteX31" fmla="*/ 1168177 w 1568536"/>
                    <a:gd name="connsiteY31" fmla="*/ 592144 h 922456"/>
                    <a:gd name="connsiteX32" fmla="*/ 1200402 w 1568536"/>
                    <a:gd name="connsiteY32" fmla="*/ 672708 h 922456"/>
                    <a:gd name="connsiteX33" fmla="*/ 1220543 w 1568536"/>
                    <a:gd name="connsiteY33" fmla="*/ 704934 h 922456"/>
                    <a:gd name="connsiteX34" fmla="*/ 1268882 w 1568536"/>
                    <a:gd name="connsiteY34" fmla="*/ 793554 h 922456"/>
                    <a:gd name="connsiteX35" fmla="*/ 1297079 w 1568536"/>
                    <a:gd name="connsiteY35" fmla="*/ 894259 h 922456"/>
                    <a:gd name="connsiteX36" fmla="*/ 1446122 w 1568536"/>
                    <a:gd name="connsiteY36" fmla="*/ 741188 h 922456"/>
                    <a:gd name="connsiteX37" fmla="*/ 1518630 w 1568536"/>
                    <a:gd name="connsiteY37" fmla="*/ 918428 h 922456"/>
                    <a:gd name="connsiteX38" fmla="*/ 1530714 w 1568536"/>
                    <a:gd name="connsiteY38" fmla="*/ 922456 h 922456"/>
                    <a:gd name="connsiteX39" fmla="*/ 1554883 w 1568536"/>
                    <a:gd name="connsiteY39" fmla="*/ 765357 h 922456"/>
                    <a:gd name="connsiteX0" fmla="*/ 0 w 1570885"/>
                    <a:gd name="connsiteY0" fmla="*/ 668680 h 922456"/>
                    <a:gd name="connsiteX1" fmla="*/ 20141 w 1570885"/>
                    <a:gd name="connsiteY1" fmla="*/ 664652 h 922456"/>
                    <a:gd name="connsiteX2" fmla="*/ 72508 w 1570885"/>
                    <a:gd name="connsiteY2" fmla="*/ 519637 h 922456"/>
                    <a:gd name="connsiteX3" fmla="*/ 124874 w 1570885"/>
                    <a:gd name="connsiteY3" fmla="*/ 273917 h 922456"/>
                    <a:gd name="connsiteX4" fmla="*/ 165156 w 1570885"/>
                    <a:gd name="connsiteY4" fmla="*/ 104733 h 922456"/>
                    <a:gd name="connsiteX5" fmla="*/ 177241 w 1570885"/>
                    <a:gd name="connsiteY5" fmla="*/ 0 h 922456"/>
                    <a:gd name="connsiteX6" fmla="*/ 298087 w 1570885"/>
                    <a:gd name="connsiteY6" fmla="*/ 245720 h 922456"/>
                    <a:gd name="connsiteX7" fmla="*/ 322256 w 1570885"/>
                    <a:gd name="connsiteY7" fmla="*/ 334340 h 922456"/>
                    <a:gd name="connsiteX8" fmla="*/ 346425 w 1570885"/>
                    <a:gd name="connsiteY8" fmla="*/ 390735 h 922456"/>
                    <a:gd name="connsiteX9" fmla="*/ 386707 w 1570885"/>
                    <a:gd name="connsiteY9" fmla="*/ 277945 h 922456"/>
                    <a:gd name="connsiteX10" fmla="*/ 402820 w 1570885"/>
                    <a:gd name="connsiteY10" fmla="*/ 233635 h 922456"/>
                    <a:gd name="connsiteX11" fmla="*/ 443102 w 1570885"/>
                    <a:gd name="connsiteY11" fmla="*/ 294058 h 922456"/>
                    <a:gd name="connsiteX12" fmla="*/ 479356 w 1570885"/>
                    <a:gd name="connsiteY12" fmla="*/ 370594 h 922456"/>
                    <a:gd name="connsiteX13" fmla="*/ 499497 w 1570885"/>
                    <a:gd name="connsiteY13" fmla="*/ 406847 h 922456"/>
                    <a:gd name="connsiteX14" fmla="*/ 523666 w 1570885"/>
                    <a:gd name="connsiteY14" fmla="*/ 447129 h 922456"/>
                    <a:gd name="connsiteX15" fmla="*/ 592145 w 1570885"/>
                    <a:gd name="connsiteY15" fmla="*/ 286002 h 922456"/>
                    <a:gd name="connsiteX16" fmla="*/ 644512 w 1570885"/>
                    <a:gd name="connsiteY16" fmla="*/ 173212 h 922456"/>
                    <a:gd name="connsiteX17" fmla="*/ 700906 w 1570885"/>
                    <a:gd name="connsiteY17" fmla="*/ 92648 h 922456"/>
                    <a:gd name="connsiteX18" fmla="*/ 745216 w 1570885"/>
                    <a:gd name="connsiteY18" fmla="*/ 4028 h 922456"/>
                    <a:gd name="connsiteX19" fmla="*/ 793555 w 1570885"/>
                    <a:gd name="connsiteY19" fmla="*/ 217522 h 922456"/>
                    <a:gd name="connsiteX20" fmla="*/ 801611 w 1570885"/>
                    <a:gd name="connsiteY20" fmla="*/ 362537 h 922456"/>
                    <a:gd name="connsiteX21" fmla="*/ 825780 w 1570885"/>
                    <a:gd name="connsiteY21" fmla="*/ 547834 h 922456"/>
                    <a:gd name="connsiteX22" fmla="*/ 874119 w 1570885"/>
                    <a:gd name="connsiteY22" fmla="*/ 656596 h 922456"/>
                    <a:gd name="connsiteX23" fmla="*/ 890231 w 1570885"/>
                    <a:gd name="connsiteY23" fmla="*/ 660624 h 922456"/>
                    <a:gd name="connsiteX24" fmla="*/ 958711 w 1570885"/>
                    <a:gd name="connsiteY24" fmla="*/ 725075 h 922456"/>
                    <a:gd name="connsiteX25" fmla="*/ 962739 w 1570885"/>
                    <a:gd name="connsiteY25" fmla="*/ 745216 h 922456"/>
                    <a:gd name="connsiteX26" fmla="*/ 1047331 w 1570885"/>
                    <a:gd name="connsiteY26" fmla="*/ 455186 h 922456"/>
                    <a:gd name="connsiteX27" fmla="*/ 1075528 w 1570885"/>
                    <a:gd name="connsiteY27" fmla="*/ 362537 h 922456"/>
                    <a:gd name="connsiteX28" fmla="*/ 1127895 w 1570885"/>
                    <a:gd name="connsiteY28" fmla="*/ 479355 h 922456"/>
                    <a:gd name="connsiteX29" fmla="*/ 1144008 w 1570885"/>
                    <a:gd name="connsiteY29" fmla="*/ 503524 h 922456"/>
                    <a:gd name="connsiteX30" fmla="*/ 1164149 w 1570885"/>
                    <a:gd name="connsiteY30" fmla="*/ 576032 h 922456"/>
                    <a:gd name="connsiteX31" fmla="*/ 1168177 w 1570885"/>
                    <a:gd name="connsiteY31" fmla="*/ 592144 h 922456"/>
                    <a:gd name="connsiteX32" fmla="*/ 1200402 w 1570885"/>
                    <a:gd name="connsiteY32" fmla="*/ 672708 h 922456"/>
                    <a:gd name="connsiteX33" fmla="*/ 1220543 w 1570885"/>
                    <a:gd name="connsiteY33" fmla="*/ 704934 h 922456"/>
                    <a:gd name="connsiteX34" fmla="*/ 1268882 w 1570885"/>
                    <a:gd name="connsiteY34" fmla="*/ 793554 h 922456"/>
                    <a:gd name="connsiteX35" fmla="*/ 1297079 w 1570885"/>
                    <a:gd name="connsiteY35" fmla="*/ 894259 h 922456"/>
                    <a:gd name="connsiteX36" fmla="*/ 1446122 w 1570885"/>
                    <a:gd name="connsiteY36" fmla="*/ 741188 h 922456"/>
                    <a:gd name="connsiteX37" fmla="*/ 1518630 w 1570885"/>
                    <a:gd name="connsiteY37" fmla="*/ 918428 h 922456"/>
                    <a:gd name="connsiteX38" fmla="*/ 1530714 w 1570885"/>
                    <a:gd name="connsiteY38" fmla="*/ 922456 h 922456"/>
                    <a:gd name="connsiteX39" fmla="*/ 1560325 w 1570885"/>
                    <a:gd name="connsiteY39" fmla="*/ 768985 h 922456"/>
                    <a:gd name="connsiteX0" fmla="*/ 0 w 1577595"/>
                    <a:gd name="connsiteY0" fmla="*/ 668680 h 922456"/>
                    <a:gd name="connsiteX1" fmla="*/ 20141 w 1577595"/>
                    <a:gd name="connsiteY1" fmla="*/ 664652 h 922456"/>
                    <a:gd name="connsiteX2" fmla="*/ 72508 w 1577595"/>
                    <a:gd name="connsiteY2" fmla="*/ 519637 h 922456"/>
                    <a:gd name="connsiteX3" fmla="*/ 124874 w 1577595"/>
                    <a:gd name="connsiteY3" fmla="*/ 273917 h 922456"/>
                    <a:gd name="connsiteX4" fmla="*/ 165156 w 1577595"/>
                    <a:gd name="connsiteY4" fmla="*/ 104733 h 922456"/>
                    <a:gd name="connsiteX5" fmla="*/ 177241 w 1577595"/>
                    <a:gd name="connsiteY5" fmla="*/ 0 h 922456"/>
                    <a:gd name="connsiteX6" fmla="*/ 298087 w 1577595"/>
                    <a:gd name="connsiteY6" fmla="*/ 245720 h 922456"/>
                    <a:gd name="connsiteX7" fmla="*/ 322256 w 1577595"/>
                    <a:gd name="connsiteY7" fmla="*/ 334340 h 922456"/>
                    <a:gd name="connsiteX8" fmla="*/ 346425 w 1577595"/>
                    <a:gd name="connsiteY8" fmla="*/ 390735 h 922456"/>
                    <a:gd name="connsiteX9" fmla="*/ 386707 w 1577595"/>
                    <a:gd name="connsiteY9" fmla="*/ 277945 h 922456"/>
                    <a:gd name="connsiteX10" fmla="*/ 402820 w 1577595"/>
                    <a:gd name="connsiteY10" fmla="*/ 233635 h 922456"/>
                    <a:gd name="connsiteX11" fmla="*/ 443102 w 1577595"/>
                    <a:gd name="connsiteY11" fmla="*/ 294058 h 922456"/>
                    <a:gd name="connsiteX12" fmla="*/ 479356 w 1577595"/>
                    <a:gd name="connsiteY12" fmla="*/ 370594 h 922456"/>
                    <a:gd name="connsiteX13" fmla="*/ 499497 w 1577595"/>
                    <a:gd name="connsiteY13" fmla="*/ 406847 h 922456"/>
                    <a:gd name="connsiteX14" fmla="*/ 523666 w 1577595"/>
                    <a:gd name="connsiteY14" fmla="*/ 447129 h 922456"/>
                    <a:gd name="connsiteX15" fmla="*/ 592145 w 1577595"/>
                    <a:gd name="connsiteY15" fmla="*/ 286002 h 922456"/>
                    <a:gd name="connsiteX16" fmla="*/ 644512 w 1577595"/>
                    <a:gd name="connsiteY16" fmla="*/ 173212 h 922456"/>
                    <a:gd name="connsiteX17" fmla="*/ 700906 w 1577595"/>
                    <a:gd name="connsiteY17" fmla="*/ 92648 h 922456"/>
                    <a:gd name="connsiteX18" fmla="*/ 745216 w 1577595"/>
                    <a:gd name="connsiteY18" fmla="*/ 4028 h 922456"/>
                    <a:gd name="connsiteX19" fmla="*/ 793555 w 1577595"/>
                    <a:gd name="connsiteY19" fmla="*/ 217522 h 922456"/>
                    <a:gd name="connsiteX20" fmla="*/ 801611 w 1577595"/>
                    <a:gd name="connsiteY20" fmla="*/ 362537 h 922456"/>
                    <a:gd name="connsiteX21" fmla="*/ 825780 w 1577595"/>
                    <a:gd name="connsiteY21" fmla="*/ 547834 h 922456"/>
                    <a:gd name="connsiteX22" fmla="*/ 874119 w 1577595"/>
                    <a:gd name="connsiteY22" fmla="*/ 656596 h 922456"/>
                    <a:gd name="connsiteX23" fmla="*/ 890231 w 1577595"/>
                    <a:gd name="connsiteY23" fmla="*/ 660624 h 922456"/>
                    <a:gd name="connsiteX24" fmla="*/ 958711 w 1577595"/>
                    <a:gd name="connsiteY24" fmla="*/ 725075 h 922456"/>
                    <a:gd name="connsiteX25" fmla="*/ 962739 w 1577595"/>
                    <a:gd name="connsiteY25" fmla="*/ 745216 h 922456"/>
                    <a:gd name="connsiteX26" fmla="*/ 1047331 w 1577595"/>
                    <a:gd name="connsiteY26" fmla="*/ 455186 h 922456"/>
                    <a:gd name="connsiteX27" fmla="*/ 1075528 w 1577595"/>
                    <a:gd name="connsiteY27" fmla="*/ 362537 h 922456"/>
                    <a:gd name="connsiteX28" fmla="*/ 1127895 w 1577595"/>
                    <a:gd name="connsiteY28" fmla="*/ 479355 h 922456"/>
                    <a:gd name="connsiteX29" fmla="*/ 1144008 w 1577595"/>
                    <a:gd name="connsiteY29" fmla="*/ 503524 h 922456"/>
                    <a:gd name="connsiteX30" fmla="*/ 1164149 w 1577595"/>
                    <a:gd name="connsiteY30" fmla="*/ 576032 h 922456"/>
                    <a:gd name="connsiteX31" fmla="*/ 1168177 w 1577595"/>
                    <a:gd name="connsiteY31" fmla="*/ 592144 h 922456"/>
                    <a:gd name="connsiteX32" fmla="*/ 1200402 w 1577595"/>
                    <a:gd name="connsiteY32" fmla="*/ 672708 h 922456"/>
                    <a:gd name="connsiteX33" fmla="*/ 1220543 w 1577595"/>
                    <a:gd name="connsiteY33" fmla="*/ 704934 h 922456"/>
                    <a:gd name="connsiteX34" fmla="*/ 1268882 w 1577595"/>
                    <a:gd name="connsiteY34" fmla="*/ 793554 h 922456"/>
                    <a:gd name="connsiteX35" fmla="*/ 1297079 w 1577595"/>
                    <a:gd name="connsiteY35" fmla="*/ 894259 h 922456"/>
                    <a:gd name="connsiteX36" fmla="*/ 1446122 w 1577595"/>
                    <a:gd name="connsiteY36" fmla="*/ 741188 h 922456"/>
                    <a:gd name="connsiteX37" fmla="*/ 1518630 w 1577595"/>
                    <a:gd name="connsiteY37" fmla="*/ 918428 h 922456"/>
                    <a:gd name="connsiteX38" fmla="*/ 1530714 w 1577595"/>
                    <a:gd name="connsiteY38" fmla="*/ 922456 h 922456"/>
                    <a:gd name="connsiteX39" fmla="*/ 1573025 w 1577595"/>
                    <a:gd name="connsiteY39" fmla="*/ 765810 h 922456"/>
                    <a:gd name="connsiteX0" fmla="*/ 0 w 1577595"/>
                    <a:gd name="connsiteY0" fmla="*/ 668680 h 922456"/>
                    <a:gd name="connsiteX1" fmla="*/ 20141 w 1577595"/>
                    <a:gd name="connsiteY1" fmla="*/ 664652 h 922456"/>
                    <a:gd name="connsiteX2" fmla="*/ 72508 w 1577595"/>
                    <a:gd name="connsiteY2" fmla="*/ 519637 h 922456"/>
                    <a:gd name="connsiteX3" fmla="*/ 124874 w 1577595"/>
                    <a:gd name="connsiteY3" fmla="*/ 273917 h 922456"/>
                    <a:gd name="connsiteX4" fmla="*/ 165156 w 1577595"/>
                    <a:gd name="connsiteY4" fmla="*/ 104733 h 922456"/>
                    <a:gd name="connsiteX5" fmla="*/ 177241 w 1577595"/>
                    <a:gd name="connsiteY5" fmla="*/ 0 h 922456"/>
                    <a:gd name="connsiteX6" fmla="*/ 298087 w 1577595"/>
                    <a:gd name="connsiteY6" fmla="*/ 245720 h 922456"/>
                    <a:gd name="connsiteX7" fmla="*/ 322256 w 1577595"/>
                    <a:gd name="connsiteY7" fmla="*/ 334340 h 922456"/>
                    <a:gd name="connsiteX8" fmla="*/ 346425 w 1577595"/>
                    <a:gd name="connsiteY8" fmla="*/ 390735 h 922456"/>
                    <a:gd name="connsiteX9" fmla="*/ 386707 w 1577595"/>
                    <a:gd name="connsiteY9" fmla="*/ 277945 h 922456"/>
                    <a:gd name="connsiteX10" fmla="*/ 402820 w 1577595"/>
                    <a:gd name="connsiteY10" fmla="*/ 233635 h 922456"/>
                    <a:gd name="connsiteX11" fmla="*/ 443102 w 1577595"/>
                    <a:gd name="connsiteY11" fmla="*/ 294058 h 922456"/>
                    <a:gd name="connsiteX12" fmla="*/ 479356 w 1577595"/>
                    <a:gd name="connsiteY12" fmla="*/ 370594 h 922456"/>
                    <a:gd name="connsiteX13" fmla="*/ 499497 w 1577595"/>
                    <a:gd name="connsiteY13" fmla="*/ 406847 h 922456"/>
                    <a:gd name="connsiteX14" fmla="*/ 523666 w 1577595"/>
                    <a:gd name="connsiteY14" fmla="*/ 447129 h 922456"/>
                    <a:gd name="connsiteX15" fmla="*/ 592145 w 1577595"/>
                    <a:gd name="connsiteY15" fmla="*/ 286002 h 922456"/>
                    <a:gd name="connsiteX16" fmla="*/ 644512 w 1577595"/>
                    <a:gd name="connsiteY16" fmla="*/ 173212 h 922456"/>
                    <a:gd name="connsiteX17" fmla="*/ 700906 w 1577595"/>
                    <a:gd name="connsiteY17" fmla="*/ 92648 h 922456"/>
                    <a:gd name="connsiteX18" fmla="*/ 730929 w 1577595"/>
                    <a:gd name="connsiteY18" fmla="*/ 4028 h 922456"/>
                    <a:gd name="connsiteX19" fmla="*/ 793555 w 1577595"/>
                    <a:gd name="connsiteY19" fmla="*/ 217522 h 922456"/>
                    <a:gd name="connsiteX20" fmla="*/ 801611 w 1577595"/>
                    <a:gd name="connsiteY20" fmla="*/ 362537 h 922456"/>
                    <a:gd name="connsiteX21" fmla="*/ 825780 w 1577595"/>
                    <a:gd name="connsiteY21" fmla="*/ 547834 h 922456"/>
                    <a:gd name="connsiteX22" fmla="*/ 874119 w 1577595"/>
                    <a:gd name="connsiteY22" fmla="*/ 656596 h 922456"/>
                    <a:gd name="connsiteX23" fmla="*/ 890231 w 1577595"/>
                    <a:gd name="connsiteY23" fmla="*/ 660624 h 922456"/>
                    <a:gd name="connsiteX24" fmla="*/ 958711 w 1577595"/>
                    <a:gd name="connsiteY24" fmla="*/ 725075 h 922456"/>
                    <a:gd name="connsiteX25" fmla="*/ 962739 w 1577595"/>
                    <a:gd name="connsiteY25" fmla="*/ 745216 h 922456"/>
                    <a:gd name="connsiteX26" fmla="*/ 1047331 w 1577595"/>
                    <a:gd name="connsiteY26" fmla="*/ 455186 h 922456"/>
                    <a:gd name="connsiteX27" fmla="*/ 1075528 w 1577595"/>
                    <a:gd name="connsiteY27" fmla="*/ 362537 h 922456"/>
                    <a:gd name="connsiteX28" fmla="*/ 1127895 w 1577595"/>
                    <a:gd name="connsiteY28" fmla="*/ 479355 h 922456"/>
                    <a:gd name="connsiteX29" fmla="*/ 1144008 w 1577595"/>
                    <a:gd name="connsiteY29" fmla="*/ 503524 h 922456"/>
                    <a:gd name="connsiteX30" fmla="*/ 1164149 w 1577595"/>
                    <a:gd name="connsiteY30" fmla="*/ 576032 h 922456"/>
                    <a:gd name="connsiteX31" fmla="*/ 1168177 w 1577595"/>
                    <a:gd name="connsiteY31" fmla="*/ 592144 h 922456"/>
                    <a:gd name="connsiteX32" fmla="*/ 1200402 w 1577595"/>
                    <a:gd name="connsiteY32" fmla="*/ 672708 h 922456"/>
                    <a:gd name="connsiteX33" fmla="*/ 1220543 w 1577595"/>
                    <a:gd name="connsiteY33" fmla="*/ 704934 h 922456"/>
                    <a:gd name="connsiteX34" fmla="*/ 1268882 w 1577595"/>
                    <a:gd name="connsiteY34" fmla="*/ 793554 h 922456"/>
                    <a:gd name="connsiteX35" fmla="*/ 1297079 w 1577595"/>
                    <a:gd name="connsiteY35" fmla="*/ 894259 h 922456"/>
                    <a:gd name="connsiteX36" fmla="*/ 1446122 w 1577595"/>
                    <a:gd name="connsiteY36" fmla="*/ 741188 h 922456"/>
                    <a:gd name="connsiteX37" fmla="*/ 1518630 w 1577595"/>
                    <a:gd name="connsiteY37" fmla="*/ 918428 h 922456"/>
                    <a:gd name="connsiteX38" fmla="*/ 1530714 w 1577595"/>
                    <a:gd name="connsiteY38" fmla="*/ 922456 h 922456"/>
                    <a:gd name="connsiteX39" fmla="*/ 1573025 w 1577595"/>
                    <a:gd name="connsiteY39" fmla="*/ 765810 h 922456"/>
                    <a:gd name="connsiteX0" fmla="*/ 0 w 1577595"/>
                    <a:gd name="connsiteY0" fmla="*/ 668680 h 922456"/>
                    <a:gd name="connsiteX1" fmla="*/ 20141 w 1577595"/>
                    <a:gd name="connsiteY1" fmla="*/ 664652 h 922456"/>
                    <a:gd name="connsiteX2" fmla="*/ 72508 w 1577595"/>
                    <a:gd name="connsiteY2" fmla="*/ 519637 h 922456"/>
                    <a:gd name="connsiteX3" fmla="*/ 124874 w 1577595"/>
                    <a:gd name="connsiteY3" fmla="*/ 273917 h 922456"/>
                    <a:gd name="connsiteX4" fmla="*/ 165156 w 1577595"/>
                    <a:gd name="connsiteY4" fmla="*/ 104733 h 922456"/>
                    <a:gd name="connsiteX5" fmla="*/ 177241 w 1577595"/>
                    <a:gd name="connsiteY5" fmla="*/ 0 h 922456"/>
                    <a:gd name="connsiteX6" fmla="*/ 298087 w 1577595"/>
                    <a:gd name="connsiteY6" fmla="*/ 245720 h 922456"/>
                    <a:gd name="connsiteX7" fmla="*/ 322256 w 1577595"/>
                    <a:gd name="connsiteY7" fmla="*/ 334340 h 922456"/>
                    <a:gd name="connsiteX8" fmla="*/ 346425 w 1577595"/>
                    <a:gd name="connsiteY8" fmla="*/ 390735 h 922456"/>
                    <a:gd name="connsiteX9" fmla="*/ 386707 w 1577595"/>
                    <a:gd name="connsiteY9" fmla="*/ 277945 h 922456"/>
                    <a:gd name="connsiteX10" fmla="*/ 402820 w 1577595"/>
                    <a:gd name="connsiteY10" fmla="*/ 233635 h 922456"/>
                    <a:gd name="connsiteX11" fmla="*/ 443102 w 1577595"/>
                    <a:gd name="connsiteY11" fmla="*/ 294058 h 922456"/>
                    <a:gd name="connsiteX12" fmla="*/ 479356 w 1577595"/>
                    <a:gd name="connsiteY12" fmla="*/ 370594 h 922456"/>
                    <a:gd name="connsiteX13" fmla="*/ 499497 w 1577595"/>
                    <a:gd name="connsiteY13" fmla="*/ 406847 h 922456"/>
                    <a:gd name="connsiteX14" fmla="*/ 523666 w 1577595"/>
                    <a:gd name="connsiteY14" fmla="*/ 447129 h 922456"/>
                    <a:gd name="connsiteX15" fmla="*/ 592145 w 1577595"/>
                    <a:gd name="connsiteY15" fmla="*/ 286002 h 922456"/>
                    <a:gd name="connsiteX16" fmla="*/ 644512 w 1577595"/>
                    <a:gd name="connsiteY16" fmla="*/ 173212 h 922456"/>
                    <a:gd name="connsiteX17" fmla="*/ 681856 w 1577595"/>
                    <a:gd name="connsiteY17" fmla="*/ 86298 h 922456"/>
                    <a:gd name="connsiteX18" fmla="*/ 730929 w 1577595"/>
                    <a:gd name="connsiteY18" fmla="*/ 4028 h 922456"/>
                    <a:gd name="connsiteX19" fmla="*/ 793555 w 1577595"/>
                    <a:gd name="connsiteY19" fmla="*/ 217522 h 922456"/>
                    <a:gd name="connsiteX20" fmla="*/ 801611 w 1577595"/>
                    <a:gd name="connsiteY20" fmla="*/ 362537 h 922456"/>
                    <a:gd name="connsiteX21" fmla="*/ 825780 w 1577595"/>
                    <a:gd name="connsiteY21" fmla="*/ 547834 h 922456"/>
                    <a:gd name="connsiteX22" fmla="*/ 874119 w 1577595"/>
                    <a:gd name="connsiteY22" fmla="*/ 656596 h 922456"/>
                    <a:gd name="connsiteX23" fmla="*/ 890231 w 1577595"/>
                    <a:gd name="connsiteY23" fmla="*/ 660624 h 922456"/>
                    <a:gd name="connsiteX24" fmla="*/ 958711 w 1577595"/>
                    <a:gd name="connsiteY24" fmla="*/ 725075 h 922456"/>
                    <a:gd name="connsiteX25" fmla="*/ 962739 w 1577595"/>
                    <a:gd name="connsiteY25" fmla="*/ 745216 h 922456"/>
                    <a:gd name="connsiteX26" fmla="*/ 1047331 w 1577595"/>
                    <a:gd name="connsiteY26" fmla="*/ 455186 h 922456"/>
                    <a:gd name="connsiteX27" fmla="*/ 1075528 w 1577595"/>
                    <a:gd name="connsiteY27" fmla="*/ 362537 h 922456"/>
                    <a:gd name="connsiteX28" fmla="*/ 1127895 w 1577595"/>
                    <a:gd name="connsiteY28" fmla="*/ 479355 h 922456"/>
                    <a:gd name="connsiteX29" fmla="*/ 1144008 w 1577595"/>
                    <a:gd name="connsiteY29" fmla="*/ 503524 h 922456"/>
                    <a:gd name="connsiteX30" fmla="*/ 1164149 w 1577595"/>
                    <a:gd name="connsiteY30" fmla="*/ 576032 h 922456"/>
                    <a:gd name="connsiteX31" fmla="*/ 1168177 w 1577595"/>
                    <a:gd name="connsiteY31" fmla="*/ 592144 h 922456"/>
                    <a:gd name="connsiteX32" fmla="*/ 1200402 w 1577595"/>
                    <a:gd name="connsiteY32" fmla="*/ 672708 h 922456"/>
                    <a:gd name="connsiteX33" fmla="*/ 1220543 w 1577595"/>
                    <a:gd name="connsiteY33" fmla="*/ 704934 h 922456"/>
                    <a:gd name="connsiteX34" fmla="*/ 1268882 w 1577595"/>
                    <a:gd name="connsiteY34" fmla="*/ 793554 h 922456"/>
                    <a:gd name="connsiteX35" fmla="*/ 1297079 w 1577595"/>
                    <a:gd name="connsiteY35" fmla="*/ 894259 h 922456"/>
                    <a:gd name="connsiteX36" fmla="*/ 1446122 w 1577595"/>
                    <a:gd name="connsiteY36" fmla="*/ 741188 h 922456"/>
                    <a:gd name="connsiteX37" fmla="*/ 1518630 w 1577595"/>
                    <a:gd name="connsiteY37" fmla="*/ 918428 h 922456"/>
                    <a:gd name="connsiteX38" fmla="*/ 1530714 w 1577595"/>
                    <a:gd name="connsiteY38" fmla="*/ 922456 h 922456"/>
                    <a:gd name="connsiteX39" fmla="*/ 1573025 w 1577595"/>
                    <a:gd name="connsiteY39" fmla="*/ 765810 h 922456"/>
                    <a:gd name="connsiteX0" fmla="*/ 0 w 1577595"/>
                    <a:gd name="connsiteY0" fmla="*/ 668680 h 922456"/>
                    <a:gd name="connsiteX1" fmla="*/ 20141 w 1577595"/>
                    <a:gd name="connsiteY1" fmla="*/ 664652 h 922456"/>
                    <a:gd name="connsiteX2" fmla="*/ 72508 w 1577595"/>
                    <a:gd name="connsiteY2" fmla="*/ 519637 h 922456"/>
                    <a:gd name="connsiteX3" fmla="*/ 124874 w 1577595"/>
                    <a:gd name="connsiteY3" fmla="*/ 273917 h 922456"/>
                    <a:gd name="connsiteX4" fmla="*/ 144518 w 1577595"/>
                    <a:gd name="connsiteY4" fmla="*/ 90446 h 922456"/>
                    <a:gd name="connsiteX5" fmla="*/ 177241 w 1577595"/>
                    <a:gd name="connsiteY5" fmla="*/ 0 h 922456"/>
                    <a:gd name="connsiteX6" fmla="*/ 298087 w 1577595"/>
                    <a:gd name="connsiteY6" fmla="*/ 245720 h 922456"/>
                    <a:gd name="connsiteX7" fmla="*/ 322256 w 1577595"/>
                    <a:gd name="connsiteY7" fmla="*/ 334340 h 922456"/>
                    <a:gd name="connsiteX8" fmla="*/ 346425 w 1577595"/>
                    <a:gd name="connsiteY8" fmla="*/ 390735 h 922456"/>
                    <a:gd name="connsiteX9" fmla="*/ 386707 w 1577595"/>
                    <a:gd name="connsiteY9" fmla="*/ 277945 h 922456"/>
                    <a:gd name="connsiteX10" fmla="*/ 402820 w 1577595"/>
                    <a:gd name="connsiteY10" fmla="*/ 233635 h 922456"/>
                    <a:gd name="connsiteX11" fmla="*/ 443102 w 1577595"/>
                    <a:gd name="connsiteY11" fmla="*/ 294058 h 922456"/>
                    <a:gd name="connsiteX12" fmla="*/ 479356 w 1577595"/>
                    <a:gd name="connsiteY12" fmla="*/ 370594 h 922456"/>
                    <a:gd name="connsiteX13" fmla="*/ 499497 w 1577595"/>
                    <a:gd name="connsiteY13" fmla="*/ 406847 h 922456"/>
                    <a:gd name="connsiteX14" fmla="*/ 523666 w 1577595"/>
                    <a:gd name="connsiteY14" fmla="*/ 447129 h 922456"/>
                    <a:gd name="connsiteX15" fmla="*/ 592145 w 1577595"/>
                    <a:gd name="connsiteY15" fmla="*/ 286002 h 922456"/>
                    <a:gd name="connsiteX16" fmla="*/ 644512 w 1577595"/>
                    <a:gd name="connsiteY16" fmla="*/ 173212 h 922456"/>
                    <a:gd name="connsiteX17" fmla="*/ 681856 w 1577595"/>
                    <a:gd name="connsiteY17" fmla="*/ 86298 h 922456"/>
                    <a:gd name="connsiteX18" fmla="*/ 730929 w 1577595"/>
                    <a:gd name="connsiteY18" fmla="*/ 4028 h 922456"/>
                    <a:gd name="connsiteX19" fmla="*/ 793555 w 1577595"/>
                    <a:gd name="connsiteY19" fmla="*/ 217522 h 922456"/>
                    <a:gd name="connsiteX20" fmla="*/ 801611 w 1577595"/>
                    <a:gd name="connsiteY20" fmla="*/ 362537 h 922456"/>
                    <a:gd name="connsiteX21" fmla="*/ 825780 w 1577595"/>
                    <a:gd name="connsiteY21" fmla="*/ 547834 h 922456"/>
                    <a:gd name="connsiteX22" fmla="*/ 874119 w 1577595"/>
                    <a:gd name="connsiteY22" fmla="*/ 656596 h 922456"/>
                    <a:gd name="connsiteX23" fmla="*/ 890231 w 1577595"/>
                    <a:gd name="connsiteY23" fmla="*/ 660624 h 922456"/>
                    <a:gd name="connsiteX24" fmla="*/ 958711 w 1577595"/>
                    <a:gd name="connsiteY24" fmla="*/ 725075 h 922456"/>
                    <a:gd name="connsiteX25" fmla="*/ 962739 w 1577595"/>
                    <a:gd name="connsiteY25" fmla="*/ 745216 h 922456"/>
                    <a:gd name="connsiteX26" fmla="*/ 1047331 w 1577595"/>
                    <a:gd name="connsiteY26" fmla="*/ 455186 h 922456"/>
                    <a:gd name="connsiteX27" fmla="*/ 1075528 w 1577595"/>
                    <a:gd name="connsiteY27" fmla="*/ 362537 h 922456"/>
                    <a:gd name="connsiteX28" fmla="*/ 1127895 w 1577595"/>
                    <a:gd name="connsiteY28" fmla="*/ 479355 h 922456"/>
                    <a:gd name="connsiteX29" fmla="*/ 1144008 w 1577595"/>
                    <a:gd name="connsiteY29" fmla="*/ 503524 h 922456"/>
                    <a:gd name="connsiteX30" fmla="*/ 1164149 w 1577595"/>
                    <a:gd name="connsiteY30" fmla="*/ 576032 h 922456"/>
                    <a:gd name="connsiteX31" fmla="*/ 1168177 w 1577595"/>
                    <a:gd name="connsiteY31" fmla="*/ 592144 h 922456"/>
                    <a:gd name="connsiteX32" fmla="*/ 1200402 w 1577595"/>
                    <a:gd name="connsiteY32" fmla="*/ 672708 h 922456"/>
                    <a:gd name="connsiteX33" fmla="*/ 1220543 w 1577595"/>
                    <a:gd name="connsiteY33" fmla="*/ 704934 h 922456"/>
                    <a:gd name="connsiteX34" fmla="*/ 1268882 w 1577595"/>
                    <a:gd name="connsiteY34" fmla="*/ 793554 h 922456"/>
                    <a:gd name="connsiteX35" fmla="*/ 1297079 w 1577595"/>
                    <a:gd name="connsiteY35" fmla="*/ 894259 h 922456"/>
                    <a:gd name="connsiteX36" fmla="*/ 1446122 w 1577595"/>
                    <a:gd name="connsiteY36" fmla="*/ 741188 h 922456"/>
                    <a:gd name="connsiteX37" fmla="*/ 1518630 w 1577595"/>
                    <a:gd name="connsiteY37" fmla="*/ 918428 h 922456"/>
                    <a:gd name="connsiteX38" fmla="*/ 1530714 w 1577595"/>
                    <a:gd name="connsiteY38" fmla="*/ 922456 h 922456"/>
                    <a:gd name="connsiteX39" fmla="*/ 1573025 w 1577595"/>
                    <a:gd name="connsiteY39" fmla="*/ 765810 h 922456"/>
                    <a:gd name="connsiteX0" fmla="*/ 0 w 1577595"/>
                    <a:gd name="connsiteY0" fmla="*/ 668554 h 922330"/>
                    <a:gd name="connsiteX1" fmla="*/ 20141 w 1577595"/>
                    <a:gd name="connsiteY1" fmla="*/ 664526 h 922330"/>
                    <a:gd name="connsiteX2" fmla="*/ 72508 w 1577595"/>
                    <a:gd name="connsiteY2" fmla="*/ 519511 h 922330"/>
                    <a:gd name="connsiteX3" fmla="*/ 124874 w 1577595"/>
                    <a:gd name="connsiteY3" fmla="*/ 273791 h 922330"/>
                    <a:gd name="connsiteX4" fmla="*/ 144518 w 1577595"/>
                    <a:gd name="connsiteY4" fmla="*/ 90320 h 922330"/>
                    <a:gd name="connsiteX5" fmla="*/ 185179 w 1577595"/>
                    <a:gd name="connsiteY5" fmla="*/ 3049 h 922330"/>
                    <a:gd name="connsiteX6" fmla="*/ 298087 w 1577595"/>
                    <a:gd name="connsiteY6" fmla="*/ 245594 h 922330"/>
                    <a:gd name="connsiteX7" fmla="*/ 322256 w 1577595"/>
                    <a:gd name="connsiteY7" fmla="*/ 334214 h 922330"/>
                    <a:gd name="connsiteX8" fmla="*/ 346425 w 1577595"/>
                    <a:gd name="connsiteY8" fmla="*/ 390609 h 922330"/>
                    <a:gd name="connsiteX9" fmla="*/ 386707 w 1577595"/>
                    <a:gd name="connsiteY9" fmla="*/ 277819 h 922330"/>
                    <a:gd name="connsiteX10" fmla="*/ 402820 w 1577595"/>
                    <a:gd name="connsiteY10" fmla="*/ 233509 h 922330"/>
                    <a:gd name="connsiteX11" fmla="*/ 443102 w 1577595"/>
                    <a:gd name="connsiteY11" fmla="*/ 293932 h 922330"/>
                    <a:gd name="connsiteX12" fmla="*/ 479356 w 1577595"/>
                    <a:gd name="connsiteY12" fmla="*/ 370468 h 922330"/>
                    <a:gd name="connsiteX13" fmla="*/ 499497 w 1577595"/>
                    <a:gd name="connsiteY13" fmla="*/ 406721 h 922330"/>
                    <a:gd name="connsiteX14" fmla="*/ 523666 w 1577595"/>
                    <a:gd name="connsiteY14" fmla="*/ 447003 h 922330"/>
                    <a:gd name="connsiteX15" fmla="*/ 592145 w 1577595"/>
                    <a:gd name="connsiteY15" fmla="*/ 285876 h 922330"/>
                    <a:gd name="connsiteX16" fmla="*/ 644512 w 1577595"/>
                    <a:gd name="connsiteY16" fmla="*/ 173086 h 922330"/>
                    <a:gd name="connsiteX17" fmla="*/ 681856 w 1577595"/>
                    <a:gd name="connsiteY17" fmla="*/ 86172 h 922330"/>
                    <a:gd name="connsiteX18" fmla="*/ 730929 w 1577595"/>
                    <a:gd name="connsiteY18" fmla="*/ 3902 h 922330"/>
                    <a:gd name="connsiteX19" fmla="*/ 793555 w 1577595"/>
                    <a:gd name="connsiteY19" fmla="*/ 217396 h 922330"/>
                    <a:gd name="connsiteX20" fmla="*/ 801611 w 1577595"/>
                    <a:gd name="connsiteY20" fmla="*/ 362411 h 922330"/>
                    <a:gd name="connsiteX21" fmla="*/ 825780 w 1577595"/>
                    <a:gd name="connsiteY21" fmla="*/ 547708 h 922330"/>
                    <a:gd name="connsiteX22" fmla="*/ 874119 w 1577595"/>
                    <a:gd name="connsiteY22" fmla="*/ 656470 h 922330"/>
                    <a:gd name="connsiteX23" fmla="*/ 890231 w 1577595"/>
                    <a:gd name="connsiteY23" fmla="*/ 660498 h 922330"/>
                    <a:gd name="connsiteX24" fmla="*/ 958711 w 1577595"/>
                    <a:gd name="connsiteY24" fmla="*/ 724949 h 922330"/>
                    <a:gd name="connsiteX25" fmla="*/ 962739 w 1577595"/>
                    <a:gd name="connsiteY25" fmla="*/ 745090 h 922330"/>
                    <a:gd name="connsiteX26" fmla="*/ 1047331 w 1577595"/>
                    <a:gd name="connsiteY26" fmla="*/ 455060 h 922330"/>
                    <a:gd name="connsiteX27" fmla="*/ 1075528 w 1577595"/>
                    <a:gd name="connsiteY27" fmla="*/ 362411 h 922330"/>
                    <a:gd name="connsiteX28" fmla="*/ 1127895 w 1577595"/>
                    <a:gd name="connsiteY28" fmla="*/ 479229 h 922330"/>
                    <a:gd name="connsiteX29" fmla="*/ 1144008 w 1577595"/>
                    <a:gd name="connsiteY29" fmla="*/ 503398 h 922330"/>
                    <a:gd name="connsiteX30" fmla="*/ 1164149 w 1577595"/>
                    <a:gd name="connsiteY30" fmla="*/ 575906 h 922330"/>
                    <a:gd name="connsiteX31" fmla="*/ 1168177 w 1577595"/>
                    <a:gd name="connsiteY31" fmla="*/ 592018 h 922330"/>
                    <a:gd name="connsiteX32" fmla="*/ 1200402 w 1577595"/>
                    <a:gd name="connsiteY32" fmla="*/ 672582 h 922330"/>
                    <a:gd name="connsiteX33" fmla="*/ 1220543 w 1577595"/>
                    <a:gd name="connsiteY33" fmla="*/ 704808 h 922330"/>
                    <a:gd name="connsiteX34" fmla="*/ 1268882 w 1577595"/>
                    <a:gd name="connsiteY34" fmla="*/ 793428 h 922330"/>
                    <a:gd name="connsiteX35" fmla="*/ 1297079 w 1577595"/>
                    <a:gd name="connsiteY35" fmla="*/ 894133 h 922330"/>
                    <a:gd name="connsiteX36" fmla="*/ 1446122 w 1577595"/>
                    <a:gd name="connsiteY36" fmla="*/ 741062 h 922330"/>
                    <a:gd name="connsiteX37" fmla="*/ 1518630 w 1577595"/>
                    <a:gd name="connsiteY37" fmla="*/ 918302 h 922330"/>
                    <a:gd name="connsiteX38" fmla="*/ 1530714 w 1577595"/>
                    <a:gd name="connsiteY38" fmla="*/ 922330 h 922330"/>
                    <a:gd name="connsiteX39" fmla="*/ 1573025 w 1577595"/>
                    <a:gd name="connsiteY39" fmla="*/ 765684 h 922330"/>
                    <a:gd name="connsiteX0" fmla="*/ 0 w 1577595"/>
                    <a:gd name="connsiteY0" fmla="*/ 668554 h 922330"/>
                    <a:gd name="connsiteX1" fmla="*/ 20141 w 1577595"/>
                    <a:gd name="connsiteY1" fmla="*/ 664526 h 922330"/>
                    <a:gd name="connsiteX2" fmla="*/ 72508 w 1577595"/>
                    <a:gd name="connsiteY2" fmla="*/ 519511 h 922330"/>
                    <a:gd name="connsiteX3" fmla="*/ 124874 w 1577595"/>
                    <a:gd name="connsiteY3" fmla="*/ 273791 h 922330"/>
                    <a:gd name="connsiteX4" fmla="*/ 144518 w 1577595"/>
                    <a:gd name="connsiteY4" fmla="*/ 90320 h 922330"/>
                    <a:gd name="connsiteX5" fmla="*/ 185179 w 1577595"/>
                    <a:gd name="connsiteY5" fmla="*/ 3049 h 922330"/>
                    <a:gd name="connsiteX6" fmla="*/ 298087 w 1577595"/>
                    <a:gd name="connsiteY6" fmla="*/ 245594 h 922330"/>
                    <a:gd name="connsiteX7" fmla="*/ 322256 w 1577595"/>
                    <a:gd name="connsiteY7" fmla="*/ 334214 h 922330"/>
                    <a:gd name="connsiteX8" fmla="*/ 346425 w 1577595"/>
                    <a:gd name="connsiteY8" fmla="*/ 390609 h 922330"/>
                    <a:gd name="connsiteX9" fmla="*/ 386707 w 1577595"/>
                    <a:gd name="connsiteY9" fmla="*/ 277819 h 922330"/>
                    <a:gd name="connsiteX10" fmla="*/ 402820 w 1577595"/>
                    <a:gd name="connsiteY10" fmla="*/ 233509 h 922330"/>
                    <a:gd name="connsiteX11" fmla="*/ 443102 w 1577595"/>
                    <a:gd name="connsiteY11" fmla="*/ 293932 h 922330"/>
                    <a:gd name="connsiteX12" fmla="*/ 479356 w 1577595"/>
                    <a:gd name="connsiteY12" fmla="*/ 370468 h 922330"/>
                    <a:gd name="connsiteX13" fmla="*/ 499497 w 1577595"/>
                    <a:gd name="connsiteY13" fmla="*/ 406721 h 922330"/>
                    <a:gd name="connsiteX14" fmla="*/ 523666 w 1577595"/>
                    <a:gd name="connsiteY14" fmla="*/ 447003 h 922330"/>
                    <a:gd name="connsiteX15" fmla="*/ 592145 w 1577595"/>
                    <a:gd name="connsiteY15" fmla="*/ 285876 h 922330"/>
                    <a:gd name="connsiteX16" fmla="*/ 644512 w 1577595"/>
                    <a:gd name="connsiteY16" fmla="*/ 173086 h 922330"/>
                    <a:gd name="connsiteX17" fmla="*/ 681856 w 1577595"/>
                    <a:gd name="connsiteY17" fmla="*/ 86172 h 922330"/>
                    <a:gd name="connsiteX18" fmla="*/ 730929 w 1577595"/>
                    <a:gd name="connsiteY18" fmla="*/ 3902 h 922330"/>
                    <a:gd name="connsiteX19" fmla="*/ 793555 w 1577595"/>
                    <a:gd name="connsiteY19" fmla="*/ 217396 h 922330"/>
                    <a:gd name="connsiteX20" fmla="*/ 801611 w 1577595"/>
                    <a:gd name="connsiteY20" fmla="*/ 362411 h 922330"/>
                    <a:gd name="connsiteX21" fmla="*/ 825780 w 1577595"/>
                    <a:gd name="connsiteY21" fmla="*/ 547708 h 922330"/>
                    <a:gd name="connsiteX22" fmla="*/ 874119 w 1577595"/>
                    <a:gd name="connsiteY22" fmla="*/ 656470 h 922330"/>
                    <a:gd name="connsiteX23" fmla="*/ 890231 w 1577595"/>
                    <a:gd name="connsiteY23" fmla="*/ 660498 h 922330"/>
                    <a:gd name="connsiteX24" fmla="*/ 958711 w 1577595"/>
                    <a:gd name="connsiteY24" fmla="*/ 724949 h 922330"/>
                    <a:gd name="connsiteX25" fmla="*/ 962739 w 1577595"/>
                    <a:gd name="connsiteY25" fmla="*/ 745090 h 922330"/>
                    <a:gd name="connsiteX26" fmla="*/ 1047331 w 1577595"/>
                    <a:gd name="connsiteY26" fmla="*/ 455060 h 922330"/>
                    <a:gd name="connsiteX27" fmla="*/ 1075528 w 1577595"/>
                    <a:gd name="connsiteY27" fmla="*/ 362411 h 922330"/>
                    <a:gd name="connsiteX28" fmla="*/ 1127895 w 1577595"/>
                    <a:gd name="connsiteY28" fmla="*/ 479229 h 922330"/>
                    <a:gd name="connsiteX29" fmla="*/ 1144008 w 1577595"/>
                    <a:gd name="connsiteY29" fmla="*/ 503398 h 922330"/>
                    <a:gd name="connsiteX30" fmla="*/ 1164149 w 1577595"/>
                    <a:gd name="connsiteY30" fmla="*/ 575906 h 922330"/>
                    <a:gd name="connsiteX31" fmla="*/ 1168177 w 1577595"/>
                    <a:gd name="connsiteY31" fmla="*/ 592018 h 922330"/>
                    <a:gd name="connsiteX32" fmla="*/ 1200402 w 1577595"/>
                    <a:gd name="connsiteY32" fmla="*/ 672582 h 922330"/>
                    <a:gd name="connsiteX33" fmla="*/ 1220543 w 1577595"/>
                    <a:gd name="connsiteY33" fmla="*/ 704808 h 922330"/>
                    <a:gd name="connsiteX34" fmla="*/ 1268882 w 1577595"/>
                    <a:gd name="connsiteY34" fmla="*/ 793428 h 922330"/>
                    <a:gd name="connsiteX35" fmla="*/ 1297079 w 1577595"/>
                    <a:gd name="connsiteY35" fmla="*/ 894133 h 922330"/>
                    <a:gd name="connsiteX36" fmla="*/ 1446122 w 1577595"/>
                    <a:gd name="connsiteY36" fmla="*/ 741062 h 922330"/>
                    <a:gd name="connsiteX37" fmla="*/ 1518630 w 1577595"/>
                    <a:gd name="connsiteY37" fmla="*/ 918302 h 922330"/>
                    <a:gd name="connsiteX38" fmla="*/ 1530714 w 1577595"/>
                    <a:gd name="connsiteY38" fmla="*/ 922330 h 922330"/>
                    <a:gd name="connsiteX39" fmla="*/ 1573025 w 1577595"/>
                    <a:gd name="connsiteY39" fmla="*/ 765684 h 922330"/>
                    <a:gd name="connsiteX0" fmla="*/ 0 w 1577595"/>
                    <a:gd name="connsiteY0" fmla="*/ 668554 h 922330"/>
                    <a:gd name="connsiteX1" fmla="*/ 20141 w 1577595"/>
                    <a:gd name="connsiteY1" fmla="*/ 664526 h 922330"/>
                    <a:gd name="connsiteX2" fmla="*/ 72508 w 1577595"/>
                    <a:gd name="connsiteY2" fmla="*/ 519511 h 922330"/>
                    <a:gd name="connsiteX3" fmla="*/ 124874 w 1577595"/>
                    <a:gd name="connsiteY3" fmla="*/ 273791 h 922330"/>
                    <a:gd name="connsiteX4" fmla="*/ 144518 w 1577595"/>
                    <a:gd name="connsiteY4" fmla="*/ 90320 h 922330"/>
                    <a:gd name="connsiteX5" fmla="*/ 185179 w 1577595"/>
                    <a:gd name="connsiteY5" fmla="*/ 3049 h 922330"/>
                    <a:gd name="connsiteX6" fmla="*/ 298087 w 1577595"/>
                    <a:gd name="connsiteY6" fmla="*/ 245594 h 922330"/>
                    <a:gd name="connsiteX7" fmla="*/ 322256 w 1577595"/>
                    <a:gd name="connsiteY7" fmla="*/ 334214 h 922330"/>
                    <a:gd name="connsiteX8" fmla="*/ 346425 w 1577595"/>
                    <a:gd name="connsiteY8" fmla="*/ 390609 h 922330"/>
                    <a:gd name="connsiteX9" fmla="*/ 386707 w 1577595"/>
                    <a:gd name="connsiteY9" fmla="*/ 277819 h 922330"/>
                    <a:gd name="connsiteX10" fmla="*/ 421870 w 1577595"/>
                    <a:gd name="connsiteY10" fmla="*/ 219221 h 922330"/>
                    <a:gd name="connsiteX11" fmla="*/ 443102 w 1577595"/>
                    <a:gd name="connsiteY11" fmla="*/ 293932 h 922330"/>
                    <a:gd name="connsiteX12" fmla="*/ 479356 w 1577595"/>
                    <a:gd name="connsiteY12" fmla="*/ 370468 h 922330"/>
                    <a:gd name="connsiteX13" fmla="*/ 499497 w 1577595"/>
                    <a:gd name="connsiteY13" fmla="*/ 406721 h 922330"/>
                    <a:gd name="connsiteX14" fmla="*/ 523666 w 1577595"/>
                    <a:gd name="connsiteY14" fmla="*/ 447003 h 922330"/>
                    <a:gd name="connsiteX15" fmla="*/ 592145 w 1577595"/>
                    <a:gd name="connsiteY15" fmla="*/ 285876 h 922330"/>
                    <a:gd name="connsiteX16" fmla="*/ 644512 w 1577595"/>
                    <a:gd name="connsiteY16" fmla="*/ 173086 h 922330"/>
                    <a:gd name="connsiteX17" fmla="*/ 681856 w 1577595"/>
                    <a:gd name="connsiteY17" fmla="*/ 86172 h 922330"/>
                    <a:gd name="connsiteX18" fmla="*/ 730929 w 1577595"/>
                    <a:gd name="connsiteY18" fmla="*/ 3902 h 922330"/>
                    <a:gd name="connsiteX19" fmla="*/ 793555 w 1577595"/>
                    <a:gd name="connsiteY19" fmla="*/ 217396 h 922330"/>
                    <a:gd name="connsiteX20" fmla="*/ 801611 w 1577595"/>
                    <a:gd name="connsiteY20" fmla="*/ 362411 h 922330"/>
                    <a:gd name="connsiteX21" fmla="*/ 825780 w 1577595"/>
                    <a:gd name="connsiteY21" fmla="*/ 547708 h 922330"/>
                    <a:gd name="connsiteX22" fmla="*/ 874119 w 1577595"/>
                    <a:gd name="connsiteY22" fmla="*/ 656470 h 922330"/>
                    <a:gd name="connsiteX23" fmla="*/ 890231 w 1577595"/>
                    <a:gd name="connsiteY23" fmla="*/ 660498 h 922330"/>
                    <a:gd name="connsiteX24" fmla="*/ 958711 w 1577595"/>
                    <a:gd name="connsiteY24" fmla="*/ 724949 h 922330"/>
                    <a:gd name="connsiteX25" fmla="*/ 962739 w 1577595"/>
                    <a:gd name="connsiteY25" fmla="*/ 745090 h 922330"/>
                    <a:gd name="connsiteX26" fmla="*/ 1047331 w 1577595"/>
                    <a:gd name="connsiteY26" fmla="*/ 455060 h 922330"/>
                    <a:gd name="connsiteX27" fmla="*/ 1075528 w 1577595"/>
                    <a:gd name="connsiteY27" fmla="*/ 362411 h 922330"/>
                    <a:gd name="connsiteX28" fmla="*/ 1127895 w 1577595"/>
                    <a:gd name="connsiteY28" fmla="*/ 479229 h 922330"/>
                    <a:gd name="connsiteX29" fmla="*/ 1144008 w 1577595"/>
                    <a:gd name="connsiteY29" fmla="*/ 503398 h 922330"/>
                    <a:gd name="connsiteX30" fmla="*/ 1164149 w 1577595"/>
                    <a:gd name="connsiteY30" fmla="*/ 575906 h 922330"/>
                    <a:gd name="connsiteX31" fmla="*/ 1168177 w 1577595"/>
                    <a:gd name="connsiteY31" fmla="*/ 592018 h 922330"/>
                    <a:gd name="connsiteX32" fmla="*/ 1200402 w 1577595"/>
                    <a:gd name="connsiteY32" fmla="*/ 672582 h 922330"/>
                    <a:gd name="connsiteX33" fmla="*/ 1220543 w 1577595"/>
                    <a:gd name="connsiteY33" fmla="*/ 704808 h 922330"/>
                    <a:gd name="connsiteX34" fmla="*/ 1268882 w 1577595"/>
                    <a:gd name="connsiteY34" fmla="*/ 793428 h 922330"/>
                    <a:gd name="connsiteX35" fmla="*/ 1297079 w 1577595"/>
                    <a:gd name="connsiteY35" fmla="*/ 894133 h 922330"/>
                    <a:gd name="connsiteX36" fmla="*/ 1446122 w 1577595"/>
                    <a:gd name="connsiteY36" fmla="*/ 741062 h 922330"/>
                    <a:gd name="connsiteX37" fmla="*/ 1518630 w 1577595"/>
                    <a:gd name="connsiteY37" fmla="*/ 918302 h 922330"/>
                    <a:gd name="connsiteX38" fmla="*/ 1530714 w 1577595"/>
                    <a:gd name="connsiteY38" fmla="*/ 922330 h 922330"/>
                    <a:gd name="connsiteX39" fmla="*/ 1573025 w 1577595"/>
                    <a:gd name="connsiteY39" fmla="*/ 765684 h 922330"/>
                    <a:gd name="connsiteX0" fmla="*/ 0 w 1577595"/>
                    <a:gd name="connsiteY0" fmla="*/ 668554 h 922330"/>
                    <a:gd name="connsiteX1" fmla="*/ 20141 w 1577595"/>
                    <a:gd name="connsiteY1" fmla="*/ 664526 h 922330"/>
                    <a:gd name="connsiteX2" fmla="*/ 72508 w 1577595"/>
                    <a:gd name="connsiteY2" fmla="*/ 519511 h 922330"/>
                    <a:gd name="connsiteX3" fmla="*/ 124874 w 1577595"/>
                    <a:gd name="connsiteY3" fmla="*/ 273791 h 922330"/>
                    <a:gd name="connsiteX4" fmla="*/ 144518 w 1577595"/>
                    <a:gd name="connsiteY4" fmla="*/ 90320 h 922330"/>
                    <a:gd name="connsiteX5" fmla="*/ 185179 w 1577595"/>
                    <a:gd name="connsiteY5" fmla="*/ 3049 h 922330"/>
                    <a:gd name="connsiteX6" fmla="*/ 298087 w 1577595"/>
                    <a:gd name="connsiteY6" fmla="*/ 245594 h 922330"/>
                    <a:gd name="connsiteX7" fmla="*/ 322256 w 1577595"/>
                    <a:gd name="connsiteY7" fmla="*/ 334214 h 922330"/>
                    <a:gd name="connsiteX8" fmla="*/ 346425 w 1577595"/>
                    <a:gd name="connsiteY8" fmla="*/ 390609 h 922330"/>
                    <a:gd name="connsiteX9" fmla="*/ 386707 w 1577595"/>
                    <a:gd name="connsiteY9" fmla="*/ 277819 h 922330"/>
                    <a:gd name="connsiteX10" fmla="*/ 421870 w 1577595"/>
                    <a:gd name="connsiteY10" fmla="*/ 219221 h 922330"/>
                    <a:gd name="connsiteX11" fmla="*/ 443102 w 1577595"/>
                    <a:gd name="connsiteY11" fmla="*/ 293932 h 922330"/>
                    <a:gd name="connsiteX12" fmla="*/ 479356 w 1577595"/>
                    <a:gd name="connsiteY12" fmla="*/ 370468 h 922330"/>
                    <a:gd name="connsiteX13" fmla="*/ 499497 w 1577595"/>
                    <a:gd name="connsiteY13" fmla="*/ 406721 h 922330"/>
                    <a:gd name="connsiteX14" fmla="*/ 523666 w 1577595"/>
                    <a:gd name="connsiteY14" fmla="*/ 447003 h 922330"/>
                    <a:gd name="connsiteX15" fmla="*/ 592145 w 1577595"/>
                    <a:gd name="connsiteY15" fmla="*/ 285876 h 922330"/>
                    <a:gd name="connsiteX16" fmla="*/ 644512 w 1577595"/>
                    <a:gd name="connsiteY16" fmla="*/ 173086 h 922330"/>
                    <a:gd name="connsiteX17" fmla="*/ 681856 w 1577595"/>
                    <a:gd name="connsiteY17" fmla="*/ 86172 h 922330"/>
                    <a:gd name="connsiteX18" fmla="*/ 730929 w 1577595"/>
                    <a:gd name="connsiteY18" fmla="*/ 3902 h 922330"/>
                    <a:gd name="connsiteX19" fmla="*/ 793555 w 1577595"/>
                    <a:gd name="connsiteY19" fmla="*/ 217396 h 922330"/>
                    <a:gd name="connsiteX20" fmla="*/ 801611 w 1577595"/>
                    <a:gd name="connsiteY20" fmla="*/ 362411 h 922330"/>
                    <a:gd name="connsiteX21" fmla="*/ 825780 w 1577595"/>
                    <a:gd name="connsiteY21" fmla="*/ 547708 h 922330"/>
                    <a:gd name="connsiteX22" fmla="*/ 874119 w 1577595"/>
                    <a:gd name="connsiteY22" fmla="*/ 656470 h 922330"/>
                    <a:gd name="connsiteX23" fmla="*/ 890231 w 1577595"/>
                    <a:gd name="connsiteY23" fmla="*/ 660498 h 922330"/>
                    <a:gd name="connsiteX24" fmla="*/ 958711 w 1577595"/>
                    <a:gd name="connsiteY24" fmla="*/ 724949 h 922330"/>
                    <a:gd name="connsiteX25" fmla="*/ 962739 w 1577595"/>
                    <a:gd name="connsiteY25" fmla="*/ 745090 h 922330"/>
                    <a:gd name="connsiteX26" fmla="*/ 1047331 w 1577595"/>
                    <a:gd name="connsiteY26" fmla="*/ 455060 h 922330"/>
                    <a:gd name="connsiteX27" fmla="*/ 1075528 w 1577595"/>
                    <a:gd name="connsiteY27" fmla="*/ 362411 h 922330"/>
                    <a:gd name="connsiteX28" fmla="*/ 1127895 w 1577595"/>
                    <a:gd name="connsiteY28" fmla="*/ 479229 h 922330"/>
                    <a:gd name="connsiteX29" fmla="*/ 1144008 w 1577595"/>
                    <a:gd name="connsiteY29" fmla="*/ 503398 h 922330"/>
                    <a:gd name="connsiteX30" fmla="*/ 1164149 w 1577595"/>
                    <a:gd name="connsiteY30" fmla="*/ 575906 h 922330"/>
                    <a:gd name="connsiteX31" fmla="*/ 1168177 w 1577595"/>
                    <a:gd name="connsiteY31" fmla="*/ 592018 h 922330"/>
                    <a:gd name="connsiteX32" fmla="*/ 1200402 w 1577595"/>
                    <a:gd name="connsiteY32" fmla="*/ 672582 h 922330"/>
                    <a:gd name="connsiteX33" fmla="*/ 1220543 w 1577595"/>
                    <a:gd name="connsiteY33" fmla="*/ 704808 h 922330"/>
                    <a:gd name="connsiteX34" fmla="*/ 1268882 w 1577595"/>
                    <a:gd name="connsiteY34" fmla="*/ 793428 h 922330"/>
                    <a:gd name="connsiteX35" fmla="*/ 1297079 w 1577595"/>
                    <a:gd name="connsiteY35" fmla="*/ 894133 h 922330"/>
                    <a:gd name="connsiteX36" fmla="*/ 1446122 w 1577595"/>
                    <a:gd name="connsiteY36" fmla="*/ 741062 h 922330"/>
                    <a:gd name="connsiteX37" fmla="*/ 1518630 w 1577595"/>
                    <a:gd name="connsiteY37" fmla="*/ 918302 h 922330"/>
                    <a:gd name="connsiteX38" fmla="*/ 1530714 w 1577595"/>
                    <a:gd name="connsiteY38" fmla="*/ 922330 h 922330"/>
                    <a:gd name="connsiteX39" fmla="*/ 1573025 w 1577595"/>
                    <a:gd name="connsiteY39" fmla="*/ 765684 h 922330"/>
                    <a:gd name="connsiteX0" fmla="*/ 0 w 1577595"/>
                    <a:gd name="connsiteY0" fmla="*/ 668554 h 922330"/>
                    <a:gd name="connsiteX1" fmla="*/ 20141 w 1577595"/>
                    <a:gd name="connsiteY1" fmla="*/ 664526 h 922330"/>
                    <a:gd name="connsiteX2" fmla="*/ 72508 w 1577595"/>
                    <a:gd name="connsiteY2" fmla="*/ 519511 h 922330"/>
                    <a:gd name="connsiteX3" fmla="*/ 124874 w 1577595"/>
                    <a:gd name="connsiteY3" fmla="*/ 273791 h 922330"/>
                    <a:gd name="connsiteX4" fmla="*/ 144518 w 1577595"/>
                    <a:gd name="connsiteY4" fmla="*/ 90320 h 922330"/>
                    <a:gd name="connsiteX5" fmla="*/ 185179 w 1577595"/>
                    <a:gd name="connsiteY5" fmla="*/ 3049 h 922330"/>
                    <a:gd name="connsiteX6" fmla="*/ 298087 w 1577595"/>
                    <a:gd name="connsiteY6" fmla="*/ 245594 h 922330"/>
                    <a:gd name="connsiteX7" fmla="*/ 322256 w 1577595"/>
                    <a:gd name="connsiteY7" fmla="*/ 334214 h 922330"/>
                    <a:gd name="connsiteX8" fmla="*/ 346425 w 1577595"/>
                    <a:gd name="connsiteY8" fmla="*/ 390609 h 922330"/>
                    <a:gd name="connsiteX9" fmla="*/ 386707 w 1577595"/>
                    <a:gd name="connsiteY9" fmla="*/ 277819 h 922330"/>
                    <a:gd name="connsiteX10" fmla="*/ 421870 w 1577595"/>
                    <a:gd name="connsiteY10" fmla="*/ 219221 h 922330"/>
                    <a:gd name="connsiteX11" fmla="*/ 443102 w 1577595"/>
                    <a:gd name="connsiteY11" fmla="*/ 293932 h 922330"/>
                    <a:gd name="connsiteX12" fmla="*/ 479356 w 1577595"/>
                    <a:gd name="connsiteY12" fmla="*/ 370468 h 922330"/>
                    <a:gd name="connsiteX13" fmla="*/ 499497 w 1577595"/>
                    <a:gd name="connsiteY13" fmla="*/ 406721 h 922330"/>
                    <a:gd name="connsiteX14" fmla="*/ 523666 w 1577595"/>
                    <a:gd name="connsiteY14" fmla="*/ 447003 h 922330"/>
                    <a:gd name="connsiteX15" fmla="*/ 592145 w 1577595"/>
                    <a:gd name="connsiteY15" fmla="*/ 285876 h 922330"/>
                    <a:gd name="connsiteX16" fmla="*/ 644512 w 1577595"/>
                    <a:gd name="connsiteY16" fmla="*/ 173086 h 922330"/>
                    <a:gd name="connsiteX17" fmla="*/ 681856 w 1577595"/>
                    <a:gd name="connsiteY17" fmla="*/ 86172 h 922330"/>
                    <a:gd name="connsiteX18" fmla="*/ 730929 w 1577595"/>
                    <a:gd name="connsiteY18" fmla="*/ 3902 h 922330"/>
                    <a:gd name="connsiteX19" fmla="*/ 793555 w 1577595"/>
                    <a:gd name="connsiteY19" fmla="*/ 217396 h 922330"/>
                    <a:gd name="connsiteX20" fmla="*/ 801611 w 1577595"/>
                    <a:gd name="connsiteY20" fmla="*/ 362411 h 922330"/>
                    <a:gd name="connsiteX21" fmla="*/ 825780 w 1577595"/>
                    <a:gd name="connsiteY21" fmla="*/ 547708 h 922330"/>
                    <a:gd name="connsiteX22" fmla="*/ 874119 w 1577595"/>
                    <a:gd name="connsiteY22" fmla="*/ 656470 h 922330"/>
                    <a:gd name="connsiteX23" fmla="*/ 890231 w 1577595"/>
                    <a:gd name="connsiteY23" fmla="*/ 660498 h 922330"/>
                    <a:gd name="connsiteX24" fmla="*/ 958711 w 1577595"/>
                    <a:gd name="connsiteY24" fmla="*/ 724949 h 922330"/>
                    <a:gd name="connsiteX25" fmla="*/ 962739 w 1577595"/>
                    <a:gd name="connsiteY25" fmla="*/ 745090 h 922330"/>
                    <a:gd name="connsiteX26" fmla="*/ 1047331 w 1577595"/>
                    <a:gd name="connsiteY26" fmla="*/ 455060 h 922330"/>
                    <a:gd name="connsiteX27" fmla="*/ 1075528 w 1577595"/>
                    <a:gd name="connsiteY27" fmla="*/ 362411 h 922330"/>
                    <a:gd name="connsiteX28" fmla="*/ 1127895 w 1577595"/>
                    <a:gd name="connsiteY28" fmla="*/ 479229 h 922330"/>
                    <a:gd name="connsiteX29" fmla="*/ 1144008 w 1577595"/>
                    <a:gd name="connsiteY29" fmla="*/ 503398 h 922330"/>
                    <a:gd name="connsiteX30" fmla="*/ 1164149 w 1577595"/>
                    <a:gd name="connsiteY30" fmla="*/ 575906 h 922330"/>
                    <a:gd name="connsiteX31" fmla="*/ 1168177 w 1577595"/>
                    <a:gd name="connsiteY31" fmla="*/ 592018 h 922330"/>
                    <a:gd name="connsiteX32" fmla="*/ 1200402 w 1577595"/>
                    <a:gd name="connsiteY32" fmla="*/ 672582 h 922330"/>
                    <a:gd name="connsiteX33" fmla="*/ 1220543 w 1577595"/>
                    <a:gd name="connsiteY33" fmla="*/ 704808 h 922330"/>
                    <a:gd name="connsiteX34" fmla="*/ 1268882 w 1577595"/>
                    <a:gd name="connsiteY34" fmla="*/ 793428 h 922330"/>
                    <a:gd name="connsiteX35" fmla="*/ 1297079 w 1577595"/>
                    <a:gd name="connsiteY35" fmla="*/ 894133 h 922330"/>
                    <a:gd name="connsiteX36" fmla="*/ 1446122 w 1577595"/>
                    <a:gd name="connsiteY36" fmla="*/ 741062 h 922330"/>
                    <a:gd name="connsiteX37" fmla="*/ 1518630 w 1577595"/>
                    <a:gd name="connsiteY37" fmla="*/ 918302 h 922330"/>
                    <a:gd name="connsiteX38" fmla="*/ 1530714 w 1577595"/>
                    <a:gd name="connsiteY38" fmla="*/ 922330 h 922330"/>
                    <a:gd name="connsiteX39" fmla="*/ 1573025 w 1577595"/>
                    <a:gd name="connsiteY39" fmla="*/ 765684 h 922330"/>
                    <a:gd name="connsiteX0" fmla="*/ 0 w 1530714"/>
                    <a:gd name="connsiteY0" fmla="*/ 668554 h 922330"/>
                    <a:gd name="connsiteX1" fmla="*/ 20141 w 1530714"/>
                    <a:gd name="connsiteY1" fmla="*/ 664526 h 922330"/>
                    <a:gd name="connsiteX2" fmla="*/ 72508 w 1530714"/>
                    <a:gd name="connsiteY2" fmla="*/ 519511 h 922330"/>
                    <a:gd name="connsiteX3" fmla="*/ 124874 w 1530714"/>
                    <a:gd name="connsiteY3" fmla="*/ 273791 h 922330"/>
                    <a:gd name="connsiteX4" fmla="*/ 144518 w 1530714"/>
                    <a:gd name="connsiteY4" fmla="*/ 90320 h 922330"/>
                    <a:gd name="connsiteX5" fmla="*/ 185179 w 1530714"/>
                    <a:gd name="connsiteY5" fmla="*/ 3049 h 922330"/>
                    <a:gd name="connsiteX6" fmla="*/ 298087 w 1530714"/>
                    <a:gd name="connsiteY6" fmla="*/ 245594 h 922330"/>
                    <a:gd name="connsiteX7" fmla="*/ 322256 w 1530714"/>
                    <a:gd name="connsiteY7" fmla="*/ 334214 h 922330"/>
                    <a:gd name="connsiteX8" fmla="*/ 346425 w 1530714"/>
                    <a:gd name="connsiteY8" fmla="*/ 390609 h 922330"/>
                    <a:gd name="connsiteX9" fmla="*/ 386707 w 1530714"/>
                    <a:gd name="connsiteY9" fmla="*/ 277819 h 922330"/>
                    <a:gd name="connsiteX10" fmla="*/ 421870 w 1530714"/>
                    <a:gd name="connsiteY10" fmla="*/ 219221 h 922330"/>
                    <a:gd name="connsiteX11" fmla="*/ 443102 w 1530714"/>
                    <a:gd name="connsiteY11" fmla="*/ 293932 h 922330"/>
                    <a:gd name="connsiteX12" fmla="*/ 479356 w 1530714"/>
                    <a:gd name="connsiteY12" fmla="*/ 370468 h 922330"/>
                    <a:gd name="connsiteX13" fmla="*/ 499497 w 1530714"/>
                    <a:gd name="connsiteY13" fmla="*/ 406721 h 922330"/>
                    <a:gd name="connsiteX14" fmla="*/ 523666 w 1530714"/>
                    <a:gd name="connsiteY14" fmla="*/ 447003 h 922330"/>
                    <a:gd name="connsiteX15" fmla="*/ 592145 w 1530714"/>
                    <a:gd name="connsiteY15" fmla="*/ 285876 h 922330"/>
                    <a:gd name="connsiteX16" fmla="*/ 644512 w 1530714"/>
                    <a:gd name="connsiteY16" fmla="*/ 173086 h 922330"/>
                    <a:gd name="connsiteX17" fmla="*/ 681856 w 1530714"/>
                    <a:gd name="connsiteY17" fmla="*/ 86172 h 922330"/>
                    <a:gd name="connsiteX18" fmla="*/ 730929 w 1530714"/>
                    <a:gd name="connsiteY18" fmla="*/ 3902 h 922330"/>
                    <a:gd name="connsiteX19" fmla="*/ 793555 w 1530714"/>
                    <a:gd name="connsiteY19" fmla="*/ 217396 h 922330"/>
                    <a:gd name="connsiteX20" fmla="*/ 801611 w 1530714"/>
                    <a:gd name="connsiteY20" fmla="*/ 362411 h 922330"/>
                    <a:gd name="connsiteX21" fmla="*/ 825780 w 1530714"/>
                    <a:gd name="connsiteY21" fmla="*/ 547708 h 922330"/>
                    <a:gd name="connsiteX22" fmla="*/ 874119 w 1530714"/>
                    <a:gd name="connsiteY22" fmla="*/ 656470 h 922330"/>
                    <a:gd name="connsiteX23" fmla="*/ 890231 w 1530714"/>
                    <a:gd name="connsiteY23" fmla="*/ 660498 h 922330"/>
                    <a:gd name="connsiteX24" fmla="*/ 958711 w 1530714"/>
                    <a:gd name="connsiteY24" fmla="*/ 724949 h 922330"/>
                    <a:gd name="connsiteX25" fmla="*/ 962739 w 1530714"/>
                    <a:gd name="connsiteY25" fmla="*/ 745090 h 922330"/>
                    <a:gd name="connsiteX26" fmla="*/ 1047331 w 1530714"/>
                    <a:gd name="connsiteY26" fmla="*/ 455060 h 922330"/>
                    <a:gd name="connsiteX27" fmla="*/ 1075528 w 1530714"/>
                    <a:gd name="connsiteY27" fmla="*/ 362411 h 922330"/>
                    <a:gd name="connsiteX28" fmla="*/ 1127895 w 1530714"/>
                    <a:gd name="connsiteY28" fmla="*/ 479229 h 922330"/>
                    <a:gd name="connsiteX29" fmla="*/ 1144008 w 1530714"/>
                    <a:gd name="connsiteY29" fmla="*/ 503398 h 922330"/>
                    <a:gd name="connsiteX30" fmla="*/ 1164149 w 1530714"/>
                    <a:gd name="connsiteY30" fmla="*/ 575906 h 922330"/>
                    <a:gd name="connsiteX31" fmla="*/ 1168177 w 1530714"/>
                    <a:gd name="connsiteY31" fmla="*/ 592018 h 922330"/>
                    <a:gd name="connsiteX32" fmla="*/ 1200402 w 1530714"/>
                    <a:gd name="connsiteY32" fmla="*/ 672582 h 922330"/>
                    <a:gd name="connsiteX33" fmla="*/ 1220543 w 1530714"/>
                    <a:gd name="connsiteY33" fmla="*/ 704808 h 922330"/>
                    <a:gd name="connsiteX34" fmla="*/ 1268882 w 1530714"/>
                    <a:gd name="connsiteY34" fmla="*/ 793428 h 922330"/>
                    <a:gd name="connsiteX35" fmla="*/ 1297079 w 1530714"/>
                    <a:gd name="connsiteY35" fmla="*/ 894133 h 922330"/>
                    <a:gd name="connsiteX36" fmla="*/ 1446122 w 1530714"/>
                    <a:gd name="connsiteY36" fmla="*/ 741062 h 922330"/>
                    <a:gd name="connsiteX37" fmla="*/ 1518630 w 1530714"/>
                    <a:gd name="connsiteY37" fmla="*/ 918302 h 922330"/>
                    <a:gd name="connsiteX38" fmla="*/ 1530714 w 1530714"/>
                    <a:gd name="connsiteY38" fmla="*/ 922330 h 922330"/>
                    <a:gd name="connsiteX0" fmla="*/ 0 w 1529126"/>
                    <a:gd name="connsiteY0" fmla="*/ 781266 h 922330"/>
                    <a:gd name="connsiteX1" fmla="*/ 18553 w 1529126"/>
                    <a:gd name="connsiteY1" fmla="*/ 664526 h 922330"/>
                    <a:gd name="connsiteX2" fmla="*/ 70920 w 1529126"/>
                    <a:gd name="connsiteY2" fmla="*/ 519511 h 922330"/>
                    <a:gd name="connsiteX3" fmla="*/ 123286 w 1529126"/>
                    <a:gd name="connsiteY3" fmla="*/ 273791 h 922330"/>
                    <a:gd name="connsiteX4" fmla="*/ 142930 w 1529126"/>
                    <a:gd name="connsiteY4" fmla="*/ 90320 h 922330"/>
                    <a:gd name="connsiteX5" fmla="*/ 183591 w 1529126"/>
                    <a:gd name="connsiteY5" fmla="*/ 3049 h 922330"/>
                    <a:gd name="connsiteX6" fmla="*/ 296499 w 1529126"/>
                    <a:gd name="connsiteY6" fmla="*/ 245594 h 922330"/>
                    <a:gd name="connsiteX7" fmla="*/ 320668 w 1529126"/>
                    <a:gd name="connsiteY7" fmla="*/ 334214 h 922330"/>
                    <a:gd name="connsiteX8" fmla="*/ 344837 w 1529126"/>
                    <a:gd name="connsiteY8" fmla="*/ 390609 h 922330"/>
                    <a:gd name="connsiteX9" fmla="*/ 385119 w 1529126"/>
                    <a:gd name="connsiteY9" fmla="*/ 277819 h 922330"/>
                    <a:gd name="connsiteX10" fmla="*/ 420282 w 1529126"/>
                    <a:gd name="connsiteY10" fmla="*/ 219221 h 922330"/>
                    <a:gd name="connsiteX11" fmla="*/ 441514 w 1529126"/>
                    <a:gd name="connsiteY11" fmla="*/ 293932 h 922330"/>
                    <a:gd name="connsiteX12" fmla="*/ 477768 w 1529126"/>
                    <a:gd name="connsiteY12" fmla="*/ 370468 h 922330"/>
                    <a:gd name="connsiteX13" fmla="*/ 497909 w 1529126"/>
                    <a:gd name="connsiteY13" fmla="*/ 406721 h 922330"/>
                    <a:gd name="connsiteX14" fmla="*/ 522078 w 1529126"/>
                    <a:gd name="connsiteY14" fmla="*/ 447003 h 922330"/>
                    <a:gd name="connsiteX15" fmla="*/ 590557 w 1529126"/>
                    <a:gd name="connsiteY15" fmla="*/ 285876 h 922330"/>
                    <a:gd name="connsiteX16" fmla="*/ 642924 w 1529126"/>
                    <a:gd name="connsiteY16" fmla="*/ 173086 h 922330"/>
                    <a:gd name="connsiteX17" fmla="*/ 680268 w 1529126"/>
                    <a:gd name="connsiteY17" fmla="*/ 86172 h 922330"/>
                    <a:gd name="connsiteX18" fmla="*/ 729341 w 1529126"/>
                    <a:gd name="connsiteY18" fmla="*/ 3902 h 922330"/>
                    <a:gd name="connsiteX19" fmla="*/ 791967 w 1529126"/>
                    <a:gd name="connsiteY19" fmla="*/ 217396 h 922330"/>
                    <a:gd name="connsiteX20" fmla="*/ 800023 w 1529126"/>
                    <a:gd name="connsiteY20" fmla="*/ 362411 h 922330"/>
                    <a:gd name="connsiteX21" fmla="*/ 824192 w 1529126"/>
                    <a:gd name="connsiteY21" fmla="*/ 547708 h 922330"/>
                    <a:gd name="connsiteX22" fmla="*/ 872531 w 1529126"/>
                    <a:gd name="connsiteY22" fmla="*/ 656470 h 922330"/>
                    <a:gd name="connsiteX23" fmla="*/ 888643 w 1529126"/>
                    <a:gd name="connsiteY23" fmla="*/ 660498 h 922330"/>
                    <a:gd name="connsiteX24" fmla="*/ 957123 w 1529126"/>
                    <a:gd name="connsiteY24" fmla="*/ 724949 h 922330"/>
                    <a:gd name="connsiteX25" fmla="*/ 961151 w 1529126"/>
                    <a:gd name="connsiteY25" fmla="*/ 745090 h 922330"/>
                    <a:gd name="connsiteX26" fmla="*/ 1045743 w 1529126"/>
                    <a:gd name="connsiteY26" fmla="*/ 455060 h 922330"/>
                    <a:gd name="connsiteX27" fmla="*/ 1073940 w 1529126"/>
                    <a:gd name="connsiteY27" fmla="*/ 362411 h 922330"/>
                    <a:gd name="connsiteX28" fmla="*/ 1126307 w 1529126"/>
                    <a:gd name="connsiteY28" fmla="*/ 479229 h 922330"/>
                    <a:gd name="connsiteX29" fmla="*/ 1142420 w 1529126"/>
                    <a:gd name="connsiteY29" fmla="*/ 503398 h 922330"/>
                    <a:gd name="connsiteX30" fmla="*/ 1162561 w 1529126"/>
                    <a:gd name="connsiteY30" fmla="*/ 575906 h 922330"/>
                    <a:gd name="connsiteX31" fmla="*/ 1166589 w 1529126"/>
                    <a:gd name="connsiteY31" fmla="*/ 592018 h 922330"/>
                    <a:gd name="connsiteX32" fmla="*/ 1198814 w 1529126"/>
                    <a:gd name="connsiteY32" fmla="*/ 672582 h 922330"/>
                    <a:gd name="connsiteX33" fmla="*/ 1218955 w 1529126"/>
                    <a:gd name="connsiteY33" fmla="*/ 704808 h 922330"/>
                    <a:gd name="connsiteX34" fmla="*/ 1267294 w 1529126"/>
                    <a:gd name="connsiteY34" fmla="*/ 793428 h 922330"/>
                    <a:gd name="connsiteX35" fmla="*/ 1295491 w 1529126"/>
                    <a:gd name="connsiteY35" fmla="*/ 894133 h 922330"/>
                    <a:gd name="connsiteX36" fmla="*/ 1444534 w 1529126"/>
                    <a:gd name="connsiteY36" fmla="*/ 741062 h 922330"/>
                    <a:gd name="connsiteX37" fmla="*/ 1517042 w 1529126"/>
                    <a:gd name="connsiteY37" fmla="*/ 918302 h 922330"/>
                    <a:gd name="connsiteX38" fmla="*/ 1529126 w 1529126"/>
                    <a:gd name="connsiteY38" fmla="*/ 922330 h 9223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1529126" h="922330">
                      <a:moveTo>
                        <a:pt x="0" y="781266"/>
                      </a:moveTo>
                      <a:cubicBezTo>
                        <a:pt x="6714" y="779923"/>
                        <a:pt x="6733" y="708152"/>
                        <a:pt x="18553" y="664526"/>
                      </a:cubicBezTo>
                      <a:cubicBezTo>
                        <a:pt x="30373" y="620900"/>
                        <a:pt x="67630" y="531731"/>
                        <a:pt x="70920" y="519511"/>
                      </a:cubicBezTo>
                      <a:cubicBezTo>
                        <a:pt x="107755" y="382695"/>
                        <a:pt x="111284" y="345323"/>
                        <a:pt x="123286" y="273791"/>
                      </a:cubicBezTo>
                      <a:cubicBezTo>
                        <a:pt x="135288" y="202259"/>
                        <a:pt x="132879" y="135444"/>
                        <a:pt x="142930" y="90320"/>
                      </a:cubicBezTo>
                      <a:cubicBezTo>
                        <a:pt x="152981" y="45196"/>
                        <a:pt x="155161" y="34936"/>
                        <a:pt x="183591" y="3049"/>
                      </a:cubicBezTo>
                      <a:cubicBezTo>
                        <a:pt x="255508" y="74966"/>
                        <a:pt x="273653" y="190400"/>
                        <a:pt x="296499" y="245594"/>
                      </a:cubicBezTo>
                      <a:cubicBezTo>
                        <a:pt x="319345" y="300788"/>
                        <a:pt x="310986" y="305166"/>
                        <a:pt x="320668" y="334214"/>
                      </a:cubicBezTo>
                      <a:cubicBezTo>
                        <a:pt x="327135" y="353616"/>
                        <a:pt x="336781" y="371811"/>
                        <a:pt x="344837" y="390609"/>
                      </a:cubicBezTo>
                      <a:cubicBezTo>
                        <a:pt x="360859" y="350554"/>
                        <a:pt x="372545" y="306384"/>
                        <a:pt x="385119" y="277819"/>
                      </a:cubicBezTo>
                      <a:cubicBezTo>
                        <a:pt x="397693" y="249254"/>
                        <a:pt x="397583" y="241920"/>
                        <a:pt x="420282" y="219221"/>
                      </a:cubicBezTo>
                      <a:cubicBezTo>
                        <a:pt x="433709" y="239362"/>
                        <a:pt x="431933" y="268724"/>
                        <a:pt x="441514" y="293932"/>
                      </a:cubicBezTo>
                      <a:cubicBezTo>
                        <a:pt x="451095" y="319140"/>
                        <a:pt x="465143" y="345219"/>
                        <a:pt x="477768" y="370468"/>
                      </a:cubicBezTo>
                      <a:cubicBezTo>
                        <a:pt x="483950" y="382833"/>
                        <a:pt x="491355" y="394549"/>
                        <a:pt x="497909" y="406721"/>
                      </a:cubicBezTo>
                      <a:cubicBezTo>
                        <a:pt x="515253" y="438931"/>
                        <a:pt x="494640" y="405846"/>
                        <a:pt x="522078" y="447003"/>
                      </a:cubicBezTo>
                      <a:cubicBezTo>
                        <a:pt x="558444" y="370949"/>
                        <a:pt x="505146" y="469837"/>
                        <a:pt x="590557" y="285876"/>
                      </a:cubicBezTo>
                      <a:cubicBezTo>
                        <a:pt x="608013" y="248279"/>
                        <a:pt x="627972" y="206370"/>
                        <a:pt x="642924" y="173086"/>
                      </a:cubicBezTo>
                      <a:cubicBezTo>
                        <a:pt x="657876" y="139802"/>
                        <a:pt x="665865" y="114369"/>
                        <a:pt x="680268" y="86172"/>
                      </a:cubicBezTo>
                      <a:cubicBezTo>
                        <a:pt x="694671" y="57975"/>
                        <a:pt x="710725" y="-17969"/>
                        <a:pt x="729341" y="3902"/>
                      </a:cubicBezTo>
                      <a:cubicBezTo>
                        <a:pt x="747957" y="25773"/>
                        <a:pt x="780187" y="157644"/>
                        <a:pt x="791967" y="217396"/>
                      </a:cubicBezTo>
                      <a:cubicBezTo>
                        <a:pt x="803747" y="277148"/>
                        <a:pt x="796634" y="314117"/>
                        <a:pt x="800023" y="362411"/>
                      </a:cubicBezTo>
                      <a:cubicBezTo>
                        <a:pt x="803410" y="410683"/>
                        <a:pt x="813075" y="503242"/>
                        <a:pt x="824192" y="547708"/>
                      </a:cubicBezTo>
                      <a:cubicBezTo>
                        <a:pt x="827976" y="562842"/>
                        <a:pt x="851396" y="635334"/>
                        <a:pt x="872531" y="656470"/>
                      </a:cubicBezTo>
                      <a:cubicBezTo>
                        <a:pt x="876445" y="660385"/>
                        <a:pt x="883272" y="659155"/>
                        <a:pt x="888643" y="660498"/>
                      </a:cubicBezTo>
                      <a:cubicBezTo>
                        <a:pt x="929963" y="688044"/>
                        <a:pt x="938205" y="683958"/>
                        <a:pt x="957123" y="724949"/>
                      </a:cubicBezTo>
                      <a:cubicBezTo>
                        <a:pt x="959992" y="731165"/>
                        <a:pt x="959808" y="738376"/>
                        <a:pt x="961151" y="745090"/>
                      </a:cubicBezTo>
                      <a:cubicBezTo>
                        <a:pt x="1022307" y="635009"/>
                        <a:pt x="986542" y="706660"/>
                        <a:pt x="1045743" y="455060"/>
                      </a:cubicBezTo>
                      <a:cubicBezTo>
                        <a:pt x="1063919" y="377813"/>
                        <a:pt x="1051370" y="407555"/>
                        <a:pt x="1073940" y="362411"/>
                      </a:cubicBezTo>
                      <a:cubicBezTo>
                        <a:pt x="1091396" y="401350"/>
                        <a:pt x="1107663" y="440844"/>
                        <a:pt x="1126307" y="479229"/>
                      </a:cubicBezTo>
                      <a:cubicBezTo>
                        <a:pt x="1130537" y="487939"/>
                        <a:pt x="1139020" y="494332"/>
                        <a:pt x="1142420" y="503398"/>
                      </a:cubicBezTo>
                      <a:cubicBezTo>
                        <a:pt x="1151228" y="526885"/>
                        <a:pt x="1155961" y="551705"/>
                        <a:pt x="1162561" y="575906"/>
                      </a:cubicBezTo>
                      <a:cubicBezTo>
                        <a:pt x="1164018" y="581247"/>
                        <a:pt x="1164645" y="586835"/>
                        <a:pt x="1166589" y="592018"/>
                      </a:cubicBezTo>
                      <a:cubicBezTo>
                        <a:pt x="1176745" y="619100"/>
                        <a:pt x="1186634" y="646348"/>
                        <a:pt x="1198814" y="672582"/>
                      </a:cubicBezTo>
                      <a:cubicBezTo>
                        <a:pt x="1204148" y="684072"/>
                        <a:pt x="1212710" y="693787"/>
                        <a:pt x="1218955" y="704808"/>
                      </a:cubicBezTo>
                      <a:cubicBezTo>
                        <a:pt x="1235544" y="734083"/>
                        <a:pt x="1254683" y="762232"/>
                        <a:pt x="1267294" y="793428"/>
                      </a:cubicBezTo>
                      <a:cubicBezTo>
                        <a:pt x="1280359" y="825746"/>
                        <a:pt x="1286092" y="860565"/>
                        <a:pt x="1295491" y="894133"/>
                      </a:cubicBezTo>
                      <a:cubicBezTo>
                        <a:pt x="1428872" y="739911"/>
                        <a:pt x="1359984" y="757971"/>
                        <a:pt x="1444534" y="741062"/>
                      </a:cubicBezTo>
                      <a:cubicBezTo>
                        <a:pt x="1464301" y="795971"/>
                        <a:pt x="1486126" y="866775"/>
                        <a:pt x="1517042" y="918302"/>
                      </a:cubicBezTo>
                      <a:cubicBezTo>
                        <a:pt x="1519226" y="921943"/>
                        <a:pt x="1525098" y="920987"/>
                        <a:pt x="1529126" y="922330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6" name="Agrupar 25">
                <a:extLst>
                  <a:ext uri="{FF2B5EF4-FFF2-40B4-BE49-F238E27FC236}">
                    <a16:creationId xmlns:a16="http://schemas.microsoft.com/office/drawing/2014/main" id="{98B06D92-DADF-4340-AB39-C9BA2573B47B}"/>
                  </a:ext>
                </a:extLst>
              </p:cNvPr>
              <p:cNvGrpSpPr/>
              <p:nvPr/>
            </p:nvGrpSpPr>
            <p:grpSpPr>
              <a:xfrm>
                <a:off x="5879976" y="3048447"/>
                <a:ext cx="3696541" cy="617089"/>
                <a:chOff x="5879976" y="3048447"/>
                <a:chExt cx="3696541" cy="617089"/>
              </a:xfrm>
            </p:grpSpPr>
            <p:sp>
              <p:nvSpPr>
                <p:cNvPr id="10" name="Forma livre 12">
                  <a:extLst>
                    <a:ext uri="{FF2B5EF4-FFF2-40B4-BE49-F238E27FC236}">
                      <a16:creationId xmlns:a16="http://schemas.microsoft.com/office/drawing/2014/main" id="{A357EEE3-FDEE-4F38-8A85-BFAFD9537B20}"/>
                    </a:ext>
                  </a:extLst>
                </p:cNvPr>
                <p:cNvSpPr/>
                <p:nvPr/>
              </p:nvSpPr>
              <p:spPr>
                <a:xfrm>
                  <a:off x="7269272" y="3048447"/>
                  <a:ext cx="1389297" cy="617089"/>
                </a:xfrm>
                <a:custGeom>
                  <a:avLst/>
                  <a:gdLst>
                    <a:gd name="connsiteX0" fmla="*/ 0 w 3600450"/>
                    <a:gd name="connsiteY0" fmla="*/ 733430 h 742957"/>
                    <a:gd name="connsiteX1" fmla="*/ 723900 w 3600450"/>
                    <a:gd name="connsiteY1" fmla="*/ 5 h 742957"/>
                    <a:gd name="connsiteX2" fmla="*/ 1447800 w 3600450"/>
                    <a:gd name="connsiteY2" fmla="*/ 742955 h 742957"/>
                    <a:gd name="connsiteX3" fmla="*/ 2152650 w 3600450"/>
                    <a:gd name="connsiteY3" fmla="*/ 9530 h 742957"/>
                    <a:gd name="connsiteX4" fmla="*/ 2876550 w 3600450"/>
                    <a:gd name="connsiteY4" fmla="*/ 723905 h 742957"/>
                    <a:gd name="connsiteX5" fmla="*/ 3600450 w 3600450"/>
                    <a:gd name="connsiteY5" fmla="*/ 19055 h 742957"/>
                    <a:gd name="connsiteX6" fmla="*/ 3600450 w 3600450"/>
                    <a:gd name="connsiteY6" fmla="*/ 19055 h 742957"/>
                    <a:gd name="connsiteX0" fmla="*/ 0 w 3600450"/>
                    <a:gd name="connsiteY0" fmla="*/ 733430 h 742957"/>
                    <a:gd name="connsiteX1" fmla="*/ 723900 w 3600450"/>
                    <a:gd name="connsiteY1" fmla="*/ 5 h 742957"/>
                    <a:gd name="connsiteX2" fmla="*/ 1447800 w 3600450"/>
                    <a:gd name="connsiteY2" fmla="*/ 742955 h 742957"/>
                    <a:gd name="connsiteX3" fmla="*/ 2152650 w 3600450"/>
                    <a:gd name="connsiteY3" fmla="*/ 9530 h 742957"/>
                    <a:gd name="connsiteX4" fmla="*/ 2876550 w 3600450"/>
                    <a:gd name="connsiteY4" fmla="*/ 723905 h 742957"/>
                    <a:gd name="connsiteX5" fmla="*/ 3600450 w 3600450"/>
                    <a:gd name="connsiteY5" fmla="*/ 19055 h 742957"/>
                    <a:gd name="connsiteX6" fmla="*/ 3600450 w 3600450"/>
                    <a:gd name="connsiteY6" fmla="*/ 19055 h 742957"/>
                    <a:gd name="connsiteX0" fmla="*/ 0 w 3600450"/>
                    <a:gd name="connsiteY0" fmla="*/ 733430 h 742957"/>
                    <a:gd name="connsiteX1" fmla="*/ 723900 w 3600450"/>
                    <a:gd name="connsiteY1" fmla="*/ 5 h 742957"/>
                    <a:gd name="connsiteX2" fmla="*/ 1447800 w 3600450"/>
                    <a:gd name="connsiteY2" fmla="*/ 742955 h 742957"/>
                    <a:gd name="connsiteX3" fmla="*/ 2152650 w 3600450"/>
                    <a:gd name="connsiteY3" fmla="*/ 9530 h 742957"/>
                    <a:gd name="connsiteX4" fmla="*/ 2876550 w 3600450"/>
                    <a:gd name="connsiteY4" fmla="*/ 723905 h 742957"/>
                    <a:gd name="connsiteX5" fmla="*/ 3600450 w 3600450"/>
                    <a:gd name="connsiteY5" fmla="*/ 19055 h 742957"/>
                    <a:gd name="connsiteX6" fmla="*/ 3600450 w 3600450"/>
                    <a:gd name="connsiteY6" fmla="*/ 19055 h 742957"/>
                    <a:gd name="connsiteX0" fmla="*/ 0 w 3600450"/>
                    <a:gd name="connsiteY0" fmla="*/ 733430 h 742957"/>
                    <a:gd name="connsiteX1" fmla="*/ 723900 w 3600450"/>
                    <a:gd name="connsiteY1" fmla="*/ 5 h 742957"/>
                    <a:gd name="connsiteX2" fmla="*/ 1447800 w 3600450"/>
                    <a:gd name="connsiteY2" fmla="*/ 742955 h 742957"/>
                    <a:gd name="connsiteX3" fmla="*/ 2152650 w 3600450"/>
                    <a:gd name="connsiteY3" fmla="*/ 9530 h 742957"/>
                    <a:gd name="connsiteX4" fmla="*/ 2876550 w 3600450"/>
                    <a:gd name="connsiteY4" fmla="*/ 723905 h 742957"/>
                    <a:gd name="connsiteX5" fmla="*/ 3600450 w 3600450"/>
                    <a:gd name="connsiteY5" fmla="*/ 19055 h 742957"/>
                    <a:gd name="connsiteX6" fmla="*/ 3600450 w 3600450"/>
                    <a:gd name="connsiteY6" fmla="*/ 19055 h 742957"/>
                    <a:gd name="connsiteX0" fmla="*/ 0 w 3600450"/>
                    <a:gd name="connsiteY0" fmla="*/ 733430 h 742957"/>
                    <a:gd name="connsiteX1" fmla="*/ 723900 w 3600450"/>
                    <a:gd name="connsiteY1" fmla="*/ 5 h 742957"/>
                    <a:gd name="connsiteX2" fmla="*/ 1447800 w 3600450"/>
                    <a:gd name="connsiteY2" fmla="*/ 742955 h 742957"/>
                    <a:gd name="connsiteX3" fmla="*/ 2152650 w 3600450"/>
                    <a:gd name="connsiteY3" fmla="*/ 9530 h 742957"/>
                    <a:gd name="connsiteX4" fmla="*/ 2876550 w 3600450"/>
                    <a:gd name="connsiteY4" fmla="*/ 723905 h 742957"/>
                    <a:gd name="connsiteX5" fmla="*/ 3600450 w 3600450"/>
                    <a:gd name="connsiteY5" fmla="*/ 19055 h 742957"/>
                    <a:gd name="connsiteX6" fmla="*/ 3600450 w 3600450"/>
                    <a:gd name="connsiteY6" fmla="*/ 19055 h 742957"/>
                    <a:gd name="connsiteX0" fmla="*/ -1 w 2876549"/>
                    <a:gd name="connsiteY0" fmla="*/ 0 h 742952"/>
                    <a:gd name="connsiteX1" fmla="*/ 723899 w 2876549"/>
                    <a:gd name="connsiteY1" fmla="*/ 742950 h 742952"/>
                    <a:gd name="connsiteX2" fmla="*/ 1428749 w 2876549"/>
                    <a:gd name="connsiteY2" fmla="*/ 9525 h 742952"/>
                    <a:gd name="connsiteX3" fmla="*/ 2152649 w 2876549"/>
                    <a:gd name="connsiteY3" fmla="*/ 723900 h 742952"/>
                    <a:gd name="connsiteX4" fmla="*/ 2876549 w 2876549"/>
                    <a:gd name="connsiteY4" fmla="*/ 19050 h 742952"/>
                    <a:gd name="connsiteX5" fmla="*/ 2876549 w 2876549"/>
                    <a:gd name="connsiteY5" fmla="*/ 19050 h 742952"/>
                    <a:gd name="connsiteX0" fmla="*/ 1 w 2876551"/>
                    <a:gd name="connsiteY0" fmla="*/ 0 h 742952"/>
                    <a:gd name="connsiteX1" fmla="*/ 723901 w 2876551"/>
                    <a:gd name="connsiteY1" fmla="*/ 742950 h 742952"/>
                    <a:gd name="connsiteX2" fmla="*/ 1428751 w 2876551"/>
                    <a:gd name="connsiteY2" fmla="*/ 9525 h 742952"/>
                    <a:gd name="connsiteX3" fmla="*/ 2152651 w 2876551"/>
                    <a:gd name="connsiteY3" fmla="*/ 723900 h 742952"/>
                    <a:gd name="connsiteX4" fmla="*/ 2876551 w 2876551"/>
                    <a:gd name="connsiteY4" fmla="*/ 19050 h 742952"/>
                    <a:gd name="connsiteX0" fmla="*/ -1 w 2152649"/>
                    <a:gd name="connsiteY0" fmla="*/ 0 h 742952"/>
                    <a:gd name="connsiteX1" fmla="*/ 723899 w 2152649"/>
                    <a:gd name="connsiteY1" fmla="*/ 742950 h 742952"/>
                    <a:gd name="connsiteX2" fmla="*/ 1428749 w 2152649"/>
                    <a:gd name="connsiteY2" fmla="*/ 9525 h 742952"/>
                    <a:gd name="connsiteX3" fmla="*/ 2152649 w 2152649"/>
                    <a:gd name="connsiteY3" fmla="*/ 723900 h 742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52649" h="742952">
                      <a:moveTo>
                        <a:pt x="-1" y="0"/>
                      </a:moveTo>
                      <a:cubicBezTo>
                        <a:pt x="241299" y="1587"/>
                        <a:pt x="485774" y="741363"/>
                        <a:pt x="723899" y="742950"/>
                      </a:cubicBezTo>
                      <a:cubicBezTo>
                        <a:pt x="962024" y="744538"/>
                        <a:pt x="1190624" y="12700"/>
                        <a:pt x="1428749" y="9525"/>
                      </a:cubicBezTo>
                      <a:cubicBezTo>
                        <a:pt x="1666874" y="6350"/>
                        <a:pt x="1911349" y="722313"/>
                        <a:pt x="2152649" y="723900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Forma livre 12">
                  <a:extLst>
                    <a:ext uri="{FF2B5EF4-FFF2-40B4-BE49-F238E27FC236}">
                      <a16:creationId xmlns:a16="http://schemas.microsoft.com/office/drawing/2014/main" id="{E5051953-F73F-4971-9ED1-32FDA9084F36}"/>
                    </a:ext>
                  </a:extLst>
                </p:cNvPr>
                <p:cNvSpPr/>
                <p:nvPr/>
              </p:nvSpPr>
              <p:spPr>
                <a:xfrm flipH="1">
                  <a:off x="5879976" y="3048447"/>
                  <a:ext cx="1389298" cy="617089"/>
                </a:xfrm>
                <a:custGeom>
                  <a:avLst/>
                  <a:gdLst>
                    <a:gd name="connsiteX0" fmla="*/ 0 w 3600450"/>
                    <a:gd name="connsiteY0" fmla="*/ 733430 h 742957"/>
                    <a:gd name="connsiteX1" fmla="*/ 723900 w 3600450"/>
                    <a:gd name="connsiteY1" fmla="*/ 5 h 742957"/>
                    <a:gd name="connsiteX2" fmla="*/ 1447800 w 3600450"/>
                    <a:gd name="connsiteY2" fmla="*/ 742955 h 742957"/>
                    <a:gd name="connsiteX3" fmla="*/ 2152650 w 3600450"/>
                    <a:gd name="connsiteY3" fmla="*/ 9530 h 742957"/>
                    <a:gd name="connsiteX4" fmla="*/ 2876550 w 3600450"/>
                    <a:gd name="connsiteY4" fmla="*/ 723905 h 742957"/>
                    <a:gd name="connsiteX5" fmla="*/ 3600450 w 3600450"/>
                    <a:gd name="connsiteY5" fmla="*/ 19055 h 742957"/>
                    <a:gd name="connsiteX6" fmla="*/ 3600450 w 3600450"/>
                    <a:gd name="connsiteY6" fmla="*/ 19055 h 742957"/>
                    <a:gd name="connsiteX0" fmla="*/ 0 w 3600450"/>
                    <a:gd name="connsiteY0" fmla="*/ 733430 h 742957"/>
                    <a:gd name="connsiteX1" fmla="*/ 723900 w 3600450"/>
                    <a:gd name="connsiteY1" fmla="*/ 5 h 742957"/>
                    <a:gd name="connsiteX2" fmla="*/ 1447800 w 3600450"/>
                    <a:gd name="connsiteY2" fmla="*/ 742955 h 742957"/>
                    <a:gd name="connsiteX3" fmla="*/ 2152650 w 3600450"/>
                    <a:gd name="connsiteY3" fmla="*/ 9530 h 742957"/>
                    <a:gd name="connsiteX4" fmla="*/ 2876550 w 3600450"/>
                    <a:gd name="connsiteY4" fmla="*/ 723905 h 742957"/>
                    <a:gd name="connsiteX5" fmla="*/ 3600450 w 3600450"/>
                    <a:gd name="connsiteY5" fmla="*/ 19055 h 742957"/>
                    <a:gd name="connsiteX6" fmla="*/ 3600450 w 3600450"/>
                    <a:gd name="connsiteY6" fmla="*/ 19055 h 742957"/>
                    <a:gd name="connsiteX0" fmla="*/ 0 w 3600450"/>
                    <a:gd name="connsiteY0" fmla="*/ 733430 h 742957"/>
                    <a:gd name="connsiteX1" fmla="*/ 723900 w 3600450"/>
                    <a:gd name="connsiteY1" fmla="*/ 5 h 742957"/>
                    <a:gd name="connsiteX2" fmla="*/ 1447800 w 3600450"/>
                    <a:gd name="connsiteY2" fmla="*/ 742955 h 742957"/>
                    <a:gd name="connsiteX3" fmla="*/ 2152650 w 3600450"/>
                    <a:gd name="connsiteY3" fmla="*/ 9530 h 742957"/>
                    <a:gd name="connsiteX4" fmla="*/ 2876550 w 3600450"/>
                    <a:gd name="connsiteY4" fmla="*/ 723905 h 742957"/>
                    <a:gd name="connsiteX5" fmla="*/ 3600450 w 3600450"/>
                    <a:gd name="connsiteY5" fmla="*/ 19055 h 742957"/>
                    <a:gd name="connsiteX6" fmla="*/ 3600450 w 3600450"/>
                    <a:gd name="connsiteY6" fmla="*/ 19055 h 742957"/>
                    <a:gd name="connsiteX0" fmla="*/ 0 w 3600450"/>
                    <a:gd name="connsiteY0" fmla="*/ 733430 h 742957"/>
                    <a:gd name="connsiteX1" fmla="*/ 723900 w 3600450"/>
                    <a:gd name="connsiteY1" fmla="*/ 5 h 742957"/>
                    <a:gd name="connsiteX2" fmla="*/ 1447800 w 3600450"/>
                    <a:gd name="connsiteY2" fmla="*/ 742955 h 742957"/>
                    <a:gd name="connsiteX3" fmla="*/ 2152650 w 3600450"/>
                    <a:gd name="connsiteY3" fmla="*/ 9530 h 742957"/>
                    <a:gd name="connsiteX4" fmla="*/ 2876550 w 3600450"/>
                    <a:gd name="connsiteY4" fmla="*/ 723905 h 742957"/>
                    <a:gd name="connsiteX5" fmla="*/ 3600450 w 3600450"/>
                    <a:gd name="connsiteY5" fmla="*/ 19055 h 742957"/>
                    <a:gd name="connsiteX6" fmla="*/ 3600450 w 3600450"/>
                    <a:gd name="connsiteY6" fmla="*/ 19055 h 742957"/>
                    <a:gd name="connsiteX0" fmla="*/ 0 w 3600450"/>
                    <a:gd name="connsiteY0" fmla="*/ 733430 h 742957"/>
                    <a:gd name="connsiteX1" fmla="*/ 723900 w 3600450"/>
                    <a:gd name="connsiteY1" fmla="*/ 5 h 742957"/>
                    <a:gd name="connsiteX2" fmla="*/ 1447800 w 3600450"/>
                    <a:gd name="connsiteY2" fmla="*/ 742955 h 742957"/>
                    <a:gd name="connsiteX3" fmla="*/ 2152650 w 3600450"/>
                    <a:gd name="connsiteY3" fmla="*/ 9530 h 742957"/>
                    <a:gd name="connsiteX4" fmla="*/ 2876550 w 3600450"/>
                    <a:gd name="connsiteY4" fmla="*/ 723905 h 742957"/>
                    <a:gd name="connsiteX5" fmla="*/ 3600450 w 3600450"/>
                    <a:gd name="connsiteY5" fmla="*/ 19055 h 742957"/>
                    <a:gd name="connsiteX6" fmla="*/ 3600450 w 3600450"/>
                    <a:gd name="connsiteY6" fmla="*/ 19055 h 742957"/>
                    <a:gd name="connsiteX0" fmla="*/ -1 w 2876549"/>
                    <a:gd name="connsiteY0" fmla="*/ 0 h 742952"/>
                    <a:gd name="connsiteX1" fmla="*/ 723899 w 2876549"/>
                    <a:gd name="connsiteY1" fmla="*/ 742950 h 742952"/>
                    <a:gd name="connsiteX2" fmla="*/ 1428749 w 2876549"/>
                    <a:gd name="connsiteY2" fmla="*/ 9525 h 742952"/>
                    <a:gd name="connsiteX3" fmla="*/ 2152649 w 2876549"/>
                    <a:gd name="connsiteY3" fmla="*/ 723900 h 742952"/>
                    <a:gd name="connsiteX4" fmla="*/ 2876549 w 2876549"/>
                    <a:gd name="connsiteY4" fmla="*/ 19050 h 742952"/>
                    <a:gd name="connsiteX5" fmla="*/ 2876549 w 2876549"/>
                    <a:gd name="connsiteY5" fmla="*/ 19050 h 742952"/>
                    <a:gd name="connsiteX0" fmla="*/ 1 w 2876551"/>
                    <a:gd name="connsiteY0" fmla="*/ 0 h 742952"/>
                    <a:gd name="connsiteX1" fmla="*/ 723901 w 2876551"/>
                    <a:gd name="connsiteY1" fmla="*/ 742950 h 742952"/>
                    <a:gd name="connsiteX2" fmla="*/ 1428751 w 2876551"/>
                    <a:gd name="connsiteY2" fmla="*/ 9525 h 742952"/>
                    <a:gd name="connsiteX3" fmla="*/ 2152651 w 2876551"/>
                    <a:gd name="connsiteY3" fmla="*/ 723900 h 742952"/>
                    <a:gd name="connsiteX4" fmla="*/ 2876551 w 2876551"/>
                    <a:gd name="connsiteY4" fmla="*/ 19050 h 742952"/>
                    <a:gd name="connsiteX5" fmla="*/ 2876551 w 2876551"/>
                    <a:gd name="connsiteY5" fmla="*/ 19050 h 742952"/>
                    <a:gd name="connsiteX0" fmla="*/ -1 w 2876549"/>
                    <a:gd name="connsiteY0" fmla="*/ 0 h 742952"/>
                    <a:gd name="connsiteX1" fmla="*/ 723899 w 2876549"/>
                    <a:gd name="connsiteY1" fmla="*/ 742950 h 742952"/>
                    <a:gd name="connsiteX2" fmla="*/ 1428749 w 2876549"/>
                    <a:gd name="connsiteY2" fmla="*/ 9525 h 742952"/>
                    <a:gd name="connsiteX3" fmla="*/ 2152649 w 2876549"/>
                    <a:gd name="connsiteY3" fmla="*/ 723900 h 742952"/>
                    <a:gd name="connsiteX4" fmla="*/ 2876549 w 2876549"/>
                    <a:gd name="connsiteY4" fmla="*/ 19050 h 742952"/>
                    <a:gd name="connsiteX0" fmla="*/ 1 w 2152650"/>
                    <a:gd name="connsiteY0" fmla="*/ 0 h 742952"/>
                    <a:gd name="connsiteX1" fmla="*/ 723901 w 2152650"/>
                    <a:gd name="connsiteY1" fmla="*/ 742950 h 742952"/>
                    <a:gd name="connsiteX2" fmla="*/ 1428751 w 2152650"/>
                    <a:gd name="connsiteY2" fmla="*/ 9525 h 742952"/>
                    <a:gd name="connsiteX3" fmla="*/ 2152651 w 2152650"/>
                    <a:gd name="connsiteY3" fmla="*/ 723900 h 742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52650" h="742952">
                      <a:moveTo>
                        <a:pt x="1" y="0"/>
                      </a:moveTo>
                      <a:cubicBezTo>
                        <a:pt x="241301" y="1587"/>
                        <a:pt x="485776" y="741363"/>
                        <a:pt x="723901" y="742950"/>
                      </a:cubicBezTo>
                      <a:cubicBezTo>
                        <a:pt x="962026" y="744538"/>
                        <a:pt x="1190626" y="12700"/>
                        <a:pt x="1428751" y="9525"/>
                      </a:cubicBezTo>
                      <a:cubicBezTo>
                        <a:pt x="1666876" y="6350"/>
                        <a:pt x="1911351" y="722313"/>
                        <a:pt x="2152651" y="723900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" name="Forma livre 12">
                  <a:extLst>
                    <a:ext uri="{FF2B5EF4-FFF2-40B4-BE49-F238E27FC236}">
                      <a16:creationId xmlns:a16="http://schemas.microsoft.com/office/drawing/2014/main" id="{2C7CD16D-A4AB-41C5-912C-8E7BBEB3D6E2}"/>
                    </a:ext>
                  </a:extLst>
                </p:cNvPr>
                <p:cNvSpPr/>
                <p:nvPr/>
              </p:nvSpPr>
              <p:spPr>
                <a:xfrm flipH="1">
                  <a:off x="8654416" y="3056348"/>
                  <a:ext cx="922101" cy="609187"/>
                </a:xfrm>
                <a:custGeom>
                  <a:avLst/>
                  <a:gdLst>
                    <a:gd name="connsiteX0" fmla="*/ 0 w 3600450"/>
                    <a:gd name="connsiteY0" fmla="*/ 733430 h 742957"/>
                    <a:gd name="connsiteX1" fmla="*/ 723900 w 3600450"/>
                    <a:gd name="connsiteY1" fmla="*/ 5 h 742957"/>
                    <a:gd name="connsiteX2" fmla="*/ 1447800 w 3600450"/>
                    <a:gd name="connsiteY2" fmla="*/ 742955 h 742957"/>
                    <a:gd name="connsiteX3" fmla="*/ 2152650 w 3600450"/>
                    <a:gd name="connsiteY3" fmla="*/ 9530 h 742957"/>
                    <a:gd name="connsiteX4" fmla="*/ 2876550 w 3600450"/>
                    <a:gd name="connsiteY4" fmla="*/ 723905 h 742957"/>
                    <a:gd name="connsiteX5" fmla="*/ 3600450 w 3600450"/>
                    <a:gd name="connsiteY5" fmla="*/ 19055 h 742957"/>
                    <a:gd name="connsiteX6" fmla="*/ 3600450 w 3600450"/>
                    <a:gd name="connsiteY6" fmla="*/ 19055 h 742957"/>
                    <a:gd name="connsiteX0" fmla="*/ 0 w 3600450"/>
                    <a:gd name="connsiteY0" fmla="*/ 733430 h 742957"/>
                    <a:gd name="connsiteX1" fmla="*/ 723900 w 3600450"/>
                    <a:gd name="connsiteY1" fmla="*/ 5 h 742957"/>
                    <a:gd name="connsiteX2" fmla="*/ 1447800 w 3600450"/>
                    <a:gd name="connsiteY2" fmla="*/ 742955 h 742957"/>
                    <a:gd name="connsiteX3" fmla="*/ 2152650 w 3600450"/>
                    <a:gd name="connsiteY3" fmla="*/ 9530 h 742957"/>
                    <a:gd name="connsiteX4" fmla="*/ 2876550 w 3600450"/>
                    <a:gd name="connsiteY4" fmla="*/ 723905 h 742957"/>
                    <a:gd name="connsiteX5" fmla="*/ 3600450 w 3600450"/>
                    <a:gd name="connsiteY5" fmla="*/ 19055 h 742957"/>
                    <a:gd name="connsiteX6" fmla="*/ 3600450 w 3600450"/>
                    <a:gd name="connsiteY6" fmla="*/ 19055 h 742957"/>
                    <a:gd name="connsiteX0" fmla="*/ 0 w 3600450"/>
                    <a:gd name="connsiteY0" fmla="*/ 733430 h 742957"/>
                    <a:gd name="connsiteX1" fmla="*/ 723900 w 3600450"/>
                    <a:gd name="connsiteY1" fmla="*/ 5 h 742957"/>
                    <a:gd name="connsiteX2" fmla="*/ 1447800 w 3600450"/>
                    <a:gd name="connsiteY2" fmla="*/ 742955 h 742957"/>
                    <a:gd name="connsiteX3" fmla="*/ 2152650 w 3600450"/>
                    <a:gd name="connsiteY3" fmla="*/ 9530 h 742957"/>
                    <a:gd name="connsiteX4" fmla="*/ 2876550 w 3600450"/>
                    <a:gd name="connsiteY4" fmla="*/ 723905 h 742957"/>
                    <a:gd name="connsiteX5" fmla="*/ 3600450 w 3600450"/>
                    <a:gd name="connsiteY5" fmla="*/ 19055 h 742957"/>
                    <a:gd name="connsiteX6" fmla="*/ 3600450 w 3600450"/>
                    <a:gd name="connsiteY6" fmla="*/ 19055 h 742957"/>
                    <a:gd name="connsiteX0" fmla="*/ 0 w 3600450"/>
                    <a:gd name="connsiteY0" fmla="*/ 733430 h 742957"/>
                    <a:gd name="connsiteX1" fmla="*/ 723900 w 3600450"/>
                    <a:gd name="connsiteY1" fmla="*/ 5 h 742957"/>
                    <a:gd name="connsiteX2" fmla="*/ 1447800 w 3600450"/>
                    <a:gd name="connsiteY2" fmla="*/ 742955 h 742957"/>
                    <a:gd name="connsiteX3" fmla="*/ 2152650 w 3600450"/>
                    <a:gd name="connsiteY3" fmla="*/ 9530 h 742957"/>
                    <a:gd name="connsiteX4" fmla="*/ 2876550 w 3600450"/>
                    <a:gd name="connsiteY4" fmla="*/ 723905 h 742957"/>
                    <a:gd name="connsiteX5" fmla="*/ 3600450 w 3600450"/>
                    <a:gd name="connsiteY5" fmla="*/ 19055 h 742957"/>
                    <a:gd name="connsiteX6" fmla="*/ 3600450 w 3600450"/>
                    <a:gd name="connsiteY6" fmla="*/ 19055 h 742957"/>
                    <a:gd name="connsiteX0" fmla="*/ 0 w 3600450"/>
                    <a:gd name="connsiteY0" fmla="*/ 733430 h 742957"/>
                    <a:gd name="connsiteX1" fmla="*/ 723900 w 3600450"/>
                    <a:gd name="connsiteY1" fmla="*/ 5 h 742957"/>
                    <a:gd name="connsiteX2" fmla="*/ 1447800 w 3600450"/>
                    <a:gd name="connsiteY2" fmla="*/ 742955 h 742957"/>
                    <a:gd name="connsiteX3" fmla="*/ 2152650 w 3600450"/>
                    <a:gd name="connsiteY3" fmla="*/ 9530 h 742957"/>
                    <a:gd name="connsiteX4" fmla="*/ 2876550 w 3600450"/>
                    <a:gd name="connsiteY4" fmla="*/ 723905 h 742957"/>
                    <a:gd name="connsiteX5" fmla="*/ 3600450 w 3600450"/>
                    <a:gd name="connsiteY5" fmla="*/ 19055 h 742957"/>
                    <a:gd name="connsiteX6" fmla="*/ 3600450 w 3600450"/>
                    <a:gd name="connsiteY6" fmla="*/ 19055 h 742957"/>
                    <a:gd name="connsiteX0" fmla="*/ -1 w 2876549"/>
                    <a:gd name="connsiteY0" fmla="*/ 0 h 742952"/>
                    <a:gd name="connsiteX1" fmla="*/ 723899 w 2876549"/>
                    <a:gd name="connsiteY1" fmla="*/ 742950 h 742952"/>
                    <a:gd name="connsiteX2" fmla="*/ 1428749 w 2876549"/>
                    <a:gd name="connsiteY2" fmla="*/ 9525 h 742952"/>
                    <a:gd name="connsiteX3" fmla="*/ 2152649 w 2876549"/>
                    <a:gd name="connsiteY3" fmla="*/ 723900 h 742952"/>
                    <a:gd name="connsiteX4" fmla="*/ 2876549 w 2876549"/>
                    <a:gd name="connsiteY4" fmla="*/ 19050 h 742952"/>
                    <a:gd name="connsiteX5" fmla="*/ 2876549 w 2876549"/>
                    <a:gd name="connsiteY5" fmla="*/ 19050 h 742952"/>
                    <a:gd name="connsiteX0" fmla="*/ 1 w 2876551"/>
                    <a:gd name="connsiteY0" fmla="*/ 0 h 742952"/>
                    <a:gd name="connsiteX1" fmla="*/ 723901 w 2876551"/>
                    <a:gd name="connsiteY1" fmla="*/ 742950 h 742952"/>
                    <a:gd name="connsiteX2" fmla="*/ 1428751 w 2876551"/>
                    <a:gd name="connsiteY2" fmla="*/ 9525 h 742952"/>
                    <a:gd name="connsiteX3" fmla="*/ 2152651 w 2876551"/>
                    <a:gd name="connsiteY3" fmla="*/ 723900 h 742952"/>
                    <a:gd name="connsiteX4" fmla="*/ 2876551 w 2876551"/>
                    <a:gd name="connsiteY4" fmla="*/ 19050 h 742952"/>
                    <a:gd name="connsiteX5" fmla="*/ 2876551 w 2876551"/>
                    <a:gd name="connsiteY5" fmla="*/ 19050 h 742952"/>
                    <a:gd name="connsiteX0" fmla="*/ -1 w 2876549"/>
                    <a:gd name="connsiteY0" fmla="*/ 0 h 742952"/>
                    <a:gd name="connsiteX1" fmla="*/ 723899 w 2876549"/>
                    <a:gd name="connsiteY1" fmla="*/ 742950 h 742952"/>
                    <a:gd name="connsiteX2" fmla="*/ 1428749 w 2876549"/>
                    <a:gd name="connsiteY2" fmla="*/ 9525 h 742952"/>
                    <a:gd name="connsiteX3" fmla="*/ 2152649 w 2876549"/>
                    <a:gd name="connsiteY3" fmla="*/ 723900 h 742952"/>
                    <a:gd name="connsiteX4" fmla="*/ 2876549 w 2876549"/>
                    <a:gd name="connsiteY4" fmla="*/ 19050 h 742952"/>
                    <a:gd name="connsiteX0" fmla="*/ 1 w 2152650"/>
                    <a:gd name="connsiteY0" fmla="*/ 0 h 742952"/>
                    <a:gd name="connsiteX1" fmla="*/ 723901 w 2152650"/>
                    <a:gd name="connsiteY1" fmla="*/ 742950 h 742952"/>
                    <a:gd name="connsiteX2" fmla="*/ 1428751 w 2152650"/>
                    <a:gd name="connsiteY2" fmla="*/ 9525 h 742952"/>
                    <a:gd name="connsiteX3" fmla="*/ 2152651 w 2152650"/>
                    <a:gd name="connsiteY3" fmla="*/ 723900 h 742952"/>
                    <a:gd name="connsiteX0" fmla="*/ 0 w 1428751"/>
                    <a:gd name="connsiteY0" fmla="*/ 733436 h 733438"/>
                    <a:gd name="connsiteX1" fmla="*/ 704850 w 1428751"/>
                    <a:gd name="connsiteY1" fmla="*/ 11 h 733438"/>
                    <a:gd name="connsiteX2" fmla="*/ 1428750 w 1428751"/>
                    <a:gd name="connsiteY2" fmla="*/ 714386 h 7334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28751" h="733438">
                      <a:moveTo>
                        <a:pt x="0" y="733436"/>
                      </a:moveTo>
                      <a:cubicBezTo>
                        <a:pt x="238125" y="735024"/>
                        <a:pt x="466725" y="3186"/>
                        <a:pt x="704850" y="11"/>
                      </a:cubicBezTo>
                      <a:cubicBezTo>
                        <a:pt x="942975" y="-3164"/>
                        <a:pt x="1187450" y="712799"/>
                        <a:pt x="1428750" y="714386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8147160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pt-BR" dirty="0"/>
              <a:t>Uma onda de som é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caracterizada por</a:t>
            </a:r>
            <a:r>
              <a:rPr lang="pt-BR" dirty="0"/>
              <a:t>: </a:t>
            </a:r>
          </a:p>
          <a:p>
            <a:pPr lvl="1">
              <a:spcAft>
                <a:spcPts val="600"/>
              </a:spcAft>
            </a:pP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Amplitude</a:t>
            </a:r>
            <a:r>
              <a:rPr lang="pt-BR" dirty="0"/>
              <a:t>: a força (ou altura) da onda </a:t>
            </a:r>
          </a:p>
          <a:p>
            <a:pPr lvl="1">
              <a:spcAft>
                <a:spcPts val="600"/>
              </a:spcAft>
            </a:pP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Comprimento</a:t>
            </a:r>
            <a:r>
              <a:rPr lang="pt-BR" dirty="0"/>
              <a:t>: a distância entre dois pontos equivalentes</a:t>
            </a:r>
          </a:p>
          <a:p>
            <a:pPr lvl="1">
              <a:spcAft>
                <a:spcPts val="600"/>
              </a:spcAft>
            </a:pP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Frequência</a:t>
            </a:r>
            <a:r>
              <a:rPr lang="pt-BR" dirty="0"/>
              <a:t>: número de vibrações por segundo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8" name="Forma livre 7"/>
          <p:cNvSpPr/>
          <p:nvPr/>
        </p:nvSpPr>
        <p:spPr>
          <a:xfrm>
            <a:off x="1343472" y="3694498"/>
            <a:ext cx="3727849" cy="1872185"/>
          </a:xfrm>
          <a:custGeom>
            <a:avLst/>
            <a:gdLst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450" h="742957">
                <a:moveTo>
                  <a:pt x="0" y="733430"/>
                </a:moveTo>
                <a:cubicBezTo>
                  <a:pt x="328420" y="400321"/>
                  <a:pt x="482600" y="-1582"/>
                  <a:pt x="723900" y="5"/>
                </a:cubicBezTo>
                <a:cubicBezTo>
                  <a:pt x="965200" y="1592"/>
                  <a:pt x="1209675" y="741368"/>
                  <a:pt x="1447800" y="742955"/>
                </a:cubicBezTo>
                <a:cubicBezTo>
                  <a:pt x="1685925" y="744543"/>
                  <a:pt x="1914525" y="12705"/>
                  <a:pt x="2152650" y="9530"/>
                </a:cubicBezTo>
                <a:cubicBezTo>
                  <a:pt x="2390775" y="6355"/>
                  <a:pt x="2635250" y="722318"/>
                  <a:pt x="2876550" y="723905"/>
                </a:cubicBezTo>
                <a:cubicBezTo>
                  <a:pt x="3117850" y="725492"/>
                  <a:pt x="3600450" y="19055"/>
                  <a:pt x="3600450" y="19055"/>
                </a:cubicBezTo>
                <a:lnTo>
                  <a:pt x="3600450" y="19055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orma livre 11"/>
          <p:cNvSpPr/>
          <p:nvPr/>
        </p:nvSpPr>
        <p:spPr>
          <a:xfrm flipV="1">
            <a:off x="8290147" y="3658951"/>
            <a:ext cx="792088" cy="1872185"/>
          </a:xfrm>
          <a:custGeom>
            <a:avLst/>
            <a:gdLst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450" h="742957">
                <a:moveTo>
                  <a:pt x="0" y="733430"/>
                </a:moveTo>
                <a:cubicBezTo>
                  <a:pt x="328420" y="400321"/>
                  <a:pt x="482600" y="-1582"/>
                  <a:pt x="723900" y="5"/>
                </a:cubicBezTo>
                <a:cubicBezTo>
                  <a:pt x="965200" y="1592"/>
                  <a:pt x="1209675" y="741368"/>
                  <a:pt x="1447800" y="742955"/>
                </a:cubicBezTo>
                <a:cubicBezTo>
                  <a:pt x="1685925" y="744543"/>
                  <a:pt x="1914525" y="12705"/>
                  <a:pt x="2152650" y="9530"/>
                </a:cubicBezTo>
                <a:cubicBezTo>
                  <a:pt x="2390775" y="6355"/>
                  <a:pt x="2635250" y="722318"/>
                  <a:pt x="2876550" y="723905"/>
                </a:cubicBezTo>
                <a:cubicBezTo>
                  <a:pt x="3117850" y="725492"/>
                  <a:pt x="3600450" y="19055"/>
                  <a:pt x="3600450" y="19055"/>
                </a:cubicBezTo>
                <a:lnTo>
                  <a:pt x="3600450" y="19055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orma livre 12"/>
          <p:cNvSpPr/>
          <p:nvPr/>
        </p:nvSpPr>
        <p:spPr>
          <a:xfrm>
            <a:off x="5409828" y="3663542"/>
            <a:ext cx="2323693" cy="1872185"/>
          </a:xfrm>
          <a:custGeom>
            <a:avLst/>
            <a:gdLst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450" h="742957">
                <a:moveTo>
                  <a:pt x="0" y="733430"/>
                </a:moveTo>
                <a:cubicBezTo>
                  <a:pt x="328420" y="400321"/>
                  <a:pt x="482600" y="-1582"/>
                  <a:pt x="723900" y="5"/>
                </a:cubicBezTo>
                <a:cubicBezTo>
                  <a:pt x="965200" y="1592"/>
                  <a:pt x="1209675" y="741368"/>
                  <a:pt x="1447800" y="742955"/>
                </a:cubicBezTo>
                <a:cubicBezTo>
                  <a:pt x="1685925" y="744543"/>
                  <a:pt x="1914525" y="12705"/>
                  <a:pt x="2152650" y="9530"/>
                </a:cubicBezTo>
                <a:cubicBezTo>
                  <a:pt x="2390775" y="6355"/>
                  <a:pt x="2635250" y="722318"/>
                  <a:pt x="2876550" y="723905"/>
                </a:cubicBezTo>
                <a:cubicBezTo>
                  <a:pt x="3117850" y="725492"/>
                  <a:pt x="3600450" y="19055"/>
                  <a:pt x="3600450" y="19055"/>
                </a:cubicBezTo>
                <a:lnTo>
                  <a:pt x="3600450" y="19055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8598266" y="5781979"/>
            <a:ext cx="1132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75000"/>
                  </a:schemeClr>
                </a:solidFill>
              </a:rPr>
              <a:t>Alta</a:t>
            </a:r>
            <a:br>
              <a:rPr lang="pt-BR" sz="14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pt-BR" sz="1400" dirty="0">
                <a:solidFill>
                  <a:schemeClr val="bg1">
                    <a:lumMod val="75000"/>
                  </a:schemeClr>
                </a:solidFill>
              </a:rPr>
              <a:t>Frequência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933645" y="5786100"/>
            <a:ext cx="1132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75000"/>
                  </a:schemeClr>
                </a:solidFill>
              </a:rPr>
              <a:t>Baixa</a:t>
            </a:r>
            <a:br>
              <a:rPr lang="pt-BR" sz="14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pt-BR" sz="1400" dirty="0">
                <a:solidFill>
                  <a:schemeClr val="bg1">
                    <a:lumMod val="75000"/>
                  </a:schemeClr>
                </a:solidFill>
              </a:rPr>
              <a:t>Frequência</a:t>
            </a:r>
          </a:p>
        </p:txBody>
      </p:sp>
      <p:cxnSp>
        <p:nvCxnSpPr>
          <p:cNvPr id="25" name="Conector de seta reta 24"/>
          <p:cNvCxnSpPr>
            <a:cxnSpLocks/>
          </p:cNvCxnSpPr>
          <p:nvPr/>
        </p:nvCxnSpPr>
        <p:spPr>
          <a:xfrm>
            <a:off x="5553843" y="5727272"/>
            <a:ext cx="1891645" cy="0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24"/>
          <p:cNvCxnSpPr>
            <a:cxnSpLocks/>
          </p:cNvCxnSpPr>
          <p:nvPr/>
        </p:nvCxnSpPr>
        <p:spPr>
          <a:xfrm>
            <a:off x="8169155" y="5733362"/>
            <a:ext cx="1891645" cy="0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orma livre 11"/>
          <p:cNvSpPr/>
          <p:nvPr/>
        </p:nvSpPr>
        <p:spPr>
          <a:xfrm flipV="1">
            <a:off x="9197143" y="3658950"/>
            <a:ext cx="792088" cy="1872185"/>
          </a:xfrm>
          <a:custGeom>
            <a:avLst/>
            <a:gdLst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450" h="742957">
                <a:moveTo>
                  <a:pt x="0" y="733430"/>
                </a:moveTo>
                <a:cubicBezTo>
                  <a:pt x="328420" y="400321"/>
                  <a:pt x="482600" y="-1582"/>
                  <a:pt x="723900" y="5"/>
                </a:cubicBezTo>
                <a:cubicBezTo>
                  <a:pt x="965200" y="1592"/>
                  <a:pt x="1209675" y="741368"/>
                  <a:pt x="1447800" y="742955"/>
                </a:cubicBezTo>
                <a:cubicBezTo>
                  <a:pt x="1685925" y="744543"/>
                  <a:pt x="1914525" y="12705"/>
                  <a:pt x="2152650" y="9530"/>
                </a:cubicBezTo>
                <a:cubicBezTo>
                  <a:pt x="2390775" y="6355"/>
                  <a:pt x="2635250" y="722318"/>
                  <a:pt x="2876550" y="723905"/>
                </a:cubicBezTo>
                <a:cubicBezTo>
                  <a:pt x="3117850" y="725492"/>
                  <a:pt x="3600450" y="19055"/>
                  <a:pt x="3600450" y="19055"/>
                </a:cubicBezTo>
                <a:lnTo>
                  <a:pt x="3600450" y="19055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/>
          <p:cNvCxnSpPr>
            <a:cxnSpLocks/>
          </p:cNvCxnSpPr>
          <p:nvPr/>
        </p:nvCxnSpPr>
        <p:spPr>
          <a:xfrm>
            <a:off x="2457499" y="4486573"/>
            <a:ext cx="1440160" cy="0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2429778" y="4112474"/>
            <a:ext cx="1555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75000"/>
                  </a:schemeClr>
                </a:solidFill>
                <a:effectLst>
                  <a:glow rad="228600">
                    <a:schemeClr val="tx1">
                      <a:alpha val="40000"/>
                    </a:schemeClr>
                  </a:glow>
                </a:effectLst>
              </a:rPr>
              <a:t>Comprimento</a:t>
            </a:r>
          </a:p>
        </p:txBody>
      </p:sp>
      <p:cxnSp>
        <p:nvCxnSpPr>
          <p:cNvPr id="15" name="Conector de seta reta 14"/>
          <p:cNvCxnSpPr>
            <a:endCxn id="8" idx="1"/>
          </p:cNvCxnSpPr>
          <p:nvPr/>
        </p:nvCxnSpPr>
        <p:spPr>
          <a:xfrm flipV="1">
            <a:off x="2092986" y="3694511"/>
            <a:ext cx="1" cy="1872171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 rot="16200000">
            <a:off x="1179832" y="4509536"/>
            <a:ext cx="1487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1">
                    <a:lumMod val="75000"/>
                  </a:schemeClr>
                </a:solidFill>
              </a:rPr>
              <a:t>Amplitude</a:t>
            </a:r>
          </a:p>
        </p:txBody>
      </p:sp>
    </p:spTree>
    <p:extLst>
      <p:ext uri="{BB962C8B-B14F-4D97-AF65-F5344CB8AC3E}">
        <p14:creationId xmlns:p14="http://schemas.microsoft.com/office/powerpoint/2010/main" val="57418196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pt-BR" dirty="0"/>
              <a:t>Para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representação digital</a:t>
            </a:r>
            <a:r>
              <a:rPr lang="pt-BR" dirty="0"/>
              <a:t> utiliza-se: </a:t>
            </a:r>
          </a:p>
          <a:p>
            <a:pPr lvl="1">
              <a:spcAft>
                <a:spcPts val="600"/>
              </a:spcAft>
            </a:pPr>
            <a: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Amplitude</a:t>
            </a:r>
            <a:r>
              <a:rPr lang="pt-BR" dirty="0"/>
              <a:t>: se traduz diretamente em volume, </a:t>
            </a:r>
            <a:br>
              <a:rPr lang="pt-BR" dirty="0"/>
            </a:br>
            <a:r>
              <a:rPr lang="pt-BR" dirty="0"/>
              <a:t>quanto maior a amplitude maior o volume do som</a:t>
            </a:r>
          </a:p>
          <a:p>
            <a:pPr lvl="1">
              <a:spcAft>
                <a:spcPts val="600"/>
              </a:spcAft>
            </a:pPr>
            <a: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Frequência</a:t>
            </a:r>
            <a:r>
              <a:rPr lang="pt-BR" dirty="0"/>
              <a:t>: o ouvido humano é capaz de distinguir </a:t>
            </a:r>
            <a:br>
              <a:rPr lang="pt-BR" dirty="0"/>
            </a:br>
            <a:r>
              <a:rPr lang="pt-BR" dirty="0"/>
              <a:t>sons com frequências que variam de </a:t>
            </a:r>
            <a:r>
              <a:rPr lang="pt-BR" dirty="0">
                <a:latin typeface="Consolas" panose="020B0609020204030204" pitchFamily="49" charset="0"/>
              </a:rPr>
              <a:t>20Hz</a:t>
            </a:r>
            <a:r>
              <a:rPr lang="pt-BR" dirty="0"/>
              <a:t> a </a:t>
            </a:r>
            <a:r>
              <a:rPr lang="pt-BR" dirty="0">
                <a:latin typeface="Consolas" panose="020B0609020204030204" pitchFamily="49" charset="0"/>
              </a:rPr>
              <a:t>20000Hz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Digital</a:t>
            </a:r>
          </a:p>
        </p:txBody>
      </p:sp>
      <p:sp>
        <p:nvSpPr>
          <p:cNvPr id="5" name="Forma livre 4"/>
          <p:cNvSpPr/>
          <p:nvPr/>
        </p:nvSpPr>
        <p:spPr>
          <a:xfrm>
            <a:off x="1271464" y="3968603"/>
            <a:ext cx="3727849" cy="1454208"/>
          </a:xfrm>
          <a:custGeom>
            <a:avLst/>
            <a:gdLst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450" h="742957">
                <a:moveTo>
                  <a:pt x="0" y="733430"/>
                </a:moveTo>
                <a:cubicBezTo>
                  <a:pt x="328420" y="400321"/>
                  <a:pt x="482600" y="-1582"/>
                  <a:pt x="723900" y="5"/>
                </a:cubicBezTo>
                <a:cubicBezTo>
                  <a:pt x="965200" y="1592"/>
                  <a:pt x="1209675" y="741368"/>
                  <a:pt x="1447800" y="742955"/>
                </a:cubicBezTo>
                <a:cubicBezTo>
                  <a:pt x="1685925" y="744543"/>
                  <a:pt x="1914525" y="12705"/>
                  <a:pt x="2152650" y="9530"/>
                </a:cubicBezTo>
                <a:cubicBezTo>
                  <a:pt x="2390775" y="6355"/>
                  <a:pt x="2635250" y="722318"/>
                  <a:pt x="2876550" y="723905"/>
                </a:cubicBezTo>
                <a:cubicBezTo>
                  <a:pt x="3117850" y="725492"/>
                  <a:pt x="3600450" y="19055"/>
                  <a:pt x="3600450" y="19055"/>
                </a:cubicBezTo>
                <a:lnTo>
                  <a:pt x="3600450" y="19055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orma livre 8"/>
          <p:cNvSpPr/>
          <p:nvPr/>
        </p:nvSpPr>
        <p:spPr>
          <a:xfrm flipV="1">
            <a:off x="8218139" y="3933056"/>
            <a:ext cx="792088" cy="1454208"/>
          </a:xfrm>
          <a:custGeom>
            <a:avLst/>
            <a:gdLst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450" h="742957">
                <a:moveTo>
                  <a:pt x="0" y="733430"/>
                </a:moveTo>
                <a:cubicBezTo>
                  <a:pt x="328420" y="400321"/>
                  <a:pt x="482600" y="-1582"/>
                  <a:pt x="723900" y="5"/>
                </a:cubicBezTo>
                <a:cubicBezTo>
                  <a:pt x="965200" y="1592"/>
                  <a:pt x="1209675" y="741368"/>
                  <a:pt x="1447800" y="742955"/>
                </a:cubicBezTo>
                <a:cubicBezTo>
                  <a:pt x="1685925" y="744543"/>
                  <a:pt x="1914525" y="12705"/>
                  <a:pt x="2152650" y="9530"/>
                </a:cubicBezTo>
                <a:cubicBezTo>
                  <a:pt x="2390775" y="6355"/>
                  <a:pt x="2635250" y="722318"/>
                  <a:pt x="2876550" y="723905"/>
                </a:cubicBezTo>
                <a:cubicBezTo>
                  <a:pt x="3117850" y="725492"/>
                  <a:pt x="3600450" y="19055"/>
                  <a:pt x="3600450" y="19055"/>
                </a:cubicBezTo>
                <a:lnTo>
                  <a:pt x="3600450" y="19055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orma livre 9"/>
          <p:cNvSpPr/>
          <p:nvPr/>
        </p:nvSpPr>
        <p:spPr>
          <a:xfrm>
            <a:off x="5337820" y="3937647"/>
            <a:ext cx="2323693" cy="1454208"/>
          </a:xfrm>
          <a:custGeom>
            <a:avLst/>
            <a:gdLst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450" h="742957">
                <a:moveTo>
                  <a:pt x="0" y="733430"/>
                </a:moveTo>
                <a:cubicBezTo>
                  <a:pt x="328420" y="400321"/>
                  <a:pt x="482600" y="-1582"/>
                  <a:pt x="723900" y="5"/>
                </a:cubicBezTo>
                <a:cubicBezTo>
                  <a:pt x="965200" y="1592"/>
                  <a:pt x="1209675" y="741368"/>
                  <a:pt x="1447800" y="742955"/>
                </a:cubicBezTo>
                <a:cubicBezTo>
                  <a:pt x="1685925" y="744543"/>
                  <a:pt x="1914525" y="12705"/>
                  <a:pt x="2152650" y="9530"/>
                </a:cubicBezTo>
                <a:cubicBezTo>
                  <a:pt x="2390775" y="6355"/>
                  <a:pt x="2635250" y="722318"/>
                  <a:pt x="2876550" y="723905"/>
                </a:cubicBezTo>
                <a:cubicBezTo>
                  <a:pt x="3117850" y="725492"/>
                  <a:pt x="3600450" y="19055"/>
                  <a:pt x="3600450" y="19055"/>
                </a:cubicBezTo>
                <a:lnTo>
                  <a:pt x="3600450" y="19055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/>
          <p:cNvCxnSpPr>
            <a:endCxn id="5" idx="1"/>
          </p:cNvCxnSpPr>
          <p:nvPr/>
        </p:nvCxnSpPr>
        <p:spPr>
          <a:xfrm flipV="1">
            <a:off x="2020978" y="3968613"/>
            <a:ext cx="0" cy="1454198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 rot="16200000">
            <a:off x="1292710" y="4526430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75000"/>
                  </a:schemeClr>
                </a:solidFill>
              </a:rPr>
              <a:t>Amplitude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8517919" y="5636164"/>
            <a:ext cx="1132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75000"/>
                  </a:schemeClr>
                </a:solidFill>
              </a:rPr>
              <a:t>Alta</a:t>
            </a:r>
            <a:br>
              <a:rPr lang="pt-BR" sz="14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pt-BR" sz="1400" dirty="0">
                <a:solidFill>
                  <a:schemeClr val="bg1">
                    <a:lumMod val="75000"/>
                  </a:schemeClr>
                </a:solidFill>
              </a:rPr>
              <a:t>Frequência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5933644" y="5637460"/>
            <a:ext cx="1132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75000"/>
                  </a:schemeClr>
                </a:solidFill>
              </a:rPr>
              <a:t>Baixa</a:t>
            </a:r>
            <a:br>
              <a:rPr lang="pt-BR" sz="14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pt-BR" sz="1400" dirty="0">
                <a:solidFill>
                  <a:schemeClr val="bg1">
                    <a:lumMod val="75000"/>
                  </a:schemeClr>
                </a:solidFill>
              </a:rPr>
              <a:t>Frequência</a:t>
            </a:r>
          </a:p>
        </p:txBody>
      </p:sp>
      <p:cxnSp>
        <p:nvCxnSpPr>
          <p:cNvPr id="16" name="Conector de seta reta 15"/>
          <p:cNvCxnSpPr/>
          <p:nvPr/>
        </p:nvCxnSpPr>
        <p:spPr>
          <a:xfrm>
            <a:off x="5553843" y="5579280"/>
            <a:ext cx="1891645" cy="0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rma livre 8"/>
          <p:cNvSpPr/>
          <p:nvPr/>
        </p:nvSpPr>
        <p:spPr>
          <a:xfrm flipV="1">
            <a:off x="9083940" y="3933056"/>
            <a:ext cx="792088" cy="1454208"/>
          </a:xfrm>
          <a:custGeom>
            <a:avLst/>
            <a:gdLst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  <a:gd name="connsiteX0" fmla="*/ 0 w 3600450"/>
              <a:gd name="connsiteY0" fmla="*/ 733430 h 742957"/>
              <a:gd name="connsiteX1" fmla="*/ 723900 w 3600450"/>
              <a:gd name="connsiteY1" fmla="*/ 5 h 742957"/>
              <a:gd name="connsiteX2" fmla="*/ 1447800 w 3600450"/>
              <a:gd name="connsiteY2" fmla="*/ 742955 h 742957"/>
              <a:gd name="connsiteX3" fmla="*/ 2152650 w 3600450"/>
              <a:gd name="connsiteY3" fmla="*/ 9530 h 742957"/>
              <a:gd name="connsiteX4" fmla="*/ 2876550 w 3600450"/>
              <a:gd name="connsiteY4" fmla="*/ 723905 h 742957"/>
              <a:gd name="connsiteX5" fmla="*/ 3600450 w 3600450"/>
              <a:gd name="connsiteY5" fmla="*/ 19055 h 742957"/>
              <a:gd name="connsiteX6" fmla="*/ 3600450 w 3600450"/>
              <a:gd name="connsiteY6" fmla="*/ 19055 h 742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450" h="742957">
                <a:moveTo>
                  <a:pt x="0" y="733430"/>
                </a:moveTo>
                <a:cubicBezTo>
                  <a:pt x="328420" y="400321"/>
                  <a:pt x="482600" y="-1582"/>
                  <a:pt x="723900" y="5"/>
                </a:cubicBezTo>
                <a:cubicBezTo>
                  <a:pt x="965200" y="1592"/>
                  <a:pt x="1209675" y="741368"/>
                  <a:pt x="1447800" y="742955"/>
                </a:cubicBezTo>
                <a:cubicBezTo>
                  <a:pt x="1685925" y="744543"/>
                  <a:pt x="1914525" y="12705"/>
                  <a:pt x="2152650" y="9530"/>
                </a:cubicBezTo>
                <a:cubicBezTo>
                  <a:pt x="2390775" y="6355"/>
                  <a:pt x="2635250" y="722318"/>
                  <a:pt x="2876550" y="723905"/>
                </a:cubicBezTo>
                <a:cubicBezTo>
                  <a:pt x="3117850" y="725492"/>
                  <a:pt x="3600450" y="19055"/>
                  <a:pt x="3600450" y="19055"/>
                </a:cubicBezTo>
                <a:lnTo>
                  <a:pt x="3600450" y="19055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5"/>
          <p:cNvCxnSpPr/>
          <p:nvPr/>
        </p:nvCxnSpPr>
        <p:spPr>
          <a:xfrm>
            <a:off x="8097147" y="5579280"/>
            <a:ext cx="1891645" cy="0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01681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4525963"/>
          </a:xfrm>
        </p:spPr>
        <p:txBody>
          <a:bodyPr/>
          <a:lstStyle/>
          <a:p>
            <a:r>
              <a:rPr lang="pt-BR" dirty="0"/>
              <a:t>Um arquivo de áudio guarda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informações discretas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sobre a onda de som:</a:t>
            </a:r>
          </a:p>
          <a:p>
            <a:pPr lvl="2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Taxa de amostragem</a:t>
            </a:r>
            <a:r>
              <a:rPr lang="pt-BR" dirty="0"/>
              <a:t>: quanto maior a taxa, mais fiel será a onda armazenada. Ex.: </a:t>
            </a:r>
            <a:r>
              <a:rPr lang="pt-BR" dirty="0">
                <a:latin typeface="Consolas" panose="020B0609020204030204" pitchFamily="49" charset="0"/>
              </a:rPr>
              <a:t>11025</a:t>
            </a:r>
            <a:r>
              <a:rPr lang="pt-BR" dirty="0"/>
              <a:t>, </a:t>
            </a:r>
            <a:r>
              <a:rPr lang="pt-BR" dirty="0">
                <a:latin typeface="Consolas" panose="020B0609020204030204" pitchFamily="49" charset="0"/>
              </a:rPr>
              <a:t>22050</a:t>
            </a:r>
            <a:r>
              <a:rPr lang="pt-BR" dirty="0"/>
              <a:t>, </a:t>
            </a:r>
            <a:r>
              <a:rPr lang="pt-BR" dirty="0">
                <a:latin typeface="Consolas" panose="020B0609020204030204" pitchFamily="49" charset="0"/>
              </a:rPr>
              <a:t>44100</a:t>
            </a:r>
            <a:r>
              <a:rPr lang="pt-BR" dirty="0"/>
              <a:t>, </a:t>
            </a:r>
            <a:r>
              <a:rPr lang="pt-BR" dirty="0">
                <a:latin typeface="Consolas" panose="020B0609020204030204" pitchFamily="49" charset="0"/>
              </a:rPr>
              <a:t>48000</a:t>
            </a:r>
            <a:r>
              <a:rPr lang="pt-BR" dirty="0"/>
              <a:t>, </a:t>
            </a:r>
            <a:r>
              <a:rPr lang="pt-BR" dirty="0">
                <a:latin typeface="Consolas" panose="020B0609020204030204" pitchFamily="49" charset="0"/>
              </a:rPr>
              <a:t>96000</a:t>
            </a:r>
            <a:r>
              <a:rPr lang="pt-BR" dirty="0"/>
              <a:t>, </a:t>
            </a:r>
            <a:r>
              <a:rPr lang="pt-BR" dirty="0">
                <a:latin typeface="Consolas" panose="020B0609020204030204" pitchFamily="49" charset="0"/>
              </a:rPr>
              <a:t>192000</a:t>
            </a:r>
            <a:r>
              <a:rPr lang="pt-BR" dirty="0"/>
              <a:t> </a:t>
            </a:r>
            <a:r>
              <a:rPr lang="pt-BR" dirty="0">
                <a:latin typeface="Consolas" panose="020B0609020204030204" pitchFamily="49" charset="0"/>
              </a:rPr>
              <a:t>Hz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Digital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7BF9E079-05BF-4694-9972-72AFFAEC03A6}"/>
              </a:ext>
            </a:extLst>
          </p:cNvPr>
          <p:cNvGrpSpPr/>
          <p:nvPr/>
        </p:nvGrpSpPr>
        <p:grpSpPr>
          <a:xfrm>
            <a:off x="2639616" y="3429000"/>
            <a:ext cx="6199524" cy="2455781"/>
            <a:chOff x="3280852" y="4005064"/>
            <a:chExt cx="6199524" cy="2455781"/>
          </a:xfrm>
        </p:grpSpPr>
        <p:cxnSp>
          <p:nvCxnSpPr>
            <p:cNvPr id="17" name="Conector de seta reta 16"/>
            <p:cNvCxnSpPr/>
            <p:nvPr/>
          </p:nvCxnSpPr>
          <p:spPr>
            <a:xfrm>
              <a:off x="3513340" y="6084195"/>
              <a:ext cx="5967036" cy="0"/>
            </a:xfrm>
            <a:prstGeom prst="straightConnector1">
              <a:avLst/>
            </a:prstGeom>
            <a:ln w="22225">
              <a:solidFill>
                <a:schemeClr val="accent4">
                  <a:lumMod val="75000"/>
                </a:schemeClr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5348152" y="6029815"/>
              <a:ext cx="0" cy="130648"/>
            </a:xfrm>
            <a:prstGeom prst="line">
              <a:avLst/>
            </a:prstGeom>
            <a:ln w="158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/>
            <p:cNvCxnSpPr>
              <a:cxnSpLocks/>
            </p:cNvCxnSpPr>
            <p:nvPr/>
          </p:nvCxnSpPr>
          <p:spPr>
            <a:xfrm flipV="1">
              <a:off x="3691231" y="4005064"/>
              <a:ext cx="0" cy="2263834"/>
            </a:xfrm>
            <a:prstGeom prst="straightConnector1">
              <a:avLst/>
            </a:prstGeom>
            <a:ln w="22225">
              <a:solidFill>
                <a:schemeClr val="accent4">
                  <a:lumMod val="75000"/>
                </a:schemeClr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>
              <a:off x="4527511" y="6029815"/>
              <a:ext cx="0" cy="130648"/>
            </a:xfrm>
            <a:prstGeom prst="line">
              <a:avLst/>
            </a:prstGeom>
            <a:ln w="158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>
              <a:off x="4964952" y="6026947"/>
              <a:ext cx="0" cy="130648"/>
            </a:xfrm>
            <a:prstGeom prst="line">
              <a:avLst/>
            </a:prstGeom>
            <a:ln w="158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4093416" y="6026947"/>
              <a:ext cx="0" cy="130648"/>
            </a:xfrm>
            <a:prstGeom prst="line">
              <a:avLst/>
            </a:prstGeom>
            <a:ln w="158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4093417" y="5680804"/>
              <a:ext cx="0" cy="381449"/>
            </a:xfrm>
            <a:prstGeom prst="line">
              <a:avLst/>
            </a:prstGeom>
            <a:ln w="15875">
              <a:solidFill>
                <a:schemeClr val="accent4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/>
            <p:cNvCxnSpPr/>
            <p:nvPr/>
          </p:nvCxnSpPr>
          <p:spPr>
            <a:xfrm>
              <a:off x="5348152" y="5299556"/>
              <a:ext cx="0" cy="737205"/>
            </a:xfrm>
            <a:prstGeom prst="line">
              <a:avLst/>
            </a:prstGeom>
            <a:ln w="15875">
              <a:solidFill>
                <a:schemeClr val="accent4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 flipH="1">
              <a:off x="4527512" y="4653137"/>
              <a:ext cx="4568" cy="1427823"/>
            </a:xfrm>
            <a:prstGeom prst="line">
              <a:avLst/>
            </a:prstGeom>
            <a:ln w="15875">
              <a:solidFill>
                <a:schemeClr val="accent4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/>
            <p:nvPr/>
          </p:nvCxnSpPr>
          <p:spPr>
            <a:xfrm>
              <a:off x="4964952" y="4393164"/>
              <a:ext cx="0" cy="1669089"/>
            </a:xfrm>
            <a:prstGeom prst="line">
              <a:avLst/>
            </a:prstGeom>
            <a:ln w="15875">
              <a:solidFill>
                <a:schemeClr val="accent4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orma livre 4"/>
            <p:cNvSpPr/>
            <p:nvPr/>
          </p:nvSpPr>
          <p:spPr>
            <a:xfrm>
              <a:off x="3923185" y="4303290"/>
              <a:ext cx="4589399" cy="1758962"/>
            </a:xfrm>
            <a:custGeom>
              <a:avLst/>
              <a:gdLst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00450" h="742957">
                  <a:moveTo>
                    <a:pt x="0" y="733430"/>
                  </a:moveTo>
                  <a:cubicBezTo>
                    <a:pt x="328420" y="400321"/>
                    <a:pt x="482600" y="-1582"/>
                    <a:pt x="723900" y="5"/>
                  </a:cubicBezTo>
                  <a:cubicBezTo>
                    <a:pt x="965200" y="1592"/>
                    <a:pt x="1209675" y="741368"/>
                    <a:pt x="1447800" y="742955"/>
                  </a:cubicBezTo>
                  <a:cubicBezTo>
                    <a:pt x="1685925" y="744543"/>
                    <a:pt x="1914525" y="12705"/>
                    <a:pt x="2152650" y="9530"/>
                  </a:cubicBezTo>
                  <a:cubicBezTo>
                    <a:pt x="2390775" y="6355"/>
                    <a:pt x="2635250" y="722318"/>
                    <a:pt x="2876550" y="723905"/>
                  </a:cubicBezTo>
                  <a:cubicBezTo>
                    <a:pt x="3117850" y="725492"/>
                    <a:pt x="3600450" y="19055"/>
                    <a:pt x="3600450" y="19055"/>
                  </a:cubicBezTo>
                  <a:lnTo>
                    <a:pt x="3600450" y="19055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6971186" y="6153068"/>
              <a:ext cx="20217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65000"/>
                    </a:schemeClr>
                  </a:solidFill>
                </a:rPr>
                <a:t>Taxa de amostragem</a:t>
              </a:r>
            </a:p>
          </p:txBody>
        </p:sp>
        <p:sp>
          <p:nvSpPr>
            <p:cNvPr id="61" name="CaixaDeTexto 60"/>
            <p:cNvSpPr txBox="1"/>
            <p:nvPr/>
          </p:nvSpPr>
          <p:spPr>
            <a:xfrm rot="16200000">
              <a:off x="2893567" y="4969575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65000"/>
                    </a:schemeClr>
                  </a:solidFill>
                </a:rPr>
                <a:t>Amplitude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4504653" y="4630277"/>
              <a:ext cx="45719" cy="45719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37"/>
            <p:cNvSpPr/>
            <p:nvPr/>
          </p:nvSpPr>
          <p:spPr>
            <a:xfrm>
              <a:off x="4942093" y="4370304"/>
              <a:ext cx="45719" cy="45719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/>
            <p:cNvSpPr/>
            <p:nvPr/>
          </p:nvSpPr>
          <p:spPr>
            <a:xfrm>
              <a:off x="5327181" y="5276696"/>
              <a:ext cx="45719" cy="45719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4070558" y="5657944"/>
              <a:ext cx="45719" cy="45719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Conector reto 11"/>
            <p:cNvCxnSpPr>
              <a:stCxn id="40" idx="7"/>
              <a:endCxn id="8" idx="3"/>
            </p:cNvCxnSpPr>
            <p:nvPr/>
          </p:nvCxnSpPr>
          <p:spPr>
            <a:xfrm flipV="1">
              <a:off x="4109581" y="4669300"/>
              <a:ext cx="401766" cy="995338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>
              <a:stCxn id="39" idx="1"/>
              <a:endCxn id="38" idx="5"/>
            </p:cNvCxnSpPr>
            <p:nvPr/>
          </p:nvCxnSpPr>
          <p:spPr>
            <a:xfrm flipH="1" flipV="1">
              <a:off x="4981117" y="4409328"/>
              <a:ext cx="352759" cy="874063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>
              <a:stCxn id="8" idx="7"/>
              <a:endCxn id="38" idx="2"/>
            </p:cNvCxnSpPr>
            <p:nvPr/>
          </p:nvCxnSpPr>
          <p:spPr>
            <a:xfrm flipV="1">
              <a:off x="4543676" y="4393163"/>
              <a:ext cx="398416" cy="243808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/>
            <p:cNvCxnSpPr/>
            <p:nvPr/>
          </p:nvCxnSpPr>
          <p:spPr>
            <a:xfrm>
              <a:off x="5735960" y="6036760"/>
              <a:ext cx="0" cy="130648"/>
            </a:xfrm>
            <a:prstGeom prst="line">
              <a:avLst/>
            </a:prstGeom>
            <a:ln w="158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Elipse 71"/>
            <p:cNvSpPr/>
            <p:nvPr/>
          </p:nvSpPr>
          <p:spPr>
            <a:xfrm>
              <a:off x="5714989" y="6026948"/>
              <a:ext cx="45719" cy="45719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3" name="Conector reto 72"/>
            <p:cNvCxnSpPr>
              <a:stCxn id="72" idx="1"/>
              <a:endCxn id="39" idx="4"/>
            </p:cNvCxnSpPr>
            <p:nvPr/>
          </p:nvCxnSpPr>
          <p:spPr>
            <a:xfrm flipH="1" flipV="1">
              <a:off x="5350041" y="5322414"/>
              <a:ext cx="371643" cy="711228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692827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4785"/>
            <a:ext cx="10972800" cy="4525963"/>
          </a:xfrm>
        </p:spPr>
        <p:txBody>
          <a:bodyPr/>
          <a:lstStyle/>
          <a:p>
            <a:r>
              <a:rPr lang="pt-BR" dirty="0"/>
              <a:t>Um arquivo de áudio guarda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informações discretas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sobre a onda de som:</a:t>
            </a:r>
          </a:p>
          <a:p>
            <a:pPr lvl="2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Bits</a:t>
            </a:r>
            <a:r>
              <a:rPr lang="pt-BR" dirty="0"/>
              <a:t>: quanto mais bits forem usados, mais fiel será a onda </a:t>
            </a:r>
            <a:br>
              <a:rPr lang="pt-BR" dirty="0"/>
            </a:br>
            <a:r>
              <a:rPr lang="pt-BR" dirty="0"/>
              <a:t>armazenada. Ex.: </a:t>
            </a:r>
            <a:r>
              <a:rPr lang="pt-BR" dirty="0">
                <a:latin typeface="Consolas" panose="020B0609020204030204" pitchFamily="49" charset="0"/>
              </a:rPr>
              <a:t>8</a:t>
            </a:r>
            <a:r>
              <a:rPr lang="pt-BR" dirty="0"/>
              <a:t>, </a:t>
            </a:r>
            <a:r>
              <a:rPr lang="pt-BR" dirty="0">
                <a:latin typeface="Consolas" panose="020B0609020204030204" pitchFamily="49" charset="0"/>
              </a:rPr>
              <a:t>16</a:t>
            </a:r>
            <a:r>
              <a:rPr lang="pt-BR" dirty="0"/>
              <a:t>, </a:t>
            </a:r>
            <a:r>
              <a:rPr lang="pt-BR" dirty="0">
                <a:latin typeface="Consolas" panose="020B0609020204030204" pitchFamily="49" charset="0"/>
              </a:rPr>
              <a:t>24</a:t>
            </a:r>
            <a:r>
              <a:rPr lang="pt-BR" dirty="0"/>
              <a:t> </a:t>
            </a:r>
            <a:r>
              <a:rPr lang="pt-BR" dirty="0">
                <a:latin typeface="Consolas" panose="020B0609020204030204" pitchFamily="49" charset="0"/>
              </a:rPr>
              <a:t>bits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Digital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2FB501DE-6FEA-4BFC-8098-E4E918EAA91C}"/>
              </a:ext>
            </a:extLst>
          </p:cNvPr>
          <p:cNvGrpSpPr/>
          <p:nvPr/>
        </p:nvGrpSpPr>
        <p:grpSpPr>
          <a:xfrm>
            <a:off x="2495600" y="3293660"/>
            <a:ext cx="6798770" cy="2784235"/>
            <a:chOff x="2609598" y="3460586"/>
            <a:chExt cx="6798770" cy="2784235"/>
          </a:xfrm>
        </p:grpSpPr>
        <p:cxnSp>
          <p:nvCxnSpPr>
            <p:cNvPr id="17" name="Conector de seta reta 16"/>
            <p:cNvCxnSpPr/>
            <p:nvPr/>
          </p:nvCxnSpPr>
          <p:spPr>
            <a:xfrm>
              <a:off x="3441332" y="5868171"/>
              <a:ext cx="5967036" cy="0"/>
            </a:xfrm>
            <a:prstGeom prst="straightConnector1">
              <a:avLst/>
            </a:prstGeom>
            <a:ln w="22225">
              <a:solidFill>
                <a:schemeClr val="accent4">
                  <a:lumMod val="75000"/>
                </a:schemeClr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4157718" y="5809927"/>
              <a:ext cx="0" cy="130648"/>
            </a:xfrm>
            <a:prstGeom prst="line">
              <a:avLst/>
            </a:prstGeom>
            <a:ln w="158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/>
            <p:cNvCxnSpPr/>
            <p:nvPr/>
          </p:nvCxnSpPr>
          <p:spPr>
            <a:xfrm flipV="1">
              <a:off x="3619223" y="3460586"/>
              <a:ext cx="0" cy="2592287"/>
            </a:xfrm>
            <a:prstGeom prst="straightConnector1">
              <a:avLst/>
            </a:prstGeom>
            <a:ln w="22225">
              <a:solidFill>
                <a:schemeClr val="accent4">
                  <a:lumMod val="75000"/>
                </a:schemeClr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>
              <a:off x="4415744" y="5810204"/>
              <a:ext cx="0" cy="130648"/>
            </a:xfrm>
            <a:prstGeom prst="line">
              <a:avLst/>
            </a:prstGeom>
            <a:ln w="158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>
              <a:off x="4676644" y="5809927"/>
              <a:ext cx="0" cy="130648"/>
            </a:xfrm>
            <a:prstGeom prst="line">
              <a:avLst/>
            </a:prstGeom>
            <a:ln w="158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3889969" y="5809927"/>
              <a:ext cx="0" cy="130648"/>
            </a:xfrm>
            <a:prstGeom prst="line">
              <a:avLst/>
            </a:prstGeom>
            <a:ln w="158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3889969" y="5468311"/>
              <a:ext cx="0" cy="381449"/>
            </a:xfrm>
            <a:prstGeom prst="line">
              <a:avLst/>
            </a:prstGeom>
            <a:ln w="15875">
              <a:solidFill>
                <a:schemeClr val="accent4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/>
            <p:cNvCxnSpPr/>
            <p:nvPr/>
          </p:nvCxnSpPr>
          <p:spPr>
            <a:xfrm>
              <a:off x="4157718" y="4797153"/>
              <a:ext cx="0" cy="1052607"/>
            </a:xfrm>
            <a:prstGeom prst="line">
              <a:avLst/>
            </a:prstGeom>
            <a:ln w="15875">
              <a:solidFill>
                <a:schemeClr val="accent4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 flipH="1">
              <a:off x="4415745" y="4255995"/>
              <a:ext cx="2335" cy="1600827"/>
            </a:xfrm>
            <a:prstGeom prst="line">
              <a:avLst/>
            </a:prstGeom>
            <a:ln w="15875">
              <a:solidFill>
                <a:schemeClr val="accent4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/>
            <p:nvPr/>
          </p:nvCxnSpPr>
          <p:spPr>
            <a:xfrm>
              <a:off x="4676644" y="4090797"/>
              <a:ext cx="0" cy="1758962"/>
            </a:xfrm>
            <a:prstGeom prst="line">
              <a:avLst/>
            </a:prstGeom>
            <a:ln w="15875">
              <a:solidFill>
                <a:schemeClr val="accent4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orma livre 4"/>
            <p:cNvSpPr/>
            <p:nvPr/>
          </p:nvSpPr>
          <p:spPr>
            <a:xfrm>
              <a:off x="3719737" y="4087266"/>
              <a:ext cx="4589399" cy="1758962"/>
            </a:xfrm>
            <a:custGeom>
              <a:avLst/>
              <a:gdLst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  <a:gd name="connsiteX0" fmla="*/ 0 w 3600450"/>
                <a:gd name="connsiteY0" fmla="*/ 733430 h 742957"/>
                <a:gd name="connsiteX1" fmla="*/ 723900 w 3600450"/>
                <a:gd name="connsiteY1" fmla="*/ 5 h 742957"/>
                <a:gd name="connsiteX2" fmla="*/ 1447800 w 3600450"/>
                <a:gd name="connsiteY2" fmla="*/ 742955 h 742957"/>
                <a:gd name="connsiteX3" fmla="*/ 2152650 w 3600450"/>
                <a:gd name="connsiteY3" fmla="*/ 9530 h 742957"/>
                <a:gd name="connsiteX4" fmla="*/ 2876550 w 3600450"/>
                <a:gd name="connsiteY4" fmla="*/ 723905 h 742957"/>
                <a:gd name="connsiteX5" fmla="*/ 3600450 w 3600450"/>
                <a:gd name="connsiteY5" fmla="*/ 19055 h 742957"/>
                <a:gd name="connsiteX6" fmla="*/ 3600450 w 3600450"/>
                <a:gd name="connsiteY6" fmla="*/ 19055 h 742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00450" h="742957">
                  <a:moveTo>
                    <a:pt x="0" y="733430"/>
                  </a:moveTo>
                  <a:cubicBezTo>
                    <a:pt x="328420" y="400321"/>
                    <a:pt x="482600" y="-1582"/>
                    <a:pt x="723900" y="5"/>
                  </a:cubicBezTo>
                  <a:cubicBezTo>
                    <a:pt x="965200" y="1592"/>
                    <a:pt x="1209675" y="741368"/>
                    <a:pt x="1447800" y="742955"/>
                  </a:cubicBezTo>
                  <a:cubicBezTo>
                    <a:pt x="1685925" y="744543"/>
                    <a:pt x="1914525" y="12705"/>
                    <a:pt x="2152650" y="9530"/>
                  </a:cubicBezTo>
                  <a:cubicBezTo>
                    <a:pt x="2390775" y="6355"/>
                    <a:pt x="2635250" y="722318"/>
                    <a:pt x="2876550" y="723905"/>
                  </a:cubicBezTo>
                  <a:cubicBezTo>
                    <a:pt x="3117850" y="725492"/>
                    <a:pt x="3600450" y="19055"/>
                    <a:pt x="3600450" y="19055"/>
                  </a:cubicBezTo>
                  <a:lnTo>
                    <a:pt x="3600450" y="19055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6899178" y="5937044"/>
              <a:ext cx="20217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65000"/>
                    </a:schemeClr>
                  </a:solidFill>
                </a:rPr>
                <a:t>Taxa de amostragem</a:t>
              </a:r>
            </a:p>
          </p:txBody>
        </p:sp>
        <p:sp>
          <p:nvSpPr>
            <p:cNvPr id="61" name="CaixaDeTexto 60"/>
            <p:cNvSpPr txBox="1"/>
            <p:nvPr/>
          </p:nvSpPr>
          <p:spPr>
            <a:xfrm rot="16200000">
              <a:off x="1890491" y="4768325"/>
              <a:ext cx="17459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65000"/>
                    </a:schemeClr>
                  </a:solidFill>
                </a:rPr>
                <a:t>Amplitude (2 bits)</a:t>
              </a:r>
            </a:p>
          </p:txBody>
        </p:sp>
        <p:cxnSp>
          <p:nvCxnSpPr>
            <p:cNvPr id="29" name="Conector reto 28"/>
            <p:cNvCxnSpPr/>
            <p:nvPr/>
          </p:nvCxnSpPr>
          <p:spPr>
            <a:xfrm>
              <a:off x="3444194" y="5237403"/>
              <a:ext cx="5886091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/>
            <p:nvPr/>
          </p:nvCxnSpPr>
          <p:spPr>
            <a:xfrm>
              <a:off x="3441330" y="4617703"/>
              <a:ext cx="5886091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/>
            <p:cNvCxnSpPr/>
            <p:nvPr/>
          </p:nvCxnSpPr>
          <p:spPr>
            <a:xfrm>
              <a:off x="3441334" y="4005064"/>
              <a:ext cx="5886091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/>
            <p:cNvSpPr txBox="1"/>
            <p:nvPr/>
          </p:nvSpPr>
          <p:spPr>
            <a:xfrm>
              <a:off x="3161743" y="5733257"/>
              <a:ext cx="2824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0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3161743" y="5098904"/>
              <a:ext cx="2824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1</a:t>
              </a: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3161743" y="4479730"/>
              <a:ext cx="2824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2</a:t>
              </a:r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3161743" y="3866562"/>
              <a:ext cx="2824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3</a:t>
              </a:r>
            </a:p>
          </p:txBody>
        </p:sp>
        <p:cxnSp>
          <p:nvCxnSpPr>
            <p:cNvPr id="44" name="Conector reto 43"/>
            <p:cNvCxnSpPr>
              <a:stCxn id="58" idx="2"/>
              <a:endCxn id="57" idx="5"/>
            </p:cNvCxnSpPr>
            <p:nvPr/>
          </p:nvCxnSpPr>
          <p:spPr>
            <a:xfrm flipH="1" flipV="1">
              <a:off x="5248068" y="5253567"/>
              <a:ext cx="249008" cy="614607"/>
            </a:xfrm>
            <a:prstGeom prst="line">
              <a:avLst/>
            </a:prstGeom>
            <a:ln w="222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>
              <a:off x="4943872" y="5809909"/>
              <a:ext cx="0" cy="130648"/>
            </a:xfrm>
            <a:prstGeom prst="line">
              <a:avLst/>
            </a:prstGeom>
            <a:ln w="158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/>
            <p:cNvCxnSpPr/>
            <p:nvPr/>
          </p:nvCxnSpPr>
          <p:spPr>
            <a:xfrm>
              <a:off x="4943872" y="4509121"/>
              <a:ext cx="0" cy="1340621"/>
            </a:xfrm>
            <a:prstGeom prst="line">
              <a:avLst/>
            </a:prstGeom>
            <a:ln w="15875">
              <a:solidFill>
                <a:schemeClr val="accent4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5231904" y="5814024"/>
              <a:ext cx="0" cy="130648"/>
            </a:xfrm>
            <a:prstGeom prst="line">
              <a:avLst/>
            </a:prstGeom>
            <a:ln w="158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>
              <a:off x="5231904" y="5311278"/>
              <a:ext cx="0" cy="542578"/>
            </a:xfrm>
            <a:prstGeom prst="line">
              <a:avLst/>
            </a:prstGeom>
            <a:ln w="15875">
              <a:solidFill>
                <a:schemeClr val="accent4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5519936" y="5819302"/>
              <a:ext cx="0" cy="130648"/>
            </a:xfrm>
            <a:prstGeom prst="line">
              <a:avLst/>
            </a:prstGeom>
            <a:ln w="158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to 59"/>
            <p:cNvCxnSpPr>
              <a:stCxn id="57" idx="0"/>
              <a:endCxn id="53" idx="5"/>
            </p:cNvCxnSpPr>
            <p:nvPr/>
          </p:nvCxnSpPr>
          <p:spPr>
            <a:xfrm flipH="1" flipV="1">
              <a:off x="4960036" y="4629886"/>
              <a:ext cx="271868" cy="584657"/>
            </a:xfrm>
            <a:prstGeom prst="line">
              <a:avLst/>
            </a:prstGeom>
            <a:ln w="222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to 65"/>
            <p:cNvCxnSpPr>
              <a:stCxn id="53" idx="1"/>
              <a:endCxn id="40" idx="5"/>
            </p:cNvCxnSpPr>
            <p:nvPr/>
          </p:nvCxnSpPr>
          <p:spPr>
            <a:xfrm flipH="1" flipV="1">
              <a:off x="4692809" y="4021226"/>
              <a:ext cx="234899" cy="576330"/>
            </a:xfrm>
            <a:prstGeom prst="line">
              <a:avLst/>
            </a:prstGeom>
            <a:ln w="222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>
              <a:stCxn id="40" idx="2"/>
              <a:endCxn id="39" idx="6"/>
            </p:cNvCxnSpPr>
            <p:nvPr/>
          </p:nvCxnSpPr>
          <p:spPr>
            <a:xfrm flipH="1">
              <a:off x="4440938" y="4005063"/>
              <a:ext cx="212846" cy="1"/>
            </a:xfrm>
            <a:prstGeom prst="line">
              <a:avLst/>
            </a:prstGeom>
            <a:ln w="222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>
              <a:stCxn id="39" idx="3"/>
              <a:endCxn id="38" idx="7"/>
            </p:cNvCxnSpPr>
            <p:nvPr/>
          </p:nvCxnSpPr>
          <p:spPr>
            <a:xfrm flipH="1">
              <a:off x="4173936" y="4021228"/>
              <a:ext cx="227978" cy="580311"/>
            </a:xfrm>
            <a:prstGeom prst="line">
              <a:avLst/>
            </a:prstGeom>
            <a:ln w="222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/>
            <p:cNvCxnSpPr>
              <a:stCxn id="38" idx="4"/>
              <a:endCxn id="41" idx="7"/>
            </p:cNvCxnSpPr>
            <p:nvPr/>
          </p:nvCxnSpPr>
          <p:spPr>
            <a:xfrm flipH="1">
              <a:off x="3904594" y="4640563"/>
              <a:ext cx="253178" cy="581445"/>
            </a:xfrm>
            <a:prstGeom prst="line">
              <a:avLst/>
            </a:prstGeom>
            <a:ln w="222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ipse 37"/>
            <p:cNvSpPr/>
            <p:nvPr/>
          </p:nvSpPr>
          <p:spPr>
            <a:xfrm>
              <a:off x="4134913" y="4594844"/>
              <a:ext cx="45719" cy="45719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/>
            <p:cNvSpPr/>
            <p:nvPr/>
          </p:nvSpPr>
          <p:spPr>
            <a:xfrm>
              <a:off x="4395220" y="3982204"/>
              <a:ext cx="45719" cy="45719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4653785" y="3982203"/>
              <a:ext cx="45719" cy="45719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/>
            <p:cNvSpPr/>
            <p:nvPr/>
          </p:nvSpPr>
          <p:spPr>
            <a:xfrm>
              <a:off x="3865571" y="5215313"/>
              <a:ext cx="45719" cy="45719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4921013" y="4590862"/>
              <a:ext cx="45719" cy="45719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Elipse 56"/>
            <p:cNvSpPr/>
            <p:nvPr/>
          </p:nvSpPr>
          <p:spPr>
            <a:xfrm>
              <a:off x="5209045" y="5214543"/>
              <a:ext cx="45719" cy="45719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/>
            <p:cNvSpPr/>
            <p:nvPr/>
          </p:nvSpPr>
          <p:spPr>
            <a:xfrm>
              <a:off x="5497077" y="5845314"/>
              <a:ext cx="45719" cy="45719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1351448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tabela abaixo mostra taxas de amostragem </a:t>
            </a:r>
            <a:br>
              <a:rPr lang="pt-BR" dirty="0"/>
            </a:br>
            <a:r>
              <a:rPr lang="pt-BR" dirty="0"/>
              <a:t>comumente utilizadas e suas aplicações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Digital</a:t>
            </a:r>
          </a:p>
        </p:txBody>
      </p:sp>
      <p:graphicFrame>
        <p:nvGraphicFramePr>
          <p:cNvPr id="4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1212736"/>
              </p:ext>
            </p:extLst>
          </p:nvPr>
        </p:nvGraphicFramePr>
        <p:xfrm>
          <a:off x="2567608" y="2852936"/>
          <a:ext cx="7488832" cy="29667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713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5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Amostragem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Uso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8000 Hz</a:t>
                      </a:r>
                      <a:endParaRPr lang="pt-BR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Telefones (adequado para voz humana)</a:t>
                      </a:r>
                      <a:endParaRPr lang="pt-BR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11025 Hz</a:t>
                      </a:r>
                      <a:endParaRPr lang="pt-BR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Áudio de vídeos de baixa qualidade</a:t>
                      </a:r>
                      <a:endParaRPr lang="pt-BR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22050 Hz</a:t>
                      </a:r>
                      <a:endParaRPr lang="pt-BR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Efeitos sonoros</a:t>
                      </a:r>
                      <a:r>
                        <a:rPr lang="pt-BR" sz="1600" baseline="0" dirty="0"/>
                        <a:t> em jogos</a:t>
                      </a:r>
                      <a:endParaRPr lang="pt-BR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44100 Hz</a:t>
                      </a:r>
                      <a:endParaRPr lang="pt-BR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Qualidade de CD</a:t>
                      </a:r>
                      <a:endParaRPr lang="pt-BR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48000 Hz</a:t>
                      </a:r>
                      <a:endParaRPr lang="pt-BR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aseline="0" dirty="0"/>
                        <a:t>Áudio de vídeos em formato DVD</a:t>
                      </a:r>
                      <a:endParaRPr lang="pt-BR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96000 Hz</a:t>
                      </a:r>
                      <a:endParaRPr lang="pt-BR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Áudio</a:t>
                      </a:r>
                      <a:r>
                        <a:rPr lang="pt-BR" sz="1600" baseline="0" dirty="0"/>
                        <a:t> de </a:t>
                      </a:r>
                      <a:r>
                        <a:rPr lang="pt-BR" sz="1600" dirty="0"/>
                        <a:t>Blue</a:t>
                      </a:r>
                      <a:r>
                        <a:rPr lang="pt-BR" sz="1600" baseline="0" dirty="0"/>
                        <a:t>-Ray e HD DVD</a:t>
                      </a:r>
                      <a:endParaRPr lang="pt-BR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192000 Hz</a:t>
                      </a:r>
                      <a:endParaRPr lang="pt-BR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Áudio de Blue-Ray e HD</a:t>
                      </a:r>
                      <a:r>
                        <a:rPr lang="pt-BR" sz="1600" baseline="0" dirty="0"/>
                        <a:t> DVD</a:t>
                      </a:r>
                      <a:endParaRPr lang="pt-BR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517764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5188032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dirty="0"/>
              <a:t>Músicas e efeitos sonoros são elementos </a:t>
            </a:r>
            <a:br>
              <a:rPr lang="pt-BR" dirty="0"/>
            </a:br>
            <a:r>
              <a:rPr lang="pt-BR" dirty="0"/>
              <a:t>fundamentais 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colocar o jogador dentro de um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universo</a:t>
            </a:r>
            <a:r>
              <a:rPr lang="pt-BR" dirty="0"/>
              <a:t> virtual</a:t>
            </a:r>
          </a:p>
          <a:p>
            <a:pPr lvl="1"/>
            <a:r>
              <a:rPr lang="pt-BR" dirty="0"/>
              <a:t>Elementos sonoros são comumente usados:</a:t>
            </a:r>
          </a:p>
          <a:p>
            <a:pPr lvl="2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Fornecer tempo</a:t>
            </a:r>
            <a:br>
              <a:rPr lang="pt-BR" dirty="0"/>
            </a:br>
            <a:r>
              <a:rPr lang="pt-BR" sz="1800" dirty="0"/>
              <a:t>Ex.: urgência, tranquilidade, morte iminente</a:t>
            </a:r>
          </a:p>
          <a:p>
            <a:pPr lvl="2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Passar emoção</a:t>
            </a:r>
            <a:br>
              <a:rPr lang="pt-BR" dirty="0"/>
            </a:br>
            <a:r>
              <a:rPr lang="pt-BR" sz="1800" dirty="0"/>
              <a:t>Ex.: romantismo, perda, sofrimento, expectativa</a:t>
            </a:r>
            <a:endParaRPr lang="pt-BR" dirty="0"/>
          </a:p>
          <a:p>
            <a:pPr lvl="2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Passar autenticidade</a:t>
            </a:r>
            <a:br>
              <a:rPr lang="pt-BR" dirty="0"/>
            </a:br>
            <a:r>
              <a:rPr lang="pt-BR" sz="1800" dirty="0"/>
              <a:t>Ex.: efeitos sonoros (porta, passos, tiro, etc.)</a:t>
            </a:r>
            <a:endParaRPr lang="pt-BR" dirty="0"/>
          </a:p>
          <a:p>
            <a:pPr lvl="2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Fornecer um retorno sonoro</a:t>
            </a:r>
            <a:br>
              <a:rPr lang="pt-BR" dirty="0"/>
            </a:br>
            <a:r>
              <a:rPr lang="pt-BR" sz="1800" dirty="0"/>
              <a:t>Ex.: click de ativação ou seleção, pneu derrapando</a:t>
            </a:r>
            <a:endParaRPr lang="pt-BR" dirty="0"/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Áudio em Jogos</a:t>
            </a:r>
          </a:p>
        </p:txBody>
      </p:sp>
    </p:spTree>
    <p:extLst>
      <p:ext uri="{BB962C8B-B14F-4D97-AF65-F5344CB8AC3E}">
        <p14:creationId xmlns:p14="http://schemas.microsoft.com/office/powerpoint/2010/main" val="2388731642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6249</TotalTime>
  <Words>1560</Words>
  <Application>Microsoft Office PowerPoint</Application>
  <PresentationFormat>Widescreen</PresentationFormat>
  <Paragraphs>215</Paragraphs>
  <Slides>20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7" baseType="lpstr">
      <vt:lpstr>Calibri</vt:lpstr>
      <vt:lpstr>Consolas</vt:lpstr>
      <vt:lpstr>Lucida Sans Unicode</vt:lpstr>
      <vt:lpstr>Verdana</vt:lpstr>
      <vt:lpstr>Wingdings 2</vt:lpstr>
      <vt:lpstr>Wingdings 3</vt:lpstr>
      <vt:lpstr>Concurso</vt:lpstr>
      <vt:lpstr>Reprodução de Áudio</vt:lpstr>
      <vt:lpstr>Introdução</vt:lpstr>
      <vt:lpstr>Introdução</vt:lpstr>
      <vt:lpstr>Introdução</vt:lpstr>
      <vt:lpstr>Representação Digital</vt:lpstr>
      <vt:lpstr>Representação Digital</vt:lpstr>
      <vt:lpstr>Representação Digital</vt:lpstr>
      <vt:lpstr>Representação Digital</vt:lpstr>
      <vt:lpstr>Áudio em Jogos</vt:lpstr>
      <vt:lpstr>Áudio em Jogos</vt:lpstr>
      <vt:lpstr>XAudio 2</vt:lpstr>
      <vt:lpstr>XAudio 2</vt:lpstr>
      <vt:lpstr>XAudio2</vt:lpstr>
      <vt:lpstr>XAudio2</vt:lpstr>
      <vt:lpstr>Inicializando XAudio2</vt:lpstr>
      <vt:lpstr>Formato de Dados RIFF</vt:lpstr>
      <vt:lpstr>Formato de Dados RIFF</vt:lpstr>
      <vt:lpstr>Carregando Arquivo WAVE</vt:lpstr>
      <vt:lpstr>Tocando Áudio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Ciência da Computação</dc:title>
  <dc:creator>Judson Santiago</dc:creator>
  <cp:keywords>Áudio;Som;Música</cp:keywords>
  <cp:lastModifiedBy>Judson Santiago</cp:lastModifiedBy>
  <cp:revision>653</cp:revision>
  <dcterms:created xsi:type="dcterms:W3CDTF">2009-02-25T19:16:57Z</dcterms:created>
  <dcterms:modified xsi:type="dcterms:W3CDTF">2021-09-16T18:45:24Z</dcterms:modified>
</cp:coreProperties>
</file>