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D7739-D505-4725-A985-EBCEAA38D47E}" v="19" dt="2021-09-22T22:36:3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342" autoAdjust="0"/>
  </p:normalViewPr>
  <p:slideViewPr>
    <p:cSldViewPr>
      <p:cViewPr varScale="1">
        <p:scale>
          <a:sx n="113" d="100"/>
          <a:sy n="113" d="100"/>
        </p:scale>
        <p:origin x="480" y="72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78F9870-3553-4F56-874F-000F72DA08F7}"/>
    <pc:docChg chg="undo custSel addSld delSld modSld">
      <pc:chgData name="Judson Santiago" userId="ebb108da2f256286" providerId="LiveId" clId="{778F9870-3553-4F56-874F-000F72DA08F7}" dt="2019-07-03T19:01:00.369" v="3637" actId="207"/>
      <pc:docMkLst>
        <pc:docMk/>
      </pc:docMkLst>
      <pc:sldChg chg="modSp">
        <pc:chgData name="Judson Santiago" userId="ebb108da2f256286" providerId="LiveId" clId="{778F9870-3553-4F56-874F-000F72DA08F7}" dt="2019-07-03T17:22:42.774" v="20" actId="20577"/>
        <pc:sldMkLst>
          <pc:docMk/>
          <pc:sldMk cId="0" sldId="256"/>
        </pc:sldMkLst>
        <pc:spChg chg="mod">
          <ac:chgData name="Judson Santiago" userId="ebb108da2f256286" providerId="LiveId" clId="{778F9870-3553-4F56-874F-000F72DA08F7}" dt="2019-07-03T17:22:42.774" v="2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778F9870-3553-4F56-874F-000F72DA08F7}" dt="2019-07-03T19:01:00.369" v="3637" actId="207"/>
        <pc:sldMkLst>
          <pc:docMk/>
          <pc:sldMk cId="904695914" sldId="325"/>
        </pc:sldMkLst>
        <pc:spChg chg="mod">
          <ac:chgData name="Judson Santiago" userId="ebb108da2f256286" providerId="LiveId" clId="{778F9870-3553-4F56-874F-000F72DA08F7}" dt="2019-07-03T19:01:00.369" v="3637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778F9870-3553-4F56-874F-000F72DA08F7}" dt="2019-07-03T17:43:18.915" v="365" actId="2696"/>
        <pc:sldMkLst>
          <pc:docMk/>
          <pc:sldMk cId="2581471607" sldId="339"/>
        </pc:sldMkLst>
      </pc:sldChg>
      <pc:sldChg chg="del">
        <pc:chgData name="Judson Santiago" userId="ebb108da2f256286" providerId="LiveId" clId="{778F9870-3553-4F56-874F-000F72DA08F7}" dt="2019-07-03T17:43:17.545" v="362" actId="2696"/>
        <pc:sldMkLst>
          <pc:docMk/>
          <pc:sldMk cId="1106292445" sldId="340"/>
        </pc:sldMkLst>
      </pc:sldChg>
      <pc:sldChg chg="del">
        <pc:chgData name="Judson Santiago" userId="ebb108da2f256286" providerId="LiveId" clId="{778F9870-3553-4F56-874F-000F72DA08F7}" dt="2019-07-03T17:43:20.162" v="368" actId="2696"/>
        <pc:sldMkLst>
          <pc:docMk/>
          <pc:sldMk cId="574181964" sldId="341"/>
        </pc:sldMkLst>
      </pc:sldChg>
      <pc:sldChg chg="del">
        <pc:chgData name="Judson Santiago" userId="ebb108da2f256286" providerId="LiveId" clId="{778F9870-3553-4F56-874F-000F72DA08F7}" dt="2019-07-03T17:43:21.711" v="370" actId="2696"/>
        <pc:sldMkLst>
          <pc:docMk/>
          <pc:sldMk cId="3220016815" sldId="342"/>
        </pc:sldMkLst>
      </pc:sldChg>
      <pc:sldChg chg="addSp delSp modSp modNotesTx">
        <pc:chgData name="Judson Santiago" userId="ebb108da2f256286" providerId="LiveId" clId="{778F9870-3553-4F56-874F-000F72DA08F7}" dt="2019-07-03T18:50:35.962" v="2929" actId="6549"/>
        <pc:sldMkLst>
          <pc:docMk/>
          <pc:sldMk cId="754064701" sldId="347"/>
        </pc:sldMkLst>
        <pc:spChg chg="mod">
          <ac:chgData name="Judson Santiago" userId="ebb108da2f256286" providerId="LiveId" clId="{778F9870-3553-4F56-874F-000F72DA08F7}" dt="2019-07-03T18:50:35.962" v="2929" actId="6549"/>
          <ac:spMkLst>
            <pc:docMk/>
            <pc:sldMk cId="754064701" sldId="347"/>
            <ac:spMk id="2" creationId="{0AA4A0BA-6329-4DF2-B9C4-B3853C062645}"/>
          </ac:spMkLst>
        </pc:spChg>
        <pc:spChg chg="add mod">
          <ac:chgData name="Judson Santiago" userId="ebb108da2f256286" providerId="LiveId" clId="{778F9870-3553-4F56-874F-000F72DA08F7}" dt="2019-07-03T17:37:40.939" v="200" actId="1076"/>
          <ac:spMkLst>
            <pc:docMk/>
            <pc:sldMk cId="754064701" sldId="347"/>
            <ac:spMk id="6" creationId="{9078317A-FE3C-4A16-B149-40AE1644E29C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8" creationId="{E8E62934-17CE-4492-8675-2B9112E99A31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9" creationId="{75EDA9B9-01C5-44C6-B091-17D48CC2618A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0" creationId="{FFAA6E5C-5756-4B24-9B52-204D9C573F4D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3" creationId="{72440E86-822C-44FA-9E11-F21066FE1D65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4" creationId="{E2AC8B03-7F6E-44D3-B440-5AD718605077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6" creationId="{8B195CE4-CBA5-4CAA-B3DE-E9CA84E5C2A6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7" creationId="{70A2A26E-6966-4FD8-A6AA-3AE26CAECCCC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8" creationId="{A6151815-E9FC-43CD-8A9C-5F20512E2496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9" creationId="{D83BA4E4-9DF9-46B3-99BA-023E94A39782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20" creationId="{1F5019ED-E6FC-4479-BFDB-1166DD523A28}"/>
          </ac:spMkLst>
        </pc:spChg>
        <pc:spChg chg="add mod">
          <ac:chgData name="Judson Santiago" userId="ebb108da2f256286" providerId="LiveId" clId="{778F9870-3553-4F56-874F-000F72DA08F7}" dt="2019-07-03T17:39:00.641" v="237" actId="1076"/>
          <ac:spMkLst>
            <pc:docMk/>
            <pc:sldMk cId="754064701" sldId="347"/>
            <ac:spMk id="27" creationId="{7230570F-B9DC-4242-B65B-041688A8A0E5}"/>
          </ac:spMkLst>
        </pc:spChg>
        <pc:spChg chg="add mod">
          <ac:chgData name="Judson Santiago" userId="ebb108da2f256286" providerId="LiveId" clId="{778F9870-3553-4F56-874F-000F72DA08F7}" dt="2019-07-03T17:39:49.202" v="299" actId="1076"/>
          <ac:spMkLst>
            <pc:docMk/>
            <pc:sldMk cId="754064701" sldId="347"/>
            <ac:spMk id="28" creationId="{9C97A18E-7664-430F-A50A-00A9F4F11F30}"/>
          </ac:spMkLst>
        </pc:spChg>
        <pc:grpChg chg="add del mod">
          <ac:chgData name="Judson Santiago" userId="ebb108da2f256286" providerId="LiveId" clId="{778F9870-3553-4F56-874F-000F72DA08F7}" dt="2019-07-03T17:38:29.171" v="212" actId="165"/>
          <ac:grpSpMkLst>
            <pc:docMk/>
            <pc:sldMk cId="754064701" sldId="347"/>
            <ac:grpSpMk id="7" creationId="{C45BA944-6373-484A-B36E-8FBC75C9AAFD}"/>
          </ac:grpSpMkLst>
        </pc:grpChg>
        <pc:grpChg chg="add mod">
          <ac:chgData name="Judson Santiago" userId="ebb108da2f256286" providerId="LiveId" clId="{778F9870-3553-4F56-874F-000F72DA08F7}" dt="2019-07-03T17:38:43.031" v="224" actId="1038"/>
          <ac:grpSpMkLst>
            <pc:docMk/>
            <pc:sldMk cId="754064701" sldId="347"/>
            <ac:grpSpMk id="25" creationId="{3263B061-5820-4AB7-9042-4A8C68252780}"/>
          </ac:grpSpMkLst>
        </pc:grpChg>
        <pc:picChg chg="add mod">
          <ac:chgData name="Judson Santiago" userId="ebb108da2f256286" providerId="LiveId" clId="{778F9870-3553-4F56-874F-000F72DA08F7}" dt="2019-07-03T17:37:39.018" v="199" actId="1076"/>
          <ac:picMkLst>
            <pc:docMk/>
            <pc:sldMk cId="754064701" sldId="347"/>
            <ac:picMk id="4" creationId="{37047149-6A9E-4780-8873-0FE9B11EB114}"/>
          </ac:picMkLst>
        </pc:picChg>
        <pc:picChg chg="add del">
          <ac:chgData name="Judson Santiago" userId="ebb108da2f256286" providerId="LiveId" clId="{778F9870-3553-4F56-874F-000F72DA08F7}" dt="2019-07-03T17:37:25.575" v="194" actId="478"/>
          <ac:picMkLst>
            <pc:docMk/>
            <pc:sldMk cId="754064701" sldId="347"/>
            <ac:picMk id="5" creationId="{B1DCEF10-8DB8-4A59-807E-B37527CD90CD}"/>
          </ac:picMkLst>
        </pc:pic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1" creationId="{13BEA68B-6B60-415B-A363-3097267D5E78}"/>
          </ac:cxnSpMkLst>
        </pc:cxn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2" creationId="{A3FA9B32-2D87-4DEF-A436-AF984A54157C}"/>
          </ac:cxnSpMkLst>
        </pc:cxn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5" creationId="{7B25A5E7-5058-4DE7-8C00-32BFE00034A5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1" creationId="{4FC2E751-D06C-4943-BD5D-22F0D36EA277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2" creationId="{90402322-CD9F-4E96-9980-90DDD62077FB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3" creationId="{80DEB3ED-A322-48E7-AB80-09DCA51EA445}"/>
          </ac:cxnSpMkLst>
        </pc:cxnChg>
        <pc:cxnChg chg="add mod">
          <ac:chgData name="Judson Santiago" userId="ebb108da2f256286" providerId="LiveId" clId="{778F9870-3553-4F56-874F-000F72DA08F7}" dt="2019-07-03T17:38:46.703" v="225" actId="14100"/>
          <ac:cxnSpMkLst>
            <pc:docMk/>
            <pc:sldMk cId="754064701" sldId="347"/>
            <ac:cxnSpMk id="24" creationId="{743C9629-739A-465F-840D-140AB822B4AD}"/>
          </ac:cxnSpMkLst>
        </pc:cxnChg>
      </pc:sldChg>
      <pc:sldChg chg="addSp modSp add">
        <pc:chgData name="Judson Santiago" userId="ebb108da2f256286" providerId="LiveId" clId="{778F9870-3553-4F56-874F-000F72DA08F7}" dt="2019-07-03T18:03:47.358" v="922"/>
        <pc:sldMkLst>
          <pc:docMk/>
          <pc:sldMk cId="2785842759" sldId="348"/>
        </pc:sldMkLst>
        <pc:spChg chg="mod">
          <ac:chgData name="Judson Santiago" userId="ebb108da2f256286" providerId="LiveId" clId="{778F9870-3553-4F56-874F-000F72DA08F7}" dt="2019-07-03T17:49:25.670" v="674" actId="20577"/>
          <ac:spMkLst>
            <pc:docMk/>
            <pc:sldMk cId="2785842759" sldId="348"/>
            <ac:spMk id="2" creationId="{8D88D828-85C5-4ACE-B4F9-1F5C169300D7}"/>
          </ac:spMkLst>
        </pc:spChg>
        <pc:spChg chg="mod">
          <ac:chgData name="Judson Santiago" userId="ebb108da2f256286" providerId="LiveId" clId="{778F9870-3553-4F56-874F-000F72DA08F7}" dt="2019-07-03T18:03:47.358" v="922"/>
          <ac:spMkLst>
            <pc:docMk/>
            <pc:sldMk cId="2785842759" sldId="348"/>
            <ac:spMk id="3" creationId="{4C62DAD6-58EF-4DF9-9460-79C4C839B72A}"/>
          </ac:spMkLst>
        </pc:spChg>
        <pc:spChg chg="add mod">
          <ac:chgData name="Judson Santiago" userId="ebb108da2f256286" providerId="LiveId" clId="{778F9870-3553-4F56-874F-000F72DA08F7}" dt="2019-07-03T17:51:07.918" v="693" actId="207"/>
          <ac:spMkLst>
            <pc:docMk/>
            <pc:sldMk cId="2785842759" sldId="348"/>
            <ac:spMk id="4" creationId="{928B1D23-F2D2-413E-8EAD-6A3A2EA9C765}"/>
          </ac:spMkLst>
        </pc:spChg>
      </pc:sldChg>
      <pc:sldChg chg="del">
        <pc:chgData name="Judson Santiago" userId="ebb108da2f256286" providerId="LiveId" clId="{778F9870-3553-4F56-874F-000F72DA08F7}" dt="2019-07-03T17:43:18.006" v="363" actId="2696"/>
        <pc:sldMkLst>
          <pc:docMk/>
          <pc:sldMk cId="4102431079" sldId="348"/>
        </pc:sldMkLst>
      </pc:sldChg>
      <pc:sldChg chg="addSp delSp modSp add">
        <pc:chgData name="Judson Santiago" userId="ebb108da2f256286" providerId="LiveId" clId="{778F9870-3553-4F56-874F-000F72DA08F7}" dt="2019-07-03T18:54:12.103" v="3133" actId="1035"/>
        <pc:sldMkLst>
          <pc:docMk/>
          <pc:sldMk cId="595529663" sldId="349"/>
        </pc:sldMkLst>
        <pc:spChg chg="mod">
          <ac:chgData name="Judson Santiago" userId="ebb108da2f256286" providerId="LiveId" clId="{778F9870-3553-4F56-874F-000F72DA08F7}" dt="2019-07-03T18:01:28.684" v="898"/>
          <ac:spMkLst>
            <pc:docMk/>
            <pc:sldMk cId="595529663" sldId="349"/>
            <ac:spMk id="2" creationId="{4F708BE8-840F-4C08-B27F-E649ED2937B6}"/>
          </ac:spMkLst>
        </pc:spChg>
        <pc:spChg chg="mod">
          <ac:chgData name="Judson Santiago" userId="ebb108da2f256286" providerId="LiveId" clId="{778F9870-3553-4F56-874F-000F72DA08F7}" dt="2019-07-03T18:03:49.766" v="923"/>
          <ac:spMkLst>
            <pc:docMk/>
            <pc:sldMk cId="595529663" sldId="349"/>
            <ac:spMk id="3" creationId="{F800F8E4-CEA4-4D97-9FD3-C19BD1BB76DA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4" creationId="{DBEB4A86-BFA3-4778-B980-AEC76CF77E0E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5" creationId="{81A32350-4C8B-41A8-9E99-D2297ECA2F4E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6" creationId="{49D72C26-9ED4-4044-8030-E0AD14D52636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7" creationId="{F87F99B2-1672-4067-9DFF-CD30F7D0C632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8" creationId="{F1F715A8-94CF-496C-B183-C59720DFCDBF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9" creationId="{CBFE6ED8-BDB9-4FA3-BA57-DB6DFD6D5C7F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10" creationId="{918930E4-FC73-41F1-9F38-CC2B48A92468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23" creationId="{98857B60-1427-44EC-96D9-158000C42E23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26" creationId="{19668794-FDFF-4EC9-B4EF-22F02702FD6D}"/>
          </ac:spMkLst>
        </pc:spChg>
        <pc:spChg chg="add del mod">
          <ac:chgData name="Judson Santiago" userId="ebb108da2f256286" providerId="LiveId" clId="{778F9870-3553-4F56-874F-000F72DA08F7}" dt="2019-07-03T18:02:10.795" v="912"/>
          <ac:spMkLst>
            <pc:docMk/>
            <pc:sldMk cId="595529663" sldId="349"/>
            <ac:spMk id="29" creationId="{955A2F13-FAC2-4EC3-A835-20EDCDE648F3}"/>
          </ac:spMkLst>
        </pc:spChg>
        <pc:spChg chg="add mod">
          <ac:chgData name="Judson Santiago" userId="ebb108da2f256286" providerId="LiveId" clId="{778F9870-3553-4F56-874F-000F72DA08F7}" dt="2019-07-03T18:54:12.103" v="3133" actId="1035"/>
          <ac:spMkLst>
            <pc:docMk/>
            <pc:sldMk cId="595529663" sldId="349"/>
            <ac:spMk id="31" creationId="{5312382F-FAC5-4CFD-AC2E-EBC8E6125CC3}"/>
          </ac:spMkLst>
        </pc:spChg>
        <pc:grpChg chg="add mod">
          <ac:chgData name="Judson Santiago" userId="ebb108da2f256286" providerId="LiveId" clId="{778F9870-3553-4F56-874F-000F72DA08F7}" dt="2019-07-03T18:02:47.139" v="920" actId="164"/>
          <ac:grpSpMkLst>
            <pc:docMk/>
            <pc:sldMk cId="595529663" sldId="349"/>
            <ac:grpSpMk id="14" creationId="{E4784AE3-AEA7-4B88-858A-0954AB2904A8}"/>
          </ac:grpSpMkLst>
        </pc:grpChg>
        <pc:grpChg chg="add mod">
          <ac:chgData name="Judson Santiago" userId="ebb108da2f256286" providerId="LiveId" clId="{778F9870-3553-4F56-874F-000F72DA08F7}" dt="2019-07-03T18:53:54.472" v="3127" actId="12789"/>
          <ac:grpSpMkLst>
            <pc:docMk/>
            <pc:sldMk cId="595529663" sldId="349"/>
            <ac:grpSpMk id="32" creationId="{674FE917-75F5-4A76-A1EA-620B09226A00}"/>
          </ac:grpSpMkLst>
        </pc:grp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1" creationId="{42B33C52-F508-4481-BAB9-B9EBD1ACC34A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2" creationId="{216A66C2-51FB-40E2-BFA4-7A3B74B33E10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3" creationId="{96634DCF-DCA7-47DE-AFDC-246EB3957771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9" creationId="{8862F526-2E8D-4E50-BC73-AE3C8F19E575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0" creationId="{9E988AB6-9059-48B7-9AA0-8744D404A195}"/>
          </ac:cxnSpMkLst>
        </pc:cxnChg>
        <pc:cxnChg chg="add del mod">
          <ac:chgData name="Judson Santiago" userId="ebb108da2f256286" providerId="LiveId" clId="{778F9870-3553-4F56-874F-000F72DA08F7}" dt="2019-07-03T18:00:10.987" v="889" actId="478"/>
          <ac:cxnSpMkLst>
            <pc:docMk/>
            <pc:sldMk cId="595529663" sldId="349"/>
            <ac:cxnSpMk id="21" creationId="{66D7B429-5C32-4DF7-9DB9-3918319D4CE9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2" creationId="{EABACA06-A96D-40F8-A10F-05042B096E94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4" creationId="{86AF623C-71E7-4907-B219-AB4D936B0291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5" creationId="{2B7116B3-0966-41EF-8A25-0E9EA7002883}"/>
          </ac:cxnSpMkLst>
        </pc:cxnChg>
        <pc:cxnChg chg="add del mod">
          <ac:chgData name="Judson Santiago" userId="ebb108da2f256286" providerId="LiveId" clId="{778F9870-3553-4F56-874F-000F72DA08F7}" dt="2019-07-03T18:00:13.410" v="890" actId="478"/>
          <ac:cxnSpMkLst>
            <pc:docMk/>
            <pc:sldMk cId="595529663" sldId="349"/>
            <ac:cxnSpMk id="27" creationId="{F68F54E5-F88C-4873-98B9-28BAB112E043}"/>
          </ac:cxnSpMkLst>
        </pc:cxnChg>
      </pc:sldChg>
      <pc:sldChg chg="del">
        <pc:chgData name="Judson Santiago" userId="ebb108da2f256286" providerId="LiveId" clId="{778F9870-3553-4F56-874F-000F72DA08F7}" dt="2019-07-03T17:43:18.496" v="364" actId="2696"/>
        <pc:sldMkLst>
          <pc:docMk/>
          <pc:sldMk cId="2341835817" sldId="349"/>
        </pc:sldMkLst>
      </pc:sldChg>
      <pc:sldChg chg="addSp modSp add">
        <pc:chgData name="Judson Santiago" userId="ebb108da2f256286" providerId="LiveId" clId="{778F9870-3553-4F56-874F-000F72DA08F7}" dt="2019-07-03T18:35:36.106" v="2087" actId="368"/>
        <pc:sldMkLst>
          <pc:docMk/>
          <pc:sldMk cId="2207807527" sldId="350"/>
        </pc:sldMkLst>
        <pc:spChg chg="mod">
          <ac:chgData name="Judson Santiago" userId="ebb108da2f256286" providerId="LiveId" clId="{778F9870-3553-4F56-874F-000F72DA08F7}" dt="2019-07-03T18:35:36.106" v="2087" actId="368"/>
          <ac:spMkLst>
            <pc:docMk/>
            <pc:sldMk cId="2207807527" sldId="350"/>
            <ac:spMk id="2" creationId="{8631BD87-E73F-4BCD-8EAF-CA426C38DC1E}"/>
          </ac:spMkLst>
        </pc:spChg>
        <pc:spChg chg="mod">
          <ac:chgData name="Judson Santiago" userId="ebb108da2f256286" providerId="LiveId" clId="{778F9870-3553-4F56-874F-000F72DA08F7}" dt="2019-07-03T18:07:46.030" v="1161" actId="20577"/>
          <ac:spMkLst>
            <pc:docMk/>
            <pc:sldMk cId="2207807527" sldId="350"/>
            <ac:spMk id="3" creationId="{07CB693E-BF73-4B20-A703-AB88131835B1}"/>
          </ac:spMkLst>
        </pc:spChg>
        <pc:spChg chg="add mod">
          <ac:chgData name="Judson Santiago" userId="ebb108da2f256286" providerId="LiveId" clId="{778F9870-3553-4F56-874F-000F72DA08F7}" dt="2019-07-03T18:11:18.359" v="1302" actId="1076"/>
          <ac:spMkLst>
            <pc:docMk/>
            <pc:sldMk cId="2207807527" sldId="350"/>
            <ac:spMk id="4" creationId="{A4479FD4-ED55-4E28-9D8B-BDB76B9C6297}"/>
          </ac:spMkLst>
        </pc:spChg>
      </pc:sldChg>
      <pc:sldChg chg="del">
        <pc:chgData name="Judson Santiago" userId="ebb108da2f256286" providerId="LiveId" clId="{778F9870-3553-4F56-874F-000F72DA08F7}" dt="2019-07-03T17:43:19.366" v="366" actId="2696"/>
        <pc:sldMkLst>
          <pc:docMk/>
          <pc:sldMk cId="3586350796" sldId="350"/>
        </pc:sldMkLst>
      </pc:sldChg>
      <pc:sldChg chg="addSp modSp add">
        <pc:chgData name="Judson Santiago" userId="ebb108da2f256286" providerId="LiveId" clId="{778F9870-3553-4F56-874F-000F72DA08F7}" dt="2019-07-03T18:35:54.109" v="2088" actId="207"/>
        <pc:sldMkLst>
          <pc:docMk/>
          <pc:sldMk cId="3445707367" sldId="351"/>
        </pc:sldMkLst>
        <pc:spChg chg="mod">
          <ac:chgData name="Judson Santiago" userId="ebb108da2f256286" providerId="LiveId" clId="{778F9870-3553-4F56-874F-000F72DA08F7}" dt="2019-07-03T18:35:54.109" v="2088" actId="207"/>
          <ac:spMkLst>
            <pc:docMk/>
            <pc:sldMk cId="3445707367" sldId="351"/>
            <ac:spMk id="2" creationId="{7A1C204A-D05D-4A2A-9E7A-7DB11602561E}"/>
          </ac:spMkLst>
        </pc:spChg>
        <pc:spChg chg="mod">
          <ac:chgData name="Judson Santiago" userId="ebb108da2f256286" providerId="LiveId" clId="{778F9870-3553-4F56-874F-000F72DA08F7}" dt="2019-07-03T18:20:26.952" v="1555"/>
          <ac:spMkLst>
            <pc:docMk/>
            <pc:sldMk cId="3445707367" sldId="351"/>
            <ac:spMk id="3" creationId="{E6692E0B-8A5D-41F3-A230-22E8C8787A27}"/>
          </ac:spMkLst>
        </pc:spChg>
        <pc:spChg chg="add mod">
          <ac:chgData name="Judson Santiago" userId="ebb108da2f256286" providerId="LiveId" clId="{778F9870-3553-4F56-874F-000F72DA08F7}" dt="2019-07-03T18:24:26.633" v="1738" actId="20577"/>
          <ac:spMkLst>
            <pc:docMk/>
            <pc:sldMk cId="3445707367" sldId="351"/>
            <ac:spMk id="4" creationId="{EDFDFC05-204E-4F2A-A55B-21DEC849004D}"/>
          </ac:spMkLst>
        </pc:spChg>
      </pc:sldChg>
      <pc:sldChg chg="del">
        <pc:chgData name="Judson Santiago" userId="ebb108da2f256286" providerId="LiveId" clId="{778F9870-3553-4F56-874F-000F72DA08F7}" dt="2019-07-03T17:43:19.743" v="367" actId="2696"/>
        <pc:sldMkLst>
          <pc:docMk/>
          <pc:sldMk cId="3570102051" sldId="351"/>
        </pc:sldMkLst>
      </pc:sldChg>
      <pc:sldChg chg="addSp modSp add">
        <pc:chgData name="Judson Santiago" userId="ebb108da2f256286" providerId="LiveId" clId="{778F9870-3553-4F56-874F-000F72DA08F7}" dt="2019-07-03T18:36:02.477" v="2089" actId="207"/>
        <pc:sldMkLst>
          <pc:docMk/>
          <pc:sldMk cId="1402639054" sldId="352"/>
        </pc:sldMkLst>
        <pc:spChg chg="mod">
          <ac:chgData name="Judson Santiago" userId="ebb108da2f256286" providerId="LiveId" clId="{778F9870-3553-4F56-874F-000F72DA08F7}" dt="2019-07-03T18:36:02.477" v="2089" actId="207"/>
          <ac:spMkLst>
            <pc:docMk/>
            <pc:sldMk cId="1402639054" sldId="352"/>
            <ac:spMk id="2" creationId="{DA9AFE49-355A-4C7C-8DDC-F9D60614348B}"/>
          </ac:spMkLst>
        </pc:spChg>
        <pc:spChg chg="mod">
          <ac:chgData name="Judson Santiago" userId="ebb108da2f256286" providerId="LiveId" clId="{778F9870-3553-4F56-874F-000F72DA08F7}" dt="2019-07-03T18:32:57.315" v="2079" actId="20577"/>
          <ac:spMkLst>
            <pc:docMk/>
            <pc:sldMk cId="1402639054" sldId="352"/>
            <ac:spMk id="3" creationId="{503E7832-9C83-44B1-9262-93D05140D0F9}"/>
          </ac:spMkLst>
        </pc:spChg>
        <pc:spChg chg="add mod">
          <ac:chgData name="Judson Santiago" userId="ebb108da2f256286" providerId="LiveId" clId="{778F9870-3553-4F56-874F-000F72DA08F7}" dt="2019-07-03T18:33:16.220" v="2081" actId="1076"/>
          <ac:spMkLst>
            <pc:docMk/>
            <pc:sldMk cId="1402639054" sldId="352"/>
            <ac:spMk id="4" creationId="{A4572EB5-B11F-41FC-83F4-24BD05BEA306}"/>
          </ac:spMkLst>
        </pc:spChg>
        <pc:spChg chg="add mod">
          <ac:chgData name="Judson Santiago" userId="ebb108da2f256286" providerId="LiveId" clId="{778F9870-3553-4F56-874F-000F72DA08F7}" dt="2019-07-03T18:33:27.709" v="2083" actId="1076"/>
          <ac:spMkLst>
            <pc:docMk/>
            <pc:sldMk cId="1402639054" sldId="352"/>
            <ac:spMk id="5" creationId="{B49BCFF7-2135-45D0-B08A-88783A5CEC4A}"/>
          </ac:spMkLst>
        </pc:spChg>
      </pc:sldChg>
      <pc:sldChg chg="del">
        <pc:chgData name="Judson Santiago" userId="ebb108da2f256286" providerId="LiveId" clId="{778F9870-3553-4F56-874F-000F72DA08F7}" dt="2019-07-03T17:43:20.577" v="369" actId="2696"/>
        <pc:sldMkLst>
          <pc:docMk/>
          <pc:sldMk cId="3615580228" sldId="352"/>
        </pc:sldMkLst>
      </pc:sldChg>
      <pc:sldChg chg="addSp modSp add modNotesTx">
        <pc:chgData name="Judson Santiago" userId="ebb108da2f256286" providerId="LiveId" clId="{778F9870-3553-4F56-874F-000F72DA08F7}" dt="2019-07-03T18:55:29.687" v="3139" actId="12"/>
        <pc:sldMkLst>
          <pc:docMk/>
          <pc:sldMk cId="3526383362" sldId="353"/>
        </pc:sldMkLst>
        <pc:spChg chg="mod">
          <ac:chgData name="Judson Santiago" userId="ebb108da2f256286" providerId="LiveId" clId="{778F9870-3553-4F56-874F-000F72DA08F7}" dt="2019-07-03T18:55:29.687" v="3139" actId="12"/>
          <ac:spMkLst>
            <pc:docMk/>
            <pc:sldMk cId="3526383362" sldId="353"/>
            <ac:spMk id="2" creationId="{C490F0E6-E1AE-4655-8828-423C8FA1BE3D}"/>
          </ac:spMkLst>
        </pc:spChg>
        <pc:spChg chg="mod">
          <ac:chgData name="Judson Santiago" userId="ebb108da2f256286" providerId="LiveId" clId="{778F9870-3553-4F56-874F-000F72DA08F7}" dt="2019-07-03T18:36:52.730" v="2091"/>
          <ac:spMkLst>
            <pc:docMk/>
            <pc:sldMk cId="3526383362" sldId="353"/>
            <ac:spMk id="3" creationId="{098A8EC6-A076-4E51-9C3A-BEE7E88DF05A}"/>
          </ac:spMkLst>
        </pc:spChg>
        <pc:grpChg chg="add">
          <ac:chgData name="Judson Santiago" userId="ebb108da2f256286" providerId="LiveId" clId="{778F9870-3553-4F56-874F-000F72DA08F7}" dt="2019-07-03T18:48:47.381" v="2838"/>
          <ac:grpSpMkLst>
            <pc:docMk/>
            <pc:sldMk cId="3526383362" sldId="353"/>
            <ac:grpSpMk id="4" creationId="{C316DD6D-72ED-4B62-BCA0-A782C7DE4B5D}"/>
          </ac:grpSpMkLst>
        </pc:grpChg>
      </pc:sldChg>
    </pc:docChg>
  </pc:docChgLst>
  <pc:docChgLst>
    <pc:chgData name="Judson Santiago" userId="ebb108da2f256286" providerId="LiveId" clId="{83FD7739-D505-4725-A985-EBCEAA38D47E}"/>
    <pc:docChg chg="undo custSel modSld sldOrd modMainMaster">
      <pc:chgData name="Judson Santiago" userId="ebb108da2f256286" providerId="LiveId" clId="{83FD7739-D505-4725-A985-EBCEAA38D47E}" dt="2021-09-22T22:36:37.118" v="427"/>
      <pc:docMkLst>
        <pc:docMk/>
      </pc:docMkLst>
      <pc:sldChg chg="modSp mod">
        <pc:chgData name="Judson Santiago" userId="ebb108da2f256286" providerId="LiveId" clId="{83FD7739-D505-4725-A985-EBCEAA38D47E}" dt="2021-09-22T05:41:08.616" v="28" actId="403"/>
        <pc:sldMkLst>
          <pc:docMk/>
          <pc:sldMk cId="0" sldId="256"/>
        </pc:sldMkLst>
        <pc:spChg chg="mod">
          <ac:chgData name="Judson Santiago" userId="ebb108da2f256286" providerId="LiveId" clId="{83FD7739-D505-4725-A985-EBCEAA38D47E}" dt="2021-09-22T05:41:08.616" v="2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83FD7739-D505-4725-A985-EBCEAA38D47E}" dt="2021-09-22T05:40:57.568" v="14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83FD7739-D505-4725-A985-EBCEAA38D47E}" dt="2021-09-22T22:36:37.118" v="427"/>
        <pc:sldMkLst>
          <pc:docMk/>
          <pc:sldMk cId="904695914" sldId="325"/>
        </pc:sldMkLst>
        <pc:spChg chg="mod">
          <ac:chgData name="Judson Santiago" userId="ebb108da2f256286" providerId="LiveId" clId="{83FD7739-D505-4725-A985-EBCEAA38D47E}" dt="2021-09-22T19:13:26.572" v="425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mod modTransition">
        <pc:chgData name="Judson Santiago" userId="ebb108da2f256286" providerId="LiveId" clId="{83FD7739-D505-4725-A985-EBCEAA38D47E}" dt="2021-09-22T22:36:37.118" v="427"/>
        <pc:sldMkLst>
          <pc:docMk/>
          <pc:sldMk cId="754064701" sldId="347"/>
        </pc:sldMkLst>
        <pc:spChg chg="mod">
          <ac:chgData name="Judson Santiago" userId="ebb108da2f256286" providerId="LiveId" clId="{83FD7739-D505-4725-A985-EBCEAA38D47E}" dt="2021-09-22T18:42:40.190" v="144" actId="207"/>
          <ac:spMkLst>
            <pc:docMk/>
            <pc:sldMk cId="754064701" sldId="347"/>
            <ac:spMk id="2" creationId="{0AA4A0BA-6329-4DF2-B9C4-B3853C062645}"/>
          </ac:spMkLst>
        </pc:spChg>
        <pc:spChg chg="mod">
          <ac:chgData name="Judson Santiago" userId="ebb108da2f256286" providerId="LiveId" clId="{83FD7739-D505-4725-A985-EBCEAA38D47E}" dt="2021-09-22T18:43:11.831" v="145" actId="1076"/>
          <ac:spMkLst>
            <pc:docMk/>
            <pc:sldMk cId="754064701" sldId="347"/>
            <ac:spMk id="6" creationId="{9078317A-FE3C-4A16-B149-40AE1644E29C}"/>
          </ac:spMkLst>
        </pc:spChg>
        <pc:spChg chg="add del mod">
          <ac:chgData name="Judson Santiago" userId="ebb108da2f256286" providerId="LiveId" clId="{83FD7739-D505-4725-A985-EBCEAA38D47E}" dt="2021-09-22T18:45:19.883" v="172" actId="767"/>
          <ac:spMkLst>
            <pc:docMk/>
            <pc:sldMk cId="754064701" sldId="347"/>
            <ac:spMk id="7" creationId="{31C14062-2A45-4068-80C7-41BA8F42D53F}"/>
          </ac:spMkLst>
        </pc:spChg>
        <pc:spChg chg="add mod">
          <ac:chgData name="Judson Santiago" userId="ebb108da2f256286" providerId="LiveId" clId="{83FD7739-D505-4725-A985-EBCEAA38D47E}" dt="2021-09-22T18:45:57.553" v="201" actId="1076"/>
          <ac:spMkLst>
            <pc:docMk/>
            <pc:sldMk cId="754064701" sldId="347"/>
            <ac:spMk id="8" creationId="{757D14DA-F0CA-4D5E-9794-C563216F0A8B}"/>
          </ac:spMkLst>
        </pc:spChg>
        <pc:spChg chg="mod ord">
          <ac:chgData name="Judson Santiago" userId="ebb108da2f256286" providerId="LiveId" clId="{83FD7739-D505-4725-A985-EBCEAA38D47E}" dt="2021-09-22T18:44:29.742" v="161" actId="164"/>
          <ac:spMkLst>
            <pc:docMk/>
            <pc:sldMk cId="754064701" sldId="347"/>
            <ac:spMk id="27" creationId="{7230570F-B9DC-4242-B65B-041688A8A0E5}"/>
          </ac:spMkLst>
        </pc:spChg>
        <pc:spChg chg="mod">
          <ac:chgData name="Judson Santiago" userId="ebb108da2f256286" providerId="LiveId" clId="{83FD7739-D505-4725-A985-EBCEAA38D47E}" dt="2021-09-22T18:42:20.145" v="142" actId="1076"/>
          <ac:spMkLst>
            <pc:docMk/>
            <pc:sldMk cId="754064701" sldId="347"/>
            <ac:spMk id="28" creationId="{9C97A18E-7664-430F-A50A-00A9F4F11F30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0" creationId="{97684C44-6C92-4104-9132-C84C7CED5FE7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1" creationId="{7E0ADFE2-57E6-4E43-AA8A-4F2EB41322D4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2" creationId="{2396D0F8-060B-4E9B-A30A-FDC56EA945D3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6" creationId="{DA2DEC91-4AF9-4578-B64D-1755682C7978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7" creationId="{59A35185-5E93-49D7-ABC4-FF1BC4E15D23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38" creationId="{D56D1AF5-3720-4D04-A568-897EB74DA7C8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41" creationId="{939EC8FC-5BDB-4FEF-9B82-A5D9A0C6C9A5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42" creationId="{7CE5F9F9-6AAD-453C-A943-0C71DEA89667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44" creationId="{D691FBF1-268F-41ED-A931-7C7A00F89463}"/>
          </ac:spMkLst>
        </pc:spChg>
        <pc:spChg chg="mod">
          <ac:chgData name="Judson Santiago" userId="ebb108da2f256286" providerId="LiveId" clId="{83FD7739-D505-4725-A985-EBCEAA38D47E}" dt="2021-09-22T05:44:34.881" v="30"/>
          <ac:spMkLst>
            <pc:docMk/>
            <pc:sldMk cId="754064701" sldId="347"/>
            <ac:spMk id="45" creationId="{B3BF59CF-E9FD-46C1-ABD4-390A56841D14}"/>
          </ac:spMkLst>
        </pc:spChg>
        <pc:spChg chg="add mod">
          <ac:chgData name="Judson Santiago" userId="ebb108da2f256286" providerId="LiveId" clId="{83FD7739-D505-4725-A985-EBCEAA38D47E}" dt="2021-09-22T18:44:57.977" v="163" actId="1076"/>
          <ac:spMkLst>
            <pc:docMk/>
            <pc:sldMk cId="754064701" sldId="347"/>
            <ac:spMk id="46" creationId="{13FD1EBF-33F4-4033-8F3C-AD53D93111DB}"/>
          </ac:spMkLst>
        </pc:spChg>
        <pc:grpChg chg="add mod">
          <ac:chgData name="Judson Santiago" userId="ebb108da2f256286" providerId="LiveId" clId="{83FD7739-D505-4725-A985-EBCEAA38D47E}" dt="2021-09-22T18:45:02.149" v="164" actId="1076"/>
          <ac:grpSpMkLst>
            <pc:docMk/>
            <pc:sldMk cId="754064701" sldId="347"/>
            <ac:grpSpMk id="5" creationId="{1812B2A8-4C44-4572-8E39-A33E9791227A}"/>
          </ac:grpSpMkLst>
        </pc:grpChg>
        <pc:grpChg chg="del">
          <ac:chgData name="Judson Santiago" userId="ebb108da2f256286" providerId="LiveId" clId="{83FD7739-D505-4725-A985-EBCEAA38D47E}" dt="2021-09-22T05:44:34.429" v="29" actId="478"/>
          <ac:grpSpMkLst>
            <pc:docMk/>
            <pc:sldMk cId="754064701" sldId="347"/>
            <ac:grpSpMk id="25" creationId="{3263B061-5820-4AB7-9042-4A8C68252780}"/>
          </ac:grpSpMkLst>
        </pc:grpChg>
        <pc:grpChg chg="add mod">
          <ac:chgData name="Judson Santiago" userId="ebb108da2f256286" providerId="LiveId" clId="{83FD7739-D505-4725-A985-EBCEAA38D47E}" dt="2021-09-22T18:42:20.145" v="142" actId="1076"/>
          <ac:grpSpMkLst>
            <pc:docMk/>
            <pc:sldMk cId="754064701" sldId="347"/>
            <ac:grpSpMk id="26" creationId="{C6A292C0-F64D-4196-9570-83606A11451A}"/>
          </ac:grpSpMkLst>
        </pc:grpChg>
        <pc:grpChg chg="mod">
          <ac:chgData name="Judson Santiago" userId="ebb108da2f256286" providerId="LiveId" clId="{83FD7739-D505-4725-A985-EBCEAA38D47E}" dt="2021-09-22T05:44:34.881" v="30"/>
          <ac:grpSpMkLst>
            <pc:docMk/>
            <pc:sldMk cId="754064701" sldId="347"/>
            <ac:grpSpMk id="29" creationId="{38EAD00E-097C-4385-9D76-DC3A7F2C206D}"/>
          </ac:grpSpMkLst>
        </pc:grpChg>
        <pc:picChg chg="mod">
          <ac:chgData name="Judson Santiago" userId="ebb108da2f256286" providerId="LiveId" clId="{83FD7739-D505-4725-A985-EBCEAA38D47E}" dt="2021-09-22T18:43:11.831" v="145" actId="1076"/>
          <ac:picMkLst>
            <pc:docMk/>
            <pc:sldMk cId="754064701" sldId="347"/>
            <ac:picMk id="4" creationId="{37047149-6A9E-4780-8873-0FE9B11EB114}"/>
          </ac:picMkLst>
        </pc:picChg>
        <pc:cxnChg chg="mod">
          <ac:chgData name="Judson Santiago" userId="ebb108da2f256286" providerId="LiveId" clId="{83FD7739-D505-4725-A985-EBCEAA38D47E}" dt="2021-09-22T05:44:34.429" v="29" actId="478"/>
          <ac:cxnSpMkLst>
            <pc:docMk/>
            <pc:sldMk cId="754064701" sldId="347"/>
            <ac:cxnSpMk id="21" creationId="{4FC2E751-D06C-4943-BD5D-22F0D36EA277}"/>
          </ac:cxnSpMkLst>
        </pc:cxnChg>
        <pc:cxnChg chg="del mod">
          <ac:chgData name="Judson Santiago" userId="ebb108da2f256286" providerId="LiveId" clId="{83FD7739-D505-4725-A985-EBCEAA38D47E}" dt="2021-09-22T18:43:24.702" v="146" actId="478"/>
          <ac:cxnSpMkLst>
            <pc:docMk/>
            <pc:sldMk cId="754064701" sldId="347"/>
            <ac:cxnSpMk id="24" creationId="{743C9629-739A-465F-840D-140AB822B4AD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33" creationId="{1412C8A2-572D-4DD3-AC78-DBE713A9B15A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34" creationId="{E371A7E3-C3D3-491B-A331-4592410D91EB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35" creationId="{386A32D8-E98A-4144-8F34-E2AA4DEE2D92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39" creationId="{3CE1AC35-7D70-43D4-884C-54219440EAED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40" creationId="{302F12DE-85DE-4948-BA4A-B63A3FCB1D91}"/>
          </ac:cxnSpMkLst>
        </pc:cxnChg>
        <pc:cxnChg chg="mod">
          <ac:chgData name="Judson Santiago" userId="ebb108da2f256286" providerId="LiveId" clId="{83FD7739-D505-4725-A985-EBCEAA38D47E}" dt="2021-09-22T05:44:34.881" v="30"/>
          <ac:cxnSpMkLst>
            <pc:docMk/>
            <pc:sldMk cId="754064701" sldId="347"/>
            <ac:cxnSpMk id="43" creationId="{5B80F8F8-032B-4C0A-B534-C9C21535EF73}"/>
          </ac:cxnSpMkLst>
        </pc:cxnChg>
      </pc:sldChg>
      <pc:sldChg chg="modSp mod modTransition">
        <pc:chgData name="Judson Santiago" userId="ebb108da2f256286" providerId="LiveId" clId="{83FD7739-D505-4725-A985-EBCEAA38D47E}" dt="2021-09-22T22:36:37.118" v="427"/>
        <pc:sldMkLst>
          <pc:docMk/>
          <pc:sldMk cId="2785842759" sldId="348"/>
        </pc:sldMkLst>
        <pc:spChg chg="mod">
          <ac:chgData name="Judson Santiago" userId="ebb108da2f256286" providerId="LiveId" clId="{83FD7739-D505-4725-A985-EBCEAA38D47E}" dt="2021-09-22T18:47:55.851" v="209" actId="20577"/>
          <ac:spMkLst>
            <pc:docMk/>
            <pc:sldMk cId="2785842759" sldId="348"/>
            <ac:spMk id="4" creationId="{928B1D23-F2D2-413E-8EAD-6A3A2EA9C765}"/>
          </ac:spMkLst>
        </pc:spChg>
      </pc:sldChg>
      <pc:sldChg chg="addSp delSp modSp mod modTransition">
        <pc:chgData name="Judson Santiago" userId="ebb108da2f256286" providerId="LiveId" clId="{83FD7739-D505-4725-A985-EBCEAA38D47E}" dt="2021-09-22T22:36:37.118" v="427"/>
        <pc:sldMkLst>
          <pc:docMk/>
          <pc:sldMk cId="595529663" sldId="349"/>
        </pc:sldMkLst>
        <pc:spChg chg="mod">
          <ac:chgData name="Judson Santiago" userId="ebb108da2f256286" providerId="LiveId" clId="{83FD7739-D505-4725-A985-EBCEAA38D47E}" dt="2021-09-22T18:48:53.987" v="210" actId="207"/>
          <ac:spMkLst>
            <pc:docMk/>
            <pc:sldMk cId="595529663" sldId="349"/>
            <ac:spMk id="2" creationId="{4F708BE8-840F-4C08-B27F-E649ED2937B6}"/>
          </ac:spMkLst>
        </pc:spChg>
        <pc:spChg chg="mod topLvl">
          <ac:chgData name="Judson Santiago" userId="ebb108da2f256286" providerId="LiveId" clId="{83FD7739-D505-4725-A985-EBCEAA38D47E}" dt="2021-09-22T18:50:39.445" v="223" actId="12788"/>
          <ac:spMkLst>
            <pc:docMk/>
            <pc:sldMk cId="595529663" sldId="349"/>
            <ac:spMk id="29" creationId="{30C0D0D7-87D4-42A9-926A-B8BC7F87C0F7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0" creationId="{B5CB98EA-86EA-4323-86FF-05C4D8812D4D}"/>
          </ac:spMkLst>
        </pc:spChg>
        <pc:spChg chg="mod">
          <ac:chgData name="Judson Santiago" userId="ebb108da2f256286" providerId="LiveId" clId="{83FD7739-D505-4725-A985-EBCEAA38D47E}" dt="2021-09-22T18:58:44.111" v="355" actId="20577"/>
          <ac:spMkLst>
            <pc:docMk/>
            <pc:sldMk cId="595529663" sldId="349"/>
            <ac:spMk id="31" creationId="{5312382F-FAC5-4CFD-AC2E-EBC8E6125CC3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3" creationId="{8A0D7960-7B59-4E86-B262-A13755067C34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4" creationId="{A47FB74B-2303-4F53-9849-15A98C29F7D4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5" creationId="{C6D58677-9A88-45D5-A1E1-49372B1B165E}"/>
          </ac:spMkLst>
        </pc:spChg>
        <pc:spChg chg="mod topLvl">
          <ac:chgData name="Judson Santiago" userId="ebb108da2f256286" providerId="LiveId" clId="{83FD7739-D505-4725-A985-EBCEAA38D47E}" dt="2021-09-22T18:51:07.242" v="229" actId="1036"/>
          <ac:spMkLst>
            <pc:docMk/>
            <pc:sldMk cId="595529663" sldId="349"/>
            <ac:spMk id="36" creationId="{60370CE7-7D39-4F8E-BAA3-22410B1B5D2A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7" creationId="{0B671BDC-70AA-43AD-8568-CAAF506A882E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8" creationId="{7DCC268D-20B6-44C0-8AB0-1E78B03D496C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39" creationId="{81D55924-A84A-459C-A24C-2D664EBC097D}"/>
          </ac:spMkLst>
        </pc:spChg>
        <pc:spChg chg="mod topLvl">
          <ac:chgData name="Judson Santiago" userId="ebb108da2f256286" providerId="LiveId" clId="{83FD7739-D505-4725-A985-EBCEAA38D47E}" dt="2021-09-22T18:51:14.196" v="231" actId="1076"/>
          <ac:spMkLst>
            <pc:docMk/>
            <pc:sldMk cId="595529663" sldId="349"/>
            <ac:spMk id="48" creationId="{7FACB9C3-8117-4C4C-A35B-4C6A2CFF5286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50" creationId="{11A8C15A-4921-4F13-950F-4D49C98894ED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53" creationId="{784BF9B6-F6EC-4C77-9728-2A0C8BA86832}"/>
          </ac:spMkLst>
        </pc:spChg>
        <pc:spChg chg="mod topLvl">
          <ac:chgData name="Judson Santiago" userId="ebb108da2f256286" providerId="LiveId" clId="{83FD7739-D505-4725-A985-EBCEAA38D47E}" dt="2021-09-22T18:50:20.571" v="220" actId="1076"/>
          <ac:spMkLst>
            <pc:docMk/>
            <pc:sldMk cId="595529663" sldId="349"/>
            <ac:spMk id="54" creationId="{F6BF2EEF-0876-4DC1-B604-3D90FC342666}"/>
          </ac:spMkLst>
        </pc:spChg>
        <pc:spChg chg="mod">
          <ac:chgData name="Judson Santiago" userId="ebb108da2f256286" providerId="LiveId" clId="{83FD7739-D505-4725-A985-EBCEAA38D47E}" dt="2021-09-22T18:50:12.055" v="219" actId="165"/>
          <ac:spMkLst>
            <pc:docMk/>
            <pc:sldMk cId="595529663" sldId="349"/>
            <ac:spMk id="56" creationId="{A14F9373-1078-419E-9D5B-F9C07543F790}"/>
          </ac:spMkLst>
        </pc:spChg>
        <pc:spChg chg="mod">
          <ac:chgData name="Judson Santiago" userId="ebb108da2f256286" providerId="LiveId" clId="{83FD7739-D505-4725-A985-EBCEAA38D47E}" dt="2021-09-22T18:50:12.055" v="219" actId="165"/>
          <ac:spMkLst>
            <pc:docMk/>
            <pc:sldMk cId="595529663" sldId="349"/>
            <ac:spMk id="57" creationId="{600970F2-9EBB-483B-95C2-67AB158A13AE}"/>
          </ac:spMkLst>
        </pc:spChg>
        <pc:spChg chg="mod">
          <ac:chgData name="Judson Santiago" userId="ebb108da2f256286" providerId="LiveId" clId="{83FD7739-D505-4725-A985-EBCEAA38D47E}" dt="2021-09-22T18:50:12.055" v="219" actId="165"/>
          <ac:spMkLst>
            <pc:docMk/>
            <pc:sldMk cId="595529663" sldId="349"/>
            <ac:spMk id="58" creationId="{6759A542-A2C9-4E1E-828A-5E8C385C5E2F}"/>
          </ac:spMkLst>
        </pc:spChg>
        <pc:spChg chg="mod">
          <ac:chgData name="Judson Santiago" userId="ebb108da2f256286" providerId="LiveId" clId="{83FD7739-D505-4725-A985-EBCEAA38D47E}" dt="2021-09-22T18:50:12.055" v="219" actId="165"/>
          <ac:spMkLst>
            <pc:docMk/>
            <pc:sldMk cId="595529663" sldId="349"/>
            <ac:spMk id="59" creationId="{987EBFD2-E77D-4E2F-8006-F9A3DDE0ABD3}"/>
          </ac:spMkLst>
        </pc:spChg>
        <pc:spChg chg="add del mod">
          <ac:chgData name="Judson Santiago" userId="ebb108da2f256286" providerId="LiveId" clId="{83FD7739-D505-4725-A985-EBCEAA38D47E}" dt="2021-09-22T18:55:19.932" v="269" actId="21"/>
          <ac:spMkLst>
            <pc:docMk/>
            <pc:sldMk cId="595529663" sldId="349"/>
            <ac:spMk id="70" creationId="{CF9B92C5-E63C-4DC0-8BEC-2353F975F50A}"/>
          </ac:spMkLst>
        </pc:spChg>
        <pc:spChg chg="add del mod">
          <ac:chgData name="Judson Santiago" userId="ebb108da2f256286" providerId="LiveId" clId="{83FD7739-D505-4725-A985-EBCEAA38D47E}" dt="2021-09-22T18:56:47.352" v="301" actId="21"/>
          <ac:spMkLst>
            <pc:docMk/>
            <pc:sldMk cId="595529663" sldId="349"/>
            <ac:spMk id="75" creationId="{3BF6F658-8ED7-4B42-8F3C-4159C94D0774}"/>
          </ac:spMkLst>
        </pc:spChg>
        <pc:spChg chg="add del mod">
          <ac:chgData name="Judson Santiago" userId="ebb108da2f256286" providerId="LiveId" clId="{83FD7739-D505-4725-A985-EBCEAA38D47E}" dt="2021-09-22T18:56:47.352" v="301" actId="21"/>
          <ac:spMkLst>
            <pc:docMk/>
            <pc:sldMk cId="595529663" sldId="349"/>
            <ac:spMk id="78" creationId="{4D4AED87-5920-4CBC-A84B-0B3460FC1B0B}"/>
          </ac:spMkLst>
        </pc:spChg>
        <pc:grpChg chg="add del mod">
          <ac:chgData name="Judson Santiago" userId="ebb108da2f256286" providerId="LiveId" clId="{83FD7739-D505-4725-A985-EBCEAA38D47E}" dt="2021-09-22T18:50:12.055" v="219" actId="165"/>
          <ac:grpSpMkLst>
            <pc:docMk/>
            <pc:sldMk cId="595529663" sldId="349"/>
            <ac:grpSpMk id="28" creationId="{B63DCD4C-516A-4ABF-B583-227A81B33820}"/>
          </ac:grpSpMkLst>
        </pc:grpChg>
        <pc:grpChg chg="del">
          <ac:chgData name="Judson Santiago" userId="ebb108da2f256286" providerId="LiveId" clId="{83FD7739-D505-4725-A985-EBCEAA38D47E}" dt="2021-09-22T18:49:21.554" v="211" actId="478"/>
          <ac:grpSpMkLst>
            <pc:docMk/>
            <pc:sldMk cId="595529663" sldId="349"/>
            <ac:grpSpMk id="32" creationId="{674FE917-75F5-4A76-A1EA-620B09226A00}"/>
          </ac:grpSpMkLst>
        </pc:grpChg>
        <pc:grpChg chg="mod topLvl">
          <ac:chgData name="Judson Santiago" userId="ebb108da2f256286" providerId="LiveId" clId="{83FD7739-D505-4725-A985-EBCEAA38D47E}" dt="2021-09-22T18:52:45.874" v="253" actId="1035"/>
          <ac:grpSpMkLst>
            <pc:docMk/>
            <pc:sldMk cId="595529663" sldId="349"/>
            <ac:grpSpMk id="43" creationId="{96AA2252-DA64-4167-B545-62FF75DB2540}"/>
          </ac:grpSpMkLst>
        </pc:grp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11" creationId="{42B33C52-F508-4481-BAB9-B9EBD1ACC34A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12" creationId="{216A66C2-51FB-40E2-BFA4-7A3B74B33E10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13" creationId="{96634DCF-DCA7-47DE-AFDC-246EB3957771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19" creationId="{8862F526-2E8D-4E50-BC73-AE3C8F19E575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20" creationId="{9E988AB6-9059-48B7-9AA0-8744D404A195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22" creationId="{EABACA06-A96D-40F8-A10F-05042B096E94}"/>
          </ac:cxnSpMkLst>
        </pc:cxnChg>
        <pc:cxnChg chg="mod">
          <ac:chgData name="Judson Santiago" userId="ebb108da2f256286" providerId="LiveId" clId="{83FD7739-D505-4725-A985-EBCEAA38D47E}" dt="2021-09-22T18:49:21.554" v="211" actId="478"/>
          <ac:cxnSpMkLst>
            <pc:docMk/>
            <pc:sldMk cId="595529663" sldId="349"/>
            <ac:cxnSpMk id="24" creationId="{86AF623C-71E7-4907-B219-AB4D936B0291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40" creationId="{E6037298-8704-4F70-86FB-B0307D9A11C8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41" creationId="{3EC6A144-F42F-42F3-9E05-DD5ED1142273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42" creationId="{E540245D-3EC7-45AD-B997-FF975A657EB1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44" creationId="{C17E4EAD-DD18-43D6-BCAF-62C3EC56AC3A}"/>
          </ac:cxnSpMkLst>
        </pc:cxnChg>
        <pc:cxnChg chg="mod topLvl">
          <ac:chgData name="Judson Santiago" userId="ebb108da2f256286" providerId="LiveId" clId="{83FD7739-D505-4725-A985-EBCEAA38D47E}" dt="2021-09-22T18:57:23.836" v="302" actId="14100"/>
          <ac:cxnSpMkLst>
            <pc:docMk/>
            <pc:sldMk cId="595529663" sldId="349"/>
            <ac:cxnSpMk id="45" creationId="{A6D0E107-F8F2-4815-9A00-467EA0101AE5}"/>
          </ac:cxnSpMkLst>
        </pc:cxnChg>
        <pc:cxnChg chg="del mod topLvl">
          <ac:chgData name="Judson Santiago" userId="ebb108da2f256286" providerId="LiveId" clId="{83FD7739-D505-4725-A985-EBCEAA38D47E}" dt="2021-09-22T18:52:33.030" v="252" actId="478"/>
          <ac:cxnSpMkLst>
            <pc:docMk/>
            <pc:sldMk cId="595529663" sldId="349"/>
            <ac:cxnSpMk id="46" creationId="{7F4CC0AC-7D78-4DBA-97EB-B857BB7AE464}"/>
          </ac:cxnSpMkLst>
        </pc:cxnChg>
        <pc:cxnChg chg="mod topLvl">
          <ac:chgData name="Judson Santiago" userId="ebb108da2f256286" providerId="LiveId" clId="{83FD7739-D505-4725-A985-EBCEAA38D47E}" dt="2021-09-22T18:51:09.977" v="230" actId="14100"/>
          <ac:cxnSpMkLst>
            <pc:docMk/>
            <pc:sldMk cId="595529663" sldId="349"/>
            <ac:cxnSpMk id="47" creationId="{518EBFA5-F3E9-49FA-8D90-E8EE3030279A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49" creationId="{35A39429-475C-4A6A-8EE8-FA04BDE1535C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51" creationId="{29D291E9-21D9-483E-9BD1-8004DF1F34C8}"/>
          </ac:cxnSpMkLst>
        </pc:cxnChg>
        <pc:cxnChg chg="mod topLvl">
          <ac:chgData name="Judson Santiago" userId="ebb108da2f256286" providerId="LiveId" clId="{83FD7739-D505-4725-A985-EBCEAA38D47E}" dt="2021-09-22T18:50:20.571" v="220" actId="1076"/>
          <ac:cxnSpMkLst>
            <pc:docMk/>
            <pc:sldMk cId="595529663" sldId="349"/>
            <ac:cxnSpMk id="52" creationId="{41499995-0B6B-4628-97E6-7758C3E7BDC8}"/>
          </ac:cxnSpMkLst>
        </pc:cxnChg>
        <pc:cxnChg chg="del mod topLvl">
          <ac:chgData name="Judson Santiago" userId="ebb108da2f256286" providerId="LiveId" clId="{83FD7739-D505-4725-A985-EBCEAA38D47E}" dt="2021-09-22T18:52:01.561" v="242" actId="478"/>
          <ac:cxnSpMkLst>
            <pc:docMk/>
            <pc:sldMk cId="595529663" sldId="349"/>
            <ac:cxnSpMk id="55" creationId="{7EE7BA63-7781-452D-A304-D51E88A6660F}"/>
          </ac:cxnSpMkLst>
        </pc:cxnChg>
        <pc:cxnChg chg="add del mod">
          <ac:chgData name="Judson Santiago" userId="ebb108da2f256286" providerId="LiveId" clId="{83FD7739-D505-4725-A985-EBCEAA38D47E}" dt="2021-09-22T18:56:47.352" v="301" actId="21"/>
          <ac:cxnSpMkLst>
            <pc:docMk/>
            <pc:sldMk cId="595529663" sldId="349"/>
            <ac:cxnSpMk id="60" creationId="{EA78BE36-27E0-46A1-9BBD-ACB77CF7EFB0}"/>
          </ac:cxnSpMkLst>
        </pc:cxnChg>
        <pc:cxnChg chg="add mod">
          <ac:chgData name="Judson Santiago" userId="ebb108da2f256286" providerId="LiveId" clId="{83FD7739-D505-4725-A985-EBCEAA38D47E}" dt="2021-09-22T18:56:47.352" v="301" actId="21"/>
          <ac:cxnSpMkLst>
            <pc:docMk/>
            <pc:sldMk cId="595529663" sldId="349"/>
            <ac:cxnSpMk id="66" creationId="{BEA682C9-9FC2-47F1-82B6-B83C1CF89D05}"/>
          </ac:cxnSpMkLst>
        </pc:cxnChg>
      </pc:sldChg>
      <pc:sldChg chg="modSp mod modTransition">
        <pc:chgData name="Judson Santiago" userId="ebb108da2f256286" providerId="LiveId" clId="{83FD7739-D505-4725-A985-EBCEAA38D47E}" dt="2021-09-22T22:36:37.118" v="427"/>
        <pc:sldMkLst>
          <pc:docMk/>
          <pc:sldMk cId="2207807527" sldId="350"/>
        </pc:sldMkLst>
        <pc:spChg chg="mod">
          <ac:chgData name="Judson Santiago" userId="ebb108da2f256286" providerId="LiveId" clId="{83FD7739-D505-4725-A985-EBCEAA38D47E}" dt="2021-09-22T19:04:09.794" v="363" actId="20577"/>
          <ac:spMkLst>
            <pc:docMk/>
            <pc:sldMk cId="2207807527" sldId="350"/>
            <ac:spMk id="2" creationId="{8631BD87-E73F-4BCD-8EAF-CA426C38DC1E}"/>
          </ac:spMkLst>
        </pc:spChg>
        <pc:spChg chg="mod">
          <ac:chgData name="Judson Santiago" userId="ebb108da2f256286" providerId="LiveId" clId="{83FD7739-D505-4725-A985-EBCEAA38D47E}" dt="2021-09-22T19:01:15.809" v="359" actId="6549"/>
          <ac:spMkLst>
            <pc:docMk/>
            <pc:sldMk cId="2207807527" sldId="350"/>
            <ac:spMk id="4" creationId="{A4479FD4-ED55-4E28-9D8B-BDB76B9C6297}"/>
          </ac:spMkLst>
        </pc:spChg>
      </pc:sldChg>
      <pc:sldChg chg="modSp mod ord modTransition">
        <pc:chgData name="Judson Santiago" userId="ebb108da2f256286" providerId="LiveId" clId="{83FD7739-D505-4725-A985-EBCEAA38D47E}" dt="2021-09-22T22:36:37.118" v="427"/>
        <pc:sldMkLst>
          <pc:docMk/>
          <pc:sldMk cId="3445707367" sldId="351"/>
        </pc:sldMkLst>
        <pc:spChg chg="mod">
          <ac:chgData name="Judson Santiago" userId="ebb108da2f256286" providerId="LiveId" clId="{83FD7739-D505-4725-A985-EBCEAA38D47E}" dt="2021-09-22T19:05:46.659" v="368" actId="20577"/>
          <ac:spMkLst>
            <pc:docMk/>
            <pc:sldMk cId="3445707367" sldId="351"/>
            <ac:spMk id="2" creationId="{7A1C204A-D05D-4A2A-9E7A-7DB11602561E}"/>
          </ac:spMkLst>
        </pc:spChg>
        <pc:spChg chg="mod">
          <ac:chgData name="Judson Santiago" userId="ebb108da2f256286" providerId="LiveId" clId="{83FD7739-D505-4725-A985-EBCEAA38D47E}" dt="2021-09-22T19:05:54.206" v="373" actId="20577"/>
          <ac:spMkLst>
            <pc:docMk/>
            <pc:sldMk cId="3445707367" sldId="351"/>
            <ac:spMk id="4" creationId="{EDFDFC05-204E-4F2A-A55B-21DEC849004D}"/>
          </ac:spMkLst>
        </pc:spChg>
      </pc:sldChg>
      <pc:sldChg chg="modSp mod modTransition">
        <pc:chgData name="Judson Santiago" userId="ebb108da2f256286" providerId="LiveId" clId="{83FD7739-D505-4725-A985-EBCEAA38D47E}" dt="2021-09-22T22:36:37.118" v="427"/>
        <pc:sldMkLst>
          <pc:docMk/>
          <pc:sldMk cId="1402639054" sldId="352"/>
        </pc:sldMkLst>
        <pc:spChg chg="mod">
          <ac:chgData name="Judson Santiago" userId="ebb108da2f256286" providerId="LiveId" clId="{83FD7739-D505-4725-A985-EBCEAA38D47E}" dt="2021-09-22T19:09:10.452" v="384" actId="20577"/>
          <ac:spMkLst>
            <pc:docMk/>
            <pc:sldMk cId="1402639054" sldId="352"/>
            <ac:spMk id="2" creationId="{DA9AFE49-355A-4C7C-8DDC-F9D60614348B}"/>
          </ac:spMkLst>
        </pc:spChg>
        <pc:spChg chg="mod">
          <ac:chgData name="Judson Santiago" userId="ebb108da2f256286" providerId="LiveId" clId="{83FD7739-D505-4725-A985-EBCEAA38D47E}" dt="2021-09-22T19:10:36.628" v="420" actId="20577"/>
          <ac:spMkLst>
            <pc:docMk/>
            <pc:sldMk cId="1402639054" sldId="352"/>
            <ac:spMk id="4" creationId="{A4572EB5-B11F-41FC-83F4-24BD05BEA306}"/>
          </ac:spMkLst>
        </pc:spChg>
        <pc:spChg chg="mod">
          <ac:chgData name="Judson Santiago" userId="ebb108da2f256286" providerId="LiveId" clId="{83FD7739-D505-4725-A985-EBCEAA38D47E}" dt="2021-09-22T19:09:15.554" v="385" actId="1076"/>
          <ac:spMkLst>
            <pc:docMk/>
            <pc:sldMk cId="1402639054" sldId="352"/>
            <ac:spMk id="5" creationId="{B49BCFF7-2135-45D0-B08A-88783A5CEC4A}"/>
          </ac:spMkLst>
        </pc:spChg>
      </pc:sldChg>
      <pc:sldChg chg="modTransition">
        <pc:chgData name="Judson Santiago" userId="ebb108da2f256286" providerId="LiveId" clId="{83FD7739-D505-4725-A985-EBCEAA38D47E}" dt="2021-09-22T22:36:37.118" v="427"/>
        <pc:sldMkLst>
          <pc:docMk/>
          <pc:sldMk cId="3526383362" sldId="353"/>
        </pc:sldMkLst>
      </pc:sldChg>
      <pc:sldMasterChg chg="addSp delSp modSp mod modSldLayout">
        <pc:chgData name="Judson Santiago" userId="ebb108da2f256286" providerId="LiveId" clId="{83FD7739-D505-4725-A985-EBCEAA38D47E}" dt="2021-09-22T19:39:24.915" v="426" actId="21"/>
        <pc:sldMasterMkLst>
          <pc:docMk/>
          <pc:sldMasterMk cId="0" sldId="2147483780"/>
        </pc:sldMasterMkLst>
        <pc:spChg chg="del">
          <ac:chgData name="Judson Santiago" userId="ebb108da2f256286" providerId="LiveId" clId="{83FD7739-D505-4725-A985-EBCEAA38D47E}" dt="2021-09-22T05:39:40.068" v="2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83FD7739-D505-4725-A985-EBCEAA38D47E}" dt="2021-09-22T05:39:41.076" v="3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83FD7739-D505-4725-A985-EBCEAA38D47E}" dt="2021-09-22T05:39:38.500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83FD7739-D505-4725-A985-EBCEAA38D47E}" dt="2021-09-19T21:54:56.352" v="0"/>
          <ac:spMkLst>
            <pc:docMk/>
            <pc:sldMasterMk cId="0" sldId="2147483780"/>
            <ac:spMk id="16" creationId="{BEAA896D-46FC-413E-BD6D-740030D7AA55}"/>
          </ac:spMkLst>
        </pc:spChg>
        <pc:spChg chg="add mod ord">
          <ac:chgData name="Judson Santiago" userId="ebb108da2f256286" providerId="LiveId" clId="{83FD7739-D505-4725-A985-EBCEAA38D47E}" dt="2021-09-22T05:39:54.914" v="5" actId="167"/>
          <ac:spMkLst>
            <pc:docMk/>
            <pc:sldMasterMk cId="0" sldId="2147483780"/>
            <ac:spMk id="17" creationId="{F0A8D50F-12D4-4E9A-9EDB-042F9A784E9D}"/>
          </ac:spMkLst>
        </pc:spChg>
        <pc:spChg chg="mod">
          <ac:chgData name="Judson Santiago" userId="ebb108da2f256286" providerId="LiveId" clId="{83FD7739-D505-4725-A985-EBCEAA38D47E}" dt="2021-09-22T05:39:42.987" v="4"/>
          <ac:spMkLst>
            <pc:docMk/>
            <pc:sldMasterMk cId="0" sldId="2147483780"/>
            <ac:spMk id="20" creationId="{CD1FDD5C-D142-4DAE-BBD9-F893766AA2B2}"/>
          </ac:spMkLst>
        </pc:spChg>
        <pc:spChg chg="mod">
          <ac:chgData name="Judson Santiago" userId="ebb108da2f256286" providerId="LiveId" clId="{83FD7739-D505-4725-A985-EBCEAA38D47E}" dt="2021-09-22T05:39:42.987" v="4"/>
          <ac:spMkLst>
            <pc:docMk/>
            <pc:sldMasterMk cId="0" sldId="2147483780"/>
            <ac:spMk id="21" creationId="{12CC344D-CDD6-4862-9F24-D8E10D28E8F6}"/>
          </ac:spMkLst>
        </pc:spChg>
        <pc:spChg chg="mod">
          <ac:chgData name="Judson Santiago" userId="ebb108da2f256286" providerId="LiveId" clId="{83FD7739-D505-4725-A985-EBCEAA38D47E}" dt="2021-09-22T05:39:42.987" v="4"/>
          <ac:spMkLst>
            <pc:docMk/>
            <pc:sldMasterMk cId="0" sldId="2147483780"/>
            <ac:spMk id="23" creationId="{A5A0BC08-22C4-47EF-942E-862015EFB097}"/>
          </ac:spMkLst>
        </pc:spChg>
        <pc:grpChg chg="add del mod">
          <ac:chgData name="Judson Santiago" userId="ebb108da2f256286" providerId="LiveId" clId="{83FD7739-D505-4725-A985-EBCEAA38D47E}" dt="2021-09-22T19:39:24.915" v="426" actId="21"/>
          <ac:grpSpMkLst>
            <pc:docMk/>
            <pc:sldMasterMk cId="0" sldId="2147483780"/>
            <ac:grpSpMk id="11" creationId="{03EE3295-0D5F-441B-AD16-41CD57262ACB}"/>
          </ac:grpSpMkLst>
        </pc:grpChg>
        <pc:grpChg chg="add mod ord">
          <ac:chgData name="Judson Santiago" userId="ebb108da2f256286" providerId="LiveId" clId="{83FD7739-D505-4725-A985-EBCEAA38D47E}" dt="2021-09-22T05:39:54.914" v="5" actId="167"/>
          <ac:grpSpMkLst>
            <pc:docMk/>
            <pc:sldMasterMk cId="0" sldId="2147483780"/>
            <ac:grpSpMk id="19" creationId="{C25853BF-1D12-40F4-9E4F-FBFC6C5B7F6B}"/>
          </ac:grpSpMkLst>
        </pc:grpChg>
        <pc:picChg chg="mod">
          <ac:chgData name="Judson Santiago" userId="ebb108da2f256286" providerId="LiveId" clId="{83FD7739-D505-4725-A985-EBCEAA38D47E}" dt="2021-09-19T21:54:56.352" v="0"/>
          <ac:picMkLst>
            <pc:docMk/>
            <pc:sldMasterMk cId="0" sldId="2147483780"/>
            <ac:picMk id="15" creationId="{60E03B77-0A12-403A-A045-787920271301}"/>
          </ac:picMkLst>
        </pc:picChg>
        <pc:sldLayoutChg chg="addSp delSp modSp mod">
          <pc:chgData name="Judson Santiago" userId="ebb108da2f256286" providerId="LiveId" clId="{83FD7739-D505-4725-A985-EBCEAA38D47E}" dt="2021-09-22T05:40:39.755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0" creationId="{D2B592A1-D412-43B4-94A6-6B9522219B74}"/>
            </ac:spMkLst>
          </pc:spChg>
          <pc:spChg chg="del">
            <ac:chgData name="Judson Santiago" userId="ebb108da2f256286" providerId="LiveId" clId="{83FD7739-D505-4725-A985-EBCEAA38D47E}" dt="2021-09-22T05:40:22.324" v="9" actId="478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3" creationId="{46D639C4-2BE4-487D-9682-4ED887D4D6E7}"/>
            </ac:spMkLst>
          </pc:spChg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4" creationId="{BA51298A-DB35-41CE-A316-FF5521C73CA9}"/>
            </ac:spMkLst>
          </pc:spChg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5" creationId="{F51D75E1-D8F4-4895-8ECA-A235E8937C0B}"/>
            </ac:spMkLst>
          </pc:spChg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7" creationId="{C5FE71F8-A577-40B9-BF65-A13233103BE0}"/>
            </ac:spMkLst>
          </pc:spChg>
          <pc:spChg chg="del">
            <ac:chgData name="Judson Santiago" userId="ebb108da2f256286" providerId="LiveId" clId="{83FD7739-D505-4725-A985-EBCEAA38D47E}" dt="2021-09-22T05:40:17.981" v="6" actId="478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mod">
            <ac:chgData name="Judson Santiago" userId="ebb108da2f256286" providerId="LiveId" clId="{83FD7739-D505-4725-A985-EBCEAA38D47E}" dt="2021-09-22T05:40:31.888" v="10"/>
            <ac:spMkLst>
              <pc:docMk/>
              <pc:sldMasterMk cId="0" sldId="2147483780"/>
              <pc:sldLayoutMk cId="0" sldId="2147483781"/>
              <ac:spMk id="19" creationId="{B145E670-F511-447E-8BD0-B5174ACC6E0B}"/>
            </ac:spMkLst>
          </pc:spChg>
          <pc:spChg chg="del">
            <ac:chgData name="Judson Santiago" userId="ebb108da2f256286" providerId="LiveId" clId="{83FD7739-D505-4725-A985-EBCEAA38D47E}" dt="2021-09-22T05:40:20.084" v="7" actId="478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del">
            <ac:chgData name="Judson Santiago" userId="ebb108da2f256286" providerId="LiveId" clId="{83FD7739-D505-4725-A985-EBCEAA38D47E}" dt="2021-09-22T05:40:21.412" v="8" actId="478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grpChg chg="add mod ord">
            <ac:chgData name="Judson Santiago" userId="ebb108da2f256286" providerId="LiveId" clId="{83FD7739-D505-4725-A985-EBCEAA38D47E}" dt="2021-09-22T05:40:39.755" v="11" actId="167"/>
            <ac:grpSpMkLst>
              <pc:docMk/>
              <pc:sldMasterMk cId="0" sldId="2147483780"/>
              <pc:sldLayoutMk cId="0" sldId="2147483781"/>
              <ac:grpSpMk id="9" creationId="{E145B446-95BE-4B74-BB42-3770296FA397}"/>
            </ac:grpSpMkLst>
          </pc:grpChg>
          <pc:grpChg chg="add mod ord">
            <ac:chgData name="Judson Santiago" userId="ebb108da2f256286" providerId="LiveId" clId="{83FD7739-D505-4725-A985-EBCEAA38D47E}" dt="2021-09-22T05:40:39.755" v="11" actId="167"/>
            <ac:grpSpMkLst>
              <pc:docMk/>
              <pc:sldMasterMk cId="0" sldId="2147483780"/>
              <pc:sldLayoutMk cId="0" sldId="2147483781"/>
              <ac:grpSpMk id="16" creationId="{C3167270-73CA-4A82-AC23-BE6681A12D8D}"/>
            </ac:grpSpMkLst>
          </pc:grpChg>
        </pc:sldLayoutChg>
      </pc:sldMasterChg>
    </pc:docChg>
  </pc:docChgLst>
  <pc:docChgLst>
    <pc:chgData name="Judson Santiago" userId="ebb108da2f256286" providerId="LiveId" clId="{7DD454C1-AC80-4B78-8567-B15EF5B7208F}"/>
    <pc:docChg chg="modSld">
      <pc:chgData name="Judson Santiago" userId="ebb108da2f256286" providerId="LiveId" clId="{7DD454C1-AC80-4B78-8567-B15EF5B7208F}" dt="2019-07-03T21:02:16.111" v="5" actId="20577"/>
      <pc:docMkLst>
        <pc:docMk/>
      </pc:docMkLst>
      <pc:sldChg chg="modSp">
        <pc:chgData name="Judson Santiago" userId="ebb108da2f256286" providerId="LiveId" clId="{7DD454C1-AC80-4B78-8567-B15EF5B7208F}" dt="2019-07-03T21:02:16.111" v="5" actId="20577"/>
        <pc:sldMkLst>
          <pc:docMk/>
          <pc:sldMk cId="595529663" sldId="349"/>
        </pc:sldMkLst>
        <pc:spChg chg="mod">
          <ac:chgData name="Judson Santiago" userId="ebb108da2f256286" providerId="LiveId" clId="{7DD454C1-AC80-4B78-8567-B15EF5B7208F}" dt="2019-07-03T21:02:16.111" v="5" actId="20577"/>
          <ac:spMkLst>
            <pc:docMk/>
            <pc:sldMk cId="595529663" sldId="349"/>
            <ac:spMk id="31" creationId="{5312382F-FAC5-4CFD-AC2E-EBC8E6125C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Biblioteca base = Win32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9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as duas formas de interação com os projetos </a:t>
            </a:r>
            <a:r>
              <a:rPr lang="pt-BR" sz="1200" b="1" dirty="0" err="1">
                <a:solidFill>
                  <a:schemeClr val="bg1"/>
                </a:solidFill>
              </a:rPr>
              <a:t>Ballons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 err="1"/>
              <a:t>Trials</a:t>
            </a:r>
            <a:r>
              <a:rPr lang="pt-BR" dirty="0"/>
              <a:t> 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74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145B446-95BE-4B74-BB42-3770296FA397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D2B592A1-D412-43B4-94A6-6B9522219B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46D639C4-2BE4-487D-9682-4ED887D4D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BA51298A-DB35-41CE-A316-FF5521C73CA9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F51D75E1-D8F4-4895-8ECA-A235E8937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67270-73CA-4A82-AC23-BE6681A12D8D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C5FE71F8-A577-40B9-BF65-A13233103BE0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B145E670-F511-447E-8BD0-B5174ACC6E0B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F0A8D50F-12D4-4E9A-9EDB-042F9A784E9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25853BF-1D12-40F4-9E4F-FBFC6C5B7F6B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D1FDD5C-D142-4DAE-BBD9-F893766A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12CC344D-CDD6-4862-9F24-D8E10D28E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A5A0BC08-22C4-47EF-942E-862015EFB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Interação com o Mouse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A4A0BA-6329-4DF2-B9C4-B3853C06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O jogo obtém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</a:t>
            </a:r>
            <a:r>
              <a:rPr lang="pt-BR" dirty="0"/>
              <a:t> do mouse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através do S.O.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A72D4F-C509-4EFD-8E79-B2197CD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47149-6A9E-4780-8873-0FE9B11E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61" y="2696308"/>
            <a:ext cx="1494304" cy="136492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78317A-FE3C-4A16-B149-40AE1644E29C}"/>
              </a:ext>
            </a:extLst>
          </p:cNvPr>
          <p:cNvSpPr/>
          <p:nvPr/>
        </p:nvSpPr>
        <p:spPr>
          <a:xfrm>
            <a:off x="2180804" y="4337587"/>
            <a:ext cx="912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Mouse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97A18E-7664-430F-A50A-00A9F4F11F30}"/>
              </a:ext>
            </a:extLst>
          </p:cNvPr>
          <p:cNvSpPr/>
          <p:nvPr/>
        </p:nvSpPr>
        <p:spPr>
          <a:xfrm>
            <a:off x="6286183" y="4797152"/>
            <a:ext cx="244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Mensagens são tratadas em uma Window Procedure</a:t>
            </a:r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A292C0-F64D-4196-9570-83606A11451A}"/>
              </a:ext>
            </a:extLst>
          </p:cNvPr>
          <p:cNvGrpSpPr/>
          <p:nvPr/>
        </p:nvGrpSpPr>
        <p:grpSpPr>
          <a:xfrm>
            <a:off x="5698811" y="2310342"/>
            <a:ext cx="3286688" cy="2376478"/>
            <a:chOff x="6190713" y="2564690"/>
            <a:chExt cx="3286688" cy="2376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38EAD00E-097C-4385-9D76-DC3A7F2C206D}"/>
                </a:ext>
              </a:extLst>
            </p:cNvPr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DA2DEC91-4AF9-4578-B64D-1755682C7978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59A35185-5E93-49D7-ABC4-FF1BC4E15D23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D56D1AF5-3720-4D04-A568-897EB74DA7C8}"/>
                  </a:ext>
                </a:extLst>
              </p:cNvPr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3CE1AC35-7D70-43D4-884C-54219440EAED}"/>
                  </a:ext>
                </a:extLst>
              </p:cNvPr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302F12DE-85DE-4948-BA4A-B63A3FCB1D91}"/>
                  </a:ext>
                </a:extLst>
              </p:cNvPr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939EC8FC-5BDB-4FEF-9B82-A5D9A0C6C9A5}"/>
                  </a:ext>
                </a:extLst>
              </p:cNvPr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7CE5F9F9-6AAD-453C-A943-0C71DEA89667}"/>
                  </a:ext>
                </a:extLst>
              </p:cNvPr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5B80F8F8-032B-4C0A-B534-C9C21535EF73}"/>
                  </a:ext>
                </a:extLst>
              </p:cNvPr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691FBF1-268F-41ED-A931-7C7A00F89463}"/>
                  </a:ext>
                </a:extLst>
              </p:cNvPr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3BF59CF-E9FD-46C1-ABD4-390A56841D14}"/>
                  </a:ext>
                </a:extLst>
              </p:cNvPr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7684C44-6C92-4104-9132-C84C7CED5FE7}"/>
                </a:ext>
              </a:extLst>
            </p:cNvPr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E0ADFE2-57E6-4E43-AA8A-4F2EB41322D4}"/>
                </a:ext>
              </a:extLst>
            </p:cNvPr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396D0F8-060B-4E9B-A30A-FDC56EA945D3}"/>
                </a:ext>
              </a:extLst>
            </p:cNvPr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3" name="Conector de seta reta 26">
              <a:extLst>
                <a:ext uri="{FF2B5EF4-FFF2-40B4-BE49-F238E27FC236}">
                  <a16:creationId xmlns:a16="http://schemas.microsoft.com/office/drawing/2014/main" id="{1412C8A2-572D-4DD3-AC78-DBE713A9B15A}"/>
                </a:ext>
              </a:extLst>
            </p:cNvPr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28">
              <a:extLst>
                <a:ext uri="{FF2B5EF4-FFF2-40B4-BE49-F238E27FC236}">
                  <a16:creationId xmlns:a16="http://schemas.microsoft.com/office/drawing/2014/main" id="{E371A7E3-C3D3-491B-A331-4592410D91EB}"/>
                </a:ext>
              </a:extLst>
            </p:cNvPr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6">
              <a:extLst>
                <a:ext uri="{FF2B5EF4-FFF2-40B4-BE49-F238E27FC236}">
                  <a16:creationId xmlns:a16="http://schemas.microsoft.com/office/drawing/2014/main" id="{386A32D8-E98A-4144-8F34-E2AA4DEE2D92}"/>
                </a:ext>
              </a:extLst>
            </p:cNvPr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12B2A8-4C44-4572-8E39-A33E9791227A}"/>
              </a:ext>
            </a:extLst>
          </p:cNvPr>
          <p:cNvGrpSpPr/>
          <p:nvPr/>
        </p:nvGrpSpPr>
        <p:grpSpPr>
          <a:xfrm>
            <a:off x="3555541" y="3195213"/>
            <a:ext cx="1873493" cy="606949"/>
            <a:chOff x="3810052" y="3226846"/>
            <a:chExt cx="1521755" cy="606949"/>
          </a:xfrm>
        </p:grpSpPr>
        <p:sp>
          <p:nvSpPr>
            <p:cNvPr id="46" name="Seta: Entalhada para a Direita 45">
              <a:extLst>
                <a:ext uri="{FF2B5EF4-FFF2-40B4-BE49-F238E27FC236}">
                  <a16:creationId xmlns:a16="http://schemas.microsoft.com/office/drawing/2014/main" id="{13FD1EBF-33F4-4033-8F3C-AD53D93111DB}"/>
                </a:ext>
              </a:extLst>
            </p:cNvPr>
            <p:cNvSpPr/>
            <p:nvPr/>
          </p:nvSpPr>
          <p:spPr>
            <a:xfrm>
              <a:off x="3810052" y="3226846"/>
              <a:ext cx="1521755" cy="606949"/>
            </a:xfrm>
            <a:prstGeom prst="notched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230570F-B9DC-4242-B65B-041688A8A0E5}"/>
                </a:ext>
              </a:extLst>
            </p:cNvPr>
            <p:cNvSpPr/>
            <p:nvPr/>
          </p:nvSpPr>
          <p:spPr>
            <a:xfrm>
              <a:off x="4121829" y="3376433"/>
              <a:ext cx="1029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Mensagens</a:t>
              </a:r>
              <a:endParaRPr lang="pt-BR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7D14DA-F0CA-4D5E-9794-C563216F0A8B}"/>
              </a:ext>
            </a:extLst>
          </p:cNvPr>
          <p:cNvSpPr txBox="1"/>
          <p:nvPr/>
        </p:nvSpPr>
        <p:spPr>
          <a:xfrm>
            <a:off x="3948709" y="3915483"/>
            <a:ext cx="1087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Mover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Pressionar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Girar</a:t>
            </a:r>
          </a:p>
        </p:txBody>
      </p:sp>
    </p:spTree>
    <p:extLst>
      <p:ext uri="{BB962C8B-B14F-4D97-AF65-F5344CB8AC3E}">
        <p14:creationId xmlns:p14="http://schemas.microsoft.com/office/powerpoint/2010/main" val="7540647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D88D828-85C5-4ACE-B4F9-1F5C1693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Tratando mensagens do Windows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62DAD6-58EF-4DF9-9460-79C4C839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B1D23-F2D2-413E-8EAD-6A3A2EA9C765}"/>
              </a:ext>
            </a:extLst>
          </p:cNvPr>
          <p:cNvSpPr/>
          <p:nvPr/>
        </p:nvSpPr>
        <p:spPr>
          <a:xfrm>
            <a:off x="983432" y="2036974"/>
            <a:ext cx="9950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LRESULT CALLBACK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Window::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msg,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switch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(msg)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WM_MOUSEMOVE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movimento do mouse registrado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windowMouseX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GET_X_LPARAM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windowMouseY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GET_Y_LPARAM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WM_KEYDOWN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tecla do teclado pressionada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windowKeys[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WM_LBUTTONDOWN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botão esquerdo do mouse pressionado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WM_LBUTTONDBLCLK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windowKeys[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VK_LBUTTON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27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708BE8-840F-4C08-B27F-E649ED29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de tempo real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800F8E4-CEA4-4D97-9FD3-C19BD1BB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12382F-FAC5-4CFD-AC2E-EBC8E6125CC3}"/>
              </a:ext>
            </a:extLst>
          </p:cNvPr>
          <p:cNvSpPr/>
          <p:nvPr/>
        </p:nvSpPr>
        <p:spPr>
          <a:xfrm>
            <a:off x="8411809" y="3148683"/>
            <a:ext cx="3136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computador é mais rápido que nossas 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reações</a:t>
            </a:r>
          </a:p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Vários ciclos se passam em cada pressionamento de tecla ou botão</a:t>
            </a:r>
          </a:p>
        </p:txBody>
      </p:sp>
      <p:sp>
        <p:nvSpPr>
          <p:cNvPr id="29" name="Retângulo Arredondado 3">
            <a:extLst>
              <a:ext uri="{FF2B5EF4-FFF2-40B4-BE49-F238E27FC236}">
                <a16:creationId xmlns:a16="http://schemas.microsoft.com/office/drawing/2014/main" id="{30C0D0D7-87D4-42A9-926A-B8BC7F87C0F7}"/>
              </a:ext>
            </a:extLst>
          </p:cNvPr>
          <p:cNvSpPr/>
          <p:nvPr/>
        </p:nvSpPr>
        <p:spPr>
          <a:xfrm>
            <a:off x="1181691" y="2990887"/>
            <a:ext cx="2047728" cy="7020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Inicialização</a:t>
            </a:r>
            <a:endParaRPr lang="pt-BR" sz="11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Carregamento de arquivos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Alocação de memória</a:t>
            </a:r>
          </a:p>
        </p:txBody>
      </p:sp>
      <p:sp>
        <p:nvSpPr>
          <p:cNvPr id="30" name="Retângulo Arredondado 4">
            <a:extLst>
              <a:ext uri="{FF2B5EF4-FFF2-40B4-BE49-F238E27FC236}">
                <a16:creationId xmlns:a16="http://schemas.microsoft.com/office/drawing/2014/main" id="{B5CB98EA-86EA-4323-86FF-05C4D8812D4D}"/>
              </a:ext>
            </a:extLst>
          </p:cNvPr>
          <p:cNvSpPr/>
          <p:nvPr/>
        </p:nvSpPr>
        <p:spPr>
          <a:xfrm>
            <a:off x="3487337" y="2996717"/>
            <a:ext cx="2398767" cy="2693056"/>
          </a:xfrm>
          <a:prstGeom prst="roundRect">
            <a:avLst>
              <a:gd name="adj" fmla="val 4335"/>
            </a:avLst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tângulo Arredondado 5">
            <a:extLst>
              <a:ext uri="{FF2B5EF4-FFF2-40B4-BE49-F238E27FC236}">
                <a16:creationId xmlns:a16="http://schemas.microsoft.com/office/drawing/2014/main" id="{8A0D7960-7B59-4E86-B262-A13755067C34}"/>
              </a:ext>
            </a:extLst>
          </p:cNvPr>
          <p:cNvSpPr/>
          <p:nvPr/>
        </p:nvSpPr>
        <p:spPr>
          <a:xfrm>
            <a:off x="3662857" y="3902182"/>
            <a:ext cx="2047728" cy="3802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Entrada do usuário</a:t>
            </a:r>
          </a:p>
        </p:txBody>
      </p:sp>
      <p:sp>
        <p:nvSpPr>
          <p:cNvPr id="34" name="Retângulo Arredondado 6">
            <a:extLst>
              <a:ext uri="{FF2B5EF4-FFF2-40B4-BE49-F238E27FC236}">
                <a16:creationId xmlns:a16="http://schemas.microsoft.com/office/drawing/2014/main" id="{A47FB74B-2303-4F53-9849-15A98C29F7D4}"/>
              </a:ext>
            </a:extLst>
          </p:cNvPr>
          <p:cNvSpPr/>
          <p:nvPr/>
        </p:nvSpPr>
        <p:spPr>
          <a:xfrm>
            <a:off x="3662857" y="4461137"/>
            <a:ext cx="2047728" cy="5850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Atualização do Jogo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AI, Detecção de Colisão, Física</a:t>
            </a:r>
          </a:p>
        </p:txBody>
      </p:sp>
      <p:sp>
        <p:nvSpPr>
          <p:cNvPr id="35" name="Retângulo Arredondado 7">
            <a:extLst>
              <a:ext uri="{FF2B5EF4-FFF2-40B4-BE49-F238E27FC236}">
                <a16:creationId xmlns:a16="http://schemas.microsoft.com/office/drawing/2014/main" id="{C6D58677-9A88-45D5-A1E1-49372B1B165E}"/>
              </a:ext>
            </a:extLst>
          </p:cNvPr>
          <p:cNvSpPr/>
          <p:nvPr/>
        </p:nvSpPr>
        <p:spPr>
          <a:xfrm>
            <a:off x="3662858" y="3429390"/>
            <a:ext cx="2047727" cy="2941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Eventos do Windows</a:t>
            </a:r>
          </a:p>
        </p:txBody>
      </p:sp>
      <p:sp>
        <p:nvSpPr>
          <p:cNvPr id="36" name="Retângulo Arredondado 8">
            <a:extLst>
              <a:ext uri="{FF2B5EF4-FFF2-40B4-BE49-F238E27FC236}">
                <a16:creationId xmlns:a16="http://schemas.microsoft.com/office/drawing/2014/main" id="{60370CE7-7D39-4F8E-BAA3-22410B1B5D2A}"/>
              </a:ext>
            </a:extLst>
          </p:cNvPr>
          <p:cNvSpPr/>
          <p:nvPr/>
        </p:nvSpPr>
        <p:spPr>
          <a:xfrm>
            <a:off x="1415717" y="4655614"/>
            <a:ext cx="1579676" cy="7176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Finalização</a:t>
            </a:r>
            <a:br>
              <a:rPr lang="pt-BR" sz="11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050" dirty="0">
                <a:solidFill>
                  <a:schemeClr val="tx1"/>
                </a:solidFill>
              </a:rPr>
              <a:t>Fecha arquivos</a:t>
            </a:r>
            <a:br>
              <a:rPr lang="pt-BR" sz="1050" dirty="0">
                <a:solidFill>
                  <a:schemeClr val="tx1"/>
                </a:solidFill>
              </a:rPr>
            </a:br>
            <a:r>
              <a:rPr lang="pt-BR" sz="1050" dirty="0">
                <a:solidFill>
                  <a:schemeClr val="tx1"/>
                </a:solidFill>
              </a:rPr>
              <a:t>Libera memória</a:t>
            </a:r>
          </a:p>
        </p:txBody>
      </p:sp>
      <p:sp>
        <p:nvSpPr>
          <p:cNvPr id="37" name="Retângulo Arredondado 9">
            <a:extLst>
              <a:ext uri="{FF2B5EF4-FFF2-40B4-BE49-F238E27FC236}">
                <a16:creationId xmlns:a16="http://schemas.microsoft.com/office/drawing/2014/main" id="{0B671BDC-70AA-43AD-8568-CAAF506A882E}"/>
              </a:ext>
            </a:extLst>
          </p:cNvPr>
          <p:cNvSpPr/>
          <p:nvPr/>
        </p:nvSpPr>
        <p:spPr>
          <a:xfrm>
            <a:off x="6364083" y="3642046"/>
            <a:ext cx="1228637" cy="2656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Teclado</a:t>
            </a:r>
          </a:p>
        </p:txBody>
      </p:sp>
      <p:sp>
        <p:nvSpPr>
          <p:cNvPr id="38" name="Retângulo Arredondado 10">
            <a:extLst>
              <a:ext uri="{FF2B5EF4-FFF2-40B4-BE49-F238E27FC236}">
                <a16:creationId xmlns:a16="http://schemas.microsoft.com/office/drawing/2014/main" id="{7DCC268D-20B6-44C0-8AB0-1E78B03D496C}"/>
              </a:ext>
            </a:extLst>
          </p:cNvPr>
          <p:cNvSpPr/>
          <p:nvPr/>
        </p:nvSpPr>
        <p:spPr>
          <a:xfrm>
            <a:off x="6364083" y="3959486"/>
            <a:ext cx="1228637" cy="2656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Mouse</a:t>
            </a:r>
          </a:p>
        </p:txBody>
      </p:sp>
      <p:sp>
        <p:nvSpPr>
          <p:cNvPr id="39" name="Retângulo Arredondado 11">
            <a:extLst>
              <a:ext uri="{FF2B5EF4-FFF2-40B4-BE49-F238E27FC236}">
                <a16:creationId xmlns:a16="http://schemas.microsoft.com/office/drawing/2014/main" id="{81D55924-A84A-459C-A24C-2D664EBC097D}"/>
              </a:ext>
            </a:extLst>
          </p:cNvPr>
          <p:cNvSpPr/>
          <p:nvPr/>
        </p:nvSpPr>
        <p:spPr>
          <a:xfrm>
            <a:off x="6364083" y="4282474"/>
            <a:ext cx="1228637" cy="2656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Controle</a:t>
            </a:r>
          </a:p>
        </p:txBody>
      </p:sp>
      <p:cxnSp>
        <p:nvCxnSpPr>
          <p:cNvPr id="40" name="Conector angulado 13">
            <a:extLst>
              <a:ext uri="{FF2B5EF4-FFF2-40B4-BE49-F238E27FC236}">
                <a16:creationId xmlns:a16="http://schemas.microsoft.com/office/drawing/2014/main" id="{E6037298-8704-4F70-86FB-B0307D9A11C8}"/>
              </a:ext>
            </a:extLst>
          </p:cNvPr>
          <p:cNvCxnSpPr/>
          <p:nvPr/>
        </p:nvCxnSpPr>
        <p:spPr>
          <a:xfrm rot="10800000" flipV="1">
            <a:off x="5710584" y="3774888"/>
            <a:ext cx="653499" cy="184598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15">
            <a:extLst>
              <a:ext uri="{FF2B5EF4-FFF2-40B4-BE49-F238E27FC236}">
                <a16:creationId xmlns:a16="http://schemas.microsoft.com/office/drawing/2014/main" id="{3EC6A144-F42F-42F3-9E05-DD5ED1142273}"/>
              </a:ext>
            </a:extLst>
          </p:cNvPr>
          <p:cNvCxnSpPr/>
          <p:nvPr/>
        </p:nvCxnSpPr>
        <p:spPr>
          <a:xfrm rot="10800000">
            <a:off x="5718398" y="4212733"/>
            <a:ext cx="645686" cy="202585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E540245D-3EC7-45AD-B997-FF975A657EB1}"/>
              </a:ext>
            </a:extLst>
          </p:cNvPr>
          <p:cNvCxnSpPr/>
          <p:nvPr/>
        </p:nvCxnSpPr>
        <p:spPr>
          <a:xfrm flipH="1">
            <a:off x="5710584" y="4092328"/>
            <a:ext cx="6534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27">
            <a:extLst>
              <a:ext uri="{FF2B5EF4-FFF2-40B4-BE49-F238E27FC236}">
                <a16:creationId xmlns:a16="http://schemas.microsoft.com/office/drawing/2014/main" id="{96AA2252-DA64-4167-B545-62FF75DB2540}"/>
              </a:ext>
            </a:extLst>
          </p:cNvPr>
          <p:cNvGrpSpPr/>
          <p:nvPr/>
        </p:nvGrpSpPr>
        <p:grpSpPr>
          <a:xfrm>
            <a:off x="6317916" y="2346075"/>
            <a:ext cx="1404156" cy="819091"/>
            <a:chOff x="6516216" y="5517232"/>
            <a:chExt cx="1728192" cy="1008112"/>
          </a:xfrm>
        </p:grpSpPr>
        <p:sp>
          <p:nvSpPr>
            <p:cNvPr id="56" name="Retângulo de cantos arredondados 23">
              <a:extLst>
                <a:ext uri="{FF2B5EF4-FFF2-40B4-BE49-F238E27FC236}">
                  <a16:creationId xmlns:a16="http://schemas.microsoft.com/office/drawing/2014/main" id="{A14F9373-1078-419E-9D5B-F9C07543F790}"/>
                </a:ext>
              </a:extLst>
            </p:cNvPr>
            <p:cNvSpPr/>
            <p:nvPr/>
          </p:nvSpPr>
          <p:spPr>
            <a:xfrm>
              <a:off x="6516216" y="5517232"/>
              <a:ext cx="1728192" cy="1008112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600970F2-9EBB-483B-95C2-67AB158A13AE}"/>
                </a:ext>
              </a:extLst>
            </p:cNvPr>
            <p:cNvSpPr/>
            <p:nvPr/>
          </p:nvSpPr>
          <p:spPr>
            <a:xfrm>
              <a:off x="6717574" y="5646582"/>
              <a:ext cx="302698" cy="302698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759A542-A2C9-4E1E-828A-5E8C385C5E2F}"/>
                </a:ext>
              </a:extLst>
            </p:cNvPr>
            <p:cNvSpPr/>
            <p:nvPr/>
          </p:nvSpPr>
          <p:spPr>
            <a:xfrm>
              <a:off x="7068169" y="5985995"/>
              <a:ext cx="312142" cy="3080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87EBFD2-E77D-4E2F-8006-F9A3DDE0ABD3}"/>
                </a:ext>
              </a:extLst>
            </p:cNvPr>
            <p:cNvSpPr txBox="1"/>
            <p:nvPr/>
          </p:nvSpPr>
          <p:spPr>
            <a:xfrm>
              <a:off x="7380312" y="5734997"/>
              <a:ext cx="722486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ABC</a:t>
              </a:r>
            </a:p>
          </p:txBody>
        </p:sp>
      </p:grpSp>
      <p:cxnSp>
        <p:nvCxnSpPr>
          <p:cNvPr id="44" name="Conector de seta reta 28">
            <a:extLst>
              <a:ext uri="{FF2B5EF4-FFF2-40B4-BE49-F238E27FC236}">
                <a16:creationId xmlns:a16="http://schemas.microsoft.com/office/drawing/2014/main" id="{C17E4EAD-DD18-43D6-BCAF-62C3EC56AC3A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707044" y="5392958"/>
            <a:ext cx="657039" cy="428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31">
            <a:extLst>
              <a:ext uri="{FF2B5EF4-FFF2-40B4-BE49-F238E27FC236}">
                <a16:creationId xmlns:a16="http://schemas.microsoft.com/office/drawing/2014/main" id="{A6D0E107-F8F2-4815-9A00-467EA0101AE5}"/>
              </a:ext>
            </a:extLst>
          </p:cNvPr>
          <p:cNvCxnSpPr>
            <a:cxnSpLocks/>
            <a:stCxn id="54" idx="3"/>
            <a:endCxn id="56" idx="3"/>
          </p:cNvCxnSpPr>
          <p:nvPr/>
        </p:nvCxnSpPr>
        <p:spPr>
          <a:xfrm flipV="1">
            <a:off x="7592720" y="2755621"/>
            <a:ext cx="129352" cy="2637337"/>
          </a:xfrm>
          <a:prstGeom prst="bentConnector3">
            <a:avLst>
              <a:gd name="adj1" fmla="val 43709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5">
            <a:extLst>
              <a:ext uri="{FF2B5EF4-FFF2-40B4-BE49-F238E27FC236}">
                <a16:creationId xmlns:a16="http://schemas.microsoft.com/office/drawing/2014/main" id="{518EBFA5-F3E9-49FA-8D90-E8EE3030279A}"/>
              </a:ext>
            </a:extLst>
          </p:cNvPr>
          <p:cNvCxnSpPr>
            <a:cxnSpLocks/>
            <a:stCxn id="33" idx="1"/>
            <a:endCxn id="36" idx="0"/>
          </p:cNvCxnSpPr>
          <p:nvPr/>
        </p:nvCxnSpPr>
        <p:spPr>
          <a:xfrm rot="10800000" flipV="1">
            <a:off x="2205555" y="4092328"/>
            <a:ext cx="1457302" cy="56328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FACB9C3-8117-4C4C-A35B-4C6A2CFF5286}"/>
              </a:ext>
            </a:extLst>
          </p:cNvPr>
          <p:cNvSpPr txBox="1"/>
          <p:nvPr/>
        </p:nvSpPr>
        <p:spPr>
          <a:xfrm>
            <a:off x="2947792" y="416434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Sair?</a:t>
            </a:r>
          </a:p>
        </p:txBody>
      </p:sp>
      <p:cxnSp>
        <p:nvCxnSpPr>
          <p:cNvPr id="49" name="Conector de seta reta 49">
            <a:extLst>
              <a:ext uri="{FF2B5EF4-FFF2-40B4-BE49-F238E27FC236}">
                <a16:creationId xmlns:a16="http://schemas.microsoft.com/office/drawing/2014/main" id="{35A39429-475C-4A6A-8EE8-FA04BDE1535C}"/>
              </a:ext>
            </a:extLst>
          </p:cNvPr>
          <p:cNvCxnSpPr/>
          <p:nvPr/>
        </p:nvCxnSpPr>
        <p:spPr>
          <a:xfrm>
            <a:off x="4686721" y="4282474"/>
            <a:ext cx="0" cy="17866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1A8C15A-4921-4F13-950F-4D49C98894ED}"/>
              </a:ext>
            </a:extLst>
          </p:cNvPr>
          <p:cNvSpPr txBox="1"/>
          <p:nvPr/>
        </p:nvSpPr>
        <p:spPr>
          <a:xfrm>
            <a:off x="3967644" y="3056981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Laço Principal</a:t>
            </a:r>
          </a:p>
        </p:txBody>
      </p:sp>
      <p:cxnSp>
        <p:nvCxnSpPr>
          <p:cNvPr id="51" name="Conector de seta reta 75">
            <a:extLst>
              <a:ext uri="{FF2B5EF4-FFF2-40B4-BE49-F238E27FC236}">
                <a16:creationId xmlns:a16="http://schemas.microsoft.com/office/drawing/2014/main" id="{29D291E9-21D9-483E-9BD1-8004DF1F34C8}"/>
              </a:ext>
            </a:extLst>
          </p:cNvPr>
          <p:cNvCxnSpPr/>
          <p:nvPr/>
        </p:nvCxnSpPr>
        <p:spPr>
          <a:xfrm>
            <a:off x="4686721" y="5046202"/>
            <a:ext cx="0" cy="19688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80">
            <a:extLst>
              <a:ext uri="{FF2B5EF4-FFF2-40B4-BE49-F238E27FC236}">
                <a16:creationId xmlns:a16="http://schemas.microsoft.com/office/drawing/2014/main" id="{41499995-0B6B-4628-97E6-7758C3E7BDC8}"/>
              </a:ext>
            </a:extLst>
          </p:cNvPr>
          <p:cNvCxnSpPr/>
          <p:nvPr/>
        </p:nvCxnSpPr>
        <p:spPr>
          <a:xfrm>
            <a:off x="4683181" y="3723520"/>
            <a:ext cx="0" cy="17866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87">
            <a:extLst>
              <a:ext uri="{FF2B5EF4-FFF2-40B4-BE49-F238E27FC236}">
                <a16:creationId xmlns:a16="http://schemas.microsoft.com/office/drawing/2014/main" id="{784BF9B6-F6EC-4C77-9728-2A0C8BA86832}"/>
              </a:ext>
            </a:extLst>
          </p:cNvPr>
          <p:cNvSpPr/>
          <p:nvPr/>
        </p:nvSpPr>
        <p:spPr>
          <a:xfrm>
            <a:off x="3659318" y="5253865"/>
            <a:ext cx="2047727" cy="2941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Desenho da cena</a:t>
            </a:r>
          </a:p>
        </p:txBody>
      </p:sp>
      <p:sp>
        <p:nvSpPr>
          <p:cNvPr id="54" name="Retângulo Arredondado 90">
            <a:extLst>
              <a:ext uri="{FF2B5EF4-FFF2-40B4-BE49-F238E27FC236}">
                <a16:creationId xmlns:a16="http://schemas.microsoft.com/office/drawing/2014/main" id="{F6BF2EEF-0876-4DC1-B604-3D90FC342666}"/>
              </a:ext>
            </a:extLst>
          </p:cNvPr>
          <p:cNvSpPr/>
          <p:nvPr/>
        </p:nvSpPr>
        <p:spPr>
          <a:xfrm>
            <a:off x="6364083" y="5154649"/>
            <a:ext cx="1228637" cy="47661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Controle de FPS</a:t>
            </a:r>
          </a:p>
        </p:txBody>
      </p:sp>
      <p:cxnSp>
        <p:nvCxnSpPr>
          <p:cNvPr id="60" name="Conector angulado 45">
            <a:extLst>
              <a:ext uri="{FF2B5EF4-FFF2-40B4-BE49-F238E27FC236}">
                <a16:creationId xmlns:a16="http://schemas.microsoft.com/office/drawing/2014/main" id="{EA78BE36-27E0-46A1-9BBD-ACB77CF7EFB0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3264070" y="1932372"/>
            <a:ext cx="3134" cy="2120165"/>
          </a:xfrm>
          <a:prstGeom prst="bentConnector3">
            <a:avLst>
              <a:gd name="adj1" fmla="val -7294193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45">
            <a:extLst>
              <a:ext uri="{FF2B5EF4-FFF2-40B4-BE49-F238E27FC236}">
                <a16:creationId xmlns:a16="http://schemas.microsoft.com/office/drawing/2014/main" id="{BEA682C9-9FC2-47F1-82B6-B83C1CF89D05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093626" y="2755620"/>
            <a:ext cx="1224290" cy="23812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296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631BD87-E73F-4BCD-8EAF-CA426C3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evitar que um pressionamento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registrado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vezes</a:t>
            </a:r>
            <a:r>
              <a:rPr lang="pt-BR" dirty="0"/>
              <a:t> é preciso fazer algum tipo de controle</a:t>
            </a:r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lvl="1"/>
            <a:r>
              <a:rPr lang="pt-BR" dirty="0"/>
              <a:t>Pode ser feito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guardando um booleano </a:t>
            </a:r>
            <a:r>
              <a:rPr lang="pt-BR" dirty="0"/>
              <a:t>para cada tecla/botão</a:t>
            </a:r>
          </a:p>
          <a:p>
            <a:pPr lvl="2"/>
            <a:r>
              <a:rPr lang="pt-BR" dirty="0"/>
              <a:t>Indica se a tecla ou botão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foi liberado</a:t>
            </a:r>
          </a:p>
          <a:p>
            <a:pPr lvl="2"/>
            <a:r>
              <a:rPr lang="pt-BR" dirty="0"/>
              <a:t>O Windows captura 256 Virtual Key Codes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VK_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Cobrem as teclas do teclado</a:t>
            </a:r>
          </a:p>
          <a:p>
            <a:pPr lvl="3"/>
            <a:r>
              <a:rPr lang="pt-BR" dirty="0"/>
              <a:t>Os botões do mouse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B693E-BF73-4B20-A703-AB88131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Teclas/Botões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479FD4-ED55-4E28-9D8B-BDB76B9C6297}"/>
              </a:ext>
            </a:extLst>
          </p:cNvPr>
          <p:cNvSpPr/>
          <p:nvPr/>
        </p:nvSpPr>
        <p:spPr>
          <a:xfrm>
            <a:off x="983432" y="2564904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windowKeys[256];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estado do teclado e botões do mouse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windowCtrl[256];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controle de liberação de teclas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75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1C204A-D05D-4A2A-9E7A-7DB11602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KeyPress</a:t>
            </a:r>
            <a:r>
              <a:rPr lang="pt-BR" dirty="0"/>
              <a:t> consulta o estado de controle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692E0B-8A5D-41F3-A230-22E8C878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Teclas/Botões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FDFC05-204E-4F2A-A55B-21DEC849004D}"/>
              </a:ext>
            </a:extLst>
          </p:cNvPr>
          <p:cNvSpPr/>
          <p:nvPr/>
        </p:nvSpPr>
        <p:spPr>
          <a:xfrm>
            <a:off x="1343472" y="2250335"/>
            <a:ext cx="8088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KeyPress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(windowCtrl[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windowCtrl[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KeyUp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windowCtrl[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7073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A9AFE49-355A-4C7C-8DDC-F9D60614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trabalhar com o mouse</a:t>
            </a:r>
            <a:r>
              <a:rPr lang="pt-BR" dirty="0"/>
              <a:t>, dispomos de: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Com os seguintes VK Codes: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03E7832-9C83-44B1-9262-93D05140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Mouse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572EB5-B11F-41FC-83F4-24BD05BEA306}"/>
              </a:ext>
            </a:extLst>
          </p:cNvPr>
          <p:cNvSpPr/>
          <p:nvPr/>
        </p:nvSpPr>
        <p:spPr>
          <a:xfrm>
            <a:off x="1199456" y="2174650"/>
            <a:ext cx="9721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verifica se uma tecla/botão está pressionado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KeyUp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verifica se uma tecla/botão está liberado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KeyPress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registra um pressionamento por vez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MouseX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retorna posição x do mouse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MouseY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retorna posição y do mouse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9BCFF7-2135-45D0-B08A-88783A5CEC4A}"/>
              </a:ext>
            </a:extLst>
          </p:cNvPr>
          <p:cNvSpPr/>
          <p:nvPr/>
        </p:nvSpPr>
        <p:spPr>
          <a:xfrm>
            <a:off x="1559496" y="4653136"/>
            <a:ext cx="3326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esquerdo </a:t>
            </a:r>
          </a:p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VK_RBUTTON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direito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VK_MBUTTON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do meio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390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490F0E6-E1AE-4655-8828-423C8FA1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formas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usar o mouse em um jogo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mouse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 objetos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Capturar a posição do mouse 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Ler o estado dos botões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Usar essa informação para criar objetos que interagem com a cena</a:t>
            </a:r>
          </a:p>
          <a:p>
            <a:pPr marL="850392" lvl="1" indent="-457200">
              <a:buFont typeface="+mj-lt"/>
              <a:buAutoNum type="arabicPeriod"/>
            </a:pPr>
            <a:endParaRPr lang="pt-BR" dirty="0"/>
          </a:p>
          <a:p>
            <a:pPr lvl="1"/>
            <a:r>
              <a:rPr lang="pt-BR" dirty="0"/>
              <a:t>O mouse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um objeto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Criar um objeto “Mouse”, que se mantém na posição do cursor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Inserir esse objeto na cena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Tratar a colisão dele com outros objetos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8A8EC6-A076-4E51-9C3A-BEE7E88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Mouse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316DD6D-72ED-4B62-BCA0-A782C7DE4B5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FA07A283-6954-4638-8AEA-5B542705AA3F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D93F989-A48B-4C8D-A087-2876ECFF0787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3833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11968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Win32</a:t>
            </a:r>
            <a:r>
              <a:rPr lang="pt-BR" dirty="0"/>
              <a:t> fornece tratamento para o mouse</a:t>
            </a:r>
          </a:p>
          <a:p>
            <a:pPr lvl="1"/>
            <a:r>
              <a:rPr lang="pt-BR" dirty="0"/>
              <a:t>Mensagens são geradas sempre que há:</a:t>
            </a:r>
          </a:p>
          <a:p>
            <a:pPr lvl="2"/>
            <a:r>
              <a:rPr lang="pt-BR" dirty="0"/>
              <a:t>Movimento do mouse</a:t>
            </a:r>
          </a:p>
          <a:p>
            <a:pPr lvl="2"/>
            <a:r>
              <a:rPr lang="pt-BR" dirty="0"/>
              <a:t>Pressionamento de botões</a:t>
            </a:r>
          </a:p>
          <a:p>
            <a:pPr marL="630936" lvl="2" indent="0">
              <a:buNone/>
            </a:pPr>
            <a:endParaRPr lang="pt-BR" dirty="0"/>
          </a:p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de tempo real</a:t>
            </a:r>
          </a:p>
          <a:p>
            <a:pPr lvl="1"/>
            <a:r>
              <a:rPr lang="pt-BR" dirty="0"/>
              <a:t>Um método de controle precisa ser criado para evitar que o pressionamento de um botão seja registrado várias vezes</a:t>
            </a:r>
          </a:p>
          <a:p>
            <a:endParaRPr lang="pt-BR" dirty="0"/>
          </a:p>
          <a:p>
            <a:r>
              <a:rPr lang="pt-BR" dirty="0"/>
              <a:t>O mouse pode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</a:t>
            </a:r>
            <a:r>
              <a:rPr lang="pt-BR" dirty="0"/>
              <a:t> objetos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 ser um objeto </a:t>
            </a:r>
            <a:r>
              <a:rPr lang="pt-BR" dirty="0"/>
              <a:t>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6272</TotalTime>
  <Words>666</Words>
  <Application>Microsoft Office PowerPoint</Application>
  <PresentationFormat>Widescreen</PresentationFormat>
  <Paragraphs>129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Interação com o Mouse</vt:lpstr>
      <vt:lpstr>Introdução </vt:lpstr>
      <vt:lpstr>Introdução</vt:lpstr>
      <vt:lpstr>Introdução</vt:lpstr>
      <vt:lpstr>Controle de Teclas/Botões</vt:lpstr>
      <vt:lpstr>Controle de Teclas/Botões</vt:lpstr>
      <vt:lpstr>Usando o Mouse</vt:lpstr>
      <vt:lpstr>Usando o Mouse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2021-09-22T22:36:48Z</dcterms:modified>
</cp:coreProperties>
</file>