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6" r:id="rId3"/>
    <p:sldId id="326" r:id="rId4"/>
    <p:sldId id="327" r:id="rId5"/>
    <p:sldId id="328" r:id="rId6"/>
    <p:sldId id="332" r:id="rId7"/>
    <p:sldId id="333" r:id="rId8"/>
    <p:sldId id="3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890F1F-664D-400E-9C12-634AB3B25055}" v="41" dt="2021-09-28T06:49:15.8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3302" autoAdjust="0"/>
  </p:normalViewPr>
  <p:slideViewPr>
    <p:cSldViewPr>
      <p:cViewPr varScale="1">
        <p:scale>
          <a:sx n="113" d="100"/>
          <a:sy n="113" d="100"/>
        </p:scale>
        <p:origin x="477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20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3B890F1F-664D-400E-9C12-634AB3B25055}"/>
    <pc:docChg chg="undo custSel addSld delSld modSld modMainMaster">
      <pc:chgData name="Judson Santiago" userId="ebb108da2f256286" providerId="LiveId" clId="{3B890F1F-664D-400E-9C12-634AB3B25055}" dt="2021-09-28T06:51:14.327" v="4199" actId="20577"/>
      <pc:docMkLst>
        <pc:docMk/>
      </pc:docMkLst>
      <pc:sldChg chg="addSp delSp modSp mod modNotesTx">
        <pc:chgData name="Judson Santiago" userId="ebb108da2f256286" providerId="LiveId" clId="{3B890F1F-664D-400E-9C12-634AB3B25055}" dt="2021-09-27T19:05:00.311" v="2495" actId="478"/>
        <pc:sldMkLst>
          <pc:docMk/>
          <pc:sldMk cId="0" sldId="256"/>
        </pc:sldMkLst>
        <pc:spChg chg="mod">
          <ac:chgData name="Judson Santiago" userId="ebb108da2f256286" providerId="LiveId" clId="{3B890F1F-664D-400E-9C12-634AB3B25055}" dt="2021-09-27T17:59:21.507" v="84" actId="164"/>
          <ac:spMkLst>
            <pc:docMk/>
            <pc:sldMk cId="0" sldId="256"/>
            <ac:spMk id="10" creationId="{84CE726F-9644-45D7-840B-928397D4BDBC}"/>
          </ac:spMkLst>
        </pc:spChg>
        <pc:spChg chg="mod">
          <ac:chgData name="Judson Santiago" userId="ebb108da2f256286" providerId="LiveId" clId="{3B890F1F-664D-400E-9C12-634AB3B25055}" dt="2021-09-27T17:59:21.507" v="84" actId="164"/>
          <ac:spMkLst>
            <pc:docMk/>
            <pc:sldMk cId="0" sldId="256"/>
            <ac:spMk id="11" creationId="{8BA67733-0FE3-4665-8DC0-59E6229769B3}"/>
          </ac:spMkLst>
        </pc:spChg>
        <pc:grpChg chg="add mod">
          <ac:chgData name="Judson Santiago" userId="ebb108da2f256286" providerId="LiveId" clId="{3B890F1F-664D-400E-9C12-634AB3B25055}" dt="2021-09-27T17:59:23.928" v="85" actId="1076"/>
          <ac:grpSpMkLst>
            <pc:docMk/>
            <pc:sldMk cId="0" sldId="256"/>
            <ac:grpSpMk id="16" creationId="{F832D198-2F4B-423D-9EB7-3D9464B1E7BA}"/>
          </ac:grpSpMkLst>
        </pc:grpChg>
        <pc:picChg chg="add del mod">
          <ac:chgData name="Judson Santiago" userId="ebb108da2f256286" providerId="LiveId" clId="{3B890F1F-664D-400E-9C12-634AB3B25055}" dt="2021-09-27T17:48:16.546" v="33" actId="478"/>
          <ac:picMkLst>
            <pc:docMk/>
            <pc:sldMk cId="0" sldId="256"/>
            <ac:picMk id="5" creationId="{0056A6D0-EE88-4163-986E-CE541732FDC4}"/>
          </ac:picMkLst>
        </pc:picChg>
        <pc:picChg chg="add del mod">
          <ac:chgData name="Judson Santiago" userId="ebb108da2f256286" providerId="LiveId" clId="{3B890F1F-664D-400E-9C12-634AB3B25055}" dt="2021-09-27T17:50:13.136" v="38" actId="478"/>
          <ac:picMkLst>
            <pc:docMk/>
            <pc:sldMk cId="0" sldId="256"/>
            <ac:picMk id="7" creationId="{83EA31FC-5CD0-4C68-9F21-8AB2605C9206}"/>
          </ac:picMkLst>
        </pc:picChg>
        <pc:picChg chg="add del mod">
          <ac:chgData name="Judson Santiago" userId="ebb108da2f256286" providerId="LiveId" clId="{3B890F1F-664D-400E-9C12-634AB3B25055}" dt="2021-09-27T17:50:28.225" v="44" actId="478"/>
          <ac:picMkLst>
            <pc:docMk/>
            <pc:sldMk cId="0" sldId="256"/>
            <ac:picMk id="9" creationId="{BD9D710A-E246-450E-AF17-CFF2399D67E0}"/>
          </ac:picMkLst>
        </pc:picChg>
        <pc:picChg chg="add del mod">
          <ac:chgData name="Judson Santiago" userId="ebb108da2f256286" providerId="LiveId" clId="{3B890F1F-664D-400E-9C12-634AB3B25055}" dt="2021-09-27T17:56:49.703" v="61" actId="478"/>
          <ac:picMkLst>
            <pc:docMk/>
            <pc:sldMk cId="0" sldId="256"/>
            <ac:picMk id="13" creationId="{86ECF9F5-B0D7-4279-99C6-496F778BAE93}"/>
          </ac:picMkLst>
        </pc:picChg>
        <pc:picChg chg="add del mod modCrop">
          <ac:chgData name="Judson Santiago" userId="ebb108da2f256286" providerId="LiveId" clId="{3B890F1F-664D-400E-9C12-634AB3B25055}" dt="2021-09-27T19:05:00.311" v="2495" actId="478"/>
          <ac:picMkLst>
            <pc:docMk/>
            <pc:sldMk cId="0" sldId="256"/>
            <ac:picMk id="15" creationId="{66C83171-8F48-48FF-8A0D-7A241059A4FB}"/>
          </ac:picMkLst>
        </pc:picChg>
      </pc:sldChg>
      <pc:sldChg chg="addSp delSp modSp mod">
        <pc:chgData name="Judson Santiago" userId="ebb108da2f256286" providerId="LiveId" clId="{3B890F1F-664D-400E-9C12-634AB3B25055}" dt="2021-09-27T18:15:58.353" v="826" actId="1076"/>
        <pc:sldMkLst>
          <pc:docMk/>
          <pc:sldMk cId="460992010" sldId="266"/>
        </pc:sldMkLst>
        <pc:spChg chg="mod">
          <ac:chgData name="Judson Santiago" userId="ebb108da2f256286" providerId="LiveId" clId="{3B890F1F-664D-400E-9C12-634AB3B25055}" dt="2021-09-27T18:13:34.540" v="809" actId="207"/>
          <ac:spMkLst>
            <pc:docMk/>
            <pc:sldMk cId="460992010" sldId="266"/>
            <ac:spMk id="3" creationId="{00000000-0000-0000-0000-000000000000}"/>
          </ac:spMkLst>
        </pc:spChg>
        <pc:spChg chg="mod">
          <ac:chgData name="Judson Santiago" userId="ebb108da2f256286" providerId="LiveId" clId="{3B890F1F-664D-400E-9C12-634AB3B25055}" dt="2021-09-27T18:15:58.353" v="826" actId="1076"/>
          <ac:spMkLst>
            <pc:docMk/>
            <pc:sldMk cId="460992010" sldId="266"/>
            <ac:spMk id="22" creationId="{B70861C2-A707-45B4-97AE-D0B4F580AD65}"/>
          </ac:spMkLst>
        </pc:spChg>
        <pc:grpChg chg="del">
          <ac:chgData name="Judson Santiago" userId="ebb108da2f256286" providerId="LiveId" clId="{3B890F1F-664D-400E-9C12-634AB3B25055}" dt="2021-09-27T18:10:38.649" v="798" actId="478"/>
          <ac:grpSpMkLst>
            <pc:docMk/>
            <pc:sldMk cId="460992010" sldId="266"/>
            <ac:grpSpMk id="8" creationId="{C6275133-2490-4362-919A-EA1C8AF5F215}"/>
          </ac:grpSpMkLst>
        </pc:grpChg>
        <pc:picChg chg="del">
          <ac:chgData name="Judson Santiago" userId="ebb108da2f256286" providerId="LiveId" clId="{3B890F1F-664D-400E-9C12-634AB3B25055}" dt="2021-09-27T18:10:24.330" v="795" actId="478"/>
          <ac:picMkLst>
            <pc:docMk/>
            <pc:sldMk cId="460992010" sldId="266"/>
            <ac:picMk id="23" creationId="{843A0D1D-99C0-47AB-9102-4C337F6D59D7}"/>
          </ac:picMkLst>
        </pc:picChg>
        <pc:picChg chg="del">
          <ac:chgData name="Judson Santiago" userId="ebb108da2f256286" providerId="LiveId" clId="{3B890F1F-664D-400E-9C12-634AB3B25055}" dt="2021-09-27T18:10:38.649" v="798" actId="478"/>
          <ac:picMkLst>
            <pc:docMk/>
            <pc:sldMk cId="460992010" sldId="266"/>
            <ac:picMk id="27" creationId="{F64DE033-E552-4E65-8080-833B49F250C0}"/>
          </ac:picMkLst>
        </pc:picChg>
        <pc:picChg chg="add mod">
          <ac:chgData name="Judson Santiago" userId="ebb108da2f256286" providerId="LiveId" clId="{3B890F1F-664D-400E-9C12-634AB3B25055}" dt="2021-09-27T18:15:28.438" v="824" actId="1076"/>
          <ac:picMkLst>
            <pc:docMk/>
            <pc:sldMk cId="460992010" sldId="266"/>
            <ac:picMk id="1026" creationId="{3CC1D508-0A83-42CA-82B3-7D67193B0917}"/>
          </ac:picMkLst>
        </pc:picChg>
        <pc:picChg chg="add mod">
          <ac:chgData name="Judson Santiago" userId="ebb108da2f256286" providerId="LiveId" clId="{3B890F1F-664D-400E-9C12-634AB3B25055}" dt="2021-09-27T18:15:47.725" v="825" actId="1440"/>
          <ac:picMkLst>
            <pc:docMk/>
            <pc:sldMk cId="460992010" sldId="266"/>
            <ac:picMk id="1028" creationId="{A92B8891-5435-401E-A59B-3BD4D148ADA3}"/>
          </ac:picMkLst>
        </pc:picChg>
      </pc:sldChg>
      <pc:sldChg chg="modSp mod">
        <pc:chgData name="Judson Santiago" userId="ebb108da2f256286" providerId="LiveId" clId="{3B890F1F-664D-400E-9C12-634AB3B25055}" dt="2021-09-28T06:51:14.327" v="4199" actId="20577"/>
        <pc:sldMkLst>
          <pc:docMk/>
          <pc:sldMk cId="904695914" sldId="325"/>
        </pc:sldMkLst>
        <pc:spChg chg="mod">
          <ac:chgData name="Judson Santiago" userId="ebb108da2f256286" providerId="LiveId" clId="{3B890F1F-664D-400E-9C12-634AB3B25055}" dt="2021-09-28T06:51:14.327" v="4199" actId="20577"/>
          <ac:spMkLst>
            <pc:docMk/>
            <pc:sldMk cId="904695914" sldId="325"/>
            <ac:spMk id="2" creationId="{00000000-0000-0000-0000-000000000000}"/>
          </ac:spMkLst>
        </pc:spChg>
      </pc:sldChg>
      <pc:sldChg chg="addSp delSp modSp mod modNotesTx">
        <pc:chgData name="Judson Santiago" userId="ebb108da2f256286" providerId="LiveId" clId="{3B890F1F-664D-400E-9C12-634AB3B25055}" dt="2021-09-27T18:49:13.789" v="2188" actId="465"/>
        <pc:sldMkLst>
          <pc:docMk/>
          <pc:sldMk cId="3724757737" sldId="326"/>
        </pc:sldMkLst>
        <pc:spChg chg="mod">
          <ac:chgData name="Judson Santiago" userId="ebb108da2f256286" providerId="LiveId" clId="{3B890F1F-664D-400E-9C12-634AB3B25055}" dt="2021-09-27T18:48:48.418" v="2185" actId="1076"/>
          <ac:spMkLst>
            <pc:docMk/>
            <pc:sldMk cId="3724757737" sldId="326"/>
            <ac:spMk id="20" creationId="{E6C4BB70-C8A3-4F2E-8268-1D5644FDD45A}"/>
          </ac:spMkLst>
        </pc:spChg>
        <pc:spChg chg="mod">
          <ac:chgData name="Judson Santiago" userId="ebb108da2f256286" providerId="LiveId" clId="{3B890F1F-664D-400E-9C12-634AB3B25055}" dt="2021-09-27T18:48:04.925" v="2164" actId="1038"/>
          <ac:spMkLst>
            <pc:docMk/>
            <pc:sldMk cId="3724757737" sldId="326"/>
            <ac:spMk id="21" creationId="{947BE81D-F01C-44CF-9CF6-40EDC013E531}"/>
          </ac:spMkLst>
        </pc:spChg>
        <pc:spChg chg="mod">
          <ac:chgData name="Judson Santiago" userId="ebb108da2f256286" providerId="LiveId" clId="{3B890F1F-664D-400E-9C12-634AB3B25055}" dt="2021-09-27T18:48:04.925" v="2164" actId="1038"/>
          <ac:spMkLst>
            <pc:docMk/>
            <pc:sldMk cId="3724757737" sldId="326"/>
            <ac:spMk id="22" creationId="{9FB3C950-E3B8-4E26-9974-A287603E2FAA}"/>
          </ac:spMkLst>
        </pc:spChg>
        <pc:spChg chg="add del mod">
          <ac:chgData name="Judson Santiago" userId="ebb108da2f256286" providerId="LiveId" clId="{3B890F1F-664D-400E-9C12-634AB3B25055}" dt="2021-09-27T18:20:21.829" v="920" actId="478"/>
          <ac:spMkLst>
            <pc:docMk/>
            <pc:sldMk cId="3724757737" sldId="326"/>
            <ac:spMk id="39" creationId="{10FD995E-8D6D-4BAC-AE06-4792D39DA664}"/>
          </ac:spMkLst>
        </pc:spChg>
        <pc:spChg chg="add del mod">
          <ac:chgData name="Judson Santiago" userId="ebb108da2f256286" providerId="LiveId" clId="{3B890F1F-664D-400E-9C12-634AB3B25055}" dt="2021-09-27T18:20:32.998" v="922" actId="478"/>
          <ac:spMkLst>
            <pc:docMk/>
            <pc:sldMk cId="3724757737" sldId="326"/>
            <ac:spMk id="43" creationId="{0B294208-4D84-4B85-9B7A-33BDDFC8DAA3}"/>
          </ac:spMkLst>
        </pc:spChg>
        <pc:spChg chg="mod">
          <ac:chgData name="Judson Santiago" userId="ebb108da2f256286" providerId="LiveId" clId="{3B890F1F-664D-400E-9C12-634AB3B25055}" dt="2021-09-27T18:48:04.925" v="2164" actId="1038"/>
          <ac:spMkLst>
            <pc:docMk/>
            <pc:sldMk cId="3724757737" sldId="326"/>
            <ac:spMk id="73" creationId="{FB6A88AB-24BE-4314-B78C-EF716730EBEA}"/>
          </ac:spMkLst>
        </pc:spChg>
        <pc:spChg chg="mod">
          <ac:chgData name="Judson Santiago" userId="ebb108da2f256286" providerId="LiveId" clId="{3B890F1F-664D-400E-9C12-634AB3B25055}" dt="2021-09-27T18:48:04.925" v="2164" actId="1038"/>
          <ac:spMkLst>
            <pc:docMk/>
            <pc:sldMk cId="3724757737" sldId="326"/>
            <ac:spMk id="74" creationId="{BFE822B9-94FF-4DA9-8977-A96A83D28C17}"/>
          </ac:spMkLst>
        </pc:spChg>
        <pc:spChg chg="mod">
          <ac:chgData name="Judson Santiago" userId="ebb108da2f256286" providerId="LiveId" clId="{3B890F1F-664D-400E-9C12-634AB3B25055}" dt="2021-09-27T18:48:04.925" v="2164" actId="1038"/>
          <ac:spMkLst>
            <pc:docMk/>
            <pc:sldMk cId="3724757737" sldId="326"/>
            <ac:spMk id="75" creationId="{6CF0DB19-159A-47FD-B9D6-91078363337E}"/>
          </ac:spMkLst>
        </pc:spChg>
        <pc:spChg chg="del">
          <ac:chgData name="Judson Santiago" userId="ebb108da2f256286" providerId="LiveId" clId="{3B890F1F-664D-400E-9C12-634AB3B25055}" dt="2021-09-27T18:18:33.919" v="873" actId="478"/>
          <ac:spMkLst>
            <pc:docMk/>
            <pc:sldMk cId="3724757737" sldId="326"/>
            <ac:spMk id="76" creationId="{B5A8B282-726B-4C1D-B83C-72B558A6C595}"/>
          </ac:spMkLst>
        </pc:spChg>
        <pc:spChg chg="del">
          <ac:chgData name="Judson Santiago" userId="ebb108da2f256286" providerId="LiveId" clId="{3B890F1F-664D-400E-9C12-634AB3B25055}" dt="2021-09-27T18:19:00.639" v="900" actId="478"/>
          <ac:spMkLst>
            <pc:docMk/>
            <pc:sldMk cId="3724757737" sldId="326"/>
            <ac:spMk id="77" creationId="{8E6D3AFB-244E-4818-A32E-D28DD425C840}"/>
          </ac:spMkLst>
        </pc:spChg>
        <pc:spChg chg="del">
          <ac:chgData name="Judson Santiago" userId="ebb108da2f256286" providerId="LiveId" clId="{3B890F1F-664D-400E-9C12-634AB3B25055}" dt="2021-09-27T18:19:00.639" v="900" actId="478"/>
          <ac:spMkLst>
            <pc:docMk/>
            <pc:sldMk cId="3724757737" sldId="326"/>
            <ac:spMk id="78" creationId="{375B2B10-4A58-44B7-8F5E-967E4C1764F7}"/>
          </ac:spMkLst>
        </pc:spChg>
        <pc:picChg chg="add mod">
          <ac:chgData name="Judson Santiago" userId="ebb108da2f256286" providerId="LiveId" clId="{3B890F1F-664D-400E-9C12-634AB3B25055}" dt="2021-09-27T18:49:13.789" v="2188" actId="465"/>
          <ac:picMkLst>
            <pc:docMk/>
            <pc:sldMk cId="3724757737" sldId="326"/>
            <ac:picMk id="4" creationId="{B9B60891-F7B1-4752-B1E0-EAC7190C4A3C}"/>
          </ac:picMkLst>
        </pc:picChg>
        <pc:picChg chg="add del">
          <ac:chgData name="Judson Santiago" userId="ebb108da2f256286" providerId="LiveId" clId="{3B890F1F-664D-400E-9C12-634AB3B25055}" dt="2021-09-27T18:20:25.921" v="921" actId="478"/>
          <ac:picMkLst>
            <pc:docMk/>
            <pc:sldMk cId="3724757737" sldId="326"/>
            <ac:picMk id="5" creationId="{C3E4206F-17B3-48E3-BF8A-FD0B1828A76E}"/>
          </ac:picMkLst>
        </pc:picChg>
        <pc:picChg chg="add del">
          <ac:chgData name="Judson Santiago" userId="ebb108da2f256286" providerId="LiveId" clId="{3B890F1F-664D-400E-9C12-634AB3B25055}" dt="2021-09-27T18:20:25.921" v="921" actId="478"/>
          <ac:picMkLst>
            <pc:docMk/>
            <pc:sldMk cId="3724757737" sldId="326"/>
            <ac:picMk id="7" creationId="{35B1555F-8650-4818-AE4F-31B9E7B2FAC0}"/>
          </ac:picMkLst>
        </pc:picChg>
        <pc:picChg chg="add mod">
          <ac:chgData name="Judson Santiago" userId="ebb108da2f256286" providerId="LiveId" clId="{3B890F1F-664D-400E-9C12-634AB3B25055}" dt="2021-09-27T18:49:08.872" v="2187" actId="1076"/>
          <ac:picMkLst>
            <pc:docMk/>
            <pc:sldMk cId="3724757737" sldId="326"/>
            <ac:picMk id="8" creationId="{85AAAF5D-2C92-46AF-9782-D8D8D148D818}"/>
          </ac:picMkLst>
        </pc:picChg>
        <pc:picChg chg="add del">
          <ac:chgData name="Judson Santiago" userId="ebb108da2f256286" providerId="LiveId" clId="{3B890F1F-664D-400E-9C12-634AB3B25055}" dt="2021-09-27T18:20:25.921" v="921" actId="478"/>
          <ac:picMkLst>
            <pc:docMk/>
            <pc:sldMk cId="3724757737" sldId="326"/>
            <ac:picMk id="9" creationId="{9A288860-517C-4479-A11F-CE592F1B90B2}"/>
          </ac:picMkLst>
        </pc:picChg>
        <pc:picChg chg="add del">
          <ac:chgData name="Judson Santiago" userId="ebb108da2f256286" providerId="LiveId" clId="{3B890F1F-664D-400E-9C12-634AB3B25055}" dt="2021-09-27T18:20:25.921" v="921" actId="478"/>
          <ac:picMkLst>
            <pc:docMk/>
            <pc:sldMk cId="3724757737" sldId="326"/>
            <ac:picMk id="11" creationId="{B9FC3AEA-1A3D-4B41-B8A2-0F1FCD3A181E}"/>
          </ac:picMkLst>
        </pc:picChg>
        <pc:picChg chg="add mod">
          <ac:chgData name="Judson Santiago" userId="ebb108da2f256286" providerId="LiveId" clId="{3B890F1F-664D-400E-9C12-634AB3B25055}" dt="2021-09-27T18:48:04.925" v="2164" actId="1038"/>
          <ac:picMkLst>
            <pc:docMk/>
            <pc:sldMk cId="3724757737" sldId="326"/>
            <ac:picMk id="12" creationId="{DE24C020-61B1-483E-94FC-FC306CB3AA47}"/>
          </ac:picMkLst>
        </pc:picChg>
        <pc:picChg chg="add del">
          <ac:chgData name="Judson Santiago" userId="ebb108da2f256286" providerId="LiveId" clId="{3B890F1F-664D-400E-9C12-634AB3B25055}" dt="2021-09-27T18:20:25.921" v="921" actId="478"/>
          <ac:picMkLst>
            <pc:docMk/>
            <pc:sldMk cId="3724757737" sldId="326"/>
            <ac:picMk id="13" creationId="{2E0B88E7-E9C7-46A9-B815-30EDA49CC65F}"/>
          </ac:picMkLst>
        </pc:picChg>
        <pc:picChg chg="del">
          <ac:chgData name="Judson Santiago" userId="ebb108da2f256286" providerId="LiveId" clId="{3B890F1F-664D-400E-9C12-634AB3B25055}" dt="2021-09-27T18:18:56.215" v="899" actId="478"/>
          <ac:picMkLst>
            <pc:docMk/>
            <pc:sldMk cId="3724757737" sldId="326"/>
            <ac:picMk id="15" creationId="{A5A326C7-3063-4585-9A9D-65AC42A22D90}"/>
          </ac:picMkLst>
        </pc:picChg>
        <pc:picChg chg="add mod">
          <ac:chgData name="Judson Santiago" userId="ebb108da2f256286" providerId="LiveId" clId="{3B890F1F-664D-400E-9C12-634AB3B25055}" dt="2021-09-27T18:48:04.925" v="2164" actId="1038"/>
          <ac:picMkLst>
            <pc:docMk/>
            <pc:sldMk cId="3724757737" sldId="326"/>
            <ac:picMk id="16" creationId="{792D3437-45B6-414A-9584-4D5F2B90E2DD}"/>
          </ac:picMkLst>
        </pc:picChg>
        <pc:picChg chg="add del">
          <ac:chgData name="Judson Santiago" userId="ebb108da2f256286" providerId="LiveId" clId="{3B890F1F-664D-400E-9C12-634AB3B25055}" dt="2021-09-27T18:20:25.921" v="921" actId="478"/>
          <ac:picMkLst>
            <pc:docMk/>
            <pc:sldMk cId="3724757737" sldId="326"/>
            <ac:picMk id="17" creationId="{77B9D174-E1E8-47C4-88FE-A7639B0B1C6E}"/>
          </ac:picMkLst>
        </pc:picChg>
        <pc:picChg chg="del">
          <ac:chgData name="Judson Santiago" userId="ebb108da2f256286" providerId="LiveId" clId="{3B890F1F-664D-400E-9C12-634AB3B25055}" dt="2021-09-27T18:18:54.311" v="898" actId="478"/>
          <ac:picMkLst>
            <pc:docMk/>
            <pc:sldMk cId="3724757737" sldId="326"/>
            <ac:picMk id="19" creationId="{511C906B-4B9E-4484-A2AF-115855E8D0EA}"/>
          </ac:picMkLst>
        </pc:picChg>
        <pc:picChg chg="add mod">
          <ac:chgData name="Judson Santiago" userId="ebb108da2f256286" providerId="LiveId" clId="{3B890F1F-664D-400E-9C12-634AB3B25055}" dt="2021-09-27T18:48:04.925" v="2164" actId="1038"/>
          <ac:picMkLst>
            <pc:docMk/>
            <pc:sldMk cId="3724757737" sldId="326"/>
            <ac:picMk id="23" creationId="{4197BDEE-71EA-44DD-9E12-A6BE2F8C36A6}"/>
          </ac:picMkLst>
        </pc:picChg>
        <pc:picChg chg="del">
          <ac:chgData name="Judson Santiago" userId="ebb108da2f256286" providerId="LiveId" clId="{3B890F1F-664D-400E-9C12-634AB3B25055}" dt="2021-09-27T18:19:00.639" v="900" actId="478"/>
          <ac:picMkLst>
            <pc:docMk/>
            <pc:sldMk cId="3724757737" sldId="326"/>
            <ac:picMk id="24" creationId="{9DB767BC-B879-42BF-8429-03CF7094C28A}"/>
          </ac:picMkLst>
        </pc:picChg>
        <pc:picChg chg="del">
          <ac:chgData name="Judson Santiago" userId="ebb108da2f256286" providerId="LiveId" clId="{3B890F1F-664D-400E-9C12-634AB3B25055}" dt="2021-09-27T18:19:00.639" v="900" actId="478"/>
          <ac:picMkLst>
            <pc:docMk/>
            <pc:sldMk cId="3724757737" sldId="326"/>
            <ac:picMk id="26" creationId="{CB0A9B24-C87F-4F1B-ADB6-BE8E3870283F}"/>
          </ac:picMkLst>
        </pc:picChg>
        <pc:picChg chg="add mod">
          <ac:chgData name="Judson Santiago" userId="ebb108da2f256286" providerId="LiveId" clId="{3B890F1F-664D-400E-9C12-634AB3B25055}" dt="2021-09-27T18:48:04.925" v="2164" actId="1038"/>
          <ac:picMkLst>
            <pc:docMk/>
            <pc:sldMk cId="3724757737" sldId="326"/>
            <ac:picMk id="27" creationId="{F40CC498-9B26-46AC-AC6A-705E9ADE52B7}"/>
          </ac:picMkLst>
        </pc:picChg>
        <pc:picChg chg="add del">
          <ac:chgData name="Judson Santiago" userId="ebb108da2f256286" providerId="LiveId" clId="{3B890F1F-664D-400E-9C12-634AB3B25055}" dt="2021-09-27T18:20:25.921" v="921" actId="478"/>
          <ac:picMkLst>
            <pc:docMk/>
            <pc:sldMk cId="3724757737" sldId="326"/>
            <ac:picMk id="28" creationId="{12B90A80-1E20-4E76-A2FB-3C791F02F91D}"/>
          </ac:picMkLst>
        </pc:picChg>
        <pc:picChg chg="add mod ord">
          <ac:chgData name="Judson Santiago" userId="ebb108da2f256286" providerId="LiveId" clId="{3B890F1F-664D-400E-9C12-634AB3B25055}" dt="2021-09-27T18:48:21.216" v="2165" actId="14100"/>
          <ac:picMkLst>
            <pc:docMk/>
            <pc:sldMk cId="3724757737" sldId="326"/>
            <ac:picMk id="30" creationId="{DCDE1EF6-5CBE-45E7-940C-BB25145F64F7}"/>
          </ac:picMkLst>
        </pc:picChg>
        <pc:picChg chg="add del">
          <ac:chgData name="Judson Santiago" userId="ebb108da2f256286" providerId="LiveId" clId="{3B890F1F-664D-400E-9C12-634AB3B25055}" dt="2021-09-27T18:20:25.921" v="921" actId="478"/>
          <ac:picMkLst>
            <pc:docMk/>
            <pc:sldMk cId="3724757737" sldId="326"/>
            <ac:picMk id="32" creationId="{BDA306CD-E1DA-4CB5-AAC4-99F5A9B126A2}"/>
          </ac:picMkLst>
        </pc:picChg>
        <pc:picChg chg="add mod">
          <ac:chgData name="Judson Santiago" userId="ebb108da2f256286" providerId="LiveId" clId="{3B890F1F-664D-400E-9C12-634AB3B25055}" dt="2021-09-27T18:48:04.925" v="2164" actId="1038"/>
          <ac:picMkLst>
            <pc:docMk/>
            <pc:sldMk cId="3724757737" sldId="326"/>
            <ac:picMk id="33" creationId="{5285D737-9E7F-4BC8-9BDD-602D607FC4FF}"/>
          </ac:picMkLst>
        </pc:picChg>
        <pc:picChg chg="add del">
          <ac:chgData name="Judson Santiago" userId="ebb108da2f256286" providerId="LiveId" clId="{3B890F1F-664D-400E-9C12-634AB3B25055}" dt="2021-09-27T18:20:25.921" v="921" actId="478"/>
          <ac:picMkLst>
            <pc:docMk/>
            <pc:sldMk cId="3724757737" sldId="326"/>
            <ac:picMk id="34" creationId="{40467B53-DE67-44D1-ACFD-D35E1E350014}"/>
          </ac:picMkLst>
        </pc:picChg>
        <pc:picChg chg="add del">
          <ac:chgData name="Judson Santiago" userId="ebb108da2f256286" providerId="LiveId" clId="{3B890F1F-664D-400E-9C12-634AB3B25055}" dt="2021-09-27T18:20:25.921" v="921" actId="478"/>
          <ac:picMkLst>
            <pc:docMk/>
            <pc:sldMk cId="3724757737" sldId="326"/>
            <ac:picMk id="36" creationId="{6DA1D955-055A-4A9C-AB6F-1CC7469553B1}"/>
          </ac:picMkLst>
        </pc:picChg>
        <pc:picChg chg="add mod">
          <ac:chgData name="Judson Santiago" userId="ebb108da2f256286" providerId="LiveId" clId="{3B890F1F-664D-400E-9C12-634AB3B25055}" dt="2021-09-27T18:48:04.925" v="2164" actId="1038"/>
          <ac:picMkLst>
            <pc:docMk/>
            <pc:sldMk cId="3724757737" sldId="326"/>
            <ac:picMk id="37" creationId="{1523FC3B-DF6F-4081-AFD7-A7500B58BBD1}"/>
          </ac:picMkLst>
        </pc:picChg>
        <pc:picChg chg="add del">
          <ac:chgData name="Judson Santiago" userId="ebb108da2f256286" providerId="LiveId" clId="{3B890F1F-664D-400E-9C12-634AB3B25055}" dt="2021-09-27T18:20:25.921" v="921" actId="478"/>
          <ac:picMkLst>
            <pc:docMk/>
            <pc:sldMk cId="3724757737" sldId="326"/>
            <ac:picMk id="40" creationId="{9EFEA3F9-8B4C-4832-BA9D-A62B5582C1C4}"/>
          </ac:picMkLst>
        </pc:picChg>
        <pc:picChg chg="add del">
          <ac:chgData name="Judson Santiago" userId="ebb108da2f256286" providerId="LiveId" clId="{3B890F1F-664D-400E-9C12-634AB3B25055}" dt="2021-09-27T18:20:25.921" v="921" actId="478"/>
          <ac:picMkLst>
            <pc:docMk/>
            <pc:sldMk cId="3724757737" sldId="326"/>
            <ac:picMk id="42" creationId="{9A9BC815-2C38-4BC9-A7C0-6F79571CD22C}"/>
          </ac:picMkLst>
        </pc:picChg>
        <pc:picChg chg="add del">
          <ac:chgData name="Judson Santiago" userId="ebb108da2f256286" providerId="LiveId" clId="{3B890F1F-664D-400E-9C12-634AB3B25055}" dt="2021-09-27T18:20:25.921" v="921" actId="478"/>
          <ac:picMkLst>
            <pc:docMk/>
            <pc:sldMk cId="3724757737" sldId="326"/>
            <ac:picMk id="44" creationId="{0D4CE51D-BB58-45CD-BE27-93DAC03E2E6F}"/>
          </ac:picMkLst>
        </pc:picChg>
        <pc:picChg chg="add mod">
          <ac:chgData name="Judson Santiago" userId="ebb108da2f256286" providerId="LiveId" clId="{3B890F1F-664D-400E-9C12-634AB3B25055}" dt="2021-09-27T18:48:04.925" v="2164" actId="1038"/>
          <ac:picMkLst>
            <pc:docMk/>
            <pc:sldMk cId="3724757737" sldId="326"/>
            <ac:picMk id="46" creationId="{DDF0F0F1-0E7E-40D9-9165-84D46DCFA944}"/>
          </ac:picMkLst>
        </pc:picChg>
        <pc:picChg chg="add del">
          <ac:chgData name="Judson Santiago" userId="ebb108da2f256286" providerId="LiveId" clId="{3B890F1F-664D-400E-9C12-634AB3B25055}" dt="2021-09-27T18:20:25.921" v="921" actId="478"/>
          <ac:picMkLst>
            <pc:docMk/>
            <pc:sldMk cId="3724757737" sldId="326"/>
            <ac:picMk id="48" creationId="{CDB39A07-5DBC-46E7-9613-5EE9F514AB05}"/>
          </ac:picMkLst>
        </pc:picChg>
        <pc:picChg chg="add del">
          <ac:chgData name="Judson Santiago" userId="ebb108da2f256286" providerId="LiveId" clId="{3B890F1F-664D-400E-9C12-634AB3B25055}" dt="2021-09-27T18:20:25.921" v="921" actId="478"/>
          <ac:picMkLst>
            <pc:docMk/>
            <pc:sldMk cId="3724757737" sldId="326"/>
            <ac:picMk id="50" creationId="{F6081A96-78D5-4E48-9AAA-8C8D9ADF09EA}"/>
          </ac:picMkLst>
        </pc:picChg>
        <pc:picChg chg="add del">
          <ac:chgData name="Judson Santiago" userId="ebb108da2f256286" providerId="LiveId" clId="{3B890F1F-664D-400E-9C12-634AB3B25055}" dt="2021-09-27T18:20:25.921" v="921" actId="478"/>
          <ac:picMkLst>
            <pc:docMk/>
            <pc:sldMk cId="3724757737" sldId="326"/>
            <ac:picMk id="52" creationId="{1DEEF26C-5C23-459B-8BCD-F5C0C1E8E436}"/>
          </ac:picMkLst>
        </pc:picChg>
        <pc:picChg chg="add del">
          <ac:chgData name="Judson Santiago" userId="ebb108da2f256286" providerId="LiveId" clId="{3B890F1F-664D-400E-9C12-634AB3B25055}" dt="2021-09-27T18:20:25.921" v="921" actId="478"/>
          <ac:picMkLst>
            <pc:docMk/>
            <pc:sldMk cId="3724757737" sldId="326"/>
            <ac:picMk id="56" creationId="{DDE6C5AA-180B-494E-9313-83A9FDB1C8B9}"/>
          </ac:picMkLst>
        </pc:picChg>
        <pc:picChg chg="add del">
          <ac:chgData name="Judson Santiago" userId="ebb108da2f256286" providerId="LiveId" clId="{3B890F1F-664D-400E-9C12-634AB3B25055}" dt="2021-09-27T18:20:25.921" v="921" actId="478"/>
          <ac:picMkLst>
            <pc:docMk/>
            <pc:sldMk cId="3724757737" sldId="326"/>
            <ac:picMk id="58" creationId="{D3A0B04A-F9EF-4707-9800-595CB8120784}"/>
          </ac:picMkLst>
        </pc:picChg>
        <pc:picChg chg="add del">
          <ac:chgData name="Judson Santiago" userId="ebb108da2f256286" providerId="LiveId" clId="{3B890F1F-664D-400E-9C12-634AB3B25055}" dt="2021-09-27T18:20:25.921" v="921" actId="478"/>
          <ac:picMkLst>
            <pc:docMk/>
            <pc:sldMk cId="3724757737" sldId="326"/>
            <ac:picMk id="66" creationId="{A014C55D-32EA-461E-87BE-0255C9836A08}"/>
          </ac:picMkLst>
        </pc:picChg>
        <pc:picChg chg="add del">
          <ac:chgData name="Judson Santiago" userId="ebb108da2f256286" providerId="LiveId" clId="{3B890F1F-664D-400E-9C12-634AB3B25055}" dt="2021-09-27T18:20:25.921" v="921" actId="478"/>
          <ac:picMkLst>
            <pc:docMk/>
            <pc:sldMk cId="3724757737" sldId="326"/>
            <ac:picMk id="70" creationId="{4B89737D-5E20-4622-9F46-8C4AE2ACA404}"/>
          </ac:picMkLst>
        </pc:picChg>
        <pc:picChg chg="add del">
          <ac:chgData name="Judson Santiago" userId="ebb108da2f256286" providerId="LiveId" clId="{3B890F1F-664D-400E-9C12-634AB3B25055}" dt="2021-09-27T18:20:25.921" v="921" actId="478"/>
          <ac:picMkLst>
            <pc:docMk/>
            <pc:sldMk cId="3724757737" sldId="326"/>
            <ac:picMk id="72" creationId="{F03D0BE7-C370-4767-ADB2-6490CA265976}"/>
          </ac:picMkLst>
        </pc:picChg>
      </pc:sldChg>
      <pc:sldChg chg="addSp delSp modSp mod modNotesTx">
        <pc:chgData name="Judson Santiago" userId="ebb108da2f256286" providerId="LiveId" clId="{3B890F1F-664D-400E-9C12-634AB3B25055}" dt="2021-09-28T06:02:22.359" v="2649" actId="20577"/>
        <pc:sldMkLst>
          <pc:docMk/>
          <pc:sldMk cId="1585987154" sldId="327"/>
        </pc:sldMkLst>
        <pc:spChg chg="mod">
          <ac:chgData name="Judson Santiago" userId="ebb108da2f256286" providerId="LiveId" clId="{3B890F1F-664D-400E-9C12-634AB3B25055}" dt="2021-09-28T06:02:22.359" v="2649" actId="20577"/>
          <ac:spMkLst>
            <pc:docMk/>
            <pc:sldMk cId="1585987154" sldId="327"/>
            <ac:spMk id="2" creationId="{FB0F462E-6DFD-41A5-A5FE-52D9B9C0BF8D}"/>
          </ac:spMkLst>
        </pc:spChg>
        <pc:picChg chg="del">
          <ac:chgData name="Judson Santiago" userId="ebb108da2f256286" providerId="LiveId" clId="{3B890F1F-664D-400E-9C12-634AB3B25055}" dt="2021-09-27T18:33:18.610" v="1541" actId="478"/>
          <ac:picMkLst>
            <pc:docMk/>
            <pc:sldMk cId="1585987154" sldId="327"/>
            <ac:picMk id="4" creationId="{17FFC014-53D7-4B9D-BC03-EF49B8419108}"/>
          </ac:picMkLst>
        </pc:picChg>
        <pc:picChg chg="del">
          <ac:chgData name="Judson Santiago" userId="ebb108da2f256286" providerId="LiveId" clId="{3B890F1F-664D-400E-9C12-634AB3B25055}" dt="2021-09-27T18:33:18.610" v="1541" actId="478"/>
          <ac:picMkLst>
            <pc:docMk/>
            <pc:sldMk cId="1585987154" sldId="327"/>
            <ac:picMk id="5" creationId="{C8E52F84-AD8D-4574-B5A0-F68D95C3DA84}"/>
          </ac:picMkLst>
        </pc:picChg>
        <pc:picChg chg="del">
          <ac:chgData name="Judson Santiago" userId="ebb108da2f256286" providerId="LiveId" clId="{3B890F1F-664D-400E-9C12-634AB3B25055}" dt="2021-09-27T18:33:18.610" v="1541" actId="478"/>
          <ac:picMkLst>
            <pc:docMk/>
            <pc:sldMk cId="1585987154" sldId="327"/>
            <ac:picMk id="6" creationId="{4A27F063-7E67-4B96-A180-8342880A425F}"/>
          </ac:picMkLst>
        </pc:picChg>
        <pc:picChg chg="add mod modCrop">
          <ac:chgData name="Judson Santiago" userId="ebb108da2f256286" providerId="LiveId" clId="{3B890F1F-664D-400E-9C12-634AB3B25055}" dt="2021-09-27T18:44:07.288" v="1977" actId="1076"/>
          <ac:picMkLst>
            <pc:docMk/>
            <pc:sldMk cId="1585987154" sldId="327"/>
            <ac:picMk id="8" creationId="{CF6A431C-A645-4A3E-A8D6-DFDEBBF147A5}"/>
          </ac:picMkLst>
        </pc:picChg>
        <pc:picChg chg="add del mod">
          <ac:chgData name="Judson Santiago" userId="ebb108da2f256286" providerId="LiveId" clId="{3B890F1F-664D-400E-9C12-634AB3B25055}" dt="2021-09-27T18:44:34.601" v="1987" actId="21"/>
          <ac:picMkLst>
            <pc:docMk/>
            <pc:sldMk cId="1585987154" sldId="327"/>
            <ac:picMk id="9" creationId="{36783A7C-C470-42E3-B175-C40C664B4F05}"/>
          </ac:picMkLst>
        </pc:picChg>
      </pc:sldChg>
      <pc:sldChg chg="addSp delSp modSp mod">
        <pc:chgData name="Judson Santiago" userId="ebb108da2f256286" providerId="LiveId" clId="{3B890F1F-664D-400E-9C12-634AB3B25055}" dt="2021-09-27T18:55:04.658" v="2301" actId="1035"/>
        <pc:sldMkLst>
          <pc:docMk/>
          <pc:sldMk cId="1664884560" sldId="328"/>
        </pc:sldMkLst>
        <pc:spChg chg="mod">
          <ac:chgData name="Judson Santiago" userId="ebb108da2f256286" providerId="LiveId" clId="{3B890F1F-664D-400E-9C12-634AB3B25055}" dt="2021-09-27T18:44:43.367" v="1990" actId="207"/>
          <ac:spMkLst>
            <pc:docMk/>
            <pc:sldMk cId="1664884560" sldId="328"/>
            <ac:spMk id="2" creationId="{7AE35D9E-19B0-43AB-B3E9-83F44CABFEE1}"/>
          </ac:spMkLst>
        </pc:spChg>
        <pc:spChg chg="del">
          <ac:chgData name="Judson Santiago" userId="ebb108da2f256286" providerId="LiveId" clId="{3B890F1F-664D-400E-9C12-634AB3B25055}" dt="2021-09-27T18:43:29.435" v="1966" actId="478"/>
          <ac:spMkLst>
            <pc:docMk/>
            <pc:sldMk cId="1664884560" sldId="328"/>
            <ac:spMk id="5" creationId="{928E72A8-4CCB-4A14-8C50-563D5A914B19}"/>
          </ac:spMkLst>
        </pc:spChg>
        <pc:spChg chg="add mod">
          <ac:chgData name="Judson Santiago" userId="ebb108da2f256286" providerId="LiveId" clId="{3B890F1F-664D-400E-9C12-634AB3B25055}" dt="2021-09-27T18:55:04.658" v="2301" actId="1035"/>
          <ac:spMkLst>
            <pc:docMk/>
            <pc:sldMk cId="1664884560" sldId="328"/>
            <ac:spMk id="14" creationId="{2238AB91-A895-43C3-ABD8-20A319DA42FC}"/>
          </ac:spMkLst>
        </pc:spChg>
        <pc:spChg chg="add del">
          <ac:chgData name="Judson Santiago" userId="ebb108da2f256286" providerId="LiveId" clId="{3B890F1F-664D-400E-9C12-634AB3B25055}" dt="2021-09-27T18:52:30.144" v="2248" actId="22"/>
          <ac:spMkLst>
            <pc:docMk/>
            <pc:sldMk cId="1664884560" sldId="328"/>
            <ac:spMk id="16" creationId="{2AD0EAFC-743B-4201-9872-104A65D0252D}"/>
          </ac:spMkLst>
        </pc:spChg>
        <pc:spChg chg="add mod">
          <ac:chgData name="Judson Santiago" userId="ebb108da2f256286" providerId="LiveId" clId="{3B890F1F-664D-400E-9C12-634AB3B25055}" dt="2021-09-27T18:55:04.658" v="2301" actId="1035"/>
          <ac:spMkLst>
            <pc:docMk/>
            <pc:sldMk cId="1664884560" sldId="328"/>
            <ac:spMk id="18" creationId="{B37DCD38-9502-4084-A457-899F7ABBFECF}"/>
          </ac:spMkLst>
        </pc:spChg>
        <pc:spChg chg="mod">
          <ac:chgData name="Judson Santiago" userId="ebb108da2f256286" providerId="LiveId" clId="{3B890F1F-664D-400E-9C12-634AB3B25055}" dt="2021-09-27T18:54:21.502" v="2293" actId="1076"/>
          <ac:spMkLst>
            <pc:docMk/>
            <pc:sldMk cId="1664884560" sldId="328"/>
            <ac:spMk id="33" creationId="{CB2A96E5-ACEC-46F2-AB28-714E48C8D7EF}"/>
          </ac:spMkLst>
        </pc:spChg>
        <pc:graphicFrameChg chg="del">
          <ac:chgData name="Judson Santiago" userId="ebb108da2f256286" providerId="LiveId" clId="{3B890F1F-664D-400E-9C12-634AB3B25055}" dt="2021-09-27T18:43:29.435" v="1966" actId="478"/>
          <ac:graphicFrameMkLst>
            <pc:docMk/>
            <pc:sldMk cId="1664884560" sldId="328"/>
            <ac:graphicFrameMk id="4" creationId="{4FC40C61-222E-4456-A713-9BD449FC60E5}"/>
          </ac:graphicFrameMkLst>
        </pc:graphicFrameChg>
        <pc:picChg chg="add del mod modCrop">
          <ac:chgData name="Judson Santiago" userId="ebb108da2f256286" providerId="LiveId" clId="{3B890F1F-664D-400E-9C12-634AB3B25055}" dt="2021-09-27T18:44:15.283" v="1980" actId="21"/>
          <ac:picMkLst>
            <pc:docMk/>
            <pc:sldMk cId="1664884560" sldId="328"/>
            <ac:picMk id="7" creationId="{D2B43946-357E-42BD-96DF-B893BB571299}"/>
          </ac:picMkLst>
        </pc:picChg>
        <pc:picChg chg="del">
          <ac:chgData name="Judson Santiago" userId="ebb108da2f256286" providerId="LiveId" clId="{3B890F1F-664D-400E-9C12-634AB3B25055}" dt="2021-09-27T18:43:29.435" v="1966" actId="478"/>
          <ac:picMkLst>
            <pc:docMk/>
            <pc:sldMk cId="1664884560" sldId="328"/>
            <ac:picMk id="8" creationId="{966196AB-7054-4BB1-934E-701B1B6ABEA8}"/>
          </ac:picMkLst>
        </pc:picChg>
        <pc:picChg chg="del">
          <ac:chgData name="Judson Santiago" userId="ebb108da2f256286" providerId="LiveId" clId="{3B890F1F-664D-400E-9C12-634AB3B25055}" dt="2021-09-27T18:43:29.435" v="1966" actId="478"/>
          <ac:picMkLst>
            <pc:docMk/>
            <pc:sldMk cId="1664884560" sldId="328"/>
            <ac:picMk id="9" creationId="{B7F703EE-4EEA-46CF-8CA3-8ED9E8966E51}"/>
          </ac:picMkLst>
        </pc:picChg>
        <pc:picChg chg="del">
          <ac:chgData name="Judson Santiago" userId="ebb108da2f256286" providerId="LiveId" clId="{3B890F1F-664D-400E-9C12-634AB3B25055}" dt="2021-09-27T18:43:29.435" v="1966" actId="478"/>
          <ac:picMkLst>
            <pc:docMk/>
            <pc:sldMk cId="1664884560" sldId="328"/>
            <ac:picMk id="10" creationId="{BAB48236-45A3-448D-9B33-89F936665036}"/>
          </ac:picMkLst>
        </pc:picChg>
        <pc:picChg chg="add mod">
          <ac:chgData name="Judson Santiago" userId="ebb108da2f256286" providerId="LiveId" clId="{3B890F1F-664D-400E-9C12-634AB3B25055}" dt="2021-09-27T18:54:21.502" v="2293" actId="1076"/>
          <ac:picMkLst>
            <pc:docMk/>
            <pc:sldMk cId="1664884560" sldId="328"/>
            <ac:picMk id="12" creationId="{64FB4A05-B104-41C6-8501-2CE3E6D6683E}"/>
          </ac:picMkLst>
        </pc:picChg>
      </pc:sldChg>
      <pc:sldChg chg="del">
        <pc:chgData name="Judson Santiago" userId="ebb108da2f256286" providerId="LiveId" clId="{3B890F1F-664D-400E-9C12-634AB3B25055}" dt="2021-09-27T18:47:21.627" v="2156" actId="47"/>
        <pc:sldMkLst>
          <pc:docMk/>
          <pc:sldMk cId="533057094" sldId="329"/>
        </pc:sldMkLst>
      </pc:sldChg>
      <pc:sldChg chg="del">
        <pc:chgData name="Judson Santiago" userId="ebb108da2f256286" providerId="LiveId" clId="{3B890F1F-664D-400E-9C12-634AB3B25055}" dt="2021-09-27T18:47:33.330" v="2157" actId="47"/>
        <pc:sldMkLst>
          <pc:docMk/>
          <pc:sldMk cId="2389365117" sldId="330"/>
        </pc:sldMkLst>
      </pc:sldChg>
      <pc:sldChg chg="del">
        <pc:chgData name="Judson Santiago" userId="ebb108da2f256286" providerId="LiveId" clId="{3B890F1F-664D-400E-9C12-634AB3B25055}" dt="2021-09-27T18:47:35.805" v="2158" actId="47"/>
        <pc:sldMkLst>
          <pc:docMk/>
          <pc:sldMk cId="410277889" sldId="331"/>
        </pc:sldMkLst>
      </pc:sldChg>
      <pc:sldChg chg="delSp modSp mod modNotesTx">
        <pc:chgData name="Judson Santiago" userId="ebb108da2f256286" providerId="LiveId" clId="{3B890F1F-664D-400E-9C12-634AB3B25055}" dt="2021-09-28T06:22:26.170" v="3640" actId="207"/>
        <pc:sldMkLst>
          <pc:docMk/>
          <pc:sldMk cId="931034844" sldId="332"/>
        </pc:sldMkLst>
        <pc:spChg chg="mod">
          <ac:chgData name="Judson Santiago" userId="ebb108da2f256286" providerId="LiveId" clId="{3B890F1F-664D-400E-9C12-634AB3B25055}" dt="2021-09-28T06:22:26.170" v="3640" actId="207"/>
          <ac:spMkLst>
            <pc:docMk/>
            <pc:sldMk cId="931034844" sldId="332"/>
            <ac:spMk id="2" creationId="{538B855C-24FA-4F07-8AE7-6ACF3F37F4E8}"/>
          </ac:spMkLst>
        </pc:spChg>
        <pc:spChg chg="mod">
          <ac:chgData name="Judson Santiago" userId="ebb108da2f256286" providerId="LiveId" clId="{3B890F1F-664D-400E-9C12-634AB3B25055}" dt="2021-09-28T06:06:56.869" v="2880" actId="20577"/>
          <ac:spMkLst>
            <pc:docMk/>
            <pc:sldMk cId="931034844" sldId="332"/>
            <ac:spMk id="3" creationId="{42D01AF6-089E-40AB-AC27-2F866B61B4BE}"/>
          </ac:spMkLst>
        </pc:spChg>
        <pc:spChg chg="mod">
          <ac:chgData name="Judson Santiago" userId="ebb108da2f256286" providerId="LiveId" clId="{3B890F1F-664D-400E-9C12-634AB3B25055}" dt="2021-09-28T06:10:09.188" v="3142" actId="6549"/>
          <ac:spMkLst>
            <pc:docMk/>
            <pc:sldMk cId="931034844" sldId="332"/>
            <ac:spMk id="5" creationId="{18B3112D-86F2-4106-9B67-CD779E9A4188}"/>
          </ac:spMkLst>
        </pc:spChg>
        <pc:spChg chg="mod">
          <ac:chgData name="Judson Santiago" userId="ebb108da2f256286" providerId="LiveId" clId="{3B890F1F-664D-400E-9C12-634AB3B25055}" dt="2021-09-28T06:20:24.978" v="3521" actId="108"/>
          <ac:spMkLst>
            <pc:docMk/>
            <pc:sldMk cId="931034844" sldId="332"/>
            <ac:spMk id="7" creationId="{D8A96DC2-5D0E-4203-A4A7-9C10507CC840}"/>
          </ac:spMkLst>
        </pc:spChg>
        <pc:grpChg chg="del">
          <ac:chgData name="Judson Santiago" userId="ebb108da2f256286" providerId="LiveId" clId="{3B890F1F-664D-400E-9C12-634AB3B25055}" dt="2021-09-28T06:10:26.533" v="3150" actId="478"/>
          <ac:grpSpMkLst>
            <pc:docMk/>
            <pc:sldMk cId="931034844" sldId="332"/>
            <ac:grpSpMk id="8" creationId="{F147DA46-4A40-4F9A-9902-C599574E658C}"/>
          </ac:grpSpMkLst>
        </pc:grpChg>
      </pc:sldChg>
      <pc:sldChg chg="modSp add mod">
        <pc:chgData name="Judson Santiago" userId="ebb108da2f256286" providerId="LiveId" clId="{3B890F1F-664D-400E-9C12-634AB3B25055}" dt="2021-09-28T06:44:42.112" v="4127" actId="20577"/>
        <pc:sldMkLst>
          <pc:docMk/>
          <pc:sldMk cId="3622883417" sldId="333"/>
        </pc:sldMkLst>
        <pc:spChg chg="mod">
          <ac:chgData name="Judson Santiago" userId="ebb108da2f256286" providerId="LiveId" clId="{3B890F1F-664D-400E-9C12-634AB3B25055}" dt="2021-09-28T06:44:42.112" v="4127" actId="20577"/>
          <ac:spMkLst>
            <pc:docMk/>
            <pc:sldMk cId="3622883417" sldId="333"/>
            <ac:spMk id="2" creationId="{538B855C-24FA-4F07-8AE7-6ACF3F37F4E8}"/>
          </ac:spMkLst>
        </pc:spChg>
        <pc:spChg chg="mod">
          <ac:chgData name="Judson Santiago" userId="ebb108da2f256286" providerId="LiveId" clId="{3B890F1F-664D-400E-9C12-634AB3B25055}" dt="2021-09-28T06:29:28.828" v="3699" actId="1076"/>
          <ac:spMkLst>
            <pc:docMk/>
            <pc:sldMk cId="3622883417" sldId="333"/>
            <ac:spMk id="5" creationId="{18B3112D-86F2-4106-9B67-CD779E9A4188}"/>
          </ac:spMkLst>
        </pc:spChg>
        <pc:spChg chg="mod">
          <ac:chgData name="Judson Santiago" userId="ebb108da2f256286" providerId="LiveId" clId="{3B890F1F-664D-400E-9C12-634AB3B25055}" dt="2021-09-28T06:29:34.116" v="3700" actId="1076"/>
          <ac:spMkLst>
            <pc:docMk/>
            <pc:sldMk cId="3622883417" sldId="333"/>
            <ac:spMk id="7" creationId="{D8A96DC2-5D0E-4203-A4A7-9C10507CC840}"/>
          </ac:spMkLst>
        </pc:spChg>
      </pc:sldChg>
      <pc:sldMasterChg chg="addSp delSp modSp mod">
        <pc:chgData name="Judson Santiago" userId="ebb108da2f256286" providerId="LiveId" clId="{3B890F1F-664D-400E-9C12-634AB3B25055}" dt="2021-09-28T06:36:38.073" v="4107" actId="21"/>
        <pc:sldMasterMkLst>
          <pc:docMk/>
          <pc:sldMasterMk cId="0" sldId="2147483780"/>
        </pc:sldMasterMkLst>
        <pc:spChg chg="mod">
          <ac:chgData name="Judson Santiago" userId="ebb108da2f256286" providerId="LiveId" clId="{3B890F1F-664D-400E-9C12-634AB3B25055}" dt="2021-09-22T19:40:26.212" v="0"/>
          <ac:spMkLst>
            <pc:docMk/>
            <pc:sldMasterMk cId="0" sldId="2147483780"/>
            <ac:spMk id="14" creationId="{88A0FC40-B68D-4B79-A401-7496888BA6D3}"/>
          </ac:spMkLst>
        </pc:spChg>
        <pc:grpChg chg="add del mod">
          <ac:chgData name="Judson Santiago" userId="ebb108da2f256286" providerId="LiveId" clId="{3B890F1F-664D-400E-9C12-634AB3B25055}" dt="2021-09-28T06:36:38.073" v="4107" actId="21"/>
          <ac:grpSpMkLst>
            <pc:docMk/>
            <pc:sldMasterMk cId="0" sldId="2147483780"/>
            <ac:grpSpMk id="12" creationId="{E53636AB-4F30-41B4-AE63-16AE325D1E99}"/>
          </ac:grpSpMkLst>
        </pc:grpChg>
        <pc:picChg chg="mod">
          <ac:chgData name="Judson Santiago" userId="ebb108da2f256286" providerId="LiveId" clId="{3B890F1F-664D-400E-9C12-634AB3B25055}" dt="2021-09-22T19:40:26.212" v="0"/>
          <ac:picMkLst>
            <pc:docMk/>
            <pc:sldMasterMk cId="0" sldId="2147483780"/>
            <ac:picMk id="13" creationId="{E8C8060E-3670-4359-92FA-31C13FD2A68D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24E1-33A7-455C-8CC3-2478ADA7C92A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C007E-BF41-4F18-A98C-3F5FE5DFC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912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28/09/2021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Construção do jogo Gravity Guy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Manter objetos vivos entre os níveis de um jogo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Apresentação do Trabalho Prático 2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703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242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montar um jogo Gravity precisamos de... Está faltando o policial e o meu Gravity Guy é na verdade um personagem de outro jogo.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32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jogo real, algumas plataformas aceleram enquanto outras deixam o personagem mais lento.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032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799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Funciona bem se tivermos o cuidado de fazer a troca de fase sempre como última ação de um Update( 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462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implementação do </a:t>
            </a:r>
            <a:r>
              <a:rPr lang="pt-BR" sz="1200" b="1" dirty="0">
                <a:solidFill>
                  <a:schemeClr val="bg1"/>
                </a:solidFill>
              </a:rPr>
              <a:t>Gravity Guy</a:t>
            </a:r>
            <a:r>
              <a:rPr lang="pt-BR" sz="1200" dirty="0">
                <a:solidFill>
                  <a:schemeClr val="bg1"/>
                </a:solidFill>
              </a:rPr>
              <a:t> no material de apoio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791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21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C1011A8D-F2A6-46D9-8D8F-30560F07B555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13" name="Triângulo retângulo 13">
              <a:extLst>
                <a:ext uri="{FF2B5EF4-FFF2-40B4-BE49-F238E27FC236}">
                  <a16:creationId xmlns:a16="http://schemas.microsoft.com/office/drawing/2014/main" id="{23385ADF-ABE2-49B5-99BE-2496F4955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4" name="Forma livre 12">
              <a:extLst>
                <a:ext uri="{FF2B5EF4-FFF2-40B4-BE49-F238E27FC236}">
                  <a16:creationId xmlns:a16="http://schemas.microsoft.com/office/drawing/2014/main" id="{3BCD55FB-788C-436F-BA3A-A124F129C1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5897997F-4BAC-407F-83E5-5262E9A19346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Forma livre 11">
              <a:extLst>
                <a:ext uri="{FF2B5EF4-FFF2-40B4-BE49-F238E27FC236}">
                  <a16:creationId xmlns:a16="http://schemas.microsoft.com/office/drawing/2014/main" id="{34E90D50-F98A-4EBA-A43A-4BA8F114A7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DC7390AE-F977-4386-B554-BBE8DA25EDE9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19" name="Triângulo retângulo 13">
              <a:extLst>
                <a:ext uri="{FF2B5EF4-FFF2-40B4-BE49-F238E27FC236}">
                  <a16:creationId xmlns:a16="http://schemas.microsoft.com/office/drawing/2014/main" id="{F0E2F6FD-6FBD-4242-AF4F-03B2D6063611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A1A7F74E-0148-4447-A52D-A29716C2AE1F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sp>
        <p:nvSpPr>
          <p:cNvPr id="26" name="TextBox 20">
            <a:extLst>
              <a:ext uri="{FF2B5EF4-FFF2-40B4-BE49-F238E27FC236}">
                <a16:creationId xmlns:a16="http://schemas.microsoft.com/office/drawing/2014/main" id="{E94A4E18-C79F-4447-AF65-E626B38B2491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22CD6D64-AA57-49C7-903D-5EBAC2ABAFB9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ço Reservado para Número de Slide 26">
            <a:extLst>
              <a:ext uri="{FF2B5EF4-FFF2-40B4-BE49-F238E27FC236}">
                <a16:creationId xmlns:a16="http://schemas.microsoft.com/office/drawing/2014/main" id="{B0BF4FF9-4120-4DFC-AD47-CF368592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4" name="Título 8">
            <a:extLst>
              <a:ext uri="{FF2B5EF4-FFF2-40B4-BE49-F238E27FC236}">
                <a16:creationId xmlns:a16="http://schemas.microsoft.com/office/drawing/2014/main" id="{5B537319-E5E5-4933-84F0-5D403AEB2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5" name="Subtítulo 16">
            <a:extLst>
              <a:ext uri="{FF2B5EF4-FFF2-40B4-BE49-F238E27FC236}">
                <a16:creationId xmlns:a16="http://schemas.microsoft.com/office/drawing/2014/main" id="{32168729-59F9-4D4C-B8A9-FF33C5F8FE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5ADC4908-63D1-45BC-8713-1778752AE8F1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A604FBE-7298-4E07-A4CE-D2485310FB4F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CC47529C-154F-4F08-8BF1-335035480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78AAF604-230E-41B4-983A-CB5A5486F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C9732CE7-BD7B-4335-87EE-5E01C2404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>
            <a:normAutofit/>
          </a:bodyPr>
          <a:lstStyle/>
          <a:p>
            <a:r>
              <a:rPr lang="pt-BR" sz="6600" dirty="0"/>
              <a:t>Construção do Jogo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>
            <a:normAutofit/>
          </a:bodyPr>
          <a:lstStyle/>
          <a:p>
            <a:pPr marL="109728" indent="0"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832D198-2F4B-423D-9EB7-3D9464B1E7BA}"/>
              </a:ext>
            </a:extLst>
          </p:cNvPr>
          <p:cNvGrpSpPr/>
          <p:nvPr/>
        </p:nvGrpSpPr>
        <p:grpSpPr>
          <a:xfrm>
            <a:off x="7176120" y="3770450"/>
            <a:ext cx="3125170" cy="648624"/>
            <a:chOff x="7158245" y="3647104"/>
            <a:chExt cx="3125170" cy="648624"/>
          </a:xfrm>
        </p:grpSpPr>
        <p:sp>
          <p:nvSpPr>
            <p:cNvPr id="10" name="Paralelogramo 9">
              <a:extLst>
                <a:ext uri="{FF2B5EF4-FFF2-40B4-BE49-F238E27FC236}">
                  <a16:creationId xmlns:a16="http://schemas.microsoft.com/office/drawing/2014/main" id="{84CE726F-9644-45D7-840B-928397D4BDBC}"/>
                </a:ext>
              </a:extLst>
            </p:cNvPr>
            <p:cNvSpPr/>
            <p:nvPr/>
          </p:nvSpPr>
          <p:spPr>
            <a:xfrm rot="21288654">
              <a:off x="7158245" y="3944913"/>
              <a:ext cx="3125170" cy="350815"/>
            </a:xfrm>
            <a:prstGeom prst="parallelogram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BA67733-0FE3-4665-8DC0-59E6229769B3}"/>
                </a:ext>
              </a:extLst>
            </p:cNvPr>
            <p:cNvSpPr txBox="1"/>
            <p:nvPr/>
          </p:nvSpPr>
          <p:spPr>
            <a:xfrm rot="21237023">
              <a:off x="7274371" y="3647104"/>
              <a:ext cx="280666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3600" b="1" dirty="0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j-ea"/>
                  <a:cs typeface="+mj-cs"/>
                </a:rPr>
                <a:t>Gravity Guy</a:t>
              </a:r>
              <a:endPara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Gravity Guy</a:t>
            </a:r>
            <a:r>
              <a:rPr lang="pt-BR" dirty="0"/>
              <a:t> é jogo infinito de corrida desenvolvido </a:t>
            </a:r>
            <a:br>
              <a:rPr lang="pt-BR" dirty="0"/>
            </a:br>
            <a:r>
              <a:rPr lang="pt-BR" dirty="0"/>
              <a:t>e publicado pela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MiniClip</a:t>
            </a:r>
            <a:r>
              <a:rPr lang="pt-BR" dirty="0"/>
              <a:t> em 2010 para dispositivos móveis</a:t>
            </a:r>
            <a:br>
              <a:rPr lang="pt-BR" dirty="0"/>
            </a:br>
            <a:endParaRPr lang="pt-BR" dirty="0"/>
          </a:p>
          <a:p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 algn="ctr">
              <a:buNone/>
            </a:pPr>
            <a:endParaRPr lang="pt-BR" dirty="0"/>
          </a:p>
          <a:p>
            <a:pPr marL="393192" lvl="1" indent="0" algn="ctr">
              <a:buNone/>
            </a:pP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70861C2-A707-45B4-97AE-D0B4F580AD65}"/>
              </a:ext>
            </a:extLst>
          </p:cNvPr>
          <p:cNvSpPr txBox="1"/>
          <p:nvPr/>
        </p:nvSpPr>
        <p:spPr>
          <a:xfrm>
            <a:off x="3935760" y="4403032"/>
            <a:ext cx="71287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jogador controla o Gravity Guy pelo pressionamento da </a:t>
            </a:r>
            <a:b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tela (ou da barra de espaços na versão para PC) para trocar a gravidade. O objetivo é correr o mais longe possível enquanto evita os obstáculos que podem prender o personagem no cenário e fazer ele ser pego pelo oficial de polícia.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C1D508-0A83-42CA-82B3-7D67193B0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878" y="3140968"/>
            <a:ext cx="1720974" cy="172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niclip drops speed platformer Gravity Guy onto App Store | Articles |  Pocket Gamer">
            <a:extLst>
              <a:ext uri="{FF2B5EF4-FFF2-40B4-BE49-F238E27FC236}">
                <a16:creationId xmlns:a16="http://schemas.microsoft.com/office/drawing/2014/main" id="{A92B8891-5435-401E-A59B-3BD4D148A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88250" y="2780928"/>
            <a:ext cx="3546140" cy="1061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6099201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 descr="Padrão do plano de fundo&#10;&#10;Descrição gerada automaticamente">
            <a:extLst>
              <a:ext uri="{FF2B5EF4-FFF2-40B4-BE49-F238E27FC236}">
                <a16:creationId xmlns:a16="http://schemas.microsoft.com/office/drawing/2014/main" id="{DCDE1EF6-5CBE-45E7-940C-BB25145F6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170" y="2559350"/>
            <a:ext cx="2702374" cy="1133556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53F8A2BC-E759-43E3-876F-888714C4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do Jogo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6C4BB70-C8A3-4F2E-8268-1D5644FDD45A}"/>
              </a:ext>
            </a:extLst>
          </p:cNvPr>
          <p:cNvSpPr txBox="1"/>
          <p:nvPr/>
        </p:nvSpPr>
        <p:spPr>
          <a:xfrm>
            <a:off x="8313109" y="2045434"/>
            <a:ext cx="2656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Camadas do Fundo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47BE81D-F01C-44CF-9CF6-40EDC013E531}"/>
              </a:ext>
            </a:extLst>
          </p:cNvPr>
          <p:cNvSpPr txBox="1"/>
          <p:nvPr/>
        </p:nvSpPr>
        <p:spPr>
          <a:xfrm>
            <a:off x="2812663" y="2046361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Gravity Guy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FB3C950-E3B8-4E26-9974-A287603E2FAA}"/>
              </a:ext>
            </a:extLst>
          </p:cNvPr>
          <p:cNvSpPr txBox="1"/>
          <p:nvPr/>
        </p:nvSpPr>
        <p:spPr>
          <a:xfrm>
            <a:off x="735110" y="2046361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Plataformas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FB6A88AB-24BE-4314-B78C-EF716730EBEA}"/>
              </a:ext>
            </a:extLst>
          </p:cNvPr>
          <p:cNvSpPr txBox="1"/>
          <p:nvPr/>
        </p:nvSpPr>
        <p:spPr>
          <a:xfrm>
            <a:off x="869416" y="2856998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Pequena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BFE822B9-94FF-4DA9-8977-A96A83D28C17}"/>
              </a:ext>
            </a:extLst>
          </p:cNvPr>
          <p:cNvSpPr txBox="1"/>
          <p:nvPr/>
        </p:nvSpPr>
        <p:spPr>
          <a:xfrm>
            <a:off x="869416" y="387356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Média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6CF0DB19-159A-47FD-B9D6-91078363337E}"/>
              </a:ext>
            </a:extLst>
          </p:cNvPr>
          <p:cNvSpPr txBox="1"/>
          <p:nvPr/>
        </p:nvSpPr>
        <p:spPr>
          <a:xfrm>
            <a:off x="869416" y="475693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Grande</a:t>
            </a:r>
          </a:p>
        </p:txBody>
      </p:sp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B9B60891-F7B1-4752-B1E0-EAC7190C4A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171" y="3736923"/>
            <a:ext cx="2702374" cy="1130916"/>
          </a:xfrm>
          <a:prstGeom prst="rect">
            <a:avLst/>
          </a:prstGeom>
        </p:spPr>
      </p:pic>
      <p:pic>
        <p:nvPicPr>
          <p:cNvPr id="8" name="Imagem 7" descr="Tela de jogo de videogame&#10;&#10;Descrição gerada automaticamente com confiança baixa">
            <a:extLst>
              <a:ext uri="{FF2B5EF4-FFF2-40B4-BE49-F238E27FC236}">
                <a16:creationId xmlns:a16="http://schemas.microsoft.com/office/drawing/2014/main" id="{85AAAF5D-2C92-46AF-9782-D8D8D148D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172" y="4911856"/>
            <a:ext cx="2702372" cy="1130915"/>
          </a:xfrm>
          <a:prstGeom prst="rect">
            <a:avLst/>
          </a:prstGeom>
        </p:spPr>
      </p:pic>
      <p:pic>
        <p:nvPicPr>
          <p:cNvPr id="12" name="Imagem 11" descr="Mouse de computador&#10;&#10;Descrição gerada automaticamente com confiança baixa">
            <a:extLst>
              <a:ext uri="{FF2B5EF4-FFF2-40B4-BE49-F238E27FC236}">
                <a16:creationId xmlns:a16="http://schemas.microsoft.com/office/drawing/2014/main" id="{DE24C020-61B1-483E-94FC-FC306CB3AA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93" y="1998152"/>
            <a:ext cx="2267110" cy="1133555"/>
          </a:xfrm>
          <a:prstGeom prst="rect">
            <a:avLst/>
          </a:prstGeom>
        </p:spPr>
      </p:pic>
      <p:pic>
        <p:nvPicPr>
          <p:cNvPr id="16" name="Imagem 15" descr="Tela de televisão com desenho&#10;&#10;Descrição gerada automaticamente com confiança média">
            <a:extLst>
              <a:ext uri="{FF2B5EF4-FFF2-40B4-BE49-F238E27FC236}">
                <a16:creationId xmlns:a16="http://schemas.microsoft.com/office/drawing/2014/main" id="{792D3437-45B6-414A-9584-4D5F2B90E2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649" y="2508026"/>
            <a:ext cx="1943906" cy="116634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197BDEE-71EA-44DD-9E12-A6BE2F8C36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98" y="5096261"/>
            <a:ext cx="7240010" cy="38105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F40CC498-9B26-46AC-AC6A-705E9ADE52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98" y="4217054"/>
            <a:ext cx="3658111" cy="381053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5285D737-9E7F-4BC8-9BDD-602D607FC4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98" y="3226330"/>
            <a:ext cx="1381318" cy="362001"/>
          </a:xfrm>
          <a:prstGeom prst="rect">
            <a:avLst/>
          </a:prstGeom>
        </p:spPr>
      </p:pic>
      <p:pic>
        <p:nvPicPr>
          <p:cNvPr id="37" name="Imagem 36" descr="Uma imagem contendo Logotipo&#10;&#10;Descrição gerada automaticamente">
            <a:extLst>
              <a:ext uri="{FF2B5EF4-FFF2-40B4-BE49-F238E27FC236}">
                <a16:creationId xmlns:a16="http://schemas.microsoft.com/office/drawing/2014/main" id="{1523FC3B-DF6F-4081-AFD7-A7500B58BB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439" y="3494528"/>
            <a:ext cx="2261831" cy="1130916"/>
          </a:xfrm>
          <a:prstGeom prst="rect">
            <a:avLst/>
          </a:prstGeom>
        </p:spPr>
      </p:pic>
      <p:pic>
        <p:nvPicPr>
          <p:cNvPr id="46" name="Imagem 45" descr="Texto&#10;&#10;Descrição gerada automaticamente">
            <a:extLst>
              <a:ext uri="{FF2B5EF4-FFF2-40B4-BE49-F238E27FC236}">
                <a16:creationId xmlns:a16="http://schemas.microsoft.com/office/drawing/2014/main" id="{DDF0F0F1-0E7E-40D9-9165-84D46DCFA9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358" y="3528022"/>
            <a:ext cx="329226" cy="10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5773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B0F462E-6DFD-41A5-A5FE-52D9B9C0B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O personagem é mantido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centro da tela</a:t>
            </a:r>
          </a:p>
          <a:p>
            <a:pPr lvl="1"/>
            <a:r>
              <a:rPr lang="pt-BR" dirty="0"/>
              <a:t>Ele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cai com velocidade constante</a:t>
            </a:r>
            <a:r>
              <a:rPr lang="pt-BR" dirty="0"/>
              <a:t> para simular a gravidade</a:t>
            </a:r>
          </a:p>
          <a:p>
            <a:pPr lvl="1"/>
            <a:r>
              <a:rPr lang="pt-BR" dirty="0"/>
              <a:t>Ao colidir com uma plataforma sua posição é ajustada</a:t>
            </a:r>
          </a:p>
          <a:p>
            <a:pPr lvl="2"/>
            <a:r>
              <a:rPr lang="pt-BR" dirty="0"/>
              <a:t>Fica em constante colisão</a:t>
            </a:r>
            <a:br>
              <a:rPr lang="pt-BR" dirty="0"/>
            </a:br>
            <a:r>
              <a:rPr lang="pt-BR" dirty="0"/>
              <a:t>com as plataformas</a:t>
            </a:r>
          </a:p>
          <a:p>
            <a:pPr lvl="2"/>
            <a:endParaRPr lang="pt-BR" dirty="0"/>
          </a:p>
          <a:p>
            <a:pPr lvl="1">
              <a:spcAft>
                <a:spcPts val="600"/>
              </a:spcAft>
            </a:pPr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pano de fundo </a:t>
            </a:r>
            <a:r>
              <a:rPr lang="pt-BR" dirty="0"/>
              <a:t>passa  </a:t>
            </a:r>
            <a:br>
              <a:rPr lang="pt-BR" dirty="0"/>
            </a:br>
            <a:r>
              <a:rPr lang="pt-BR" dirty="0"/>
              <a:t>a sensação de movimento</a:t>
            </a:r>
          </a:p>
          <a:p>
            <a:pPr lvl="2"/>
            <a:r>
              <a:rPr lang="pt-BR" dirty="0"/>
              <a:t>Ele deve se mover no </a:t>
            </a:r>
            <a:br>
              <a:rPr lang="pt-BR" dirty="0"/>
            </a:br>
            <a:r>
              <a:rPr lang="pt-BR" dirty="0"/>
              <a:t>eixo x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 a velocidade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do personagem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B1EEE9B-B453-415A-9E71-F149E172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Mecânicas do Jogo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F6A431C-A645-4A3E-A8D6-DFDEBBF147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4" t="10151" r="2160" b="3320"/>
          <a:stretch/>
        </p:blipFill>
        <p:spPr>
          <a:xfrm>
            <a:off x="6096000" y="3429000"/>
            <a:ext cx="4236680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8598715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AE35D9E-19B0-43AB-B3E9-83F44CABF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inversão da gravidade</a:t>
            </a:r>
            <a:r>
              <a:rPr lang="pt-BR" dirty="0"/>
              <a:t> pode ser obtida invertendo </a:t>
            </a:r>
            <a:br>
              <a:rPr lang="pt-BR" dirty="0"/>
            </a:br>
            <a:r>
              <a:rPr lang="pt-BR" dirty="0"/>
              <a:t>a direção de movimento no eixo y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7A86CEF-942C-406C-9EDC-94EF7A50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Mecânicas do Jogo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B2A96E5-ACEC-46F2-AB28-714E48C8D7EF}"/>
              </a:ext>
            </a:extLst>
          </p:cNvPr>
          <p:cNvSpPr txBox="1"/>
          <p:nvPr/>
        </p:nvSpPr>
        <p:spPr>
          <a:xfrm>
            <a:off x="6170526" y="4625063"/>
            <a:ext cx="47525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 camadas do fundo usam velocidades ligeiramente diferentes para fornecer a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sensação de profundidade</a:t>
            </a: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4FB4A05-B104-41C6-8501-2CE3E6D668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4" t="11289" r="2160" b="5597"/>
          <a:stretch/>
        </p:blipFill>
        <p:spPr>
          <a:xfrm>
            <a:off x="6428450" y="2492896"/>
            <a:ext cx="4236680" cy="19476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238AB91-A895-43C3-ABD8-20A319DA42FC}"/>
              </a:ext>
            </a:extLst>
          </p:cNvPr>
          <p:cNvSpPr txBox="1"/>
          <p:nvPr/>
        </p:nvSpPr>
        <p:spPr>
          <a:xfrm>
            <a:off x="1329680" y="2636912"/>
            <a:ext cx="43204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KeyPress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VK_SPACE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gravity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= !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gravity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37DCD38-9502-4084-A457-899F7ABBFECF}"/>
              </a:ext>
            </a:extLst>
          </p:cNvPr>
          <p:cNvSpPr txBox="1"/>
          <p:nvPr/>
        </p:nvSpPr>
        <p:spPr>
          <a:xfrm>
            <a:off x="1329680" y="4428953"/>
            <a:ext cx="44625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(gravity ==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NORMAL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	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Translate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(0, 300 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gameTime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Translate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(0, -300 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gameTime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8456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38B855C-24FA-4F07-8AE7-6ACF3F37F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A </a:t>
            </a:r>
            <a:r>
              <a:rPr lang="pt-BR" b="1" dirty="0"/>
              <a:t>Engine</a:t>
            </a:r>
            <a:r>
              <a:rPr lang="pt-BR" dirty="0"/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executa</a:t>
            </a:r>
            <a:r>
              <a:rPr lang="pt-BR" dirty="0"/>
              <a:t> os métodos </a:t>
            </a:r>
            <a:r>
              <a:rPr lang="pt-BR" dirty="0" err="1">
                <a:latin typeface="Consolas" panose="020B0609020204030204" pitchFamily="49" charset="0"/>
              </a:rPr>
              <a:t>Init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Update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Draw</a:t>
            </a:r>
            <a:r>
              <a:rPr lang="pt-BR" dirty="0"/>
              <a:t> e </a:t>
            </a:r>
            <a:br>
              <a:rPr lang="pt-BR" dirty="0"/>
            </a:br>
            <a:r>
              <a:rPr lang="pt-BR" dirty="0">
                <a:latin typeface="Consolas" panose="020B0609020204030204" pitchFamily="49" charset="0"/>
              </a:rPr>
              <a:t>Finalize</a:t>
            </a:r>
            <a:r>
              <a:rPr lang="pt-BR" dirty="0"/>
              <a:t> de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objeto da classe Game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Ela fornece o método Next para trocar de fase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A troca causa a liberação de </a:t>
            </a:r>
            <a:br>
              <a:rPr lang="pt-BR" dirty="0"/>
            </a:br>
            <a:r>
              <a:rPr lang="pt-BR" dirty="0"/>
              <a:t>todos os objetos da fase,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incluindo o jogador</a:t>
            </a:r>
            <a:r>
              <a:rPr lang="pt-BR" dirty="0"/>
              <a:t>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2D01AF6-089E-40AB-AC27-2F866B61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de Fases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8B3112D-86F2-4106-9B67-CD779E9A4188}"/>
              </a:ext>
            </a:extLst>
          </p:cNvPr>
          <p:cNvSpPr txBox="1"/>
          <p:nvPr/>
        </p:nvSpPr>
        <p:spPr>
          <a:xfrm>
            <a:off x="1271464" y="4581128"/>
            <a:ext cx="44644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KeyPress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'N'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passa para o nível 2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Engine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Next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Level2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A96DC2-5D0E-4203-A4A7-9C10507CC840}"/>
              </a:ext>
            </a:extLst>
          </p:cNvPr>
          <p:cNvSpPr txBox="1"/>
          <p:nvPr/>
        </p:nvSpPr>
        <p:spPr>
          <a:xfrm>
            <a:off x="6465459" y="3140968"/>
            <a:ext cx="345638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Next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(game)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game-&gt;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Finalize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game;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game =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game-&gt;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3103484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38B855C-24FA-4F07-8AE7-6ACF3F37F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E se quisermos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manter o estado corrente do jogador</a:t>
            </a:r>
            <a:br>
              <a:rPr lang="pt-BR" dirty="0"/>
            </a:br>
            <a:r>
              <a:rPr lang="pt-BR" dirty="0"/>
              <a:t>entre as várias fases do jogo? 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Podemos trazer a mudança de fases </a:t>
            </a:r>
            <a:br>
              <a:rPr lang="pt-BR" dirty="0"/>
            </a:br>
            <a:r>
              <a:rPr lang="pt-BR" dirty="0"/>
              <a:t>e o jogador para a classe principal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É preciso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remover o jogador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da cena</a:t>
            </a:r>
            <a:r>
              <a:rPr lang="pt-BR" dirty="0"/>
              <a:t> antes de mudar de fase</a:t>
            </a:r>
            <a:br>
              <a:rPr lang="pt-BR" dirty="0"/>
            </a:br>
            <a:r>
              <a:rPr lang="pt-BR" dirty="0"/>
              <a:t>para evitar que ele seja deletado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2D01AF6-089E-40AB-AC27-2F866B61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de Fases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8B3112D-86F2-4106-9B67-CD779E9A4188}"/>
              </a:ext>
            </a:extLst>
          </p:cNvPr>
          <p:cNvSpPr txBox="1"/>
          <p:nvPr/>
        </p:nvSpPr>
        <p:spPr>
          <a:xfrm>
            <a:off x="1263866" y="4683853"/>
            <a:ext cx="5400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KeyPress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'N'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passa para o nível 2</a:t>
            </a:r>
            <a:b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scene-&gt;Remove(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GravityGuy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::player,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MOVING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GravityGuy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NextLevel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Level2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A96DC2-5D0E-4203-A4A7-9C10507CC840}"/>
              </a:ext>
            </a:extLst>
          </p:cNvPr>
          <p:cNvSpPr txBox="1"/>
          <p:nvPr/>
        </p:nvSpPr>
        <p:spPr>
          <a:xfrm>
            <a:off x="7536160" y="2575904"/>
            <a:ext cx="345638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NextLevel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level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level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Finalize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level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level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level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147DA46-4A40-4F9A-9902-C599574E658C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9" name="Triângulo isósceles 6">
              <a:extLst>
                <a:ext uri="{FF2B5EF4-FFF2-40B4-BE49-F238E27FC236}">
                  <a16:creationId xmlns:a16="http://schemas.microsoft.com/office/drawing/2014/main" id="{F1686429-2FD3-4F2C-BACC-8D01D22EE348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F80C9C5A-093F-4F7A-8F9F-1F578E4FA0AF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88341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72008"/>
          </a:xfrm>
        </p:spPr>
        <p:txBody>
          <a:bodyPr>
            <a:normAutofit/>
          </a:bodyPr>
          <a:lstStyle/>
          <a:p>
            <a:r>
              <a:rPr lang="pt-BR" dirty="0"/>
              <a:t>A Engine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executa um jogo </a:t>
            </a:r>
            <a:r>
              <a:rPr lang="pt-BR" dirty="0"/>
              <a:t>através dos métodos:</a:t>
            </a:r>
          </a:p>
          <a:p>
            <a:pPr lvl="1"/>
            <a:r>
              <a:rPr lang="pt-BR" dirty="0"/>
              <a:t>Game::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Init</a:t>
            </a:r>
            <a:r>
              <a:rPr lang="pt-BR" dirty="0"/>
              <a:t>()</a:t>
            </a:r>
          </a:p>
          <a:p>
            <a:pPr lvl="1"/>
            <a:r>
              <a:rPr lang="pt-BR" dirty="0"/>
              <a:t>Game::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Update</a:t>
            </a:r>
            <a:r>
              <a:rPr lang="pt-BR" dirty="0"/>
              <a:t>()</a:t>
            </a:r>
          </a:p>
          <a:p>
            <a:pPr lvl="1"/>
            <a:r>
              <a:rPr lang="pt-BR" dirty="0"/>
              <a:t>Game::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Draw</a:t>
            </a:r>
            <a:r>
              <a:rPr lang="pt-BR" dirty="0"/>
              <a:t>()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Game::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Finalize</a:t>
            </a:r>
            <a:r>
              <a:rPr lang="pt-BR" dirty="0"/>
              <a:t>()</a:t>
            </a:r>
          </a:p>
          <a:p>
            <a:pPr>
              <a:spcAft>
                <a:spcPts val="600"/>
              </a:spcAft>
            </a:pPr>
            <a:r>
              <a:rPr lang="pt-BR" dirty="0"/>
              <a:t>Ela executa qualquer objeto que seja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subclasse de Game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Podemos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mudar de nível </a:t>
            </a:r>
            <a:r>
              <a:rPr lang="pt-BR" dirty="0"/>
              <a:t>criando uma nova instância de Game </a:t>
            </a:r>
            <a:br>
              <a:rPr lang="pt-BR" dirty="0"/>
            </a:br>
            <a:r>
              <a:rPr lang="pt-BR" dirty="0"/>
              <a:t>e alterando o “game” executado pelo motor</a:t>
            </a:r>
          </a:p>
          <a:p>
            <a:pPr lvl="1"/>
            <a:r>
              <a:rPr lang="pt-BR" dirty="0"/>
              <a:t>Ou podemos fazer nosso game executar outros, controlando </a:t>
            </a:r>
            <a:br>
              <a:rPr lang="pt-BR" dirty="0"/>
            </a:br>
            <a:r>
              <a:rPr lang="pt-BR" dirty="0"/>
              <a:t>assim a mudança de fases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mantendo o jogador vivo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5749</TotalTime>
  <Words>656</Words>
  <Application>Microsoft Office PowerPoint</Application>
  <PresentationFormat>Widescreen</PresentationFormat>
  <Paragraphs>99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Calibri</vt:lpstr>
      <vt:lpstr>Consolas</vt:lpstr>
      <vt:lpstr>Lucida Sans Unicode</vt:lpstr>
      <vt:lpstr>Roboto</vt:lpstr>
      <vt:lpstr>Verdana</vt:lpstr>
      <vt:lpstr>Wingdings 2</vt:lpstr>
      <vt:lpstr>Wingdings 3</vt:lpstr>
      <vt:lpstr>Concurso</vt:lpstr>
      <vt:lpstr>Construção do Jogo</vt:lpstr>
      <vt:lpstr>Introdução</vt:lpstr>
      <vt:lpstr>Recursos do Jogo</vt:lpstr>
      <vt:lpstr>Mecânicas do Jogo</vt:lpstr>
      <vt:lpstr>Mecânicas do Jogo</vt:lpstr>
      <vt:lpstr>Mudança de Fases</vt:lpstr>
      <vt:lpstr>Mudança de Fases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Colisão;Jogos</cp:keywords>
  <cp:lastModifiedBy>Judson Santiago</cp:lastModifiedBy>
  <cp:revision>540</cp:revision>
  <dcterms:created xsi:type="dcterms:W3CDTF">2009-02-25T19:16:57Z</dcterms:created>
  <dcterms:modified xsi:type="dcterms:W3CDTF">2021-09-28T06:51:27Z</dcterms:modified>
</cp:coreProperties>
</file>