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354" r:id="rId3"/>
    <p:sldId id="355" r:id="rId4"/>
    <p:sldId id="356" r:id="rId5"/>
    <p:sldId id="357" r:id="rId6"/>
    <p:sldId id="363" r:id="rId7"/>
    <p:sldId id="364" r:id="rId8"/>
    <p:sldId id="365" r:id="rId9"/>
    <p:sldId id="358" r:id="rId10"/>
    <p:sldId id="359" r:id="rId11"/>
    <p:sldId id="338" r:id="rId12"/>
    <p:sldId id="366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84D9E-E3E2-4A3E-A981-75C6A613D617}" v="41" dt="2021-10-05T06:37:4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3680" autoAdjust="0"/>
  </p:normalViewPr>
  <p:slideViewPr>
    <p:cSldViewPr>
      <p:cViewPr varScale="1">
        <p:scale>
          <a:sx n="114" d="100"/>
          <a:sy n="114" d="100"/>
        </p:scale>
        <p:origin x="43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8584D9E-E3E2-4A3E-A981-75C6A613D617}"/>
    <pc:docChg chg="undo custSel addSld modSld modMainMaster">
      <pc:chgData name="Judson Santiago" userId="ebb108da2f256286" providerId="LiveId" clId="{88584D9E-E3E2-4A3E-A981-75C6A613D617}" dt="2021-10-05T06:51:40.285" v="751" actId="20577"/>
      <pc:docMkLst>
        <pc:docMk/>
      </pc:docMkLst>
      <pc:sldChg chg="modSp mod modNotesTx">
        <pc:chgData name="Judson Santiago" userId="ebb108da2f256286" providerId="LiveId" clId="{88584D9E-E3E2-4A3E-A981-75C6A613D617}" dt="2021-09-30T22:24:32.120" v="224" actId="20577"/>
        <pc:sldMkLst>
          <pc:docMk/>
          <pc:sldMk cId="0" sldId="256"/>
        </pc:sldMkLst>
        <pc:spChg chg="mod">
          <ac:chgData name="Judson Santiago" userId="ebb108da2f256286" providerId="LiveId" clId="{88584D9E-E3E2-4A3E-A981-75C6A613D617}" dt="2021-09-30T07:18:20.897" v="44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0:18.426" v="187" actId="6549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88584D9E-E3E2-4A3E-A981-75C6A613D617}" dt="2021-10-05T06:20:16.278" v="580" actId="1076"/>
        <pc:sldMkLst>
          <pc:docMk/>
          <pc:sldMk cId="3976694156" sldId="338"/>
        </pc:sldMkLst>
        <pc:spChg chg="mod">
          <ac:chgData name="Judson Santiago" userId="ebb108da2f256286" providerId="LiveId" clId="{88584D9E-E3E2-4A3E-A981-75C6A613D617}" dt="2021-10-05T06:06:53.085" v="396" actId="20577"/>
          <ac:spMkLst>
            <pc:docMk/>
            <pc:sldMk cId="3976694156" sldId="338"/>
            <ac:spMk id="2" creationId="{00000000-0000-0000-0000-000000000000}"/>
          </ac:spMkLst>
        </pc:spChg>
        <pc:spChg chg="add del mod">
          <ac:chgData name="Judson Santiago" userId="ebb108da2f256286" providerId="LiveId" clId="{88584D9E-E3E2-4A3E-A981-75C6A613D617}" dt="2021-10-05T06:16:45.094" v="556" actId="478"/>
          <ac:spMkLst>
            <pc:docMk/>
            <pc:sldMk cId="3976694156" sldId="338"/>
            <ac:spMk id="7" creationId="{2E201191-7A72-4CAC-9E52-C049735B41F2}"/>
          </ac:spMkLst>
        </pc:spChg>
        <pc:spChg chg="add del mod">
          <ac:chgData name="Judson Santiago" userId="ebb108da2f256286" providerId="LiveId" clId="{88584D9E-E3E2-4A3E-A981-75C6A613D617}" dt="2021-10-05T06:16:45.094" v="556" actId="478"/>
          <ac:spMkLst>
            <pc:docMk/>
            <pc:sldMk cId="3976694156" sldId="338"/>
            <ac:spMk id="9" creationId="{1EBF848D-9E07-4CAC-AD24-51D01E258F39}"/>
          </ac:spMkLst>
        </pc:spChg>
        <pc:spChg chg="add mod topLvl">
          <ac:chgData name="Judson Santiago" userId="ebb108da2f256286" providerId="LiveId" clId="{88584D9E-E3E2-4A3E-A981-75C6A613D617}" dt="2021-10-05T06:20:16.278" v="580" actId="1076"/>
          <ac:spMkLst>
            <pc:docMk/>
            <pc:sldMk cId="3976694156" sldId="338"/>
            <ac:spMk id="13" creationId="{BD6D22BD-5196-44FA-BB4D-EEE4A1B98620}"/>
          </ac:spMkLst>
        </pc:spChg>
        <pc:grpChg chg="add del mod">
          <ac:chgData name="Judson Santiago" userId="ebb108da2f256286" providerId="LiveId" clId="{88584D9E-E3E2-4A3E-A981-75C6A613D617}" dt="2021-10-05T06:18:39.789" v="562" actId="165"/>
          <ac:grpSpMkLst>
            <pc:docMk/>
            <pc:sldMk cId="3976694156" sldId="338"/>
            <ac:grpSpMk id="14" creationId="{39325A12-BFB2-4712-B81E-2F2DEB5F896D}"/>
          </ac:grpSpMkLst>
        </pc:grpChg>
        <pc:picChg chg="add del mod modCrop">
          <ac:chgData name="Judson Santiago" userId="ebb108da2f256286" providerId="LiveId" clId="{88584D9E-E3E2-4A3E-A981-75C6A613D617}" dt="2021-10-05T06:20:11.573" v="578" actId="478"/>
          <ac:picMkLst>
            <pc:docMk/>
            <pc:sldMk cId="3976694156" sldId="338"/>
            <ac:picMk id="4" creationId="{064D1FA7-B419-4A7C-B2F5-CB430BB54298}"/>
          </ac:picMkLst>
        </pc:picChg>
        <pc:picChg chg="add del mod">
          <ac:chgData name="Judson Santiago" userId="ebb108da2f256286" providerId="LiveId" clId="{88584D9E-E3E2-4A3E-A981-75C6A613D617}" dt="2021-10-05T06:20:11.573" v="578" actId="478"/>
          <ac:picMkLst>
            <pc:docMk/>
            <pc:sldMk cId="3976694156" sldId="338"/>
            <ac:picMk id="5" creationId="{F03EC46F-5E9F-4BB6-A595-2D34F04985C4}"/>
          </ac:picMkLst>
        </pc:picChg>
        <pc:picChg chg="add del mod topLvl">
          <ac:chgData name="Judson Santiago" userId="ebb108da2f256286" providerId="LiveId" clId="{88584D9E-E3E2-4A3E-A981-75C6A613D617}" dt="2021-10-05T06:20:11.573" v="578" actId="478"/>
          <ac:picMkLst>
            <pc:docMk/>
            <pc:sldMk cId="3976694156" sldId="338"/>
            <ac:picMk id="10" creationId="{47382AAA-6202-41F8-B50E-25B43E333009}"/>
          </ac:picMkLst>
        </pc:picChg>
        <pc:picChg chg="add del mod topLvl">
          <ac:chgData name="Judson Santiago" userId="ebb108da2f256286" providerId="LiveId" clId="{88584D9E-E3E2-4A3E-A981-75C6A613D617}" dt="2021-10-05T06:20:11.573" v="578" actId="478"/>
          <ac:picMkLst>
            <pc:docMk/>
            <pc:sldMk cId="3976694156" sldId="338"/>
            <ac:picMk id="11" creationId="{1769DD96-AD15-4D3B-9B02-B15220B507F2}"/>
          </ac:picMkLst>
        </pc:picChg>
        <pc:picChg chg="add del mod">
          <ac:chgData name="Judson Santiago" userId="ebb108da2f256286" providerId="LiveId" clId="{88584D9E-E3E2-4A3E-A981-75C6A613D617}" dt="2021-10-05T06:14:01.110" v="530" actId="478"/>
          <ac:picMkLst>
            <pc:docMk/>
            <pc:sldMk cId="3976694156" sldId="338"/>
            <ac:picMk id="12" creationId="{8B0CAB78-0000-4146-8E46-86AA8F00DC87}"/>
          </ac:picMkLst>
        </pc:picChg>
        <pc:picChg chg="add mod">
          <ac:chgData name="Judson Santiago" userId="ebb108da2f256286" providerId="LiveId" clId="{88584D9E-E3E2-4A3E-A981-75C6A613D617}" dt="2021-10-05T06:20:12.527" v="579"/>
          <ac:picMkLst>
            <pc:docMk/>
            <pc:sldMk cId="3976694156" sldId="338"/>
            <ac:picMk id="15" creationId="{A30E1DEE-2EBD-47D1-94EB-78D6B5CBC6D4}"/>
          </ac:picMkLst>
        </pc:picChg>
        <pc:picChg chg="add mod">
          <ac:chgData name="Judson Santiago" userId="ebb108da2f256286" providerId="LiveId" clId="{88584D9E-E3E2-4A3E-A981-75C6A613D617}" dt="2021-10-05T06:20:12.527" v="579"/>
          <ac:picMkLst>
            <pc:docMk/>
            <pc:sldMk cId="3976694156" sldId="338"/>
            <ac:picMk id="16" creationId="{104D2E5B-88DE-407C-ACB1-E8469A0E0C98}"/>
          </ac:picMkLst>
        </pc:picChg>
        <pc:picChg chg="add mod">
          <ac:chgData name="Judson Santiago" userId="ebb108da2f256286" providerId="LiveId" clId="{88584D9E-E3E2-4A3E-A981-75C6A613D617}" dt="2021-10-05T06:20:12.527" v="579"/>
          <ac:picMkLst>
            <pc:docMk/>
            <pc:sldMk cId="3976694156" sldId="338"/>
            <ac:picMk id="17" creationId="{6BB37202-B5B6-4C98-9D8D-8C3A1D306105}"/>
          </ac:picMkLst>
        </pc:picChg>
        <pc:picChg chg="add mod">
          <ac:chgData name="Judson Santiago" userId="ebb108da2f256286" providerId="LiveId" clId="{88584D9E-E3E2-4A3E-A981-75C6A613D617}" dt="2021-10-05T06:20:12.527" v="579"/>
          <ac:picMkLst>
            <pc:docMk/>
            <pc:sldMk cId="3976694156" sldId="338"/>
            <ac:picMk id="18" creationId="{7B6465E8-1FD3-40E3-90ED-A0B2DF0B1B1D}"/>
          </ac:picMkLst>
        </pc:picChg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1809039918" sldId="340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2795671224" sldId="341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1024459191" sldId="342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262960832" sldId="343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2869314165" sldId="344"/>
        </pc:sldMkLst>
      </pc:sldChg>
      <pc:sldChg chg="modSp mod modTransition">
        <pc:chgData name="Judson Santiago" userId="ebb108da2f256286" providerId="LiveId" clId="{88584D9E-E3E2-4A3E-A981-75C6A613D617}" dt="2021-10-05T06:43:23.858" v="738" actId="20577"/>
        <pc:sldMkLst>
          <pc:docMk/>
          <pc:sldMk cId="3522412705" sldId="345"/>
        </pc:sldMkLst>
        <pc:spChg chg="mod">
          <ac:chgData name="Judson Santiago" userId="ebb108da2f256286" providerId="LiveId" clId="{88584D9E-E3E2-4A3E-A981-75C6A613D617}" dt="2021-10-05T06:42:55.420" v="730" actId="207"/>
          <ac:spMkLst>
            <pc:docMk/>
            <pc:sldMk cId="3522412705" sldId="345"/>
            <ac:spMk id="4" creationId="{00000000-0000-0000-0000-000000000000}"/>
          </ac:spMkLst>
        </pc:spChg>
        <pc:spChg chg="mod">
          <ac:chgData name="Judson Santiago" userId="ebb108da2f256286" providerId="LiveId" clId="{88584D9E-E3E2-4A3E-A981-75C6A613D617}" dt="2021-10-05T06:43:23.858" v="738" actId="20577"/>
          <ac:spMkLst>
            <pc:docMk/>
            <pc:sldMk cId="3522412705" sldId="345"/>
            <ac:spMk id="5" creationId="{00000000-0000-0000-0000-000000000000}"/>
          </ac:spMkLst>
        </pc:spChg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4001772449" sldId="346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2786165063" sldId="347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871613267" sldId="348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3719086108" sldId="349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1334491869" sldId="350"/>
        </pc:sldMkLst>
      </pc:sldChg>
      <pc:sldChg chg="modSp mod modTransition">
        <pc:chgData name="Judson Santiago" userId="ebb108da2f256286" providerId="LiveId" clId="{88584D9E-E3E2-4A3E-A981-75C6A613D617}" dt="2021-10-05T06:50:34.626" v="742" actId="20577"/>
        <pc:sldMkLst>
          <pc:docMk/>
          <pc:sldMk cId="2061850809" sldId="351"/>
        </pc:sldMkLst>
        <pc:spChg chg="mod">
          <ac:chgData name="Judson Santiago" userId="ebb108da2f256286" providerId="LiveId" clId="{88584D9E-E3E2-4A3E-A981-75C6A613D617}" dt="2021-10-05T06:50:34.626" v="742" actId="20577"/>
          <ac:spMkLst>
            <pc:docMk/>
            <pc:sldMk cId="2061850809" sldId="351"/>
            <ac:spMk id="7" creationId="{88F5B766-2298-4EE7-B868-2C8E42AF35DC}"/>
          </ac:spMkLst>
        </pc:spChg>
        <pc:spChg chg="mod">
          <ac:chgData name="Judson Santiago" userId="ebb108da2f256286" providerId="LiveId" clId="{88584D9E-E3E2-4A3E-A981-75C6A613D617}" dt="2021-10-05T06:50:31.626" v="741" actId="20577"/>
          <ac:spMkLst>
            <pc:docMk/>
            <pc:sldMk cId="2061850809" sldId="351"/>
            <ac:spMk id="8" creationId="{D81D0287-72C0-4AE7-B106-49CD582CB450}"/>
          </ac:spMkLst>
        </pc:spChg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3917658406" sldId="352"/>
        </pc:sldMkLst>
      </pc:sldChg>
      <pc:sldChg chg="modSp mod modTransition">
        <pc:chgData name="Judson Santiago" userId="ebb108da2f256286" providerId="LiveId" clId="{88584D9E-E3E2-4A3E-A981-75C6A613D617}" dt="2021-10-05T06:51:40.285" v="751" actId="20577"/>
        <pc:sldMkLst>
          <pc:docMk/>
          <pc:sldMk cId="1840151512" sldId="353"/>
        </pc:sldMkLst>
        <pc:spChg chg="mod">
          <ac:chgData name="Judson Santiago" userId="ebb108da2f256286" providerId="LiveId" clId="{88584D9E-E3E2-4A3E-A981-75C6A613D617}" dt="2021-10-05T06:51:40.285" v="751" actId="20577"/>
          <ac:spMkLst>
            <pc:docMk/>
            <pc:sldMk cId="1840151512" sldId="353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88584D9E-E3E2-4A3E-A981-75C6A613D617}" dt="2021-10-05T05:34:42.426" v="256" actId="313"/>
        <pc:sldMkLst>
          <pc:docMk/>
          <pc:sldMk cId="3474940130" sldId="354"/>
        </pc:sldMkLst>
        <pc:spChg chg="mod">
          <ac:chgData name="Judson Santiago" userId="ebb108da2f256286" providerId="LiveId" clId="{88584D9E-E3E2-4A3E-A981-75C6A613D617}" dt="2021-10-05T05:34:42.426" v="256" actId="313"/>
          <ac:spMkLst>
            <pc:docMk/>
            <pc:sldMk cId="3474940130" sldId="354"/>
            <ac:spMk id="2" creationId="{00000000-0000-0000-0000-000000000000}"/>
          </ac:spMkLst>
        </pc:spChg>
        <pc:picChg chg="mod">
          <ac:chgData name="Judson Santiago" userId="ebb108da2f256286" providerId="LiveId" clId="{88584D9E-E3E2-4A3E-A981-75C6A613D617}" dt="2021-09-30T07:23:23.223" v="92" actId="1076"/>
          <ac:picMkLst>
            <pc:docMk/>
            <pc:sldMk cId="3474940130" sldId="354"/>
            <ac:picMk id="7" creationId="{00000000-0000-0000-0000-000000000000}"/>
          </ac:picMkLst>
        </pc:picChg>
        <pc:picChg chg="mod">
          <ac:chgData name="Judson Santiago" userId="ebb108da2f256286" providerId="LiveId" clId="{88584D9E-E3E2-4A3E-A981-75C6A613D617}" dt="2021-09-30T07:23:23.223" v="92" actId="1076"/>
          <ac:picMkLst>
            <pc:docMk/>
            <pc:sldMk cId="3474940130" sldId="354"/>
            <ac:picMk id="8" creationId="{00000000-0000-0000-0000-000000000000}"/>
          </ac:picMkLst>
        </pc:picChg>
        <pc:picChg chg="mod">
          <ac:chgData name="Judson Santiago" userId="ebb108da2f256286" providerId="LiveId" clId="{88584D9E-E3E2-4A3E-A981-75C6A613D617}" dt="2021-09-30T07:23:23.223" v="92" actId="1076"/>
          <ac:picMkLst>
            <pc:docMk/>
            <pc:sldMk cId="3474940130" sldId="354"/>
            <ac:picMk id="12" creationId="{00000000-0000-0000-0000-000000000000}"/>
          </ac:picMkLst>
        </pc:picChg>
      </pc:sldChg>
      <pc:sldChg chg="modSp mod modTransition">
        <pc:chgData name="Judson Santiago" userId="ebb108da2f256286" providerId="LiveId" clId="{88584D9E-E3E2-4A3E-A981-75C6A613D617}" dt="2021-10-05T05:39:35.875" v="272" actId="20577"/>
        <pc:sldMkLst>
          <pc:docMk/>
          <pc:sldMk cId="493752376" sldId="355"/>
        </pc:sldMkLst>
        <pc:spChg chg="mod">
          <ac:chgData name="Judson Santiago" userId="ebb108da2f256286" providerId="LiveId" clId="{88584D9E-E3E2-4A3E-A981-75C6A613D617}" dt="2021-10-05T05:39:35.875" v="272" actId="20577"/>
          <ac:spMkLst>
            <pc:docMk/>
            <pc:sldMk cId="493752376" sldId="355"/>
            <ac:spMk id="2" creationId="{00000000-0000-0000-0000-000000000000}"/>
          </ac:spMkLst>
        </pc:spChg>
      </pc:sldChg>
      <pc:sldChg chg="modSp mod modTransition modNotesTx">
        <pc:chgData name="Judson Santiago" userId="ebb108da2f256286" providerId="LiveId" clId="{88584D9E-E3E2-4A3E-A981-75C6A613D617}" dt="2021-10-05T05:44:58.973" v="333" actId="20577"/>
        <pc:sldMkLst>
          <pc:docMk/>
          <pc:sldMk cId="2847656799" sldId="356"/>
        </pc:sldMkLst>
        <pc:spChg chg="mod">
          <ac:chgData name="Judson Santiago" userId="ebb108da2f256286" providerId="LiveId" clId="{88584D9E-E3E2-4A3E-A981-75C6A613D617}" dt="2021-09-30T07:24:40.767" v="96" actId="20577"/>
          <ac:spMkLst>
            <pc:docMk/>
            <pc:sldMk cId="2847656799" sldId="356"/>
            <ac:spMk id="2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6:08.011" v="193" actId="207"/>
          <ac:spMkLst>
            <pc:docMk/>
            <pc:sldMk cId="2847656799" sldId="356"/>
            <ac:spMk id="9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6:08.011" v="193" actId="207"/>
          <ac:spMkLst>
            <pc:docMk/>
            <pc:sldMk cId="2847656799" sldId="356"/>
            <ac:spMk id="14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6:08.011" v="193" actId="207"/>
          <ac:spMkLst>
            <pc:docMk/>
            <pc:sldMk cId="2847656799" sldId="356"/>
            <ac:spMk id="19" creationId="{00000000-0000-0000-0000-000000000000}"/>
          </ac:spMkLst>
        </pc:spChg>
      </pc:sldChg>
      <pc:sldChg chg="modSp mod modTransition">
        <pc:chgData name="Judson Santiago" userId="ebb108da2f256286" providerId="LiveId" clId="{88584D9E-E3E2-4A3E-A981-75C6A613D617}" dt="2021-10-05T05:31:21.918" v="225"/>
        <pc:sldMkLst>
          <pc:docMk/>
          <pc:sldMk cId="2447762508" sldId="357"/>
        </pc:sldMkLst>
        <pc:spChg chg="mod">
          <ac:chgData name="Judson Santiago" userId="ebb108da2f256286" providerId="LiveId" clId="{88584D9E-E3E2-4A3E-A981-75C6A613D617}" dt="2021-09-30T07:25:43.259" v="146" actId="6549"/>
          <ac:spMkLst>
            <pc:docMk/>
            <pc:sldMk cId="2447762508" sldId="357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610079942" sldId="358"/>
        </pc:sldMkLst>
      </pc:sldChg>
      <pc:sldChg chg="modTransition">
        <pc:chgData name="Judson Santiago" userId="ebb108da2f256286" providerId="LiveId" clId="{88584D9E-E3E2-4A3E-A981-75C6A613D617}" dt="2021-10-05T05:31:21.918" v="225"/>
        <pc:sldMkLst>
          <pc:docMk/>
          <pc:sldMk cId="1610272207" sldId="359"/>
        </pc:sldMkLst>
      </pc:sldChg>
      <pc:sldChg chg="addSp modSp mod modTransition">
        <pc:chgData name="Judson Santiago" userId="ebb108da2f256286" providerId="LiveId" clId="{88584D9E-E3E2-4A3E-A981-75C6A613D617}" dt="2021-10-05T05:49:31.774" v="342"/>
        <pc:sldMkLst>
          <pc:docMk/>
          <pc:sldMk cId="2759172645" sldId="363"/>
        </pc:sldMkLst>
        <pc:spChg chg="mod">
          <ac:chgData name="Judson Santiago" userId="ebb108da2f256286" providerId="LiveId" clId="{88584D9E-E3E2-4A3E-A981-75C6A613D617}" dt="2021-09-30T07:29:17.937" v="183" actId="6549"/>
          <ac:spMkLst>
            <pc:docMk/>
            <pc:sldMk cId="2759172645" sldId="363"/>
            <ac:spMk id="2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07:29:01.515" v="181" actId="164"/>
          <ac:spMkLst>
            <pc:docMk/>
            <pc:sldMk cId="2759172645" sldId="363"/>
            <ac:spMk id="7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07:28:57.062" v="180" actId="164"/>
          <ac:spMkLst>
            <pc:docMk/>
            <pc:sldMk cId="2759172645" sldId="363"/>
            <ac:spMk id="8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07:28:53.326" v="179" actId="164"/>
          <ac:spMkLst>
            <pc:docMk/>
            <pc:sldMk cId="2759172645" sldId="363"/>
            <ac:spMk id="9" creationId="{00000000-0000-0000-0000-000000000000}"/>
          </ac:spMkLst>
        </pc:spChg>
        <pc:grpChg chg="add mod">
          <ac:chgData name="Judson Santiago" userId="ebb108da2f256286" providerId="LiveId" clId="{88584D9E-E3E2-4A3E-A981-75C6A613D617}" dt="2021-10-05T05:47:00.976" v="334" actId="14100"/>
          <ac:grpSpMkLst>
            <pc:docMk/>
            <pc:sldMk cId="2759172645" sldId="363"/>
            <ac:grpSpMk id="10" creationId="{D522892D-4C9C-4228-8166-A9E6D1AC462C}"/>
          </ac:grpSpMkLst>
        </pc:grpChg>
        <pc:grpChg chg="add mod">
          <ac:chgData name="Judson Santiago" userId="ebb108da2f256286" providerId="LiveId" clId="{88584D9E-E3E2-4A3E-A981-75C6A613D617}" dt="2021-10-05T05:47:12.154" v="340" actId="1037"/>
          <ac:grpSpMkLst>
            <pc:docMk/>
            <pc:sldMk cId="2759172645" sldId="363"/>
            <ac:grpSpMk id="11" creationId="{AE3C2C04-D6CE-4FC9-A0B6-A65E845C8635}"/>
          </ac:grpSpMkLst>
        </pc:grpChg>
        <pc:grpChg chg="add mod">
          <ac:chgData name="Judson Santiago" userId="ebb108da2f256286" providerId="LiveId" clId="{88584D9E-E3E2-4A3E-A981-75C6A613D617}" dt="2021-10-05T05:47:06.866" v="335" actId="1076"/>
          <ac:grpSpMkLst>
            <pc:docMk/>
            <pc:sldMk cId="2759172645" sldId="363"/>
            <ac:grpSpMk id="12" creationId="{2CB1CA21-8695-4717-905F-BF7349727C02}"/>
          </ac:grpSpMkLst>
        </pc:grpChg>
        <pc:picChg chg="mod">
          <ac:chgData name="Judson Santiago" userId="ebb108da2f256286" providerId="LiveId" clId="{88584D9E-E3E2-4A3E-A981-75C6A613D617}" dt="2021-09-30T17:58:20.750" v="194"/>
          <ac:picMkLst>
            <pc:docMk/>
            <pc:sldMk cId="2759172645" sldId="363"/>
            <ac:picMk id="4" creationId="{00000000-0000-0000-0000-000000000000}"/>
          </ac:picMkLst>
        </pc:picChg>
        <pc:picChg chg="mod">
          <ac:chgData name="Judson Santiago" userId="ebb108da2f256286" providerId="LiveId" clId="{88584D9E-E3E2-4A3E-A981-75C6A613D617}" dt="2021-10-05T05:49:31.774" v="342"/>
          <ac:picMkLst>
            <pc:docMk/>
            <pc:sldMk cId="2759172645" sldId="363"/>
            <ac:picMk id="5" creationId="{00000000-0000-0000-0000-000000000000}"/>
          </ac:picMkLst>
        </pc:picChg>
        <pc:picChg chg="mod">
          <ac:chgData name="Judson Santiago" userId="ebb108da2f256286" providerId="LiveId" clId="{88584D9E-E3E2-4A3E-A981-75C6A613D617}" dt="2021-10-05T05:48:49.763" v="341"/>
          <ac:picMkLst>
            <pc:docMk/>
            <pc:sldMk cId="2759172645" sldId="363"/>
            <ac:picMk id="6" creationId="{00000000-0000-0000-0000-000000000000}"/>
          </ac:picMkLst>
        </pc:picChg>
      </pc:sldChg>
      <pc:sldChg chg="modSp mod modTransition">
        <pc:chgData name="Judson Santiago" userId="ebb108da2f256286" providerId="LiveId" clId="{88584D9E-E3E2-4A3E-A981-75C6A613D617}" dt="2021-10-05T05:51:48.915" v="356" actId="207"/>
        <pc:sldMkLst>
          <pc:docMk/>
          <pc:sldMk cId="630723910" sldId="364"/>
        </pc:sldMkLst>
        <pc:spChg chg="mod">
          <ac:chgData name="Judson Santiago" userId="ebb108da2f256286" providerId="LiveId" clId="{88584D9E-E3E2-4A3E-A981-75C6A613D617}" dt="2021-10-05T05:51:48.915" v="356" actId="207"/>
          <ac:spMkLst>
            <pc:docMk/>
            <pc:sldMk cId="630723910" sldId="364"/>
            <ac:spMk id="2" creationId="{00000000-0000-0000-0000-000000000000}"/>
          </ac:spMkLst>
        </pc:spChg>
        <pc:picChg chg="mod">
          <ac:chgData name="Judson Santiago" userId="ebb108da2f256286" providerId="LiveId" clId="{88584D9E-E3E2-4A3E-A981-75C6A613D617}" dt="2021-09-30T17:58:59.875" v="197"/>
          <ac:picMkLst>
            <pc:docMk/>
            <pc:sldMk cId="630723910" sldId="364"/>
            <ac:picMk id="4" creationId="{00000000-0000-0000-0000-000000000000}"/>
          </ac:picMkLst>
        </pc:picChg>
      </pc:sldChg>
      <pc:sldChg chg="addSp modSp mod modTransition">
        <pc:chgData name="Judson Santiago" userId="ebb108da2f256286" providerId="LiveId" clId="{88584D9E-E3E2-4A3E-A981-75C6A613D617}" dt="2021-10-05T06:12:58.440" v="528" actId="1076"/>
        <pc:sldMkLst>
          <pc:docMk/>
          <pc:sldMk cId="3731449394" sldId="365"/>
        </pc:sldMkLst>
        <pc:spChg chg="mod">
          <ac:chgData name="Judson Santiago" userId="ebb108da2f256286" providerId="LiveId" clId="{88584D9E-E3E2-4A3E-A981-75C6A613D617}" dt="2021-10-05T05:53:15.105" v="365" actId="20577"/>
          <ac:spMkLst>
            <pc:docMk/>
            <pc:sldMk cId="3731449394" sldId="365"/>
            <ac:spMk id="2" creationId="{00000000-0000-0000-0000-000000000000}"/>
          </ac:spMkLst>
        </pc:spChg>
        <pc:spChg chg="add mod">
          <ac:chgData name="Judson Santiago" userId="ebb108da2f256286" providerId="LiveId" clId="{88584D9E-E3E2-4A3E-A981-75C6A613D617}" dt="2021-10-05T06:12:58.440" v="528" actId="1076"/>
          <ac:spMkLst>
            <pc:docMk/>
            <pc:sldMk cId="3731449394" sldId="365"/>
            <ac:spMk id="5" creationId="{5402CE72-7016-47EA-9249-F5ADB2C90A12}"/>
          </ac:spMkLst>
        </pc:spChg>
        <pc:picChg chg="mod">
          <ac:chgData name="Judson Santiago" userId="ebb108da2f256286" providerId="LiveId" clId="{88584D9E-E3E2-4A3E-A981-75C6A613D617}" dt="2021-10-05T06:12:58.440" v="528" actId="1076"/>
          <ac:picMkLst>
            <pc:docMk/>
            <pc:sldMk cId="3731449394" sldId="365"/>
            <ac:picMk id="4" creationId="{00000000-0000-0000-0000-000000000000}"/>
          </ac:picMkLst>
        </pc:picChg>
      </pc:sldChg>
      <pc:sldChg chg="addSp delSp modSp add mod">
        <pc:chgData name="Judson Santiago" userId="ebb108da2f256286" providerId="LiveId" clId="{88584D9E-E3E2-4A3E-A981-75C6A613D617}" dt="2021-10-05T06:33:35.213" v="727" actId="6549"/>
        <pc:sldMkLst>
          <pc:docMk/>
          <pc:sldMk cId="3751435621" sldId="366"/>
        </pc:sldMkLst>
        <pc:spChg chg="mod">
          <ac:chgData name="Judson Santiago" userId="ebb108da2f256286" providerId="LiveId" clId="{88584D9E-E3E2-4A3E-A981-75C6A613D617}" dt="2021-10-05T06:33:35.213" v="727" actId="6549"/>
          <ac:spMkLst>
            <pc:docMk/>
            <pc:sldMk cId="3751435621" sldId="366"/>
            <ac:spMk id="2" creationId="{00000000-0000-0000-0000-000000000000}"/>
          </ac:spMkLst>
        </pc:spChg>
        <pc:spChg chg="add del mod">
          <ac:chgData name="Judson Santiago" userId="ebb108da2f256286" providerId="LiveId" clId="{88584D9E-E3E2-4A3E-A981-75C6A613D617}" dt="2021-10-05T06:31:16.849" v="674" actId="21"/>
          <ac:spMkLst>
            <pc:docMk/>
            <pc:sldMk cId="3751435621" sldId="366"/>
            <ac:spMk id="6" creationId="{B13D7A90-BB5C-4C14-BDA1-E65560F735D4}"/>
          </ac:spMkLst>
        </pc:spChg>
        <pc:spChg chg="add del mod">
          <ac:chgData name="Judson Santiago" userId="ebb108da2f256286" providerId="LiveId" clId="{88584D9E-E3E2-4A3E-A981-75C6A613D617}" dt="2021-10-05T06:31:16.849" v="674" actId="21"/>
          <ac:spMkLst>
            <pc:docMk/>
            <pc:sldMk cId="3751435621" sldId="366"/>
            <ac:spMk id="7" creationId="{19C14ADE-4314-47FE-A1BD-A6CE28EEB312}"/>
          </ac:spMkLst>
        </pc:spChg>
        <pc:spChg chg="add del mod">
          <ac:chgData name="Judson Santiago" userId="ebb108da2f256286" providerId="LiveId" clId="{88584D9E-E3E2-4A3E-A981-75C6A613D617}" dt="2021-10-05T06:31:16.849" v="674" actId="21"/>
          <ac:spMkLst>
            <pc:docMk/>
            <pc:sldMk cId="3751435621" sldId="366"/>
            <ac:spMk id="8" creationId="{7456AF85-50C8-475D-89D2-836D77A2169B}"/>
          </ac:spMkLst>
        </pc:spChg>
        <pc:spChg chg="add del mod">
          <ac:chgData name="Judson Santiago" userId="ebb108da2f256286" providerId="LiveId" clId="{88584D9E-E3E2-4A3E-A981-75C6A613D617}" dt="2021-10-05T06:22:41.878" v="593" actId="478"/>
          <ac:spMkLst>
            <pc:docMk/>
            <pc:sldMk cId="3751435621" sldId="366"/>
            <ac:spMk id="11" creationId="{05EAD3B5-CAFB-44BC-82EE-34E0444648EE}"/>
          </ac:spMkLst>
        </pc:spChg>
        <pc:spChg chg="add del mod">
          <ac:chgData name="Judson Santiago" userId="ebb108da2f256286" providerId="LiveId" clId="{88584D9E-E3E2-4A3E-A981-75C6A613D617}" dt="2021-10-05T06:21:35.061" v="586" actId="478"/>
          <ac:spMkLst>
            <pc:docMk/>
            <pc:sldMk cId="3751435621" sldId="366"/>
            <ac:spMk id="12" creationId="{C6123FF7-1E96-45CE-A5CA-372B428E8DA3}"/>
          </ac:spMkLst>
        </pc:spChg>
        <pc:spChg chg="add mod">
          <ac:chgData name="Judson Santiago" userId="ebb108da2f256286" providerId="LiveId" clId="{88584D9E-E3E2-4A3E-A981-75C6A613D617}" dt="2021-10-05T06:31:21.364" v="676" actId="164"/>
          <ac:spMkLst>
            <pc:docMk/>
            <pc:sldMk cId="3751435621" sldId="366"/>
            <ac:spMk id="61" creationId="{24A49831-817E-4095-8756-39D5A246D16B}"/>
          </ac:spMkLst>
        </pc:spChg>
        <pc:spChg chg="add mod">
          <ac:chgData name="Judson Santiago" userId="ebb108da2f256286" providerId="LiveId" clId="{88584D9E-E3E2-4A3E-A981-75C6A613D617}" dt="2021-10-05T06:31:21.364" v="676" actId="164"/>
          <ac:spMkLst>
            <pc:docMk/>
            <pc:sldMk cId="3751435621" sldId="366"/>
            <ac:spMk id="62" creationId="{A2E2A9CE-DE81-4BE8-A490-5C06AC79CF1C}"/>
          </ac:spMkLst>
        </pc:spChg>
        <pc:spChg chg="add mod">
          <ac:chgData name="Judson Santiago" userId="ebb108da2f256286" providerId="LiveId" clId="{88584D9E-E3E2-4A3E-A981-75C6A613D617}" dt="2021-10-05T06:31:21.364" v="676" actId="164"/>
          <ac:spMkLst>
            <pc:docMk/>
            <pc:sldMk cId="3751435621" sldId="366"/>
            <ac:spMk id="63" creationId="{47FC62BD-2E1B-4E2F-A92E-8692F250E248}"/>
          </ac:spMkLst>
        </pc:spChg>
        <pc:spChg chg="add mod">
          <ac:chgData name="Judson Santiago" userId="ebb108da2f256286" providerId="LiveId" clId="{88584D9E-E3E2-4A3E-A981-75C6A613D617}" dt="2021-10-05T06:32:42.521" v="717" actId="1037"/>
          <ac:spMkLst>
            <pc:docMk/>
            <pc:sldMk cId="3751435621" sldId="366"/>
            <ac:spMk id="65" creationId="{79FC7898-AC9C-47B9-8715-104E49A1E4C4}"/>
          </ac:spMkLst>
        </pc:spChg>
        <pc:grpChg chg="add mod ord">
          <ac:chgData name="Judson Santiago" userId="ebb108da2f256286" providerId="LiveId" clId="{88584D9E-E3E2-4A3E-A981-75C6A613D617}" dt="2021-10-05T06:32:42.521" v="717" actId="1037"/>
          <ac:grpSpMkLst>
            <pc:docMk/>
            <pc:sldMk cId="3751435621" sldId="366"/>
            <ac:grpSpMk id="64" creationId="{8A122285-DFC0-4B77-A762-AFB80DF98520}"/>
          </ac:grpSpMkLst>
        </pc:grpChg>
        <pc:picChg chg="add mod">
          <ac:chgData name="Judson Santiago" userId="ebb108da2f256286" providerId="LiveId" clId="{88584D9E-E3E2-4A3E-A981-75C6A613D617}" dt="2021-10-05T06:33:12.416" v="724" actId="1035"/>
          <ac:picMkLst>
            <pc:docMk/>
            <pc:sldMk cId="3751435621" sldId="366"/>
            <ac:picMk id="4" creationId="{8E157169-DADF-42F8-8EB6-67B0A7512DC9}"/>
          </ac:picMkLst>
        </pc:picChg>
        <pc:picChg chg="add del mod">
          <ac:chgData name="Judson Santiago" userId="ebb108da2f256286" providerId="LiveId" clId="{88584D9E-E3E2-4A3E-A981-75C6A613D617}" dt="2021-10-05T06:26:00.473" v="629" actId="21"/>
          <ac:picMkLst>
            <pc:docMk/>
            <pc:sldMk cId="3751435621" sldId="366"/>
            <ac:picMk id="5" creationId="{AE974805-335D-45CA-A20D-930D577F4A2E}"/>
          </ac:picMkLst>
        </pc:picChg>
        <pc:picChg chg="add del mod">
          <ac:chgData name="Judson Santiago" userId="ebb108da2f256286" providerId="LiveId" clId="{88584D9E-E3E2-4A3E-A981-75C6A613D617}" dt="2021-10-05T06:23:42.389" v="607" actId="478"/>
          <ac:picMkLst>
            <pc:docMk/>
            <pc:sldMk cId="3751435621" sldId="366"/>
            <ac:picMk id="9" creationId="{D975A618-4E0C-4160-8A81-B09392EE64BA}"/>
          </ac:picMkLst>
        </pc:picChg>
        <pc:picChg chg="add del mod">
          <ac:chgData name="Judson Santiago" userId="ebb108da2f256286" providerId="LiveId" clId="{88584D9E-E3E2-4A3E-A981-75C6A613D617}" dt="2021-10-05T06:23:41.045" v="606" actId="478"/>
          <ac:picMkLst>
            <pc:docMk/>
            <pc:sldMk cId="3751435621" sldId="366"/>
            <ac:picMk id="10" creationId="{F1C588AC-F439-48BF-A445-CA217E401045}"/>
          </ac:picMkLst>
        </pc:picChg>
        <pc:picChg chg="add del mod">
          <ac:chgData name="Judson Santiago" userId="ebb108da2f256286" providerId="LiveId" clId="{88584D9E-E3E2-4A3E-A981-75C6A613D617}" dt="2021-10-05T06:25:54.309" v="625" actId="21"/>
          <ac:picMkLst>
            <pc:docMk/>
            <pc:sldMk cId="3751435621" sldId="366"/>
            <ac:picMk id="24" creationId="{E7BFBA51-10E2-4D3D-8E87-D92359D9BFE8}"/>
          </ac:picMkLst>
        </pc:picChg>
        <pc:picChg chg="add mod">
          <ac:chgData name="Judson Santiago" userId="ebb108da2f256286" providerId="LiveId" clId="{88584D9E-E3E2-4A3E-A981-75C6A613D617}" dt="2021-10-05T06:33:12.416" v="724" actId="1035"/>
          <ac:picMkLst>
            <pc:docMk/>
            <pc:sldMk cId="3751435621" sldId="366"/>
            <ac:picMk id="37" creationId="{5DEFF604-2EB0-4332-8BBA-20B65F30D7D7}"/>
          </ac:picMkLst>
        </pc:picChg>
        <pc:picChg chg="add mod">
          <ac:chgData name="Judson Santiago" userId="ebb108da2f256286" providerId="LiveId" clId="{88584D9E-E3E2-4A3E-A981-75C6A613D617}" dt="2021-10-05T06:33:12.416" v="724" actId="1035"/>
          <ac:picMkLst>
            <pc:docMk/>
            <pc:sldMk cId="3751435621" sldId="366"/>
            <ac:picMk id="38" creationId="{D42F3381-BF14-4038-84A2-F8BC7AFF4C4E}"/>
          </ac:picMkLst>
        </pc:picChg>
        <pc:cxnChg chg="add del mod">
          <ac:chgData name="Judson Santiago" userId="ebb108da2f256286" providerId="LiveId" clId="{88584D9E-E3E2-4A3E-A981-75C6A613D617}" dt="2021-10-05T06:29:37.842" v="665" actId="478"/>
          <ac:cxnSpMkLst>
            <pc:docMk/>
            <pc:sldMk cId="3751435621" sldId="366"/>
            <ac:cxnSpMk id="14" creationId="{3F4B7A78-A93B-4826-9424-4A516ECE9464}"/>
          </ac:cxnSpMkLst>
        </pc:cxnChg>
        <pc:cxnChg chg="add del mod">
          <ac:chgData name="Judson Santiago" userId="ebb108da2f256286" providerId="LiveId" clId="{88584D9E-E3E2-4A3E-A981-75C6A613D617}" dt="2021-10-05T06:29:37.842" v="665" actId="478"/>
          <ac:cxnSpMkLst>
            <pc:docMk/>
            <pc:sldMk cId="3751435621" sldId="366"/>
            <ac:cxnSpMk id="15" creationId="{A3DFD581-95B9-4CA7-B285-E53C03035840}"/>
          </ac:cxnSpMkLst>
        </pc:cxnChg>
        <pc:cxnChg chg="add del mod">
          <ac:chgData name="Judson Santiago" userId="ebb108da2f256286" providerId="LiveId" clId="{88584D9E-E3E2-4A3E-A981-75C6A613D617}" dt="2021-10-05T06:29:37.842" v="665" actId="478"/>
          <ac:cxnSpMkLst>
            <pc:docMk/>
            <pc:sldMk cId="3751435621" sldId="366"/>
            <ac:cxnSpMk id="25" creationId="{48CA4E0C-D751-4F55-8A87-09028731C2B1}"/>
          </ac:cxnSpMkLst>
        </pc:cxnChg>
        <pc:cxnChg chg="add mod">
          <ac:chgData name="Judson Santiago" userId="ebb108da2f256286" providerId="LiveId" clId="{88584D9E-E3E2-4A3E-A981-75C6A613D617}" dt="2021-10-05T06:33:12.416" v="724" actId="1035"/>
          <ac:cxnSpMkLst>
            <pc:docMk/>
            <pc:sldMk cId="3751435621" sldId="366"/>
            <ac:cxnSpMk id="55" creationId="{F21EB856-9128-4B31-B2F2-0B7D7BA61837}"/>
          </ac:cxnSpMkLst>
        </pc:cxnChg>
        <pc:cxnChg chg="add mod">
          <ac:chgData name="Judson Santiago" userId="ebb108da2f256286" providerId="LiveId" clId="{88584D9E-E3E2-4A3E-A981-75C6A613D617}" dt="2021-10-05T06:33:12.416" v="724" actId="1035"/>
          <ac:cxnSpMkLst>
            <pc:docMk/>
            <pc:sldMk cId="3751435621" sldId="366"/>
            <ac:cxnSpMk id="57" creationId="{6A519275-890C-4DAD-9E5A-9643366E0A1C}"/>
          </ac:cxnSpMkLst>
        </pc:cxnChg>
        <pc:cxnChg chg="add mod">
          <ac:chgData name="Judson Santiago" userId="ebb108da2f256286" providerId="LiveId" clId="{88584D9E-E3E2-4A3E-A981-75C6A613D617}" dt="2021-10-05T06:33:12.416" v="724" actId="1035"/>
          <ac:cxnSpMkLst>
            <pc:docMk/>
            <pc:sldMk cId="3751435621" sldId="366"/>
            <ac:cxnSpMk id="59" creationId="{0666DAB5-1EB8-4F1F-A76D-5CA179C4E4AE}"/>
          </ac:cxnSpMkLst>
        </pc:cxnChg>
      </pc:sldChg>
      <pc:sldMasterChg chg="addSp delSp modSp mod modSldLayout">
        <pc:chgData name="Judson Santiago" userId="ebb108da2f256286" providerId="LiveId" clId="{88584D9E-E3E2-4A3E-A981-75C6A613D617}" dt="2021-09-30T07:19:12.176" v="54"/>
        <pc:sldMasterMkLst>
          <pc:docMk/>
          <pc:sldMasterMk cId="0" sldId="2147483780"/>
        </pc:sldMasterMkLst>
        <pc:spChg chg="del">
          <ac:chgData name="Judson Santiago" userId="ebb108da2f256286" providerId="LiveId" clId="{88584D9E-E3E2-4A3E-A981-75C6A613D617}" dt="2021-09-30T07:18:43.087" v="46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88584D9E-E3E2-4A3E-A981-75C6A613D617}" dt="2021-09-30T07:18:42.166" v="45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88584D9E-E3E2-4A3E-A981-75C6A613D617}" dt="2021-09-30T07:18:43.791" v="47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88584D9E-E3E2-4A3E-A981-75C6A613D617}" dt="2021-09-28T06:36:57.937" v="0"/>
          <ac:spMkLst>
            <pc:docMk/>
            <pc:sldMasterMk cId="0" sldId="2147483780"/>
            <ac:spMk id="16" creationId="{6A6C9BCC-0F59-43DB-8A5D-FE75D828708A}"/>
          </ac:spMkLst>
        </pc:spChg>
        <pc:spChg chg="add mod ord">
          <ac:chgData name="Judson Santiago" userId="ebb108da2f256286" providerId="LiveId" clId="{88584D9E-E3E2-4A3E-A981-75C6A613D617}" dt="2021-09-30T07:18:48.728" v="49" actId="167"/>
          <ac:spMkLst>
            <pc:docMk/>
            <pc:sldMasterMk cId="0" sldId="2147483780"/>
            <ac:spMk id="17" creationId="{49D5F480-6761-45B2-96C1-016E44FE2133}"/>
          </ac:spMkLst>
        </pc:spChg>
        <pc:spChg chg="mod">
          <ac:chgData name="Judson Santiago" userId="ebb108da2f256286" providerId="LiveId" clId="{88584D9E-E3E2-4A3E-A981-75C6A613D617}" dt="2021-09-30T07:18:45.541" v="48"/>
          <ac:spMkLst>
            <pc:docMk/>
            <pc:sldMasterMk cId="0" sldId="2147483780"/>
            <ac:spMk id="20" creationId="{9B087921-BBD9-4B66-BA03-305A613ABF5D}"/>
          </ac:spMkLst>
        </pc:spChg>
        <pc:spChg chg="mod">
          <ac:chgData name="Judson Santiago" userId="ebb108da2f256286" providerId="LiveId" clId="{88584D9E-E3E2-4A3E-A981-75C6A613D617}" dt="2021-09-30T07:18:45.541" v="48"/>
          <ac:spMkLst>
            <pc:docMk/>
            <pc:sldMasterMk cId="0" sldId="2147483780"/>
            <ac:spMk id="21" creationId="{A2F17A43-AA8F-4376-BE12-93C586B7A416}"/>
          </ac:spMkLst>
        </pc:spChg>
        <pc:spChg chg="mod">
          <ac:chgData name="Judson Santiago" userId="ebb108da2f256286" providerId="LiveId" clId="{88584D9E-E3E2-4A3E-A981-75C6A613D617}" dt="2021-09-30T07:18:45.541" v="48"/>
          <ac:spMkLst>
            <pc:docMk/>
            <pc:sldMasterMk cId="0" sldId="2147483780"/>
            <ac:spMk id="23" creationId="{193CFA4A-8ADD-4AB7-AAE7-541F3BA52683}"/>
          </ac:spMkLst>
        </pc:spChg>
        <pc:grpChg chg="add mod">
          <ac:chgData name="Judson Santiago" userId="ebb108da2f256286" providerId="LiveId" clId="{88584D9E-E3E2-4A3E-A981-75C6A613D617}" dt="2021-09-28T06:36:57.937" v="0"/>
          <ac:grpSpMkLst>
            <pc:docMk/>
            <pc:sldMasterMk cId="0" sldId="2147483780"/>
            <ac:grpSpMk id="11" creationId="{42747198-1BF8-4CDD-BB31-A136ED743AEB}"/>
          </ac:grpSpMkLst>
        </pc:grpChg>
        <pc:grpChg chg="add mod ord">
          <ac:chgData name="Judson Santiago" userId="ebb108da2f256286" providerId="LiveId" clId="{88584D9E-E3E2-4A3E-A981-75C6A613D617}" dt="2021-09-30T07:18:48.728" v="49" actId="167"/>
          <ac:grpSpMkLst>
            <pc:docMk/>
            <pc:sldMasterMk cId="0" sldId="2147483780"/>
            <ac:grpSpMk id="19" creationId="{D33DD4B1-AB80-473C-AAF1-FA0E003DC48B}"/>
          </ac:grpSpMkLst>
        </pc:grpChg>
        <pc:picChg chg="mod">
          <ac:chgData name="Judson Santiago" userId="ebb108da2f256286" providerId="LiveId" clId="{88584D9E-E3E2-4A3E-A981-75C6A613D617}" dt="2021-09-28T06:36:57.937" v="0"/>
          <ac:picMkLst>
            <pc:docMk/>
            <pc:sldMasterMk cId="0" sldId="2147483780"/>
            <ac:picMk id="15" creationId="{C58CA77F-BE61-4E43-90F7-86541385076B}"/>
          </ac:picMkLst>
        </pc:picChg>
        <pc:sldLayoutChg chg="addSp delSp modSp mod">
          <pc:chgData name="Judson Santiago" userId="ebb108da2f256286" providerId="LiveId" clId="{88584D9E-E3E2-4A3E-A981-75C6A613D617}" dt="2021-09-30T07:19:12.176" v="54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0" creationId="{B5DFA56D-3110-43FB-B862-3729BC0F5D42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1" creationId="{2D90CFCA-9145-4E0A-98E9-8AF84B9AC619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2" creationId="{F72CFD99-FFBB-475C-818B-3BE9AF797F96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3" creationId="{4B1D1B9E-CA93-43FD-A6FC-0EB04173266D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5" creationId="{61E40AAA-7D8A-42B1-8D83-495E56AC8864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6" creationId="{13344AF6-FBD4-455F-A61E-6F852DD8F1E3}"/>
            </ac:spMkLst>
          </pc:spChg>
          <pc:spChg chg="del">
            <ac:chgData name="Judson Santiago" userId="ebb108da2f256286" providerId="LiveId" clId="{88584D9E-E3E2-4A3E-A981-75C6A613D617}" dt="2021-09-30T07:19:10.801" v="53" actId="478"/>
            <ac:spMkLst>
              <pc:docMk/>
              <pc:sldMasterMk cId="0" sldId="2147483780"/>
              <pc:sldLayoutMk cId="0" sldId="2147483781"/>
              <ac:spMk id="28" creationId="{9DD0A5C0-41F6-47B2-8F21-A2BD07AA9B8C}"/>
            </ac:spMkLst>
          </pc:spChg>
          <pc:spChg chg="del">
            <ac:chgData name="Judson Santiago" userId="ebb108da2f256286" providerId="LiveId" clId="{88584D9E-E3E2-4A3E-A981-75C6A613D617}" dt="2021-09-30T07:19:09.160" v="51" actId="478"/>
            <ac:spMkLst>
              <pc:docMk/>
              <pc:sldMasterMk cId="0" sldId="2147483780"/>
              <pc:sldLayoutMk cId="0" sldId="2147483781"/>
              <ac:spMk id="29" creationId="{8A9878EC-77C2-4D49-9156-62AA07BF7003}"/>
            </ac:spMkLst>
          </pc:spChg>
          <pc:spChg chg="del">
            <ac:chgData name="Judson Santiago" userId="ebb108da2f256286" providerId="LiveId" clId="{88584D9E-E3E2-4A3E-A981-75C6A613D617}" dt="2021-09-30T07:19:08.458" v="50" actId="478"/>
            <ac:spMkLst>
              <pc:docMk/>
              <pc:sldMasterMk cId="0" sldId="2147483780"/>
              <pc:sldLayoutMk cId="0" sldId="2147483781"/>
              <ac:spMk id="30" creationId="{FCFDD2D9-0D88-496C-A3C6-206CE791BF45}"/>
            </ac:spMkLst>
          </pc:spChg>
          <pc:spChg chg="del">
            <ac:chgData name="Judson Santiago" userId="ebb108da2f256286" providerId="LiveId" clId="{88584D9E-E3E2-4A3E-A981-75C6A613D617}" dt="2021-09-30T07:19:10.098" v="52" actId="478"/>
            <ac:spMkLst>
              <pc:docMk/>
              <pc:sldMasterMk cId="0" sldId="2147483780"/>
              <pc:sldLayoutMk cId="0" sldId="2147483781"/>
              <ac:spMk id="31" creationId="{5A7CFEFA-965F-4848-B4B5-47D58FD31C34}"/>
            </ac:spMkLst>
          </pc:spChg>
          <pc:grpChg chg="add mod">
            <ac:chgData name="Judson Santiago" userId="ebb108da2f256286" providerId="LiveId" clId="{88584D9E-E3E2-4A3E-A981-75C6A613D617}" dt="2021-09-30T07:19:12.176" v="54"/>
            <ac:grpSpMkLst>
              <pc:docMk/>
              <pc:sldMasterMk cId="0" sldId="2147483780"/>
              <pc:sldLayoutMk cId="0" sldId="2147483781"/>
              <ac:grpSpMk id="9" creationId="{52A2A00A-2A1F-4EB8-8CC9-C7646F79AC4B}"/>
            </ac:grpSpMkLst>
          </pc:grpChg>
          <pc:grpChg chg="add mod">
            <ac:chgData name="Judson Santiago" userId="ebb108da2f256286" providerId="LiveId" clId="{88584D9E-E3E2-4A3E-A981-75C6A613D617}" dt="2021-09-30T07:19:12.176" v="54"/>
            <ac:grpSpMkLst>
              <pc:docMk/>
              <pc:sldMasterMk cId="0" sldId="2147483780"/>
              <pc:sldLayoutMk cId="0" sldId="2147483781"/>
              <ac:grpSpMk id="14" creationId="{40338A1E-D90B-4401-A38B-EC8FF2F8904B}"/>
            </ac:grpSpMkLst>
          </pc:grpChg>
        </pc:sldLayoutChg>
      </pc:sldMasterChg>
    </pc:docChg>
  </pc:docChgLst>
  <pc:docChgLst>
    <pc:chgData name="Judson Santiago" userId="ebb108da2f256286" providerId="LiveId" clId="{114AE604-C524-4798-A255-D623793EB835}"/>
    <pc:docChg chg="undo redo custSel modSld modMainMaster">
      <pc:chgData name="Judson Santiago" userId="ebb108da2f256286" providerId="LiveId" clId="{114AE604-C524-4798-A255-D623793EB835}" dt="2019-07-15T17:35:00.150" v="2157" actId="20577"/>
      <pc:docMkLst>
        <pc:docMk/>
      </pc:docMkLst>
      <pc:sldChg chg="modSp">
        <pc:chgData name="Judson Santiago" userId="ebb108da2f256286" providerId="LiveId" clId="{114AE604-C524-4798-A255-D623793EB835}" dt="2019-07-09T20:36:31.100" v="9" actId="3064"/>
        <pc:sldMkLst>
          <pc:docMk/>
          <pc:sldMk cId="0" sldId="256"/>
        </pc:sldMkLst>
        <pc:spChg chg="mod">
          <ac:chgData name="Judson Santiago" userId="ebb108da2f256286" providerId="LiveId" clId="{114AE604-C524-4798-A255-D623793EB835}" dt="2019-07-09T20:36:31.100" v="9" actId="3064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35:34.668" v="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1:55:52.064" v="1397" actId="20577"/>
        <pc:sldMkLst>
          <pc:docMk/>
          <pc:sldMk cId="3976694156" sldId="338"/>
        </pc:sldMkLst>
        <pc:spChg chg="mod">
          <ac:chgData name="Judson Santiago" userId="ebb108da2f256286" providerId="LiveId" clId="{114AE604-C524-4798-A255-D623793EB835}" dt="2019-07-09T21:55:52.064" v="1397" actId="20577"/>
          <ac:spMkLst>
            <pc:docMk/>
            <pc:sldMk cId="3976694156" sldId="338"/>
            <ac:spMk id="2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2:03:58.534" v="1464" actId="207"/>
        <pc:sldMkLst>
          <pc:docMk/>
          <pc:sldMk cId="1809039918" sldId="340"/>
        </pc:sldMkLst>
        <pc:spChg chg="mod">
          <ac:chgData name="Judson Santiago" userId="ebb108da2f256286" providerId="LiveId" clId="{114AE604-C524-4798-A255-D623793EB835}" dt="2019-07-09T22:00:15.325" v="1457" actId="20577"/>
          <ac:spMkLst>
            <pc:docMk/>
            <pc:sldMk cId="1809039918" sldId="340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57:45.949" v="1447" actId="14100"/>
          <ac:spMkLst>
            <pc:docMk/>
            <pc:sldMk cId="1809039918" sldId="340"/>
            <ac:spMk id="4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03:58.534" v="1464" actId="207"/>
          <ac:graphicFrameMkLst>
            <pc:docMk/>
            <pc:sldMk cId="1809039918" sldId="340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12:32.324" v="1548" actId="20577"/>
        <pc:sldMkLst>
          <pc:docMk/>
          <pc:sldMk cId="2795671224" sldId="341"/>
        </pc:sldMkLst>
        <pc:spChg chg="mod">
          <ac:chgData name="Judson Santiago" userId="ebb108da2f256286" providerId="LiveId" clId="{114AE604-C524-4798-A255-D623793EB835}" dt="2019-07-09T22:12:32.324" v="1548" actId="20577"/>
          <ac:spMkLst>
            <pc:docMk/>
            <pc:sldMk cId="2795671224" sldId="341"/>
            <ac:spMk id="4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04:22.964" v="1467" actId="2711"/>
          <ac:graphicFrameMkLst>
            <pc:docMk/>
            <pc:sldMk cId="2795671224" sldId="341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39:07.952" v="1616" actId="1582"/>
        <pc:sldMkLst>
          <pc:docMk/>
          <pc:sldMk cId="1024459191" sldId="342"/>
        </pc:sldMkLst>
        <pc:spChg chg="mod">
          <ac:chgData name="Judson Santiago" userId="ebb108da2f256286" providerId="LiveId" clId="{114AE604-C524-4798-A255-D623793EB835}" dt="2019-07-09T22:13:14.256" v="1561" actId="20577"/>
          <ac:spMkLst>
            <pc:docMk/>
            <pc:sldMk cId="1024459191" sldId="342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4:52.857" v="1603" actId="207"/>
          <ac:spMkLst>
            <pc:docMk/>
            <pc:sldMk cId="1024459191" sldId="342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5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3:17.026" v="1597" actId="3064"/>
          <ac:spMkLst>
            <pc:docMk/>
            <pc:sldMk cId="1024459191" sldId="342"/>
            <ac:spMk id="6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7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30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5:18.225" v="1604" actId="1076"/>
          <ac:spMkLst>
            <pc:docMk/>
            <pc:sldMk cId="1024459191" sldId="342"/>
            <ac:spMk id="3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5:27.936" v="1605" actId="1076"/>
          <ac:spMkLst>
            <pc:docMk/>
            <pc:sldMk cId="1024459191" sldId="342"/>
            <ac:spMk id="3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9:07.952" v="1616" actId="1582"/>
          <ac:spMkLst>
            <pc:docMk/>
            <pc:sldMk cId="1024459191" sldId="342"/>
            <ac:spMk id="60" creationId="{00000000-0000-0000-0000-000000000000}"/>
          </ac:spMkLst>
        </pc:spChg>
        <pc:cxnChg chg="mod">
          <ac:chgData name="Judson Santiago" userId="ebb108da2f256286" providerId="LiveId" clId="{114AE604-C524-4798-A255-D623793EB835}" dt="2019-07-09T22:37:14.660" v="1609" actId="14100"/>
          <ac:cxnSpMkLst>
            <pc:docMk/>
            <pc:sldMk cId="1024459191" sldId="342"/>
            <ac:cxnSpMk id="10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12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19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3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37:04.990" v="1608" actId="14100"/>
          <ac:cxnSpMkLst>
            <pc:docMk/>
            <pc:sldMk cId="1024459191" sldId="342"/>
            <ac:cxnSpMk id="36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66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2:40:32.219" v="1631" actId="2711"/>
        <pc:sldMkLst>
          <pc:docMk/>
          <pc:sldMk cId="262960832" sldId="343"/>
        </pc:sldMkLst>
        <pc:spChg chg="mod">
          <ac:chgData name="Judson Santiago" userId="ebb108da2f256286" providerId="LiveId" clId="{114AE604-C524-4798-A255-D623793EB835}" dt="2019-07-09T22:39:36.829" v="1628" actId="20577"/>
          <ac:spMkLst>
            <pc:docMk/>
            <pc:sldMk cId="262960832" sldId="343"/>
            <ac:spMk id="5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40:32.219" v="1631" actId="2711"/>
          <ac:graphicFrameMkLst>
            <pc:docMk/>
            <pc:sldMk cId="262960832" sldId="343"/>
            <ac:graphicFrameMk id="7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42:58.766" v="1667" actId="20577"/>
        <pc:sldMkLst>
          <pc:docMk/>
          <pc:sldMk cId="2869314165" sldId="344"/>
        </pc:sldMkLst>
        <pc:spChg chg="mod">
          <ac:chgData name="Judson Santiago" userId="ebb108da2f256286" providerId="LiveId" clId="{114AE604-C524-4798-A255-D623793EB835}" dt="2019-07-09T22:42:58.766" v="1667" actId="20577"/>
          <ac:spMkLst>
            <pc:docMk/>
            <pc:sldMk cId="2869314165" sldId="344"/>
            <ac:spMk id="6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2:48:43.572" v="1759" actId="790"/>
        <pc:sldMkLst>
          <pc:docMk/>
          <pc:sldMk cId="3522412705" sldId="345"/>
        </pc:sldMkLst>
        <pc:spChg chg="mod">
          <ac:chgData name="Judson Santiago" userId="ebb108da2f256286" providerId="LiveId" clId="{114AE604-C524-4798-A255-D623793EB835}" dt="2019-07-09T22:45:14.706" v="1712" actId="368"/>
          <ac:spMkLst>
            <pc:docMk/>
            <pc:sldMk cId="3522412705" sldId="345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4:36.939" v="1687" actId="20577"/>
          <ac:spMkLst>
            <pc:docMk/>
            <pc:sldMk cId="3522412705" sldId="345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8:34.273" v="1758" actId="790"/>
          <ac:spMkLst>
            <pc:docMk/>
            <pc:sldMk cId="3522412705" sldId="345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8:43.572" v="1759" actId="790"/>
          <ac:spMkLst>
            <pc:docMk/>
            <pc:sldMk cId="3522412705" sldId="34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114AE604-C524-4798-A255-D623793EB835}" dt="2019-07-09T22:51:45.156" v="1826"/>
        <pc:sldMkLst>
          <pc:docMk/>
          <pc:sldMk cId="4001772449" sldId="346"/>
        </pc:sldMkLst>
        <pc:spChg chg="mod">
          <ac:chgData name="Judson Santiago" userId="ebb108da2f256286" providerId="LiveId" clId="{114AE604-C524-4798-A255-D623793EB835}" dt="2019-07-09T22:51:45.156" v="1826"/>
          <ac:spMkLst>
            <pc:docMk/>
            <pc:sldMk cId="4001772449" sldId="346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0:09.374" v="1771" actId="20577"/>
          <ac:spMkLst>
            <pc:docMk/>
            <pc:sldMk cId="4001772449" sldId="346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1:09.278" v="1825" actId="20577"/>
          <ac:spMkLst>
            <pc:docMk/>
            <pc:sldMk cId="4001772449" sldId="346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3:07:42.950" v="1986" actId="478"/>
        <pc:sldMkLst>
          <pc:docMk/>
          <pc:sldMk cId="2786165063" sldId="347"/>
        </pc:sldMkLst>
        <pc:spChg chg="mod">
          <ac:chgData name="Judson Santiago" userId="ebb108da2f256286" providerId="LiveId" clId="{114AE604-C524-4798-A255-D623793EB835}" dt="2019-07-09T22:52:56.853" v="1838" actId="20577"/>
          <ac:spMkLst>
            <pc:docMk/>
            <pc:sldMk cId="2786165063" sldId="347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3:57.803" v="1849" actId="1035"/>
          <ac:spMkLst>
            <pc:docMk/>
            <pc:sldMk cId="2786165063" sldId="347"/>
            <ac:spMk id="18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3:12.034" v="1847" actId="20577"/>
          <ac:spMkLst>
            <pc:docMk/>
            <pc:sldMk cId="2786165063" sldId="347"/>
            <ac:spMk id="33" creationId="{00000000-0000-0000-0000-000000000000}"/>
          </ac:spMkLst>
        </pc:spChg>
        <pc:spChg chg="del">
          <ac:chgData name="Judson Santiago" userId="ebb108da2f256286" providerId="LiveId" clId="{114AE604-C524-4798-A255-D623793EB835}" dt="2019-07-09T23:06:00.482" v="1972" actId="478"/>
          <ac:spMkLst>
            <pc:docMk/>
            <pc:sldMk cId="2786165063" sldId="347"/>
            <ac:spMk id="34" creationId="{00000000-0000-0000-0000-000000000000}"/>
          </ac:spMkLst>
        </pc:spChg>
        <pc:spChg chg="del">
          <ac:chgData name="Judson Santiago" userId="ebb108da2f256286" providerId="LiveId" clId="{114AE604-C524-4798-A255-D623793EB835}" dt="2019-07-09T23:06:07.050" v="1973" actId="478"/>
          <ac:spMkLst>
            <pc:docMk/>
            <pc:sldMk cId="2786165063" sldId="347"/>
            <ac:spMk id="40" creationId="{00000000-0000-0000-0000-000000000000}"/>
          </ac:spMkLst>
        </pc:spChg>
        <pc:cxnChg chg="del">
          <ac:chgData name="Judson Santiago" userId="ebb108da2f256286" providerId="LiveId" clId="{114AE604-C524-4798-A255-D623793EB835}" dt="2019-07-09T23:06:10.256" v="1974" actId="478"/>
          <ac:cxnSpMkLst>
            <pc:docMk/>
            <pc:sldMk cId="2786165063" sldId="347"/>
            <ac:cxnSpMk id="35" creationId="{00000000-0000-0000-0000-000000000000}"/>
          </ac:cxnSpMkLst>
        </pc:cxnChg>
        <pc:cxnChg chg="add del">
          <ac:chgData name="Judson Santiago" userId="ebb108da2f256286" providerId="LiveId" clId="{114AE604-C524-4798-A255-D623793EB835}" dt="2019-07-09T23:07:42.950" v="1986" actId="478"/>
          <ac:cxnSpMkLst>
            <pc:docMk/>
            <pc:sldMk cId="2786165063" sldId="347"/>
            <ac:cxnSpMk id="36" creationId="{00000000-0000-0000-0000-000000000000}"/>
          </ac:cxnSpMkLst>
        </pc:cxnChg>
      </pc:sldChg>
      <pc:sldChg chg="addSp modSp">
        <pc:chgData name="Judson Santiago" userId="ebb108da2f256286" providerId="LiveId" clId="{114AE604-C524-4798-A255-D623793EB835}" dt="2019-07-09T23:04:08.771" v="1961" actId="1076"/>
        <pc:sldMkLst>
          <pc:docMk/>
          <pc:sldMk cId="871613267" sldId="348"/>
        </pc:sldMkLst>
        <pc:spChg chg="mod">
          <ac:chgData name="Judson Santiago" userId="ebb108da2f256286" providerId="LiveId" clId="{114AE604-C524-4798-A255-D623793EB835}" dt="2019-07-09T22:55:50.420" v="1863" actId="20577"/>
          <ac:spMkLst>
            <pc:docMk/>
            <pc:sldMk cId="871613267" sldId="348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4:38.949" v="1853" actId="1038"/>
          <ac:spMkLst>
            <pc:docMk/>
            <pc:sldMk cId="871613267" sldId="348"/>
            <ac:spMk id="2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7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8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09.042" v="1896" actId="14100"/>
          <ac:spMkLst>
            <pc:docMk/>
            <pc:sldMk cId="871613267" sldId="348"/>
            <ac:spMk id="40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3:04:08.771" v="1961" actId="1076"/>
          <ac:grpSpMkLst>
            <pc:docMk/>
            <pc:sldMk cId="871613267" sldId="348"/>
            <ac:grpSpMk id="4" creationId="{FD0428D6-F5C9-4015-835D-EF82ACEEF3CE}"/>
          </ac:grpSpMkLst>
        </pc:grpChg>
        <pc:grpChg chg="mod">
          <ac:chgData name="Judson Santiago" userId="ebb108da2f256286" providerId="LiveId" clId="{114AE604-C524-4798-A255-D623793EB835}" dt="2019-07-09T22:57:15.040" v="1897" actId="164"/>
          <ac:grpSpMkLst>
            <pc:docMk/>
            <pc:sldMk cId="871613267" sldId="348"/>
            <ac:grpSpMk id="17" creationId="{00000000-0000-0000-0000-000000000000}"/>
          </ac:grpSpMkLst>
        </pc:grpChg>
      </pc:sldChg>
      <pc:sldChg chg="modSp">
        <pc:chgData name="Judson Santiago" userId="ebb108da2f256286" providerId="LiveId" clId="{114AE604-C524-4798-A255-D623793EB835}" dt="2019-07-09T22:58:37.264" v="1901" actId="790"/>
        <pc:sldMkLst>
          <pc:docMk/>
          <pc:sldMk cId="3719086108" sldId="349"/>
        </pc:sldMkLst>
        <pc:spChg chg="mod">
          <ac:chgData name="Judson Santiago" userId="ebb108da2f256286" providerId="LiveId" clId="{114AE604-C524-4798-A255-D623793EB835}" dt="2019-07-09T22:58:37.264" v="1901" actId="790"/>
          <ac:spMkLst>
            <pc:docMk/>
            <pc:sldMk cId="3719086108" sldId="349"/>
            <ac:spMk id="16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3:08:22.980" v="2004" actId="20577"/>
        <pc:sldMkLst>
          <pc:docMk/>
          <pc:sldMk cId="1334491869" sldId="350"/>
        </pc:sldMkLst>
        <pc:spChg chg="mod">
          <ac:chgData name="Judson Santiago" userId="ebb108da2f256286" providerId="LiveId" clId="{114AE604-C524-4798-A255-D623793EB835}" dt="2019-07-09T23:08:22.980" v="2004" actId="20577"/>
          <ac:spMkLst>
            <pc:docMk/>
            <pc:sldMk cId="1334491869" sldId="350"/>
            <ac:spMk id="2" creationId="{00000000-0000-0000-0000-000000000000}"/>
          </ac:spMkLst>
        </pc:spChg>
        <pc:spChg chg="mod topLvl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7" creationId="{2AEE103B-0BD7-4E59-986E-D9630C64A906}"/>
          </ac:spMkLst>
        </pc:spChg>
        <pc:spChg chg="mod topLvl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8" creationId="{F13D187C-FBBD-465B-8F8C-5B2AF3E0D743}"/>
          </ac:spMkLst>
        </pc:spChg>
        <pc:spChg chg="del">
          <ac:chgData name="Judson Santiago" userId="ebb108da2f256286" providerId="LiveId" clId="{114AE604-C524-4798-A255-D623793EB835}" dt="2019-07-09T23:05:18.757" v="1971" actId="478"/>
          <ac:spMkLst>
            <pc:docMk/>
            <pc:sldMk cId="1334491869" sldId="350"/>
            <ac:spMk id="9" creationId="{461B67FF-A7AF-4C94-8F59-E82EC8913144}"/>
          </ac:spMkLst>
        </pc:spChg>
        <pc:spChg chg="add del">
          <ac:chgData name="Judson Santiago" userId="ebb108da2f256286" providerId="LiveId" clId="{114AE604-C524-4798-A255-D623793EB835}" dt="2019-07-09T23:07:45.645" v="1989" actId="478"/>
          <ac:spMkLst>
            <pc:docMk/>
            <pc:sldMk cId="1334491869" sldId="350"/>
            <ac:spMk id="11" creationId="{F996FEA1-63E2-471E-A105-6211ACF81825}"/>
          </ac:spMkLst>
        </pc:spChg>
        <pc:spChg chg="mod">
          <ac:chgData name="Judson Santiago" userId="ebb108da2f256286" providerId="LiveId" clId="{114AE604-C524-4798-A255-D623793EB835}" dt="2019-07-09T23:00:50.258" v="1954" actId="20577"/>
          <ac:spMkLst>
            <pc:docMk/>
            <pc:sldMk cId="1334491869" sldId="350"/>
            <ac:spMk id="16" creationId="{00000000-0000-0000-0000-000000000000}"/>
          </ac:spMkLst>
        </pc:spChg>
        <pc:spChg chg="add mod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23" creationId="{18FAF1B6-6227-4F86-B958-1C96329C0829}"/>
          </ac:spMkLst>
        </pc:spChg>
        <pc:grpChg chg="add mod">
          <ac:chgData name="Judson Santiago" userId="ebb108da2f256286" providerId="LiveId" clId="{114AE604-C524-4798-A255-D623793EB835}" dt="2019-07-09T23:08:19.069" v="2002" actId="164"/>
          <ac:grpSpMkLst>
            <pc:docMk/>
            <pc:sldMk cId="1334491869" sldId="350"/>
            <ac:grpSpMk id="4" creationId="{7CEBD50C-F7E7-4E43-B4AB-B6FC6F9FA395}"/>
          </ac:grpSpMkLst>
        </pc:grpChg>
        <pc:grpChg chg="add del mod">
          <ac:chgData name="Judson Santiago" userId="ebb108da2f256286" providerId="LiveId" clId="{114AE604-C524-4798-A255-D623793EB835}" dt="2019-07-09T23:08:04.972" v="1990" actId="165"/>
          <ac:grpSpMkLst>
            <pc:docMk/>
            <pc:sldMk cId="1334491869" sldId="350"/>
            <ac:grpSpMk id="5" creationId="{EC0D6E9E-6F68-4726-8CD4-C2092D6B7C70}"/>
          </ac:grpSpMkLst>
        </pc:grpChg>
        <pc:grpChg chg="mod topLvl">
          <ac:chgData name="Judson Santiago" userId="ebb108da2f256286" providerId="LiveId" clId="{114AE604-C524-4798-A255-D623793EB835}" dt="2019-07-09T23:08:19.069" v="2002" actId="164"/>
          <ac:grpSpMkLst>
            <pc:docMk/>
            <pc:sldMk cId="1334491869" sldId="350"/>
            <ac:grpSpMk id="6" creationId="{4D0CC4BE-1DDE-4328-90B6-6518311F87EC}"/>
          </ac:grpSpMkLst>
        </pc:grpChg>
        <pc:cxnChg chg="add del">
          <ac:chgData name="Judson Santiago" userId="ebb108da2f256286" providerId="LiveId" clId="{114AE604-C524-4798-A255-D623793EB835}" dt="2019-07-09T23:07:43.787" v="1987" actId="478"/>
          <ac:cxnSpMkLst>
            <pc:docMk/>
            <pc:sldMk cId="1334491869" sldId="350"/>
            <ac:cxnSpMk id="21" creationId="{EDB5F011-4253-47F1-B3E8-4C2F6B5F6D3A}"/>
          </ac:cxnSpMkLst>
        </pc:cxnChg>
        <pc:cxnChg chg="add del">
          <ac:chgData name="Judson Santiago" userId="ebb108da2f256286" providerId="LiveId" clId="{114AE604-C524-4798-A255-D623793EB835}" dt="2019-07-09T23:07:44.836" v="1988" actId="478"/>
          <ac:cxnSpMkLst>
            <pc:docMk/>
            <pc:sldMk cId="1334491869" sldId="350"/>
            <ac:cxnSpMk id="22" creationId="{1F8CB20A-3C03-4871-893A-762C2FB8B50B}"/>
          </ac:cxnSpMkLst>
        </pc:cxnChg>
      </pc:sldChg>
      <pc:sldChg chg="addSp modSp">
        <pc:chgData name="Judson Santiago" userId="ebb108da2f256286" providerId="LiveId" clId="{114AE604-C524-4798-A255-D623793EB835}" dt="2019-07-09T23:05:04.509" v="1970" actId="20577"/>
        <pc:sldMkLst>
          <pc:docMk/>
          <pc:sldMk cId="2061850809" sldId="351"/>
        </pc:sldMkLst>
        <pc:spChg chg="mod">
          <ac:chgData name="Judson Santiago" userId="ebb108da2f256286" providerId="LiveId" clId="{114AE604-C524-4798-A255-D623793EB835}" dt="2019-07-09T23:05:04.509" v="1970" actId="20577"/>
          <ac:spMkLst>
            <pc:docMk/>
            <pc:sldMk cId="2061850809" sldId="351"/>
            <ac:spMk id="9" creationId="{349BDA76-4B95-4948-BD67-FDB7AB5457EB}"/>
          </ac:spMkLst>
        </pc:spChg>
        <pc:spChg chg="mod">
          <ac:chgData name="Judson Santiago" userId="ebb108da2f256286" providerId="LiveId" clId="{114AE604-C524-4798-A255-D623793EB835}" dt="2019-07-09T23:03:15.705" v="1959" actId="790"/>
          <ac:spMkLst>
            <pc:docMk/>
            <pc:sldMk cId="2061850809" sldId="351"/>
            <ac:spMk id="16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3:02:32.404" v="1958" actId="1076"/>
          <ac:grpSpMkLst>
            <pc:docMk/>
            <pc:sldMk cId="2061850809" sldId="351"/>
            <ac:grpSpMk id="5" creationId="{2DBCBEFC-834D-4666-95E7-3F8383663D3C}"/>
          </ac:grpSpMkLst>
        </pc:grpChg>
      </pc:sldChg>
      <pc:sldChg chg="addSp modSp modNotesTx">
        <pc:chgData name="Judson Santiago" userId="ebb108da2f256286" providerId="LiveId" clId="{114AE604-C524-4798-A255-D623793EB835}" dt="2019-07-15T17:35:00.150" v="2157" actId="20577"/>
        <pc:sldMkLst>
          <pc:docMk/>
          <pc:sldMk cId="3917658406" sldId="352"/>
        </pc:sldMkLst>
        <pc:spChg chg="mod">
          <ac:chgData name="Judson Santiago" userId="ebb108da2f256286" providerId="LiveId" clId="{114AE604-C524-4798-A255-D623793EB835}" dt="2019-07-09T23:09:38.470" v="2027" actId="20577"/>
          <ac:spMkLst>
            <pc:docMk/>
            <pc:sldMk cId="3917658406" sldId="352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09:08.250" v="2006" actId="6549"/>
          <ac:spMkLst>
            <pc:docMk/>
            <pc:sldMk cId="3917658406" sldId="352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09:16.516" v="2014" actId="20577"/>
          <ac:spMkLst>
            <pc:docMk/>
            <pc:sldMk cId="3917658406" sldId="352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10:55.326" v="2046" actId="20577"/>
          <ac:spMkLst>
            <pc:docMk/>
            <pc:sldMk cId="3917658406" sldId="352"/>
            <ac:spMk id="5" creationId="{00000000-0000-0000-0000-000000000000}"/>
          </ac:spMkLst>
        </pc:spChg>
        <pc:grpChg chg="add">
          <ac:chgData name="Judson Santiago" userId="ebb108da2f256286" providerId="LiveId" clId="{114AE604-C524-4798-A255-D623793EB835}" dt="2019-07-15T17:33:51.027" v="2053"/>
          <ac:grpSpMkLst>
            <pc:docMk/>
            <pc:sldMk cId="3917658406" sldId="352"/>
            <ac:grpSpMk id="6" creationId="{96DB7D9E-BEE0-4FDC-82CA-842EA01B0FDD}"/>
          </ac:grpSpMkLst>
        </pc:grpChg>
      </pc:sldChg>
      <pc:sldChg chg="modSp">
        <pc:chgData name="Judson Santiago" userId="ebb108da2f256286" providerId="LiveId" clId="{114AE604-C524-4798-A255-D623793EB835}" dt="2019-07-09T23:11:09.611" v="2052" actId="20577"/>
        <pc:sldMkLst>
          <pc:docMk/>
          <pc:sldMk cId="1840151512" sldId="353"/>
        </pc:sldMkLst>
        <pc:spChg chg="mod">
          <ac:chgData name="Judson Santiago" userId="ebb108da2f256286" providerId="LiveId" clId="{114AE604-C524-4798-A255-D623793EB835}" dt="2019-07-09T23:11:09.611" v="2052" actId="20577"/>
          <ac:spMkLst>
            <pc:docMk/>
            <pc:sldMk cId="1840151512" sldId="353"/>
            <ac:spMk id="3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0:40:15.487" v="34" actId="20577"/>
        <pc:sldMkLst>
          <pc:docMk/>
          <pc:sldMk cId="3474940130" sldId="354"/>
        </pc:sldMkLst>
        <pc:spChg chg="mod">
          <ac:chgData name="Judson Santiago" userId="ebb108da2f256286" providerId="LiveId" clId="{114AE604-C524-4798-A255-D623793EB835}" dt="2019-07-09T20:40:15.487" v="34" actId="20577"/>
          <ac:spMkLst>
            <pc:docMk/>
            <pc:sldMk cId="3474940130" sldId="354"/>
            <ac:spMk id="2" creationId="{00000000-0000-0000-0000-000000000000}"/>
          </ac:spMkLst>
        </pc:spChg>
      </pc:sldChg>
      <pc:sldChg chg="modSp modNotesTx">
        <pc:chgData name="Judson Santiago" userId="ebb108da2f256286" providerId="LiveId" clId="{114AE604-C524-4798-A255-D623793EB835}" dt="2019-07-09T20:51:23.563" v="121" actId="20577"/>
        <pc:sldMkLst>
          <pc:docMk/>
          <pc:sldMk cId="493752376" sldId="355"/>
        </pc:sldMkLst>
        <pc:spChg chg="mod">
          <ac:chgData name="Judson Santiago" userId="ebb108da2f256286" providerId="LiveId" clId="{114AE604-C524-4798-A255-D623793EB835}" dt="2019-07-09T20:51:23.563" v="121" actId="20577"/>
          <ac:spMkLst>
            <pc:docMk/>
            <pc:sldMk cId="493752376" sldId="355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1:04.412" v="108" actId="404"/>
          <ac:spMkLst>
            <pc:docMk/>
            <pc:sldMk cId="493752376" sldId="355"/>
            <ac:spMk id="5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1:00:28.778" v="329" actId="20577"/>
        <pc:sldMkLst>
          <pc:docMk/>
          <pc:sldMk cId="2847656799" sldId="356"/>
        </pc:sldMkLst>
        <pc:spChg chg="mod">
          <ac:chgData name="Judson Santiago" userId="ebb108da2f256286" providerId="LiveId" clId="{114AE604-C524-4798-A255-D623793EB835}" dt="2019-07-09T20:55:06.210" v="253" actId="20577"/>
          <ac:spMkLst>
            <pc:docMk/>
            <pc:sldMk cId="2847656799" sldId="356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6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2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00:28.778" v="329" actId="20577"/>
          <ac:spMkLst>
            <pc:docMk/>
            <pc:sldMk cId="2847656799" sldId="356"/>
            <ac:spMk id="24" creationId="{00000000-0000-0000-0000-000000000000}"/>
          </ac:spMkLst>
        </pc:sp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0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3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2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6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1:02:27.560" v="358" actId="20577"/>
        <pc:sldMkLst>
          <pc:docMk/>
          <pc:sldMk cId="2447762508" sldId="357"/>
        </pc:sldMkLst>
        <pc:spChg chg="mod">
          <ac:chgData name="Judson Santiago" userId="ebb108da2f256286" providerId="LiveId" clId="{114AE604-C524-4798-A255-D623793EB835}" dt="2019-07-09T21:02:27.560" v="358" actId="20577"/>
          <ac:spMkLst>
            <pc:docMk/>
            <pc:sldMk cId="2447762508" sldId="357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1:39:17.044" v="1095" actId="20577"/>
        <pc:sldMkLst>
          <pc:docMk/>
          <pc:sldMk cId="610079942" sldId="358"/>
        </pc:sldMkLst>
        <pc:spChg chg="mod">
          <ac:chgData name="Judson Santiago" userId="ebb108da2f256286" providerId="LiveId" clId="{114AE604-C524-4798-A255-D623793EB835}" dt="2019-07-09T21:38:54.145" v="1093" actId="1076"/>
          <ac:spMkLst>
            <pc:docMk/>
            <pc:sldMk cId="610079942" sldId="358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39:17.044" v="1095" actId="20577"/>
          <ac:spMkLst>
            <pc:docMk/>
            <pc:sldMk cId="610079942" sldId="358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38:12.190" v="1086" actId="164"/>
          <ac:spMkLst>
            <pc:docMk/>
            <pc:sldMk cId="610079942" sldId="358"/>
            <ac:spMk id="5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1:38:59.415" v="1094" actId="1076"/>
          <ac:grpSpMkLst>
            <pc:docMk/>
            <pc:sldMk cId="610079942" sldId="358"/>
            <ac:grpSpMk id="9" creationId="{7DA9CA71-262C-462A-8AEF-AFAF9CEF31EA}"/>
          </ac:grpSpMkLst>
        </pc:grpChg>
        <pc:picChg chg="del">
          <ac:chgData name="Judson Santiago" userId="ebb108da2f256286" providerId="LiveId" clId="{114AE604-C524-4798-A255-D623793EB835}" dt="2019-07-09T21:29:38.754" v="726" actId="478"/>
          <ac:picMkLst>
            <pc:docMk/>
            <pc:sldMk cId="610079942" sldId="358"/>
            <ac:picMk id="7" creationId="{00000000-0000-0000-0000-000000000000}"/>
          </ac:picMkLst>
        </pc:picChg>
        <pc:picChg chg="add mod ord modCrop">
          <ac:chgData name="Judson Santiago" userId="ebb108da2f256286" providerId="LiveId" clId="{114AE604-C524-4798-A255-D623793EB835}" dt="2019-07-09T21:38:12.190" v="1086" actId="164"/>
          <ac:picMkLst>
            <pc:docMk/>
            <pc:sldMk cId="610079942" sldId="358"/>
            <ac:picMk id="8" creationId="{11889156-5215-4CE6-9565-897C0815D0C1}"/>
          </ac:picMkLst>
        </pc:picChg>
      </pc:sldChg>
      <pc:sldChg chg="modSp">
        <pc:chgData name="Judson Santiago" userId="ebb108da2f256286" providerId="LiveId" clId="{114AE604-C524-4798-A255-D623793EB835}" dt="2019-07-09T21:10:39.458" v="394" actId="20577"/>
        <pc:sldMkLst>
          <pc:docMk/>
          <pc:sldMk cId="2759172645" sldId="363"/>
        </pc:sldMkLst>
        <pc:spChg chg="mod">
          <ac:chgData name="Judson Santiago" userId="ebb108da2f256286" providerId="LiveId" clId="{114AE604-C524-4798-A255-D623793EB835}" dt="2019-07-09T21:10:39.458" v="394" actId="20577"/>
          <ac:spMkLst>
            <pc:docMk/>
            <pc:sldMk cId="2759172645" sldId="363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07:05.410" v="371" actId="20577"/>
          <ac:spMkLst>
            <pc:docMk/>
            <pc:sldMk cId="2759172645" sldId="363"/>
            <ac:spMk id="8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06:48.605" v="362" actId="14826"/>
          <ac:picMkLst>
            <pc:docMk/>
            <pc:sldMk cId="2759172645" sldId="363"/>
            <ac:picMk id="4" creationId="{00000000-0000-0000-0000-000000000000}"/>
          </ac:picMkLst>
        </pc:picChg>
        <pc:picChg chg="mod">
          <ac:chgData name="Judson Santiago" userId="ebb108da2f256286" providerId="LiveId" clId="{114AE604-C524-4798-A255-D623793EB835}" dt="2019-07-09T21:06:42.131" v="361" actId="14826"/>
          <ac:picMkLst>
            <pc:docMk/>
            <pc:sldMk cId="2759172645" sldId="363"/>
            <ac:picMk id="5" creationId="{00000000-0000-0000-0000-000000000000}"/>
          </ac:picMkLst>
        </pc:picChg>
        <pc:picChg chg="mod">
          <ac:chgData name="Judson Santiago" userId="ebb108da2f256286" providerId="LiveId" clId="{114AE604-C524-4798-A255-D623793EB835}" dt="2019-07-09T21:06:24.619" v="359" actId="14826"/>
          <ac:picMkLst>
            <pc:docMk/>
            <pc:sldMk cId="2759172645" sldId="363"/>
            <ac:picMk id="6" creationId="{00000000-0000-0000-0000-000000000000}"/>
          </ac:picMkLst>
        </pc:picChg>
      </pc:sldChg>
      <pc:sldChg chg="modSp">
        <pc:chgData name="Judson Santiago" userId="ebb108da2f256286" providerId="LiveId" clId="{114AE604-C524-4798-A255-D623793EB835}" dt="2019-07-09T21:19:10.556" v="605" actId="20577"/>
        <pc:sldMkLst>
          <pc:docMk/>
          <pc:sldMk cId="630723910" sldId="364"/>
        </pc:sldMkLst>
        <pc:spChg chg="mod">
          <ac:chgData name="Judson Santiago" userId="ebb108da2f256286" providerId="LiveId" clId="{114AE604-C524-4798-A255-D623793EB835}" dt="2019-07-09T21:19:10.556" v="605" actId="20577"/>
          <ac:spMkLst>
            <pc:docMk/>
            <pc:sldMk cId="630723910" sldId="364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18:05.620" v="561" actId="1076"/>
          <ac:spMkLst>
            <pc:docMk/>
            <pc:sldMk cId="630723910" sldId="364"/>
            <ac:spMk id="1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18:16.441" v="562" actId="1076"/>
          <ac:spMkLst>
            <pc:docMk/>
            <pc:sldMk cId="630723910" sldId="364"/>
            <ac:spMk id="27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15:45.610" v="508" actId="1076"/>
          <ac:picMkLst>
            <pc:docMk/>
            <pc:sldMk cId="630723910" sldId="364"/>
            <ac:picMk id="4" creationId="{00000000-0000-0000-0000-000000000000}"/>
          </ac:picMkLst>
        </pc:picChg>
        <pc:cxnChg chg="mod">
          <ac:chgData name="Judson Santiago" userId="ebb108da2f256286" providerId="LiveId" clId="{114AE604-C524-4798-A255-D623793EB835}" dt="2019-07-09T21:18:19.592" v="563" actId="14100"/>
          <ac:cxnSpMkLst>
            <pc:docMk/>
            <pc:sldMk cId="630723910" sldId="364"/>
            <ac:cxnSpMk id="23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1:18:05.620" v="561" actId="1076"/>
          <ac:cxnSpMkLst>
            <pc:docMk/>
            <pc:sldMk cId="630723910" sldId="364"/>
            <ac:cxnSpMk id="29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1:24:49.772" v="705" actId="368"/>
        <pc:sldMkLst>
          <pc:docMk/>
          <pc:sldMk cId="3731449394" sldId="365"/>
        </pc:sldMkLst>
        <pc:spChg chg="mod">
          <ac:chgData name="Judson Santiago" userId="ebb108da2f256286" providerId="LiveId" clId="{114AE604-C524-4798-A255-D623793EB835}" dt="2019-07-09T21:24:49.772" v="705" actId="368"/>
          <ac:spMkLst>
            <pc:docMk/>
            <pc:sldMk cId="3731449394" sldId="365"/>
            <ac:spMk id="2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21:56.582" v="654" actId="1076"/>
          <ac:picMkLst>
            <pc:docMk/>
            <pc:sldMk cId="3731449394" sldId="365"/>
            <ac:picMk id="4" creationId="{00000000-0000-0000-0000-000000000000}"/>
          </ac:picMkLst>
        </pc:picChg>
      </pc:sldChg>
      <pc:sldMasterChg chg="modSldLayout">
        <pc:chgData name="Judson Santiago" userId="ebb108da2f256286" providerId="LiveId" clId="{114AE604-C524-4798-A255-D623793EB835}" dt="2019-07-09T20:36:11.827" v="5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114AE604-C524-4798-A255-D623793EB835}" dt="2019-07-09T20:36:11.827" v="5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12" creationId="{6A57490E-1BF5-4FA7-9716-AD97E0D854EA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18" creationId="{5FE2B0DC-1006-4C75-9CDD-F58611DDB1D5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1" creationId="{0549A497-47C4-43E8-B6F3-9018EF08FA79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2" creationId="{59C5B60A-C73E-4C55-B210-96C5B153B0E3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3" creationId="{FE662229-CBE6-42C8-9784-FF28001AF9F7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4" creationId="{1A3DDB59-1AE5-4073-935A-833544C82EB7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5" creationId="{0CDD5423-6801-4077-B73A-20B8A5F42477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6" creationId="{9DF2AC32-23A7-43F0-8444-75A117EC84B7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8" creationId="{9DD0A5C0-41F6-47B2-8F21-A2BD07AA9B8C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9" creationId="{8A9878EC-77C2-4D49-9156-62AA07BF7003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0" creationId="{FCFDD2D9-0D88-496C-A3C6-206CE791BF45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1" creationId="{5A7CFEFA-965F-4848-B4B5-47D58FD31C34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2" creationId="{63388AB1-0414-4A33-88CB-DFE142C844BC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3" creationId="{658A63F0-D26C-43D8-B2FC-4C0AF3263592}"/>
            </ac:spMkLst>
          </pc:spChg>
          <pc:grpChg chg="del">
            <ac:chgData name="Judson Santiago" userId="ebb108da2f256286" providerId="LiveId" clId="{114AE604-C524-4798-A255-D623793EB835}" dt="2019-07-09T20:35:19.09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03AA5D96-98FB-214A-A7FA-45CFD1CCCDDF}"/>
    <pc:docChg chg="undo custSel modSld modMainMaster">
      <pc:chgData name="Judson Santiago" userId="ebb108da2f256286" providerId="LiveId" clId="{03AA5D96-98FB-214A-A7FA-45CFD1CCCDDF}" dt="2021-09-30T16:38:52.369" v="270" actId="21"/>
      <pc:docMkLst>
        <pc:docMk/>
      </pc:docMkLst>
      <pc:sldChg chg="modSp mod">
        <pc:chgData name="Judson Santiago" userId="ebb108da2f256286" providerId="LiveId" clId="{03AA5D96-98FB-214A-A7FA-45CFD1CCCDDF}" dt="2021-09-30T16:09:49.068" v="136" actId="20577"/>
        <pc:sldMkLst>
          <pc:docMk/>
          <pc:sldMk cId="3976694156" sldId="338"/>
        </pc:sldMkLst>
        <pc:spChg chg="mod">
          <ac:chgData name="Judson Santiago" userId="ebb108da2f256286" providerId="LiveId" clId="{03AA5D96-98FB-214A-A7FA-45CFD1CCCDDF}" dt="2021-09-30T16:09:49.068" v="136" actId="20577"/>
          <ac:spMkLst>
            <pc:docMk/>
            <pc:sldMk cId="3976694156" sldId="338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2:35.859" v="144" actId="12385"/>
        <pc:sldMkLst>
          <pc:docMk/>
          <pc:sldMk cId="1809039918" sldId="340"/>
        </pc:sldMkLst>
        <pc:graphicFrameChg chg="modGraphic">
          <ac:chgData name="Judson Santiago" userId="ebb108da2f256286" providerId="LiveId" clId="{03AA5D96-98FB-214A-A7FA-45CFD1CCCDDF}" dt="2021-09-30T16:12:35.859" v="144" actId="12385"/>
          <ac:graphicFrameMkLst>
            <pc:docMk/>
            <pc:sldMk cId="1809039918" sldId="340"/>
            <ac:graphicFrameMk id="5" creationId="{00000000-0000-0000-0000-000000000000}"/>
          </ac:graphicFrameMkLst>
        </pc:graphicFrameChg>
      </pc:sldChg>
      <pc:sldChg chg="modSp mod">
        <pc:chgData name="Judson Santiago" userId="ebb108da2f256286" providerId="LiveId" clId="{03AA5D96-98FB-214A-A7FA-45CFD1CCCDDF}" dt="2021-09-30T16:10:48.014" v="138" actId="20577"/>
        <pc:sldMkLst>
          <pc:docMk/>
          <pc:sldMk cId="2795671224" sldId="341"/>
        </pc:sldMkLst>
        <pc:spChg chg="mod">
          <ac:chgData name="Judson Santiago" userId="ebb108da2f256286" providerId="LiveId" clId="{03AA5D96-98FB-214A-A7FA-45CFD1CCCDDF}" dt="2021-09-30T16:10:48.014" v="138" actId="20577"/>
          <ac:spMkLst>
            <pc:docMk/>
            <pc:sldMk cId="2795671224" sldId="341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2:53.538" v="145" actId="20577"/>
        <pc:sldMkLst>
          <pc:docMk/>
          <pc:sldMk cId="1024459191" sldId="342"/>
        </pc:sldMkLst>
        <pc:spChg chg="mod">
          <ac:chgData name="Judson Santiago" userId="ebb108da2f256286" providerId="LiveId" clId="{03AA5D96-98FB-214A-A7FA-45CFD1CCCDDF}" dt="2021-09-30T16:12:53.538" v="145" actId="20577"/>
          <ac:spMkLst>
            <pc:docMk/>
            <pc:sldMk cId="1024459191" sldId="342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3:38.027" v="146" actId="20577"/>
        <pc:sldMkLst>
          <pc:docMk/>
          <pc:sldMk cId="262960832" sldId="343"/>
        </pc:sldMkLst>
        <pc:spChg chg="mod">
          <ac:chgData name="Judson Santiago" userId="ebb108da2f256286" providerId="LiveId" clId="{03AA5D96-98FB-214A-A7FA-45CFD1CCCDDF}" dt="2021-09-30T16:13:38.027" v="146" actId="20577"/>
          <ac:spMkLst>
            <pc:docMk/>
            <pc:sldMk cId="262960832" sldId="34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3:51.131" v="147" actId="20577"/>
        <pc:sldMkLst>
          <pc:docMk/>
          <pc:sldMk cId="2869314165" sldId="344"/>
        </pc:sldMkLst>
        <pc:spChg chg="mod">
          <ac:chgData name="Judson Santiago" userId="ebb108da2f256286" providerId="LiveId" clId="{03AA5D96-98FB-214A-A7FA-45CFD1CCCDDF}" dt="2021-09-30T16:13:51.131" v="147" actId="20577"/>
          <ac:spMkLst>
            <pc:docMk/>
            <pc:sldMk cId="2869314165" sldId="344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5:23.576" v="160" actId="20577"/>
        <pc:sldMkLst>
          <pc:docMk/>
          <pc:sldMk cId="3522412705" sldId="345"/>
        </pc:sldMkLst>
        <pc:spChg chg="mod">
          <ac:chgData name="Judson Santiago" userId="ebb108da2f256286" providerId="LiveId" clId="{03AA5D96-98FB-214A-A7FA-45CFD1CCCDDF}" dt="2021-09-30T16:15:23.576" v="160" actId="20577"/>
          <ac:spMkLst>
            <pc:docMk/>
            <pc:sldMk cId="3522412705" sldId="345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6:32.243" v="170" actId="1035"/>
        <pc:sldMkLst>
          <pc:docMk/>
          <pc:sldMk cId="2786165063" sldId="347"/>
        </pc:sldMkLst>
        <pc:spChg chg="mod">
          <ac:chgData name="Judson Santiago" userId="ebb108da2f256286" providerId="LiveId" clId="{03AA5D96-98FB-214A-A7FA-45CFD1CCCDDF}" dt="2021-09-30T16:16:32.243" v="170" actId="1035"/>
          <ac:spMkLst>
            <pc:docMk/>
            <pc:sldMk cId="2786165063" sldId="347"/>
            <ac:spMk id="30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6:32.243" v="170" actId="1035"/>
          <ac:spMkLst>
            <pc:docMk/>
            <pc:sldMk cId="2786165063" sldId="347"/>
            <ac:spMk id="31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6:32.243" v="170" actId="1035"/>
          <ac:spMkLst>
            <pc:docMk/>
            <pc:sldMk cId="2786165063" sldId="347"/>
            <ac:spMk id="33" creationId="{00000000-0000-0000-0000-000000000000}"/>
          </ac:spMkLst>
        </pc:spChg>
        <pc:grpChg chg="mod">
          <ac:chgData name="Judson Santiago" userId="ebb108da2f256286" providerId="LiveId" clId="{03AA5D96-98FB-214A-A7FA-45CFD1CCCDDF}" dt="2021-09-30T16:16:32.243" v="170" actId="1035"/>
          <ac:grpSpMkLst>
            <pc:docMk/>
            <pc:sldMk cId="2786165063" sldId="347"/>
            <ac:grpSpMk id="43" creationId="{00000000-0000-0000-0000-000000000000}"/>
          </ac:grpSpMkLst>
        </pc:grpChg>
      </pc:sldChg>
      <pc:sldChg chg="modSp mod">
        <pc:chgData name="Judson Santiago" userId="ebb108da2f256286" providerId="LiveId" clId="{03AA5D96-98FB-214A-A7FA-45CFD1CCCDDF}" dt="2021-09-30T16:16:47.347" v="171" actId="20577"/>
        <pc:sldMkLst>
          <pc:docMk/>
          <pc:sldMk cId="871613267" sldId="348"/>
        </pc:sldMkLst>
        <pc:spChg chg="mod">
          <ac:chgData name="Judson Santiago" userId="ebb108da2f256286" providerId="LiveId" clId="{03AA5D96-98FB-214A-A7FA-45CFD1CCCDDF}" dt="2021-09-30T16:16:47.347" v="171" actId="20577"/>
          <ac:spMkLst>
            <pc:docMk/>
            <pc:sldMk cId="871613267" sldId="348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7:15.829" v="175" actId="20577"/>
        <pc:sldMkLst>
          <pc:docMk/>
          <pc:sldMk cId="1334491869" sldId="350"/>
        </pc:sldMkLst>
        <pc:spChg chg="mod">
          <ac:chgData name="Judson Santiago" userId="ebb108da2f256286" providerId="LiveId" clId="{03AA5D96-98FB-214A-A7FA-45CFD1CCCDDF}" dt="2021-09-30T16:17:15.829" v="175" actId="20577"/>
          <ac:spMkLst>
            <pc:docMk/>
            <pc:sldMk cId="1334491869" sldId="350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7:41.754" v="178" actId="20577"/>
        <pc:sldMkLst>
          <pc:docMk/>
          <pc:sldMk cId="2061850809" sldId="351"/>
        </pc:sldMkLst>
        <pc:spChg chg="mod">
          <ac:chgData name="Judson Santiago" userId="ebb108da2f256286" providerId="LiveId" clId="{03AA5D96-98FB-214A-A7FA-45CFD1CCCDDF}" dt="2021-09-30T16:17:41.754" v="178" actId="20577"/>
          <ac:spMkLst>
            <pc:docMk/>
            <pc:sldMk cId="2061850809" sldId="351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29:24.294" v="269" actId="948"/>
        <pc:sldMkLst>
          <pc:docMk/>
          <pc:sldMk cId="1840151512" sldId="353"/>
        </pc:sldMkLst>
        <pc:spChg chg="mod">
          <ac:chgData name="Judson Santiago" userId="ebb108da2f256286" providerId="LiveId" clId="{03AA5D96-98FB-214A-A7FA-45CFD1CCCDDF}" dt="2021-09-30T16:29:24.294" v="269" actId="948"/>
          <ac:spMkLst>
            <pc:docMk/>
            <pc:sldMk cId="1840151512" sldId="35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1:44.969" v="140" actId="207"/>
        <pc:sldMkLst>
          <pc:docMk/>
          <pc:sldMk cId="2847656799" sldId="356"/>
        </pc:sldMkLst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6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12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23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24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03:39.335" v="32" actId="20577"/>
        <pc:sldMkLst>
          <pc:docMk/>
          <pc:sldMk cId="1610272207" sldId="359"/>
        </pc:sldMkLst>
        <pc:spChg chg="mod">
          <ac:chgData name="Judson Santiago" userId="ebb108da2f256286" providerId="LiveId" clId="{03AA5D96-98FB-214A-A7FA-45CFD1CCCDDF}" dt="2021-09-30T16:03:39.335" v="32" actId="20577"/>
          <ac:spMkLst>
            <pc:docMk/>
            <pc:sldMk cId="1610272207" sldId="359"/>
            <ac:spMk id="2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01:44.249" v="15" actId="1035"/>
          <ac:spMkLst>
            <pc:docMk/>
            <pc:sldMk cId="1610272207" sldId="359"/>
            <ac:spMk id="5" creationId="{00000000-0000-0000-0000-000000000000}"/>
          </ac:spMkLst>
        </pc:spChg>
      </pc:sldChg>
      <pc:sldMasterChg chg="delSp mod">
        <pc:chgData name="Judson Santiago" userId="ebb108da2f256286" providerId="LiveId" clId="{03AA5D96-98FB-214A-A7FA-45CFD1CCCDDF}" dt="2021-09-30T16:38:52.369" v="270" actId="21"/>
        <pc:sldMasterMkLst>
          <pc:docMk/>
          <pc:sldMasterMk cId="0" sldId="2147483780"/>
        </pc:sldMasterMkLst>
        <pc:grpChg chg="del">
          <ac:chgData name="Judson Santiago" userId="ebb108da2f256286" providerId="LiveId" clId="{03AA5D96-98FB-214A-A7FA-45CFD1CCCDDF}" dt="2021-09-30T16:38:52.369" v="270" actId="21"/>
          <ac:grpSpMkLst>
            <pc:docMk/>
            <pc:sldMasterMk cId="0" sldId="2147483780"/>
            <ac:grpSpMk id="11" creationId="{42747198-1BF8-4CDD-BB31-A136ED743AEB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Apresentação das APIs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DirectInput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Xinput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Leitura de eixos e botões dos controladores de jogo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Suporte a vibração com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Xinput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Teste das APIs usando o controle e a guitarra do Xbox 360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62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zona</a:t>
            </a:r>
            <a:r>
              <a:rPr lang="pt-BR" baseline="0" dirty="0"/>
              <a:t> morta é configurada sempre em relação a uma faixa entre 0-10000 independentemente do valor da faixa de movimento. Assim um valor 2000 representa 20% da faixa ao redor do centro será zona morta.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6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e exemplo no projeto </a:t>
            </a:r>
            <a:r>
              <a:rPr lang="pt-BR" sz="1200" b="1" dirty="0" err="1">
                <a:solidFill>
                  <a:schemeClr val="bg1"/>
                </a:solidFill>
              </a:rPr>
              <a:t>Controller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Plataformas: PC, Console, Mobile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9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 Microsoft recomenda usar apenas com controles, deixando o</a:t>
            </a:r>
            <a:r>
              <a:rPr lang="pt-BR" baseline="0" dirty="0"/>
              <a:t> tratamento de mouse e teclado para a API Win32.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1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Interface única de acesso a todos os dispositivos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98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GetModuleHandle</a:t>
            </a:r>
            <a:r>
              <a:rPr lang="pt-BR" dirty="0"/>
              <a:t> é utilizado para não obrigar a</a:t>
            </a:r>
            <a:r>
              <a:rPr lang="pt-BR" baseline="0" dirty="0"/>
              <a:t> classe input a receber o identificador da aplicação (HINSTANCE). </a:t>
            </a:r>
            <a:br>
              <a:rPr lang="pt-BR" baseline="0" dirty="0"/>
            </a:br>
            <a:r>
              <a:rPr lang="pt-BR" baseline="0" dirty="0"/>
              <a:t>Ele pega o identificador da </a:t>
            </a:r>
            <a:r>
              <a:rPr lang="pt-BR" baseline="0"/>
              <a:t>aplicação que está </a:t>
            </a:r>
            <a:r>
              <a:rPr lang="pt-BR" baseline="0" dirty="0"/>
              <a:t>executando.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9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de 32 bits é usado para passar</a:t>
            </a:r>
            <a:r>
              <a:rPr lang="pt-BR" baseline="0" dirty="0"/>
              <a:t> o endereço de uma lista que armazenará os diapositivos encontrados.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9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valor de 32 bits é</a:t>
            </a:r>
            <a:r>
              <a:rPr lang="pt-BR" baseline="0" dirty="0"/>
              <a:t> o mesmo passado na função EnumDevices. Ele é recebido na função callback e pode ser usado como o endereço de uma lista que guardará os dispositivos encontrados.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formato de dados</a:t>
            </a:r>
            <a:r>
              <a:rPr lang="pt-BR" baseline="0" dirty="0"/>
              <a:t> especifica como o </a:t>
            </a:r>
            <a:r>
              <a:rPr lang="pt-BR" baseline="0" dirty="0" err="1"/>
              <a:t>Directinput</a:t>
            </a:r>
            <a:r>
              <a:rPr lang="pt-BR" baseline="0" dirty="0"/>
              <a:t> vai retornar os dados do controle. Ele pode ser o mesmo independentemente do controle utilizado.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2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ângulo retângulo 9">
            <a:extLst>
              <a:ext uri="{FF2B5EF4-FFF2-40B4-BE49-F238E27FC236}">
                <a16:creationId xmlns:a16="http://schemas.microsoft.com/office/drawing/2014/main" id="{9DF2AC32-23A7-43F0-8444-75A117EC84B7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Título 8">
            <a:extLst>
              <a:ext uri="{FF2B5EF4-FFF2-40B4-BE49-F238E27FC236}">
                <a16:creationId xmlns:a16="http://schemas.microsoft.com/office/drawing/2014/main" id="{63388AB1-0414-4A33-88CB-DFE142C8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33" name="Subtítulo 16">
            <a:extLst>
              <a:ext uri="{FF2B5EF4-FFF2-40B4-BE49-F238E27FC236}">
                <a16:creationId xmlns:a16="http://schemas.microsoft.com/office/drawing/2014/main" id="{658A63F0-D26C-43D8-B2FC-4C0AF3263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2A2A00A-2A1F-4EB8-8CC9-C7646F79AC4B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B5DFA56D-3110-43FB-B862-3729BC0F5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1" name="Forma livre 12">
              <a:extLst>
                <a:ext uri="{FF2B5EF4-FFF2-40B4-BE49-F238E27FC236}">
                  <a16:creationId xmlns:a16="http://schemas.microsoft.com/office/drawing/2014/main" id="{2D90CFCA-9145-4E0A-98E9-8AF84B9AC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F72CFD99-FFBB-475C-818B-3BE9AF797F9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Forma livre 11">
              <a:extLst>
                <a:ext uri="{FF2B5EF4-FFF2-40B4-BE49-F238E27FC236}">
                  <a16:creationId xmlns:a16="http://schemas.microsoft.com/office/drawing/2014/main" id="{4B1D1B9E-CA93-43FD-A6FC-0EB041732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338A1E-D90B-4401-A38B-EC8FF2F8904B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5" name="Triângulo retângulo 13">
              <a:extLst>
                <a:ext uri="{FF2B5EF4-FFF2-40B4-BE49-F238E27FC236}">
                  <a16:creationId xmlns:a16="http://schemas.microsoft.com/office/drawing/2014/main" id="{61E40AAA-7D8A-42B1-8D83-495E56AC886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6" name="Forma livre 12">
              <a:extLst>
                <a:ext uri="{FF2B5EF4-FFF2-40B4-BE49-F238E27FC236}">
                  <a16:creationId xmlns:a16="http://schemas.microsoft.com/office/drawing/2014/main" id="{13344AF6-FBD4-455F-A61E-6F852DD8F1E3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49D5F480-6761-45B2-96C1-016E44FE213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33DD4B1-AB80-473C-AAF1-FA0E003DC48B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9B087921-BBD9-4B66-BA03-305A613AB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A2F17A43-AA8F-4376-BE12-93C586B7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193CFA4A-8ADD-4AB7-AAE7-541F3BA52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81846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Controlador de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É preciso incluir o arquivo de cabeçalho: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E criar o objeto DirectInput: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01942" y="3284984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LPDIRECTINPUT8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dinput =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DirectInput8Create(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GetModuleHandle(NULL)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DIRECTINPUT_VERSION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número da versão do direct input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IID_IDirectInput8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interface 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**) &amp;dinput,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directinput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nulo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01942" y="20608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&lt;dinput.h&gt;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22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Cada dispositivo tem um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identificador global único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GUID (Global Unique Identifier)</a:t>
            </a:r>
          </a:p>
          <a:p>
            <a:pPr lvl="1"/>
            <a:r>
              <a:rPr lang="pt-BR" dirty="0"/>
              <a:t>Teclado e mouse possuem identificadores genéricos (</a:t>
            </a:r>
            <a:r>
              <a:rPr lang="pt-BR" dirty="0">
                <a:latin typeface="Consolas" panose="020B0609020204030204" pitchFamily="49" charset="0"/>
              </a:rPr>
              <a:t>GUID_SysKeyboard e GUID_SysMouse)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Os demais dispositivos precisam ser consultados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D6D22BD-5196-44FA-BB4D-EEE4A1B98620}"/>
              </a:ext>
            </a:extLst>
          </p:cNvPr>
          <p:cNvSpPr txBox="1"/>
          <p:nvPr/>
        </p:nvSpPr>
        <p:spPr>
          <a:xfrm>
            <a:off x="1833193" y="4617684"/>
            <a:ext cx="2195179" cy="64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Cada dispositivo tem um GUID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30E1DEE-2EBD-47D1-94EB-78D6B5CBC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5132183"/>
            <a:ext cx="1016440" cy="86864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4D2E5B-88DE-407C-ACB1-E8469A0E0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048" y="4941168"/>
            <a:ext cx="1257995" cy="12506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BB37202-B5B6-4C98-9D8D-8C3A1D3061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3" t="46092"/>
          <a:stretch/>
        </p:blipFill>
        <p:spPr>
          <a:xfrm>
            <a:off x="7814788" y="4725144"/>
            <a:ext cx="1013686" cy="73580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B6465E8-1FD3-40E3-90ED-A0B2DF0B1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15" y="3861048"/>
            <a:ext cx="3034866" cy="13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41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>
            <a:extLst>
              <a:ext uri="{FF2B5EF4-FFF2-40B4-BE49-F238E27FC236}">
                <a16:creationId xmlns:a16="http://schemas.microsoft.com/office/drawing/2014/main" id="{8A122285-DFC0-4B77-A762-AFB80DF98520}"/>
              </a:ext>
            </a:extLst>
          </p:cNvPr>
          <p:cNvGrpSpPr/>
          <p:nvPr/>
        </p:nvGrpSpPr>
        <p:grpSpPr>
          <a:xfrm>
            <a:off x="1640027" y="4405265"/>
            <a:ext cx="2380334" cy="432048"/>
            <a:chOff x="2999656" y="4221088"/>
            <a:chExt cx="2380334" cy="432048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4A49831-817E-4095-8756-39D5A246D16B}"/>
                </a:ext>
              </a:extLst>
            </p:cNvPr>
            <p:cNvSpPr/>
            <p:nvPr/>
          </p:nvSpPr>
          <p:spPr>
            <a:xfrm>
              <a:off x="2999656" y="4221088"/>
              <a:ext cx="792088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A2E2A9CE-DE81-4BE8-A490-5C06AC79CF1C}"/>
                </a:ext>
              </a:extLst>
            </p:cNvPr>
            <p:cNvSpPr/>
            <p:nvPr/>
          </p:nvSpPr>
          <p:spPr>
            <a:xfrm>
              <a:off x="3791744" y="4221088"/>
              <a:ext cx="792088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7FC62BD-2E1B-4E2F-A92E-8692F250E248}"/>
                </a:ext>
              </a:extLst>
            </p:cNvPr>
            <p:cNvSpPr/>
            <p:nvPr/>
          </p:nvSpPr>
          <p:spPr>
            <a:xfrm>
              <a:off x="4587902" y="4221088"/>
              <a:ext cx="792088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DirectInput obtém os identificadores </a:t>
            </a:r>
            <a:br>
              <a:rPr lang="pt-BR" dirty="0"/>
            </a:br>
            <a:r>
              <a:rPr lang="pt-BR" dirty="0"/>
              <a:t>através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enumeração dos dispositivos</a:t>
            </a:r>
          </a:p>
          <a:p>
            <a:pPr lvl="1"/>
            <a:r>
              <a:rPr lang="pt-BR" dirty="0"/>
              <a:t>A enumeração usa uma função tipo CALLBACK:</a:t>
            </a:r>
          </a:p>
          <a:p>
            <a:pPr lvl="2"/>
            <a:r>
              <a:rPr lang="pt-BR" dirty="0"/>
              <a:t>É chamada por um programa externo</a:t>
            </a:r>
          </a:p>
          <a:p>
            <a:pPr lvl="2"/>
            <a:r>
              <a:rPr lang="pt-BR" dirty="0"/>
              <a:t>O DirectInput a chama cada vez que </a:t>
            </a:r>
            <a:br>
              <a:rPr lang="pt-BR" dirty="0"/>
            </a:br>
            <a:r>
              <a:rPr lang="pt-BR" dirty="0"/>
              <a:t>encontra um novo dispositivo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57169-DADF-42F8-8EB6-67B0A7512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24" y="4732941"/>
            <a:ext cx="1016440" cy="86864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5DEFF604-2EB0-4332-8BBA-20B65F30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4637" y="3212976"/>
            <a:ext cx="1662527" cy="166252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42F3381-BF14-4038-84A2-F8BC7AFF4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786" y="3777664"/>
            <a:ext cx="1257995" cy="1250680"/>
          </a:xfrm>
          <a:prstGeom prst="rect">
            <a:avLst/>
          </a:prstGeom>
        </p:spPr>
      </p:pic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F21EB856-9128-4B31-B2F2-0B7D7BA61837}"/>
              </a:ext>
            </a:extLst>
          </p:cNvPr>
          <p:cNvCxnSpPr>
            <a:cxnSpLocks/>
            <a:endCxn id="37" idx="2"/>
          </p:cNvCxnSpPr>
          <p:nvPr/>
        </p:nvCxnSpPr>
        <p:spPr>
          <a:xfrm rot="16200000" flipH="1">
            <a:off x="5605097" y="2644699"/>
            <a:ext cx="250024" cy="4211584"/>
          </a:xfrm>
          <a:prstGeom prst="bentConnector3">
            <a:avLst>
              <a:gd name="adj1" fmla="val 191431"/>
            </a:avLst>
          </a:prstGeom>
          <a:ln w="19050">
            <a:solidFill>
              <a:schemeClr val="accent1">
                <a:lumMod val="7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6A519275-890C-4DAD-9E5A-9643366E0A1C}"/>
              </a:ext>
            </a:extLst>
          </p:cNvPr>
          <p:cNvCxnSpPr>
            <a:cxnSpLocks/>
            <a:endCxn id="38" idx="2"/>
          </p:cNvCxnSpPr>
          <p:nvPr/>
        </p:nvCxnSpPr>
        <p:spPr>
          <a:xfrm rot="16200000" flipH="1">
            <a:off x="5960539" y="1493098"/>
            <a:ext cx="402865" cy="6667625"/>
          </a:xfrm>
          <a:prstGeom prst="bentConnector3">
            <a:avLst>
              <a:gd name="adj1" fmla="val 205679"/>
            </a:avLst>
          </a:prstGeom>
          <a:ln w="19050">
            <a:solidFill>
              <a:schemeClr val="accent1">
                <a:lumMod val="7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0666DAB5-1EB8-4F1F-A76D-5CA179C4E4AE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5893702" y="767847"/>
            <a:ext cx="976111" cy="8691373"/>
          </a:xfrm>
          <a:prstGeom prst="bentConnector3">
            <a:avLst>
              <a:gd name="adj1" fmla="val 123419"/>
            </a:avLst>
          </a:prstGeom>
          <a:ln w="19050">
            <a:solidFill>
              <a:schemeClr val="accent1">
                <a:lumMod val="7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9FC7898-AC9C-47B9-8715-104E49A1E4C4}"/>
              </a:ext>
            </a:extLst>
          </p:cNvPr>
          <p:cNvSpPr txBox="1"/>
          <p:nvPr/>
        </p:nvSpPr>
        <p:spPr>
          <a:xfrm>
            <a:off x="1559496" y="403593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Dispositivos</a:t>
            </a:r>
          </a:p>
        </p:txBody>
      </p:sp>
    </p:spTree>
    <p:extLst>
      <p:ext uri="{BB962C8B-B14F-4D97-AF65-F5344CB8AC3E}">
        <p14:creationId xmlns:p14="http://schemas.microsoft.com/office/powerpoint/2010/main" val="375143562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DirectInput8::EnumDevices() configura a enumeração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13285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configura enumeração de dispositivos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HRESULT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EnumDevices(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dwDevType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tipo de dispositivo a procurar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LPDIENUMCALLBACK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lpCallback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ponteiro para a função callback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pvRef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de 32 bits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tipo de busca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99195"/>
              </p:ext>
            </p:extLst>
          </p:nvPr>
        </p:nvGraphicFramePr>
        <p:xfrm>
          <a:off x="2808312" y="4221088"/>
          <a:ext cx="6096000" cy="201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Tipos de Dispositivos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Mouse ou Trackball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DI8DEVCLASS_GAMECTRL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Gamepad, Volante, Manche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Diferente dos anteriores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Todos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0399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de busca é controlado por uma constante: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436510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configura enumeração de dispositivos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dinput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-&gt;EnumDevices(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DI8DEVCLASS_GAMECTRL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procure apenas controles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EnumerateControllers,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função de enumeração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controllers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da lista de controles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DIEDFL_ATTACHEDONLY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apenas dispositivos conectados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63182"/>
              </p:ext>
            </p:extLst>
          </p:nvPr>
        </p:nvGraphicFramePr>
        <p:xfrm>
          <a:off x="2736304" y="2348880"/>
          <a:ext cx="6096000" cy="134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Tipos de Busca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DIEDFL_ALLDEVICES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Todos os dispositivos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DIEDFL_ATTACHEDONLY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Apenas os conectados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DIEDFL_FORCEFEEDBACK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Apenas </a:t>
                      </a:r>
                      <a:r>
                        <a:rPr lang="pt-BR" sz="1600" dirty="0" err="1"/>
                        <a:t>ForceFeedback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67122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enumeração chama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7528" y="4289915"/>
            <a:ext cx="2304256" cy="5760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EnumDevices( 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47528" y="2885759"/>
            <a:ext cx="2304256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DirectInput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56240" y="4721964"/>
            <a:ext cx="1152128" cy="3821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Pronto</a:t>
            </a:r>
            <a:endParaRPr lang="pt-BR" dirty="0"/>
          </a:p>
        </p:txBody>
      </p:sp>
      <p:cxnSp>
        <p:nvCxnSpPr>
          <p:cNvPr id="10" name="Conector de seta reta 9"/>
          <p:cNvCxnSpPr>
            <a:cxnSpLocks/>
            <a:stCxn id="60" idx="0"/>
            <a:endCxn id="4" idx="2"/>
          </p:cNvCxnSpPr>
          <p:nvPr/>
        </p:nvCxnSpPr>
        <p:spPr>
          <a:xfrm flipV="1">
            <a:off x="2999656" y="4865979"/>
            <a:ext cx="0" cy="49476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0"/>
            <a:endCxn id="5" idx="2"/>
          </p:cNvCxnSpPr>
          <p:nvPr/>
        </p:nvCxnSpPr>
        <p:spPr>
          <a:xfrm flipV="1">
            <a:off x="2999656" y="3461823"/>
            <a:ext cx="0" cy="82809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 rot="5400000" flipH="1">
            <a:off x="6913451" y="2921763"/>
            <a:ext cx="864096" cy="1368152"/>
          </a:xfrm>
          <a:prstGeom prst="bentConnector4">
            <a:avLst>
              <a:gd name="adj1" fmla="val -81570"/>
              <a:gd name="adj2" fmla="val 205126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97911" y="47502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57330" y="5713017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Todos os Dispositivos </a:t>
            </a:r>
          </a:p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Enumerados</a:t>
            </a:r>
          </a:p>
        </p:txBody>
      </p:sp>
      <p:cxnSp>
        <p:nvCxnSpPr>
          <p:cNvPr id="36" name="Conector angulado 35"/>
          <p:cNvCxnSpPr>
            <a:cxnSpLocks/>
            <a:stCxn id="7" idx="2"/>
            <a:endCxn id="60" idx="3"/>
          </p:cNvCxnSpPr>
          <p:nvPr/>
        </p:nvCxnSpPr>
        <p:spPr>
          <a:xfrm rot="5400000">
            <a:off x="6236064" y="3019825"/>
            <a:ext cx="511960" cy="4680520"/>
          </a:xfrm>
          <a:prstGeom prst="bent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847528" y="5360744"/>
            <a:ext cx="2304256" cy="510642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Jogo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Conector de seta reta 65"/>
          <p:cNvCxnSpPr>
            <a:endCxn id="7" idx="0"/>
          </p:cNvCxnSpPr>
          <p:nvPr/>
        </p:nvCxnSpPr>
        <p:spPr>
          <a:xfrm>
            <a:off x="8832304" y="4112527"/>
            <a:ext cx="0" cy="60943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4662449" y="2993771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81985" y="2276872"/>
            <a:ext cx="124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Dispositivos</a:t>
            </a:r>
            <a:br>
              <a:rPr lang="pt-BR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Físicos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662449" y="3477822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Joy2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662449" y="3958926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Joy3</a:t>
            </a:r>
          </a:p>
        </p:txBody>
      </p:sp>
      <p:cxnSp>
        <p:nvCxnSpPr>
          <p:cNvPr id="35" name="Conector de seta reta 34"/>
          <p:cNvCxnSpPr>
            <a:stCxn id="5" idx="3"/>
            <a:endCxn id="29" idx="1"/>
          </p:cNvCxnSpPr>
          <p:nvPr/>
        </p:nvCxnSpPr>
        <p:spPr>
          <a:xfrm>
            <a:off x="4151785" y="3173791"/>
            <a:ext cx="510665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661422" y="2640974"/>
            <a:ext cx="2890960" cy="17281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00" rIns="108000" rtlCol="0" anchor="ctr"/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EnumerateControllers( 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// construir lista 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// de dispositivos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// conectados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4591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cap="small" dirty="0"/>
              <a:t>callback</a:t>
            </a:r>
            <a:r>
              <a:rPr lang="pt-BR" dirty="0"/>
              <a:t> a ser usada com EnumDevices </a:t>
            </a:r>
            <a:br>
              <a:rPr lang="pt-BR" dirty="0"/>
            </a:br>
            <a:r>
              <a:rPr lang="pt-BR" dirty="0"/>
              <a:t>deve ter o seguinte protótipo: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deve retornar um valor booleano indicando se o DirectInput deve ou não parar a busca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420888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função callback para enumeração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 CALLBACK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EnumerateControllers(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LPDIDEVICEINSTANCE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pdDDi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info do dispositivo encontrado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data);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de 32 bits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09064"/>
              </p:ext>
            </p:extLst>
          </p:nvPr>
        </p:nvGraphicFramePr>
        <p:xfrm>
          <a:off x="2567608" y="4941168"/>
          <a:ext cx="6096000" cy="100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Constante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DIENUM_CONTINUE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Continue a enumeração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DIENUM_STOP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Pare a</a:t>
                      </a:r>
                      <a:r>
                        <a:rPr lang="pt-BR" sz="1600" baseline="0" dirty="0"/>
                        <a:t> enumeração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6083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abaixo insere os dispositivos </a:t>
            </a:r>
            <a:br>
              <a:rPr lang="pt-BR" dirty="0"/>
            </a:br>
            <a:r>
              <a:rPr lang="pt-BR" dirty="0"/>
              <a:t>encontrados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lista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2564904"/>
            <a:ext cx="7848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 CALLBACK 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EnumerateControllers(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LPCDIDEVICEINSTANCE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data)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registro que guarda nome e GUID do controle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JoyInfo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copia o identificador e nome do dispositivo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joy.guid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guidInstance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joy.name =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tszInstanceName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coloca controle na lista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((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JoyInfo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&gt;*) data)-&gt;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push_back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continua enumeração até o fim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DIENUM_CONTINUE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3141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podemos inicializar o controle: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Ajustando o nível de cooperação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Controle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9073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LPDIRECTINPUTDEVICE8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cria o dispositivo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CreateDevice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joy.guid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do controle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que representará o controle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nulo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19436" y="4509120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ajusta o nível de cooperação para 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SetCooperativeLevel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-&gt;Id(),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DISCL_BACKGROUND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pode ser consultado em background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DISCL_NONEXCLUSIVE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acesso não exclusivo</a:t>
            </a:r>
          </a:p>
        </p:txBody>
      </p:sp>
    </p:spTree>
    <p:extLst>
      <p:ext uri="{BB962C8B-B14F-4D97-AF65-F5344CB8AC3E}">
        <p14:creationId xmlns:p14="http://schemas.microsoft.com/office/powerpoint/2010/main" val="352241270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Selecionando o formato de dados: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formato de dados escolhido é descrito pelo registro: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Controle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1988840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seleciona o formato de dados para 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SetDataFormat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c_dfDIJoystick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3481269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registro descrevendo o estado do controle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DIJOYSTATE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lZ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eixos x, y e z do controle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lRz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eixos de rotação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ry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rz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rglSlider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[2];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controles tipo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slider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rgdwPOV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[4];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controles tipo Point Of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D-Pad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rgbButtons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[32];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botões do controle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0177244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jogo é interativo </a:t>
            </a:r>
            <a:r>
              <a:rPr lang="pt-BR" dirty="0"/>
              <a:t>por natureza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Sem interação ele seria apenas uma brincadeira, </a:t>
            </a:r>
            <a:br>
              <a:rPr lang="pt-BR" dirty="0"/>
            </a:br>
            <a:r>
              <a:rPr lang="pt-BR" dirty="0"/>
              <a:t>uma estória ou filme</a:t>
            </a:r>
          </a:p>
          <a:p>
            <a:pPr>
              <a:spcAft>
                <a:spcPts val="1200"/>
              </a:spcAft>
            </a:pPr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dispositivos de interação </a:t>
            </a:r>
            <a:r>
              <a:rPr lang="pt-BR" dirty="0"/>
              <a:t>variam de acordo com o tipo de jogo e a plataforma para a qual ele foi desenvolvido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Os dispositivos mais comuns são:</a:t>
            </a:r>
          </a:p>
          <a:p>
            <a:pPr lvl="2"/>
            <a:r>
              <a:rPr lang="pt-BR" dirty="0"/>
              <a:t>Teclado</a:t>
            </a:r>
          </a:p>
          <a:p>
            <a:pPr lvl="2"/>
            <a:r>
              <a:rPr lang="pt-BR" dirty="0"/>
              <a:t>Mouse</a:t>
            </a:r>
          </a:p>
          <a:p>
            <a:pPr lvl="2"/>
            <a:r>
              <a:rPr lang="pt-BR" dirty="0"/>
              <a:t>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510501"/>
            <a:ext cx="1494304" cy="13649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3861048"/>
            <a:ext cx="3034866" cy="136492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4936346"/>
            <a:ext cx="1199978" cy="10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13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alavanca analógica </a:t>
            </a:r>
            <a:r>
              <a:rPr lang="pt-BR" dirty="0"/>
              <a:t>gera um valor em uma faixa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783632" y="26350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136456" y="259626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65535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644999" y="414908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Cada controle possui uma faixa diferente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180503" y="2564904"/>
            <a:ext cx="4955952" cy="3384376"/>
            <a:chOff x="1907704" y="2996952"/>
            <a:chExt cx="4955952" cy="3384376"/>
          </a:xfrm>
        </p:grpSpPr>
        <p:sp>
          <p:nvSpPr>
            <p:cNvPr id="6" name="Triângulo isósceles 5"/>
            <p:cNvSpPr/>
            <p:nvPr/>
          </p:nvSpPr>
          <p:spPr>
            <a:xfrm rot="10800000">
              <a:off x="2339752" y="3501007"/>
              <a:ext cx="4104456" cy="2740141"/>
            </a:xfrm>
            <a:custGeom>
              <a:avLst/>
              <a:gdLst>
                <a:gd name="connsiteX0" fmla="*/ 0 w 2736304"/>
                <a:gd name="connsiteY0" fmla="*/ 2808312 h 2808312"/>
                <a:gd name="connsiteX1" fmla="*/ 1368152 w 2736304"/>
                <a:gd name="connsiteY1" fmla="*/ 0 h 2808312"/>
                <a:gd name="connsiteX2" fmla="*/ 2736304 w 2736304"/>
                <a:gd name="connsiteY2" fmla="*/ 2808312 h 2808312"/>
                <a:gd name="connsiteX3" fmla="*/ 0 w 2736304"/>
                <a:gd name="connsiteY3" fmla="*/ 2808312 h 2808312"/>
                <a:gd name="connsiteX0" fmla="*/ 0 w 2736304"/>
                <a:gd name="connsiteY0" fmla="*/ 2808312 h 3104645"/>
                <a:gd name="connsiteX1" fmla="*/ 1368152 w 2736304"/>
                <a:gd name="connsiteY1" fmla="*/ 0 h 3104645"/>
                <a:gd name="connsiteX2" fmla="*/ 2736304 w 2736304"/>
                <a:gd name="connsiteY2" fmla="*/ 2808312 h 3104645"/>
                <a:gd name="connsiteX3" fmla="*/ 0 w 2736304"/>
                <a:gd name="connsiteY3" fmla="*/ 2808312 h 3104645"/>
                <a:gd name="connsiteX0" fmla="*/ 0 w 2736304"/>
                <a:gd name="connsiteY0" fmla="*/ 2808312 h 3319146"/>
                <a:gd name="connsiteX1" fmla="*/ 1368152 w 2736304"/>
                <a:gd name="connsiteY1" fmla="*/ 0 h 3319146"/>
                <a:gd name="connsiteX2" fmla="*/ 2736304 w 2736304"/>
                <a:gd name="connsiteY2" fmla="*/ 2808312 h 3319146"/>
                <a:gd name="connsiteX3" fmla="*/ 0 w 2736304"/>
                <a:gd name="connsiteY3" fmla="*/ 2808312 h 3319146"/>
                <a:gd name="connsiteX0" fmla="*/ 0 w 2736304"/>
                <a:gd name="connsiteY0" fmla="*/ 2808312 h 3175990"/>
                <a:gd name="connsiteX1" fmla="*/ 1368152 w 2736304"/>
                <a:gd name="connsiteY1" fmla="*/ 0 h 3175990"/>
                <a:gd name="connsiteX2" fmla="*/ 2736304 w 2736304"/>
                <a:gd name="connsiteY2" fmla="*/ 2808312 h 3175990"/>
                <a:gd name="connsiteX3" fmla="*/ 0 w 2736304"/>
                <a:gd name="connsiteY3" fmla="*/ 2808312 h 3175990"/>
                <a:gd name="connsiteX0" fmla="*/ 0 w 2736304"/>
                <a:gd name="connsiteY0" fmla="*/ 2808312 h 3147476"/>
                <a:gd name="connsiteX1" fmla="*/ 1368152 w 2736304"/>
                <a:gd name="connsiteY1" fmla="*/ 0 h 3147476"/>
                <a:gd name="connsiteX2" fmla="*/ 2736304 w 2736304"/>
                <a:gd name="connsiteY2" fmla="*/ 2808312 h 3147476"/>
                <a:gd name="connsiteX3" fmla="*/ 0 w 2736304"/>
                <a:gd name="connsiteY3" fmla="*/ 2808312 h 3147476"/>
                <a:gd name="connsiteX0" fmla="*/ 0 w 2736304"/>
                <a:gd name="connsiteY0" fmla="*/ 2808312 h 3244197"/>
                <a:gd name="connsiteX1" fmla="*/ 1368152 w 2736304"/>
                <a:gd name="connsiteY1" fmla="*/ 0 h 3244197"/>
                <a:gd name="connsiteX2" fmla="*/ 2736304 w 2736304"/>
                <a:gd name="connsiteY2" fmla="*/ 2808312 h 3244197"/>
                <a:gd name="connsiteX3" fmla="*/ 0 w 2736304"/>
                <a:gd name="connsiteY3" fmla="*/ 2808312 h 324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3244197">
                  <a:moveTo>
                    <a:pt x="0" y="2808312"/>
                  </a:moveTo>
                  <a:lnTo>
                    <a:pt x="1368152" y="0"/>
                  </a:lnTo>
                  <a:lnTo>
                    <a:pt x="2736304" y="2808312"/>
                  </a:lnTo>
                  <a:cubicBezTo>
                    <a:pt x="2052803" y="3370287"/>
                    <a:pt x="759701" y="3408387"/>
                    <a:pt x="0" y="28083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 rot="10800000">
              <a:off x="4153480" y="3284983"/>
              <a:ext cx="468051" cy="2975984"/>
            </a:xfrm>
            <a:custGeom>
              <a:avLst/>
              <a:gdLst>
                <a:gd name="connsiteX0" fmla="*/ 0 w 468051"/>
                <a:gd name="connsiteY0" fmla="*/ 2985509 h 2985509"/>
                <a:gd name="connsiteX1" fmla="*/ 234026 w 468051"/>
                <a:gd name="connsiteY1" fmla="*/ 0 h 2985509"/>
                <a:gd name="connsiteX2" fmla="*/ 468051 w 468051"/>
                <a:gd name="connsiteY2" fmla="*/ 2985509 h 2985509"/>
                <a:gd name="connsiteX3" fmla="*/ 0 w 468051"/>
                <a:gd name="connsiteY3" fmla="*/ 2985509 h 2985509"/>
                <a:gd name="connsiteX0" fmla="*/ 0 w 468051"/>
                <a:gd name="connsiteY0" fmla="*/ 2985509 h 2985509"/>
                <a:gd name="connsiteX1" fmla="*/ 234026 w 468051"/>
                <a:gd name="connsiteY1" fmla="*/ 0 h 2985509"/>
                <a:gd name="connsiteX2" fmla="*/ 468051 w 468051"/>
                <a:gd name="connsiteY2" fmla="*/ 2985509 h 2985509"/>
                <a:gd name="connsiteX3" fmla="*/ 0 w 468051"/>
                <a:gd name="connsiteY3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468051 w 468051"/>
                <a:gd name="connsiteY3" fmla="*/ 2985509 h 2985509"/>
                <a:gd name="connsiteX4" fmla="*/ 0 w 468051"/>
                <a:gd name="connsiteY4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220981 w 468051"/>
                <a:gd name="connsiteY3" fmla="*/ 3042 h 2985509"/>
                <a:gd name="connsiteX4" fmla="*/ 468051 w 468051"/>
                <a:gd name="connsiteY4" fmla="*/ 2985509 h 2985509"/>
                <a:gd name="connsiteX5" fmla="*/ 0 w 468051"/>
                <a:gd name="connsiteY5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449581 w 468051"/>
                <a:gd name="connsiteY3" fmla="*/ 3042 h 2985509"/>
                <a:gd name="connsiteX4" fmla="*/ 468051 w 468051"/>
                <a:gd name="connsiteY4" fmla="*/ 2985509 h 2985509"/>
                <a:gd name="connsiteX5" fmla="*/ 0 w 468051"/>
                <a:gd name="connsiteY5" fmla="*/ 2985509 h 2985509"/>
                <a:gd name="connsiteX0" fmla="*/ 0 w 468051"/>
                <a:gd name="connsiteY0" fmla="*/ 2982467 h 2982467"/>
                <a:gd name="connsiteX1" fmla="*/ 11431 w 468051"/>
                <a:gd name="connsiteY1" fmla="*/ 2971800 h 2982467"/>
                <a:gd name="connsiteX2" fmla="*/ 119726 w 468051"/>
                <a:gd name="connsiteY2" fmla="*/ 6483 h 2982467"/>
                <a:gd name="connsiteX3" fmla="*/ 449581 w 468051"/>
                <a:gd name="connsiteY3" fmla="*/ 0 h 2982467"/>
                <a:gd name="connsiteX4" fmla="*/ 468051 w 468051"/>
                <a:gd name="connsiteY4" fmla="*/ 2982467 h 2982467"/>
                <a:gd name="connsiteX5" fmla="*/ 0 w 468051"/>
                <a:gd name="connsiteY5" fmla="*/ 2982467 h 2982467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19726 w 468051"/>
                <a:gd name="connsiteY2" fmla="*/ 0 h 2975984"/>
                <a:gd name="connsiteX3" fmla="*/ 3352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67351 w 468051"/>
                <a:gd name="connsiteY2" fmla="*/ 0 h 2975984"/>
                <a:gd name="connsiteX3" fmla="*/ 3352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67351 w 468051"/>
                <a:gd name="connsiteY2" fmla="*/ 0 h 2975984"/>
                <a:gd name="connsiteX3" fmla="*/ 2971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051" h="2975984">
                  <a:moveTo>
                    <a:pt x="0" y="2975984"/>
                  </a:moveTo>
                  <a:lnTo>
                    <a:pt x="11431" y="2965317"/>
                  </a:lnTo>
                  <a:lnTo>
                    <a:pt x="167351" y="0"/>
                  </a:lnTo>
                  <a:lnTo>
                    <a:pt x="297181" y="3042"/>
                  </a:lnTo>
                  <a:lnTo>
                    <a:pt x="468051" y="2975984"/>
                  </a:lnTo>
                  <a:lnTo>
                    <a:pt x="0" y="297598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995936" y="2996952"/>
              <a:ext cx="792087" cy="288031"/>
            </a:xfrm>
            <a:prstGeom prst="roundRect">
              <a:avLst>
                <a:gd name="adj" fmla="val 457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5148064" y="3154012"/>
              <a:ext cx="648072" cy="144016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>
              <a:off x="2969663" y="3154012"/>
              <a:ext cx="666233" cy="144016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331261" y="6032507"/>
              <a:ext cx="112487" cy="956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563888" y="5805264"/>
              <a:ext cx="1635944" cy="576064"/>
            </a:xfrm>
            <a:prstGeom prst="flowChartProcess">
              <a:avLst/>
            </a:prstGeom>
            <a:solidFill>
              <a:schemeClr val="tx1">
                <a:lumMod val="95000"/>
                <a:lumOff val="5000"/>
                <a:alpha val="84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 flipH="1" flipV="1">
              <a:off x="1907704" y="3417565"/>
              <a:ext cx="288031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6575623" y="3418520"/>
              <a:ext cx="288033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16506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o jogo possa trabalhar com uma única </a:t>
            </a:r>
            <a:br>
              <a:rPr lang="pt-BR" dirty="0"/>
            </a:br>
            <a:r>
              <a:rPr lang="pt-BR" dirty="0"/>
              <a:t>faixa, independente do dispositivo,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ajustar as propriedades do controle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Principais Propriedades:</a:t>
            </a:r>
          </a:p>
          <a:p>
            <a:pPr lvl="2"/>
            <a:r>
              <a:rPr lang="pt-BR" dirty="0"/>
              <a:t>Faixa de movimento</a:t>
            </a:r>
          </a:p>
          <a:p>
            <a:pPr lvl="2"/>
            <a:r>
              <a:rPr lang="pt-BR" dirty="0"/>
              <a:t>Zona morta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0428D6-F5C9-4015-835D-EF82ACEEF3CE}"/>
              </a:ext>
            </a:extLst>
          </p:cNvPr>
          <p:cNvGrpSpPr/>
          <p:nvPr/>
        </p:nvGrpSpPr>
        <p:grpSpPr>
          <a:xfrm>
            <a:off x="6744072" y="3596428"/>
            <a:ext cx="4093846" cy="2410864"/>
            <a:chOff x="6312024" y="4141653"/>
            <a:chExt cx="4093846" cy="2410864"/>
          </a:xfrm>
        </p:grpSpPr>
        <p:grpSp>
          <p:nvGrpSpPr>
            <p:cNvPr id="17" name="Grupo 16"/>
            <p:cNvGrpSpPr/>
            <p:nvPr/>
          </p:nvGrpSpPr>
          <p:grpSpPr>
            <a:xfrm>
              <a:off x="7056139" y="4509120"/>
              <a:ext cx="2711747" cy="2043397"/>
              <a:chOff x="1907704" y="2636912"/>
              <a:chExt cx="4955952" cy="3734484"/>
            </a:xfrm>
          </p:grpSpPr>
          <p:sp>
            <p:nvSpPr>
              <p:cNvPr id="19" name="Triângulo isósceles 5"/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Triângulo isósceles 5"/>
              <p:cNvSpPr/>
              <p:nvPr/>
            </p:nvSpPr>
            <p:spPr>
              <a:xfrm rot="10800000">
                <a:off x="3779912" y="3404702"/>
                <a:ext cx="1224136" cy="2856266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  <a:gd name="connsiteX0" fmla="*/ 0 w 2736304"/>
                  <a:gd name="connsiteY0" fmla="*/ 2808312 h 3140058"/>
                  <a:gd name="connsiteX1" fmla="*/ 1368152 w 2736304"/>
                  <a:gd name="connsiteY1" fmla="*/ 0 h 3140058"/>
                  <a:gd name="connsiteX2" fmla="*/ 2736304 w 2736304"/>
                  <a:gd name="connsiteY2" fmla="*/ 2808312 h 3140058"/>
                  <a:gd name="connsiteX3" fmla="*/ 0 w 2736304"/>
                  <a:gd name="connsiteY3" fmla="*/ 2808312 h 3140058"/>
                  <a:gd name="connsiteX0" fmla="*/ 0 w 2736304"/>
                  <a:gd name="connsiteY0" fmla="*/ 2808312 h 2992560"/>
                  <a:gd name="connsiteX1" fmla="*/ 1368152 w 2736304"/>
                  <a:gd name="connsiteY1" fmla="*/ 0 h 2992560"/>
                  <a:gd name="connsiteX2" fmla="*/ 2736304 w 2736304"/>
                  <a:gd name="connsiteY2" fmla="*/ 2808312 h 2992560"/>
                  <a:gd name="connsiteX3" fmla="*/ 0 w 2736304"/>
                  <a:gd name="connsiteY3" fmla="*/ 2808312 h 2992560"/>
                  <a:gd name="connsiteX0" fmla="*/ 0 w 2736304"/>
                  <a:gd name="connsiteY0" fmla="*/ 2808312 h 2981797"/>
                  <a:gd name="connsiteX1" fmla="*/ 1368152 w 2736304"/>
                  <a:gd name="connsiteY1" fmla="*/ 0 h 2981797"/>
                  <a:gd name="connsiteX2" fmla="*/ 2736304 w 2736304"/>
                  <a:gd name="connsiteY2" fmla="*/ 2808312 h 2981797"/>
                  <a:gd name="connsiteX3" fmla="*/ 0 w 2736304"/>
                  <a:gd name="connsiteY3" fmla="*/ 2808312 h 2981797"/>
                  <a:gd name="connsiteX0" fmla="*/ 0 w 2736304"/>
                  <a:gd name="connsiteY0" fmla="*/ 2808312 h 2947618"/>
                  <a:gd name="connsiteX1" fmla="*/ 1368152 w 2736304"/>
                  <a:gd name="connsiteY1" fmla="*/ 0 h 2947618"/>
                  <a:gd name="connsiteX2" fmla="*/ 2736304 w 2736304"/>
                  <a:gd name="connsiteY2" fmla="*/ 2808312 h 2947618"/>
                  <a:gd name="connsiteX3" fmla="*/ 0 w 2736304"/>
                  <a:gd name="connsiteY3" fmla="*/ 2808312 h 2947618"/>
                  <a:gd name="connsiteX0" fmla="*/ 0 w 2736304"/>
                  <a:gd name="connsiteY0" fmla="*/ 2808312 h 2861844"/>
                  <a:gd name="connsiteX1" fmla="*/ 1368152 w 2736304"/>
                  <a:gd name="connsiteY1" fmla="*/ 0 h 2861844"/>
                  <a:gd name="connsiteX2" fmla="*/ 2736304 w 2736304"/>
                  <a:gd name="connsiteY2" fmla="*/ 2808312 h 2861844"/>
                  <a:gd name="connsiteX3" fmla="*/ 0 w 2736304"/>
                  <a:gd name="connsiteY3" fmla="*/ 2808312 h 286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2861844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18332" y="2872987"/>
                      <a:pt x="1001001" y="2886089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iângulo isósceles 6"/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de seta reta 22"/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/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Processo 28"/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Conector reto 32"/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H="1" flipV="1">
                <a:off x="3635896" y="2636912"/>
                <a:ext cx="123042" cy="75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5000178" y="2636912"/>
                <a:ext cx="147886" cy="76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6312024" y="4633046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9765951" y="4632357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350539" y="4141653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Zona Morta</a:t>
              </a:r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48020" y="2936334"/>
            <a:ext cx="6302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HRESULT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REFGUID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rguidProp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LPCDIPROPHEADER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do cabeçalho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1326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faixa de movimento </a:t>
            </a:r>
            <a:r>
              <a:rPr lang="pt-BR" dirty="0"/>
              <a:t>é ajustada através do registro DIPROPRANGE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55440" y="2531553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DIPROPRANGE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cabeçalho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lMin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mínimo da faixa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lMax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máximo da faixa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DIPROPHEADER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tamanho da propriedade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dwHeaderSize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tamanho do cabeçalho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cuja propriedade será modificada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como acessar o objeto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908610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abaixo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 o movimento do eixo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a faixa [-1000, 1000]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83432" y="2564904"/>
            <a:ext cx="7848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DIPROPRANGE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axisRange.diph.dwHearderSize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axisRange.diph.dwHow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DIPH_BYID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axisRange.diph.dwObj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GUID_XAxis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axisRange.lMin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= -1000;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axisRange.lMax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= +1000;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DIPROP_RANGE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EBD50C-F7E7-4E43-B4AB-B6FC6F9FA395}"/>
              </a:ext>
            </a:extLst>
          </p:cNvPr>
          <p:cNvGrpSpPr/>
          <p:nvPr/>
        </p:nvGrpSpPr>
        <p:grpSpPr>
          <a:xfrm>
            <a:off x="7488554" y="2780928"/>
            <a:ext cx="4093846" cy="2389791"/>
            <a:chOff x="7488554" y="2780928"/>
            <a:chExt cx="4093846" cy="2389791"/>
          </a:xfrm>
        </p:grpSpPr>
        <p:grpSp>
          <p:nvGrpSpPr>
            <p:cNvPr id="6" name="Grupo 16">
              <a:extLst>
                <a:ext uri="{FF2B5EF4-FFF2-40B4-BE49-F238E27FC236}">
                  <a16:creationId xmlns:a16="http://schemas.microsoft.com/office/drawing/2014/main" id="{4D0CC4BE-1DDE-4328-90B6-6518311F87EC}"/>
                </a:ext>
              </a:extLst>
            </p:cNvPr>
            <p:cNvGrpSpPr/>
            <p:nvPr/>
          </p:nvGrpSpPr>
          <p:grpSpPr>
            <a:xfrm>
              <a:off x="8232669" y="3324325"/>
              <a:ext cx="2711747" cy="1846394"/>
              <a:chOff x="1907704" y="2996952"/>
              <a:chExt cx="4955952" cy="3374444"/>
            </a:xfrm>
          </p:grpSpPr>
          <p:sp>
            <p:nvSpPr>
              <p:cNvPr id="10" name="Triângulo isósceles 5">
                <a:extLst>
                  <a:ext uri="{FF2B5EF4-FFF2-40B4-BE49-F238E27FC236}">
                    <a16:creationId xmlns:a16="http://schemas.microsoft.com/office/drawing/2014/main" id="{694292B2-0CF4-4F4F-A30B-5AA1112D1A42}"/>
                  </a:ext>
                </a:extLst>
              </p:cNvPr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iângulo isósceles 6">
                <a:extLst>
                  <a:ext uri="{FF2B5EF4-FFF2-40B4-BE49-F238E27FC236}">
                    <a16:creationId xmlns:a16="http://schemas.microsoft.com/office/drawing/2014/main" id="{8568F58D-D873-4A5B-B530-7EC8D075FEBC}"/>
                  </a:ext>
                </a:extLst>
              </p:cNvPr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21">
                <a:extLst>
                  <a:ext uri="{FF2B5EF4-FFF2-40B4-BE49-F238E27FC236}">
                    <a16:creationId xmlns:a16="http://schemas.microsoft.com/office/drawing/2014/main" id="{0DD2B26F-2A34-4DFE-B148-BE56BC7DEB9C}"/>
                  </a:ext>
                </a:extLst>
              </p:cNvPr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22">
                <a:extLst>
                  <a:ext uri="{FF2B5EF4-FFF2-40B4-BE49-F238E27FC236}">
                    <a16:creationId xmlns:a16="http://schemas.microsoft.com/office/drawing/2014/main" id="{B6F58BC5-E251-410A-B495-7DCF438C3748}"/>
                  </a:ext>
                </a:extLst>
              </p:cNvPr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24">
                <a:extLst>
                  <a:ext uri="{FF2B5EF4-FFF2-40B4-BE49-F238E27FC236}">
                    <a16:creationId xmlns:a16="http://schemas.microsoft.com/office/drawing/2014/main" id="{C8CDCE19-A487-4D3F-8798-7571B792ACB2}"/>
                  </a:ext>
                </a:extLst>
              </p:cNvPr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EE6DE5D-ADFB-4580-8BFD-5F9B4B571E94}"/>
                  </a:ext>
                </a:extLst>
              </p:cNvPr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luxograma: Processo 17">
                <a:extLst>
                  <a:ext uri="{FF2B5EF4-FFF2-40B4-BE49-F238E27FC236}">
                    <a16:creationId xmlns:a16="http://schemas.microsoft.com/office/drawing/2014/main" id="{44692C94-E9AE-4A03-9574-20423307C1F5}"/>
                  </a:ext>
                </a:extLst>
              </p:cNvPr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ECA675C0-9245-416A-BE94-A71ACA389E1D}"/>
                  </a:ext>
                </a:extLst>
              </p:cNvPr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A02BEBE-4520-40D3-BB5C-D636C63574F9}"/>
                  </a:ext>
                </a:extLst>
              </p:cNvPr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AEE103B-0BD7-4E59-986E-D9630C64A906}"/>
                </a:ext>
              </a:extLst>
            </p:cNvPr>
            <p:cNvSpPr txBox="1"/>
            <p:nvPr/>
          </p:nvSpPr>
          <p:spPr>
            <a:xfrm>
              <a:off x="7488554" y="3251248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3D187C-FBBD-465B-8F8C-5B2AF3E0D743}"/>
                </a:ext>
              </a:extLst>
            </p:cNvPr>
            <p:cNvSpPr txBox="1"/>
            <p:nvPr/>
          </p:nvSpPr>
          <p:spPr>
            <a:xfrm>
              <a:off x="10942481" y="3250559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8FAF1B6-6227-4F86-B958-1C96329C0829}"/>
                </a:ext>
              </a:extLst>
            </p:cNvPr>
            <p:cNvSpPr txBox="1"/>
            <p:nvPr/>
          </p:nvSpPr>
          <p:spPr>
            <a:xfrm>
              <a:off x="8527069" y="2780928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Eixo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49186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zona morta </a:t>
            </a:r>
            <a:r>
              <a:rPr lang="pt-BR" dirty="0"/>
              <a:t>é configurada com DIPROPWORD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83432" y="2210398"/>
            <a:ext cx="91810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DIPROPDWORD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DIPROPWORD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deadZone.diph.dwHearderSize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DIPH_BYID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GUID_XAxis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deadZone.dwData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= 2000;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DIPROP_DEADZONE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BCBEFC-834D-4666-95E7-3F8383663D3C}"/>
              </a:ext>
            </a:extLst>
          </p:cNvPr>
          <p:cNvGrpSpPr/>
          <p:nvPr/>
        </p:nvGrpSpPr>
        <p:grpSpPr>
          <a:xfrm>
            <a:off x="7488554" y="2780928"/>
            <a:ext cx="4093846" cy="2595743"/>
            <a:chOff x="6312024" y="3956774"/>
            <a:chExt cx="4093846" cy="2595743"/>
          </a:xfrm>
        </p:grpSpPr>
        <p:grpSp>
          <p:nvGrpSpPr>
            <p:cNvPr id="6" name="Grupo 16">
              <a:extLst>
                <a:ext uri="{FF2B5EF4-FFF2-40B4-BE49-F238E27FC236}">
                  <a16:creationId xmlns:a16="http://schemas.microsoft.com/office/drawing/2014/main" id="{A5B0FF44-8351-4757-9444-10BC30DF080A}"/>
                </a:ext>
              </a:extLst>
            </p:cNvPr>
            <p:cNvGrpSpPr/>
            <p:nvPr/>
          </p:nvGrpSpPr>
          <p:grpSpPr>
            <a:xfrm>
              <a:off x="7056139" y="4509120"/>
              <a:ext cx="2711747" cy="2043397"/>
              <a:chOff x="1907704" y="2636912"/>
              <a:chExt cx="4955952" cy="3734484"/>
            </a:xfrm>
          </p:grpSpPr>
          <p:sp>
            <p:nvSpPr>
              <p:cNvPr id="10" name="Triângulo isósceles 5">
                <a:extLst>
                  <a:ext uri="{FF2B5EF4-FFF2-40B4-BE49-F238E27FC236}">
                    <a16:creationId xmlns:a16="http://schemas.microsoft.com/office/drawing/2014/main" id="{47F24F68-E114-4834-8DC2-FE66AB7319BB}"/>
                  </a:ext>
                </a:extLst>
              </p:cNvPr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Triângulo isósceles 5">
                <a:extLst>
                  <a:ext uri="{FF2B5EF4-FFF2-40B4-BE49-F238E27FC236}">
                    <a16:creationId xmlns:a16="http://schemas.microsoft.com/office/drawing/2014/main" id="{2E9F814A-87EA-42D8-A74F-BA858C03DA71}"/>
                  </a:ext>
                </a:extLst>
              </p:cNvPr>
              <p:cNvSpPr/>
              <p:nvPr/>
            </p:nvSpPr>
            <p:spPr>
              <a:xfrm rot="10800000">
                <a:off x="3779912" y="3404702"/>
                <a:ext cx="1224136" cy="2856266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  <a:gd name="connsiteX0" fmla="*/ 0 w 2736304"/>
                  <a:gd name="connsiteY0" fmla="*/ 2808312 h 3140058"/>
                  <a:gd name="connsiteX1" fmla="*/ 1368152 w 2736304"/>
                  <a:gd name="connsiteY1" fmla="*/ 0 h 3140058"/>
                  <a:gd name="connsiteX2" fmla="*/ 2736304 w 2736304"/>
                  <a:gd name="connsiteY2" fmla="*/ 2808312 h 3140058"/>
                  <a:gd name="connsiteX3" fmla="*/ 0 w 2736304"/>
                  <a:gd name="connsiteY3" fmla="*/ 2808312 h 3140058"/>
                  <a:gd name="connsiteX0" fmla="*/ 0 w 2736304"/>
                  <a:gd name="connsiteY0" fmla="*/ 2808312 h 2992560"/>
                  <a:gd name="connsiteX1" fmla="*/ 1368152 w 2736304"/>
                  <a:gd name="connsiteY1" fmla="*/ 0 h 2992560"/>
                  <a:gd name="connsiteX2" fmla="*/ 2736304 w 2736304"/>
                  <a:gd name="connsiteY2" fmla="*/ 2808312 h 2992560"/>
                  <a:gd name="connsiteX3" fmla="*/ 0 w 2736304"/>
                  <a:gd name="connsiteY3" fmla="*/ 2808312 h 2992560"/>
                  <a:gd name="connsiteX0" fmla="*/ 0 w 2736304"/>
                  <a:gd name="connsiteY0" fmla="*/ 2808312 h 2981797"/>
                  <a:gd name="connsiteX1" fmla="*/ 1368152 w 2736304"/>
                  <a:gd name="connsiteY1" fmla="*/ 0 h 2981797"/>
                  <a:gd name="connsiteX2" fmla="*/ 2736304 w 2736304"/>
                  <a:gd name="connsiteY2" fmla="*/ 2808312 h 2981797"/>
                  <a:gd name="connsiteX3" fmla="*/ 0 w 2736304"/>
                  <a:gd name="connsiteY3" fmla="*/ 2808312 h 2981797"/>
                  <a:gd name="connsiteX0" fmla="*/ 0 w 2736304"/>
                  <a:gd name="connsiteY0" fmla="*/ 2808312 h 2947618"/>
                  <a:gd name="connsiteX1" fmla="*/ 1368152 w 2736304"/>
                  <a:gd name="connsiteY1" fmla="*/ 0 h 2947618"/>
                  <a:gd name="connsiteX2" fmla="*/ 2736304 w 2736304"/>
                  <a:gd name="connsiteY2" fmla="*/ 2808312 h 2947618"/>
                  <a:gd name="connsiteX3" fmla="*/ 0 w 2736304"/>
                  <a:gd name="connsiteY3" fmla="*/ 2808312 h 2947618"/>
                  <a:gd name="connsiteX0" fmla="*/ 0 w 2736304"/>
                  <a:gd name="connsiteY0" fmla="*/ 2808312 h 2861844"/>
                  <a:gd name="connsiteX1" fmla="*/ 1368152 w 2736304"/>
                  <a:gd name="connsiteY1" fmla="*/ 0 h 2861844"/>
                  <a:gd name="connsiteX2" fmla="*/ 2736304 w 2736304"/>
                  <a:gd name="connsiteY2" fmla="*/ 2808312 h 2861844"/>
                  <a:gd name="connsiteX3" fmla="*/ 0 w 2736304"/>
                  <a:gd name="connsiteY3" fmla="*/ 2808312 h 286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2861844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18332" y="2872987"/>
                      <a:pt x="1001001" y="2886089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iângulo isósceles 6">
                <a:extLst>
                  <a:ext uri="{FF2B5EF4-FFF2-40B4-BE49-F238E27FC236}">
                    <a16:creationId xmlns:a16="http://schemas.microsoft.com/office/drawing/2014/main" id="{9E039C68-0B0F-40E7-9DFB-355176248D3D}"/>
                  </a:ext>
                </a:extLst>
              </p:cNvPr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21">
                <a:extLst>
                  <a:ext uri="{FF2B5EF4-FFF2-40B4-BE49-F238E27FC236}">
                    <a16:creationId xmlns:a16="http://schemas.microsoft.com/office/drawing/2014/main" id="{E3F27CAE-8724-489D-A2EA-2EAF68B2C5FC}"/>
                  </a:ext>
                </a:extLst>
              </p:cNvPr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22">
                <a:extLst>
                  <a:ext uri="{FF2B5EF4-FFF2-40B4-BE49-F238E27FC236}">
                    <a16:creationId xmlns:a16="http://schemas.microsoft.com/office/drawing/2014/main" id="{25A53673-F025-40A5-BCB8-0272188FDE79}"/>
                  </a:ext>
                </a:extLst>
              </p:cNvPr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24">
                <a:extLst>
                  <a:ext uri="{FF2B5EF4-FFF2-40B4-BE49-F238E27FC236}">
                    <a16:creationId xmlns:a16="http://schemas.microsoft.com/office/drawing/2014/main" id="{473B8B98-7F70-400C-BBAC-A5AD6A7ADC1F}"/>
                  </a:ext>
                </a:extLst>
              </p:cNvPr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1AAF319-4E80-494F-B09F-BBF6062FEF73}"/>
                  </a:ext>
                </a:extLst>
              </p:cNvPr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luxograma: Processo 17">
                <a:extLst>
                  <a:ext uri="{FF2B5EF4-FFF2-40B4-BE49-F238E27FC236}">
                    <a16:creationId xmlns:a16="http://schemas.microsoft.com/office/drawing/2014/main" id="{2F38F9FB-0818-4AA7-98A7-5AB4C5ED5857}"/>
                  </a:ext>
                </a:extLst>
              </p:cNvPr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8529CBDB-45F1-4450-9DD6-05D765B7FAD6}"/>
                  </a:ext>
                </a:extLst>
              </p:cNvPr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2C8EE76-05D2-47C2-9E0D-A1ECDB5AAF8B}"/>
                  </a:ext>
                </a:extLst>
              </p:cNvPr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BE27B92D-DE7B-4962-8D9A-911673664C42}"/>
                  </a:ext>
                </a:extLst>
              </p:cNvPr>
              <p:cNvCxnSpPr/>
              <p:nvPr/>
            </p:nvCxnSpPr>
            <p:spPr>
              <a:xfrm flipH="1" flipV="1">
                <a:off x="3635896" y="2636912"/>
                <a:ext cx="123042" cy="75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757C6C19-209A-4002-A0F2-0B92514CB7C8}"/>
                  </a:ext>
                </a:extLst>
              </p:cNvPr>
              <p:cNvCxnSpPr/>
              <p:nvPr/>
            </p:nvCxnSpPr>
            <p:spPr>
              <a:xfrm flipV="1">
                <a:off x="5000178" y="2636912"/>
                <a:ext cx="147886" cy="76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8F5B766-2298-4EE7-B868-2C8E42AF35DC}"/>
                </a:ext>
              </a:extLst>
            </p:cNvPr>
            <p:cNvSpPr txBox="1"/>
            <p:nvPr/>
          </p:nvSpPr>
          <p:spPr>
            <a:xfrm>
              <a:off x="6312024" y="4633046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1D0287-72C0-4AE7-B106-49CD582CB450}"/>
                </a:ext>
              </a:extLst>
            </p:cNvPr>
            <p:cNvSpPr txBox="1"/>
            <p:nvPr/>
          </p:nvSpPr>
          <p:spPr>
            <a:xfrm>
              <a:off x="9765951" y="4632357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49BDA76-4B95-4948-BD67-FDB7AB5457EB}"/>
                </a:ext>
              </a:extLst>
            </p:cNvPr>
            <p:cNvSpPr txBox="1"/>
            <p:nvPr/>
          </p:nvSpPr>
          <p:spPr>
            <a:xfrm>
              <a:off x="7350539" y="395677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Zona Morta</a:t>
              </a:r>
              <a:b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(20%)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508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Acessando e Liberando o dispositivo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Lendo o estado do 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o Dispositivo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60848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requisita acesso ao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Acquire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libera acesso antes de encerrar o programa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Unacquire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4437112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armazena estado do controle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DIJOYSTATE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joyState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lê estado atual do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GetDeviceState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DIJOYSTATE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&amp;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6DB7D9E-BEE0-4FDC-82CA-842EA01B0FD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DD5E6-9CA1-4C7C-B3BF-0BCC40445B3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4AC166B-6656-4A0C-89F3-38516764E673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5840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O DirectInput é capaz de ler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controlador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jogo</a:t>
            </a:r>
            <a:r>
              <a:rPr lang="pt-BR" dirty="0"/>
              <a:t> reconhecido pelo Windows®</a:t>
            </a:r>
          </a:p>
          <a:p>
            <a:pPr lvl="1"/>
            <a:r>
              <a:rPr lang="pt-BR" dirty="0"/>
              <a:t>Todo controle é composto por:</a:t>
            </a:r>
          </a:p>
          <a:p>
            <a:pPr lvl="2"/>
            <a:r>
              <a:rPr lang="pt-BR" dirty="0"/>
              <a:t>Botões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Eixos</a:t>
            </a:r>
          </a:p>
          <a:p>
            <a:r>
              <a:rPr lang="pt-BR" dirty="0"/>
              <a:t>O jogo deve verificar os dispositivos conectados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faixas de valores </a:t>
            </a:r>
            <a:r>
              <a:rPr lang="pt-BR" dirty="0"/>
              <a:t>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zona morta </a:t>
            </a:r>
            <a:r>
              <a:rPr lang="pt-BR" dirty="0"/>
              <a:t>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eixos</a:t>
            </a:r>
            <a:r>
              <a:rPr lang="pt-BR" dirty="0"/>
              <a:t> podem </a:t>
            </a:r>
            <a:br>
              <a:rPr lang="pt-BR" dirty="0"/>
            </a:br>
            <a:r>
              <a:rPr lang="pt-BR" dirty="0"/>
              <a:t>ser ajustadas individualmente para cada 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1515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 do Windows</a:t>
            </a:r>
            <a:r>
              <a:rPr lang="pt-BR" dirty="0"/>
              <a:t> fornece mecanismos </a:t>
            </a:r>
            <a:br>
              <a:rPr lang="pt-BR" dirty="0"/>
            </a:br>
            <a:r>
              <a:rPr lang="pt-BR" dirty="0"/>
              <a:t>para o tratamento do teclado e do mouse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do controle </a:t>
            </a:r>
            <a:r>
              <a:rPr lang="pt-BR" dirty="0"/>
              <a:t>existem duas soluções: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DirectInput</a:t>
            </a:r>
            <a:r>
              <a:rPr lang="pt-BR" dirty="0"/>
              <a:t>: trata todo tipo de dispositivo de entrada*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Xinput</a:t>
            </a:r>
            <a:r>
              <a:rPr lang="pt-BR" dirty="0"/>
              <a:t>: trabalha com a família de controles do Xbox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83432" y="2492896"/>
            <a:ext cx="10081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faz o tratamento das mensagens do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WM_KEYDOWN:	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tecla pressionada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937523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 DirectInput fornece uma interface única de acesso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783634" y="5300202"/>
            <a:ext cx="1906723" cy="4184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Teclado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83633" y="3774456"/>
            <a:ext cx="6282393" cy="648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Hardware Abstraction Layer (HAL)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cxnSpLocks/>
            <a:stCxn id="9" idx="2"/>
            <a:endCxn id="19" idx="0"/>
          </p:cNvCxnSpPr>
          <p:nvPr/>
        </p:nvCxnSpPr>
        <p:spPr>
          <a:xfrm>
            <a:off x="5924830" y="4422527"/>
            <a:ext cx="1" cy="157594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Superiores Arredondados 11"/>
          <p:cNvSpPr/>
          <p:nvPr/>
        </p:nvSpPr>
        <p:spPr>
          <a:xfrm>
            <a:off x="2783633" y="2492896"/>
            <a:ext cx="6282389" cy="463861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Jogo</a:t>
            </a:r>
          </a:p>
        </p:txBody>
      </p:sp>
      <p:cxnSp>
        <p:nvCxnSpPr>
          <p:cNvPr id="13" name="Conector de seta reta 12"/>
          <p:cNvCxnSpPr>
            <a:cxnSpLocks/>
            <a:endCxn id="14" idx="0"/>
          </p:cNvCxnSpPr>
          <p:nvPr/>
        </p:nvCxnSpPr>
        <p:spPr>
          <a:xfrm>
            <a:off x="5924829" y="2956757"/>
            <a:ext cx="2" cy="241635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783635" y="3198392"/>
            <a:ext cx="6282391" cy="4330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DirectInput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>
            <a:cxnSpLocks/>
            <a:stCxn id="14" idx="2"/>
            <a:endCxn id="9" idx="0"/>
          </p:cNvCxnSpPr>
          <p:nvPr/>
        </p:nvCxnSpPr>
        <p:spPr>
          <a:xfrm flipH="1">
            <a:off x="5924830" y="3631444"/>
            <a:ext cx="1" cy="143012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2783635" y="4580121"/>
            <a:ext cx="6282391" cy="4246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Hardware Driver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3736994" y="5003976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/>
          <p:cNvSpPr/>
          <p:nvPr/>
        </p:nvSpPr>
        <p:spPr>
          <a:xfrm>
            <a:off x="4971468" y="5300203"/>
            <a:ext cx="1906723" cy="4184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Mouse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166100" y="5300203"/>
            <a:ext cx="1906723" cy="4184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Controles</a:t>
            </a:r>
          </a:p>
        </p:txBody>
      </p:sp>
      <p:cxnSp>
        <p:nvCxnSpPr>
          <p:cNvPr id="25" name="Conector de seta reta 24"/>
          <p:cNvCxnSpPr>
            <a:cxnSpLocks/>
            <a:stCxn id="19" idx="2"/>
          </p:cNvCxnSpPr>
          <p:nvPr/>
        </p:nvCxnSpPr>
        <p:spPr>
          <a:xfrm>
            <a:off x="5924831" y="5004792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8119461" y="5004792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67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Simplifica a programação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abstraindo os dispositivos</a:t>
            </a:r>
            <a:endParaRPr lang="pt-BR" dirty="0"/>
          </a:p>
          <a:p>
            <a:pPr lvl="1"/>
            <a:r>
              <a:rPr lang="pt-BR" dirty="0"/>
              <a:t>Do contrário, seria necessário suportar individualmente</a:t>
            </a:r>
            <a:br>
              <a:rPr lang="pt-BR" dirty="0"/>
            </a:br>
            <a:r>
              <a:rPr lang="pt-BR" dirty="0"/>
              <a:t>os dispositivos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fabricante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Suporta qualquer dispositivo que possua </a:t>
            </a:r>
            <a:br>
              <a:rPr lang="pt-BR" dirty="0"/>
            </a:b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driver para Windows®</a:t>
            </a:r>
          </a:p>
          <a:p>
            <a:pPr lvl="2"/>
            <a:r>
              <a:rPr lang="pt-BR" dirty="0"/>
              <a:t>Teclados e Mouses</a:t>
            </a:r>
          </a:p>
          <a:p>
            <a:pPr lvl="2"/>
            <a:r>
              <a:rPr lang="pt-BR" dirty="0"/>
              <a:t>Controles</a:t>
            </a:r>
          </a:p>
          <a:p>
            <a:pPr lvl="2"/>
            <a:r>
              <a:rPr lang="pt-BR" dirty="0"/>
              <a:t>Volantes</a:t>
            </a:r>
          </a:p>
          <a:p>
            <a:pPr lvl="2"/>
            <a:r>
              <a:rPr lang="pt-BR" dirty="0"/>
              <a:t>Manches</a:t>
            </a:r>
          </a:p>
          <a:p>
            <a:pPr lvl="2"/>
            <a:r>
              <a:rPr lang="pt-BR" dirty="0"/>
              <a:t>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</p:spTree>
    <p:extLst>
      <p:ext uri="{BB962C8B-B14F-4D97-AF65-F5344CB8AC3E}">
        <p14:creationId xmlns:p14="http://schemas.microsoft.com/office/powerpoint/2010/main" val="24477625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Para o DirectInput todos os dispositivos são iguais</a:t>
            </a:r>
          </a:p>
          <a:p>
            <a:pPr lvl="1"/>
            <a:r>
              <a:rPr lang="pt-BR" dirty="0"/>
              <a:t>Todos possuem um certo número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de interação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B1CA21-8695-4717-905F-BF7349727C02}"/>
              </a:ext>
            </a:extLst>
          </p:cNvPr>
          <p:cNvGrpSpPr/>
          <p:nvPr/>
        </p:nvGrpSpPr>
        <p:grpSpPr>
          <a:xfrm>
            <a:off x="1718301" y="3140968"/>
            <a:ext cx="1963286" cy="2507238"/>
            <a:chOff x="1377330" y="2705525"/>
            <a:chExt cx="2304258" cy="294268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7330" y="2705525"/>
              <a:ext cx="2304258" cy="2290860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007521" y="527887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Manche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E3C2C04-D6CE-4FC9-A0B6-A65E845C8635}"/>
              </a:ext>
            </a:extLst>
          </p:cNvPr>
          <p:cNvGrpSpPr/>
          <p:nvPr/>
        </p:nvGrpSpPr>
        <p:grpSpPr>
          <a:xfrm>
            <a:off x="4439816" y="3140968"/>
            <a:ext cx="1963286" cy="2507238"/>
            <a:chOff x="4223792" y="2705525"/>
            <a:chExt cx="2304258" cy="2942681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23792" y="2705525"/>
              <a:ext cx="2304258" cy="2304258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744178" y="5278874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Controles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522892D-4C9C-4228-8166-A9E6D1AC462C}"/>
              </a:ext>
            </a:extLst>
          </p:cNvPr>
          <p:cNvGrpSpPr/>
          <p:nvPr/>
        </p:nvGrpSpPr>
        <p:grpSpPr>
          <a:xfrm>
            <a:off x="7474827" y="3140968"/>
            <a:ext cx="1963285" cy="2507238"/>
            <a:chOff x="7133855" y="2705525"/>
            <a:chExt cx="2304257" cy="2942681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3855" y="2705525"/>
              <a:ext cx="2304257" cy="230425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7771259" y="527887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Volante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1726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Principais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de interação</a:t>
            </a:r>
            <a:r>
              <a:rPr lang="pt-BR" dirty="0"/>
              <a:t>: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Eixos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possuem muitas posições </a:t>
            </a:r>
            <a:br>
              <a:rPr lang="pt-BR" dirty="0"/>
            </a:br>
            <a:r>
              <a:rPr lang="pt-BR" dirty="0"/>
              <a:t>(valores contínuos)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 ou short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Botões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possuem apenas duas posições</a:t>
            </a:r>
            <a:br>
              <a:rPr lang="pt-BR" dirty="0"/>
            </a:br>
            <a:r>
              <a:rPr lang="pt-BR" dirty="0"/>
              <a:t>(pressionado ou liberado)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6200" y="2420888"/>
            <a:ext cx="2639169" cy="26391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176120" y="414908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Botões</a:t>
            </a:r>
          </a:p>
        </p:txBody>
      </p:sp>
      <p:cxnSp>
        <p:nvCxnSpPr>
          <p:cNvPr id="23" name="Conector de seta reta 22"/>
          <p:cNvCxnSpPr>
            <a:cxnSpLocks/>
            <a:endCxn id="27" idx="1"/>
          </p:cNvCxnSpPr>
          <p:nvPr/>
        </p:nvCxnSpPr>
        <p:spPr>
          <a:xfrm>
            <a:off x="9336360" y="3541658"/>
            <a:ext cx="452128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9788488" y="335699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Eixos</a:t>
            </a:r>
          </a:p>
        </p:txBody>
      </p:sp>
      <p:cxnSp>
        <p:nvCxnSpPr>
          <p:cNvPr id="29" name="Conector de seta reta 28"/>
          <p:cNvCxnSpPr>
            <a:cxnSpLocks/>
            <a:stCxn id="12" idx="3"/>
          </p:cNvCxnSpPr>
          <p:nvPr/>
        </p:nvCxnSpPr>
        <p:spPr>
          <a:xfrm>
            <a:off x="8107785" y="4333746"/>
            <a:ext cx="436486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239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ler um dispositivo </a:t>
            </a:r>
            <a:r>
              <a:rPr lang="pt-BR" dirty="0"/>
              <a:t>é preciso:</a:t>
            </a:r>
            <a:br>
              <a:rPr lang="pt-BR" dirty="0"/>
            </a:br>
            <a:endParaRPr lang="pt-BR" dirty="0"/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Inicializar o DirectInput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Verificar os dispositivos conectados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Inicializar um dispositivo conectado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o nível de cooperação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Selecionar o formato de dados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a faixa numérica dos eixos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o tamanho da zona morta 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Requisitar acesso ao dispositivo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Ler o estado do dispositivo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952">
            <a:off x="7777842" y="2470780"/>
            <a:ext cx="2280331" cy="19487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02CE72-7016-47EA-9249-F5ADB2C90A12}"/>
              </a:ext>
            </a:extLst>
          </p:cNvPr>
          <p:cNvSpPr txBox="1"/>
          <p:nvPr/>
        </p:nvSpPr>
        <p:spPr>
          <a:xfrm>
            <a:off x="8256240" y="4221088"/>
            <a:ext cx="2474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 estado do dispositivo é o valor de cada eixo e botão</a:t>
            </a:r>
          </a:p>
        </p:txBody>
      </p:sp>
    </p:spTree>
    <p:extLst>
      <p:ext uri="{BB962C8B-B14F-4D97-AF65-F5344CB8AC3E}">
        <p14:creationId xmlns:p14="http://schemas.microsoft.com/office/powerpoint/2010/main" val="37314493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A última versão da biblioteca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DirectInput8</a:t>
            </a:r>
          </a:p>
          <a:p>
            <a:pPr lvl="1"/>
            <a:r>
              <a:rPr lang="pt-BR" dirty="0"/>
              <a:t>O sistema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sofre alterações </a:t>
            </a:r>
            <a:r>
              <a:rPr lang="pt-BR" dirty="0"/>
              <a:t>há vários anos</a:t>
            </a:r>
          </a:p>
          <a:p>
            <a:pPr lvl="1"/>
            <a:r>
              <a:rPr lang="pt-BR" dirty="0"/>
              <a:t>A utilização da biblioteca requer a adição do arquivo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dinput8.lib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na lista de dependências do “vinculador” do Visual Studio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27848" y="3471164"/>
            <a:ext cx="398378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Configuração: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 &gt;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Propriedades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Propriedades de Configuração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Vinculador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</a:p>
          <a:p>
            <a:pPr marL="0" lvl="1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Entrada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Dependências Adicionais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DA9CA71-262C-462A-8AEF-AFAF9CEF31EA}"/>
              </a:ext>
            </a:extLst>
          </p:cNvPr>
          <p:cNvGrpSpPr/>
          <p:nvPr/>
        </p:nvGrpSpPr>
        <p:grpSpPr>
          <a:xfrm>
            <a:off x="1415480" y="3433192"/>
            <a:ext cx="2880320" cy="2568934"/>
            <a:chOff x="1343472" y="3429001"/>
            <a:chExt cx="2880320" cy="2568934"/>
          </a:xfrm>
        </p:grpSpPr>
        <p:pic>
          <p:nvPicPr>
            <p:cNvPr id="8" name="Imagem 7" descr="Uma imagem contendo captura de tela&#10;&#10;Descrição gerada automaticamente">
              <a:extLst>
                <a:ext uri="{FF2B5EF4-FFF2-40B4-BE49-F238E27FC236}">
                  <a16:creationId xmlns:a16="http://schemas.microsoft.com/office/drawing/2014/main" id="{11889156-5215-4CE6-9565-897C0815D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43472" y="3429001"/>
              <a:ext cx="2880320" cy="2568934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87488" y="5445224"/>
              <a:ext cx="843163" cy="23635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contourClr>
                <a:schemeClr val="accent1">
                  <a:satMod val="30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1007994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6267</TotalTime>
  <Words>1853</Words>
  <Application>Microsoft Office PowerPoint</Application>
  <PresentationFormat>Widescreen</PresentationFormat>
  <Paragraphs>356</Paragraphs>
  <Slides>26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Controlador de Jogo</vt:lpstr>
      <vt:lpstr>Introdução</vt:lpstr>
      <vt:lpstr>Introdução</vt:lpstr>
      <vt:lpstr>DirectInput</vt:lpstr>
      <vt:lpstr>DirectInput</vt:lpstr>
      <vt:lpstr>DirectInput</vt:lpstr>
      <vt:lpstr>DirectInput</vt:lpstr>
      <vt:lpstr>DirectInput</vt:lpstr>
      <vt:lpstr>Configuração</vt:lpstr>
      <vt:lpstr>Inicialização</vt:lpstr>
      <vt:lpstr>Enumeração de Dispositivos</vt:lpstr>
      <vt:lpstr>Enumeração de Dispositivos</vt:lpstr>
      <vt:lpstr>Enumeração de Dispositivos</vt:lpstr>
      <vt:lpstr>Enumeração de Dispositivos</vt:lpstr>
      <vt:lpstr>Enumeração de Dispositivos</vt:lpstr>
      <vt:lpstr>Enumeração de Dispositivos</vt:lpstr>
      <vt:lpstr>Enumeração de Dispositivos</vt:lpstr>
      <vt:lpstr>Inicialização do Controle</vt:lpstr>
      <vt:lpstr>Inicialização do Controle</vt:lpstr>
      <vt:lpstr>Ajustando as Propriedades</vt:lpstr>
      <vt:lpstr>Ajustando as Propriedades</vt:lpstr>
      <vt:lpstr>Ajustando as Propriedades</vt:lpstr>
      <vt:lpstr>Ajustando as Propriedades</vt:lpstr>
      <vt:lpstr>Ajustando as Propriedades</vt:lpstr>
      <vt:lpstr>Lendo o Dispositivo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Entrada;Joystick</cp:keywords>
  <cp:lastModifiedBy>Judson Santiago</cp:lastModifiedBy>
  <cp:revision>681</cp:revision>
  <dcterms:created xsi:type="dcterms:W3CDTF">2009-02-25T19:16:57Z</dcterms:created>
  <dcterms:modified xsi:type="dcterms:W3CDTF">2021-10-05T06:52:05Z</dcterms:modified>
</cp:coreProperties>
</file>