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339" r:id="rId2"/>
    <p:sldId id="337" r:id="rId3"/>
    <p:sldId id="338" r:id="rId4"/>
    <p:sldId id="327" r:id="rId5"/>
    <p:sldId id="328" r:id="rId6"/>
    <p:sldId id="330" r:id="rId7"/>
    <p:sldId id="331" r:id="rId8"/>
    <p:sldId id="335" r:id="rId9"/>
    <p:sldId id="332" r:id="rId10"/>
    <p:sldId id="329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22F11-AD1C-40F1-9295-C009AEB62095}" v="56" dt="2021-10-06T22:00:26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3360" autoAdjust="0"/>
  </p:normalViewPr>
  <p:slideViewPr>
    <p:cSldViewPr>
      <p:cViewPr varScale="1">
        <p:scale>
          <a:sx n="113" d="100"/>
          <a:sy n="113" d="100"/>
        </p:scale>
        <p:origin x="480" y="72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A722F11-AD1C-40F1-9295-C009AEB62095}"/>
    <pc:docChg chg="undo custSel modSld modMainMaster">
      <pc:chgData name="Judson Santiago" userId="ebb108da2f256286" providerId="LiveId" clId="{4A722F11-AD1C-40F1-9295-C009AEB62095}" dt="2021-10-06T22:21:44.154" v="921" actId="6549"/>
      <pc:docMkLst>
        <pc:docMk/>
      </pc:docMkLst>
      <pc:sldChg chg="addSp delSp modSp mod modTransition">
        <pc:chgData name="Judson Santiago" userId="ebb108da2f256286" providerId="LiveId" clId="{4A722F11-AD1C-40F1-9295-C009AEB62095}" dt="2021-10-06T19:35:31.414" v="415" actId="166"/>
        <pc:sldMkLst>
          <pc:docMk/>
          <pc:sldMk cId="3866249998" sldId="327"/>
        </pc:sldMkLst>
        <pc:spChg chg="mod">
          <ac:chgData name="Judson Santiago" userId="ebb108da2f256286" providerId="LiveId" clId="{4A722F11-AD1C-40F1-9295-C009AEB62095}" dt="2021-10-06T19:17:46.982" v="220" actId="1076"/>
          <ac:spMkLst>
            <pc:docMk/>
            <pc:sldMk cId="3866249998" sldId="327"/>
            <ac:spMk id="2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6" creationId="{00000000-0000-0000-0000-000000000000}"/>
          </ac:spMkLst>
        </pc:spChg>
        <pc:spChg chg="add 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10" creationId="{C040BFA2-915A-4DAD-AA45-B44260B42B6B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13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14" creationId="{00000000-0000-0000-0000-000000000000}"/>
          </ac:spMkLst>
        </pc:spChg>
        <pc:spChg chg="add 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16" creationId="{27643E95-2DB2-42A4-9FE7-D06C3BADCA05}"/>
          </ac:spMkLst>
        </pc:spChg>
        <pc:spChg chg="add mod">
          <ac:chgData name="Judson Santiago" userId="ebb108da2f256286" providerId="LiveId" clId="{4A722F11-AD1C-40F1-9295-C009AEB62095}" dt="2021-10-06T19:17:11.556" v="214" actId="1582"/>
          <ac:spMkLst>
            <pc:docMk/>
            <pc:sldMk cId="3866249998" sldId="327"/>
            <ac:spMk id="19" creationId="{3AF72013-6BC5-4647-A635-FE8B96E30A3F}"/>
          </ac:spMkLst>
        </pc:spChg>
        <pc:spChg chg="add mod">
          <ac:chgData name="Judson Santiago" userId="ebb108da2f256286" providerId="LiveId" clId="{4A722F11-AD1C-40F1-9295-C009AEB62095}" dt="2021-10-06T19:16:23.451" v="200" actId="164"/>
          <ac:spMkLst>
            <pc:docMk/>
            <pc:sldMk cId="3866249998" sldId="327"/>
            <ac:spMk id="20" creationId="{A01B3594-0A05-49AF-AB9C-957F7E22E2AD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24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28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31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32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34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35" creationId="{00000000-0000-0000-0000-000000000000}"/>
          </ac:spMkLst>
        </pc:spChg>
        <pc:spChg chg="add 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39" creationId="{74EFF38E-A118-42ED-93A9-EBE873D607A6}"/>
          </ac:spMkLst>
        </pc:spChg>
        <pc:spChg chg="add 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40" creationId="{E0F07C05-F602-476D-9088-120DF545CE29}"/>
          </ac:spMkLst>
        </pc:spChg>
        <pc:spChg chg="add mod topLvl">
          <ac:chgData name="Judson Santiago" userId="ebb108da2f256286" providerId="LiveId" clId="{4A722F11-AD1C-40F1-9295-C009AEB62095}" dt="2021-10-06T19:18:27.732" v="225" actId="1037"/>
          <ac:spMkLst>
            <pc:docMk/>
            <pc:sldMk cId="3866249998" sldId="327"/>
            <ac:spMk id="41" creationId="{A570FCCA-318D-4EDC-B5BD-A614B14CFDB2}"/>
          </ac:spMkLst>
        </pc:spChg>
        <pc:spChg chg="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42" creationId="{00000000-0000-0000-0000-000000000000}"/>
          </ac:spMkLst>
        </pc:spChg>
        <pc:spChg chg="mod ord">
          <ac:chgData name="Judson Santiago" userId="ebb108da2f256286" providerId="LiveId" clId="{4A722F11-AD1C-40F1-9295-C009AEB62095}" dt="2021-10-06T19:35:31.414" v="415" actId="166"/>
          <ac:spMkLst>
            <pc:docMk/>
            <pc:sldMk cId="3866249998" sldId="327"/>
            <ac:spMk id="44" creationId="{2071F4C2-5FBF-47F8-8490-1F2CED7807FF}"/>
          </ac:spMkLst>
        </pc:spChg>
        <pc:spChg chg="mod ord">
          <ac:chgData name="Judson Santiago" userId="ebb108da2f256286" providerId="LiveId" clId="{4A722F11-AD1C-40F1-9295-C009AEB62095}" dt="2021-10-06T19:35:31.414" v="415" actId="166"/>
          <ac:spMkLst>
            <pc:docMk/>
            <pc:sldMk cId="3866249998" sldId="327"/>
            <ac:spMk id="46" creationId="{6AAF11A4-EFD6-4F03-A22B-03F564AE1381}"/>
          </ac:spMkLst>
        </pc:spChg>
        <pc:spChg chg="mod ord">
          <ac:chgData name="Judson Santiago" userId="ebb108da2f256286" providerId="LiveId" clId="{4A722F11-AD1C-40F1-9295-C009AEB62095}" dt="2021-10-06T19:35:31.414" v="415" actId="166"/>
          <ac:spMkLst>
            <pc:docMk/>
            <pc:sldMk cId="3866249998" sldId="327"/>
            <ac:spMk id="47" creationId="{5B5989B7-FDDC-4431-91B0-D3799C2BE9E4}"/>
          </ac:spMkLst>
        </pc:spChg>
        <pc:spChg chg="add mod topLvl">
          <ac:chgData name="Judson Santiago" userId="ebb108da2f256286" providerId="LiveId" clId="{4A722F11-AD1C-40F1-9295-C009AEB62095}" dt="2021-10-06T19:17:52.614" v="221" actId="164"/>
          <ac:spMkLst>
            <pc:docMk/>
            <pc:sldMk cId="3866249998" sldId="327"/>
            <ac:spMk id="48" creationId="{78A8D5BB-8444-4B73-AE1F-46E9DBD6237E}"/>
          </ac:spMkLst>
        </pc:spChg>
        <pc:spChg chg="mod">
          <ac:chgData name="Judson Santiago" userId="ebb108da2f256286" providerId="LiveId" clId="{4A722F11-AD1C-40F1-9295-C009AEB62095}" dt="2021-10-06T19:34:15.354" v="386" actId="207"/>
          <ac:spMkLst>
            <pc:docMk/>
            <pc:sldMk cId="3866249998" sldId="327"/>
            <ac:spMk id="60" creationId="{483DF601-C296-4066-9B5C-0A7C5E03D87B}"/>
          </ac:spMkLst>
        </pc:spChg>
        <pc:grpChg chg="add del mod">
          <ac:chgData name="Judson Santiago" userId="ebb108da2f256286" providerId="LiveId" clId="{4A722F11-AD1C-40F1-9295-C009AEB62095}" dt="2021-10-06T19:17:43.583" v="218" actId="165"/>
          <ac:grpSpMkLst>
            <pc:docMk/>
            <pc:sldMk cId="3866249998" sldId="327"/>
            <ac:grpSpMk id="18" creationId="{44F6F619-A8B5-4CA6-8397-4C5B3F9975BD}"/>
          </ac:grpSpMkLst>
        </pc:grpChg>
        <pc:grpChg chg="add mod ord">
          <ac:chgData name="Judson Santiago" userId="ebb108da2f256286" providerId="LiveId" clId="{4A722F11-AD1C-40F1-9295-C009AEB62095}" dt="2021-10-06T19:17:52.614" v="221" actId="164"/>
          <ac:grpSpMkLst>
            <pc:docMk/>
            <pc:sldMk cId="3866249998" sldId="327"/>
            <ac:grpSpMk id="21" creationId="{862AB8E0-DAB3-4FD0-ABDE-4210FBF9C38D}"/>
          </ac:grpSpMkLst>
        </pc:grpChg>
        <pc:grpChg chg="add mod">
          <ac:chgData name="Judson Santiago" userId="ebb108da2f256286" providerId="LiveId" clId="{4A722F11-AD1C-40F1-9295-C009AEB62095}" dt="2021-10-06T19:17:52.614" v="221" actId="164"/>
          <ac:grpSpMkLst>
            <pc:docMk/>
            <pc:sldMk cId="3866249998" sldId="327"/>
            <ac:grpSpMk id="22" creationId="{D6791ECF-3CA2-4854-A284-7A08EAE9CAB2}"/>
          </ac:grpSpMkLst>
        </pc:grpChg>
        <pc:cxnChg chg="add mod topLvl">
          <ac:chgData name="Judson Santiago" userId="ebb108da2f256286" providerId="LiveId" clId="{4A722F11-AD1C-40F1-9295-C009AEB62095}" dt="2021-10-06T19:17:52.614" v="221" actId="164"/>
          <ac:cxnSpMkLst>
            <pc:docMk/>
            <pc:sldMk cId="3866249998" sldId="327"/>
            <ac:cxnSpMk id="5" creationId="{BBD7DC11-071D-426A-9602-99D8326BCCAA}"/>
          </ac:cxnSpMkLst>
        </pc:cxnChg>
        <pc:cxnChg chg="mod topLvl">
          <ac:chgData name="Judson Santiago" userId="ebb108da2f256286" providerId="LiveId" clId="{4A722F11-AD1C-40F1-9295-C009AEB62095}" dt="2021-10-06T19:17:52.614" v="221" actId="164"/>
          <ac:cxnSpMkLst>
            <pc:docMk/>
            <pc:sldMk cId="3866249998" sldId="327"/>
            <ac:cxnSpMk id="11" creationId="{00000000-0000-0000-0000-000000000000}"/>
          </ac:cxnSpMkLst>
        </pc:cxnChg>
        <pc:cxnChg chg="add del mod">
          <ac:chgData name="Judson Santiago" userId="ebb108da2f256286" providerId="LiveId" clId="{4A722F11-AD1C-40F1-9295-C009AEB62095}" dt="2021-10-06T19:11:40.300" v="151" actId="478"/>
          <ac:cxnSpMkLst>
            <pc:docMk/>
            <pc:sldMk cId="3866249998" sldId="327"/>
            <ac:cxnSpMk id="15" creationId="{1DBCDFD6-30FA-4657-872E-C6D7CDCAE602}"/>
          </ac:cxnSpMkLst>
        </pc:cxnChg>
        <pc:cxnChg chg="mod topLvl">
          <ac:chgData name="Judson Santiago" userId="ebb108da2f256286" providerId="LiveId" clId="{4A722F11-AD1C-40F1-9295-C009AEB62095}" dt="2021-10-06T19:17:52.614" v="221" actId="164"/>
          <ac:cxnSpMkLst>
            <pc:docMk/>
            <pc:sldMk cId="3866249998" sldId="327"/>
            <ac:cxnSpMk id="17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17:52.614" v="221" actId="164"/>
          <ac:cxnSpMkLst>
            <pc:docMk/>
            <pc:sldMk cId="3866249998" sldId="327"/>
            <ac:cxnSpMk id="30" creationId="{00000000-0000-0000-0000-000000000000}"/>
          </ac:cxnSpMkLst>
        </pc:cxnChg>
        <pc:cxnChg chg="add del mod">
          <ac:chgData name="Judson Santiago" userId="ebb108da2f256286" providerId="LiveId" clId="{4A722F11-AD1C-40F1-9295-C009AEB62095}" dt="2021-10-06T19:13:18.043" v="174" actId="478"/>
          <ac:cxnSpMkLst>
            <pc:docMk/>
            <pc:sldMk cId="3866249998" sldId="327"/>
            <ac:cxnSpMk id="36" creationId="{EDEEA501-E6E6-4C54-A12B-B02743029C44}"/>
          </ac:cxnSpMkLst>
        </pc:cxnChg>
        <pc:cxnChg chg="mod">
          <ac:chgData name="Judson Santiago" userId="ebb108da2f256286" providerId="LiveId" clId="{4A722F11-AD1C-40F1-9295-C009AEB62095}" dt="2021-10-06T19:34:22.417" v="413" actId="1038"/>
          <ac:cxnSpMkLst>
            <pc:docMk/>
            <pc:sldMk cId="3866249998" sldId="327"/>
            <ac:cxnSpMk id="53" creationId="{81E1855D-823E-4453-A669-DC2327C904E1}"/>
          </ac:cxnSpMkLst>
        </pc:cxnChg>
        <pc:cxnChg chg="mod">
          <ac:chgData name="Judson Santiago" userId="ebb108da2f256286" providerId="LiveId" clId="{4A722F11-AD1C-40F1-9295-C009AEB62095}" dt="2021-10-06T18:12:59.865" v="105"/>
          <ac:cxnSpMkLst>
            <pc:docMk/>
            <pc:sldMk cId="3866249998" sldId="327"/>
            <ac:cxnSpMk id="54" creationId="{9D960425-41F6-4E05-8594-0CC9797FE9EC}"/>
          </ac:cxnSpMkLst>
        </pc:cxnChg>
        <pc:cxnChg chg="mod">
          <ac:chgData name="Judson Santiago" userId="ebb108da2f256286" providerId="LiveId" clId="{4A722F11-AD1C-40F1-9295-C009AEB62095}" dt="2021-10-06T19:34:41.579" v="414" actId="1582"/>
          <ac:cxnSpMkLst>
            <pc:docMk/>
            <pc:sldMk cId="3866249998" sldId="327"/>
            <ac:cxnSpMk id="56" creationId="{986A866B-5DA1-4EFA-907E-DDE702BF307D}"/>
          </ac:cxnSpMkLst>
        </pc:cxnChg>
        <pc:cxnChg chg="mod">
          <ac:chgData name="Judson Santiago" userId="ebb108da2f256286" providerId="LiveId" clId="{4A722F11-AD1C-40F1-9295-C009AEB62095}" dt="2021-10-06T19:34:41.579" v="414" actId="1582"/>
          <ac:cxnSpMkLst>
            <pc:docMk/>
            <pc:sldMk cId="3866249998" sldId="327"/>
            <ac:cxnSpMk id="57" creationId="{7E098391-51C9-4980-AB1E-E72133D77787}"/>
          </ac:cxnSpMkLst>
        </pc:cxnChg>
        <pc:cxnChg chg="mod">
          <ac:chgData name="Judson Santiago" userId="ebb108da2f256286" providerId="LiveId" clId="{4A722F11-AD1C-40F1-9295-C009AEB62095}" dt="2021-10-06T19:34:41.579" v="414" actId="1582"/>
          <ac:cxnSpMkLst>
            <pc:docMk/>
            <pc:sldMk cId="3866249998" sldId="327"/>
            <ac:cxnSpMk id="59" creationId="{F5674DD9-6D5E-4F80-A194-29AC741D741A}"/>
          </ac:cxnSpMkLst>
        </pc:cxnChg>
      </pc:sldChg>
      <pc:sldChg chg="addSp modSp mod modTransition">
        <pc:chgData name="Judson Santiago" userId="ebb108da2f256286" providerId="LiveId" clId="{4A722F11-AD1C-40F1-9295-C009AEB62095}" dt="2021-10-06T19:23:15.844" v="316" actId="164"/>
        <pc:sldMkLst>
          <pc:docMk/>
          <pc:sldMk cId="1177308514" sldId="328"/>
        </pc:sldMkLst>
        <pc:spChg chg="mod">
          <ac:chgData name="Judson Santiago" userId="ebb108da2f256286" providerId="LiveId" clId="{4A722F11-AD1C-40F1-9295-C009AEB62095}" dt="2021-10-06T19:19:16.235" v="233" actId="20577"/>
          <ac:spMkLst>
            <pc:docMk/>
            <pc:sldMk cId="1177308514" sldId="328"/>
            <ac:spMk id="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10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11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14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15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23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24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25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26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27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2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29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30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31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3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33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34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35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3:15.844" v="316" actId="164"/>
          <ac:spMkLst>
            <pc:docMk/>
            <pc:sldMk cId="1177308514" sldId="328"/>
            <ac:spMk id="36" creationId="{00000000-0000-0000-0000-000000000000}"/>
          </ac:spMkLst>
        </pc:spChg>
        <pc:grpChg chg="add mod">
          <ac:chgData name="Judson Santiago" userId="ebb108da2f256286" providerId="LiveId" clId="{4A722F11-AD1C-40F1-9295-C009AEB62095}" dt="2021-10-06T19:23:15.844" v="316" actId="164"/>
          <ac:grpSpMkLst>
            <pc:docMk/>
            <pc:sldMk cId="1177308514" sldId="328"/>
            <ac:grpSpMk id="7" creationId="{6A3FA2BA-FA23-4BA9-A45A-974384CDDB71}"/>
          </ac:grpSpMkLst>
        </pc:grpChg>
        <pc:picChg chg="mod">
          <ac:chgData name="Judson Santiago" userId="ebb108da2f256286" providerId="LiveId" clId="{4A722F11-AD1C-40F1-9295-C009AEB62095}" dt="2021-10-06T19:23:15.844" v="316" actId="164"/>
          <ac:picMkLst>
            <pc:docMk/>
            <pc:sldMk cId="1177308514" sldId="328"/>
            <ac:picMk id="5" creationId="{00000000-0000-0000-0000-000000000000}"/>
          </ac:picMkLst>
        </pc:picChg>
        <pc:picChg chg="mod">
          <ac:chgData name="Judson Santiago" userId="ebb108da2f256286" providerId="LiveId" clId="{4A722F11-AD1C-40F1-9295-C009AEB62095}" dt="2021-10-06T19:23:15.844" v="316" actId="164"/>
          <ac:picMkLst>
            <pc:docMk/>
            <pc:sldMk cId="1177308514" sldId="328"/>
            <ac:picMk id="6" creationId="{00000000-0000-0000-0000-000000000000}"/>
          </ac:picMkLst>
        </pc:picChg>
        <pc:cxnChg chg="mod">
          <ac:chgData name="Judson Santiago" userId="ebb108da2f256286" providerId="LiveId" clId="{4A722F11-AD1C-40F1-9295-C009AEB62095}" dt="2021-10-06T19:23:15.844" v="316" actId="164"/>
          <ac:cxnSpMkLst>
            <pc:docMk/>
            <pc:sldMk cId="1177308514" sldId="328"/>
            <ac:cxnSpMk id="9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9:23:15.844" v="316" actId="164"/>
          <ac:cxnSpMkLst>
            <pc:docMk/>
            <pc:sldMk cId="1177308514" sldId="328"/>
            <ac:cxnSpMk id="12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9:23:15.844" v="316" actId="164"/>
          <ac:cxnSpMkLst>
            <pc:docMk/>
            <pc:sldMk cId="1177308514" sldId="328"/>
            <ac:cxnSpMk id="13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9:23:15.844" v="316" actId="164"/>
          <ac:cxnSpMkLst>
            <pc:docMk/>
            <pc:sldMk cId="1177308514" sldId="328"/>
            <ac:cxnSpMk id="21" creationId="{00000000-0000-0000-0000-000000000000}"/>
          </ac:cxnSpMkLst>
        </pc:cxnChg>
      </pc:sldChg>
      <pc:sldChg chg="modSp mod modTransition">
        <pc:chgData name="Judson Santiago" userId="ebb108da2f256286" providerId="LiveId" clId="{4A722F11-AD1C-40F1-9295-C009AEB62095}" dt="2021-10-06T21:54:20.047" v="852" actId="20577"/>
        <pc:sldMkLst>
          <pc:docMk/>
          <pc:sldMk cId="1264325765" sldId="329"/>
        </pc:sldMkLst>
        <pc:spChg chg="mod">
          <ac:chgData name="Judson Santiago" userId="ebb108da2f256286" providerId="LiveId" clId="{4A722F11-AD1C-40F1-9295-C009AEB62095}" dt="2021-10-06T21:54:20.047" v="852" actId="20577"/>
          <ac:spMkLst>
            <pc:docMk/>
            <pc:sldMk cId="1264325765" sldId="329"/>
            <ac:spMk id="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4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5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6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7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9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10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11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1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1:00.485" v="821" actId="1037"/>
          <ac:spMkLst>
            <pc:docMk/>
            <pc:sldMk cId="1264325765" sldId="329"/>
            <ac:spMk id="13" creationId="{00000000-0000-0000-0000-000000000000}"/>
          </ac:spMkLst>
        </pc:spChg>
        <pc:spChg chg="mod ord">
          <ac:chgData name="Judson Santiago" userId="ebb108da2f256286" providerId="LiveId" clId="{4A722F11-AD1C-40F1-9295-C009AEB62095}" dt="2021-10-06T21:50:25.139" v="800" actId="166"/>
          <ac:spMkLst>
            <pc:docMk/>
            <pc:sldMk cId="1264325765" sldId="329"/>
            <ac:spMk id="17" creationId="{00000000-0000-0000-0000-000000000000}"/>
          </ac:spMkLst>
        </pc:spChg>
        <pc:spChg chg="mod ord">
          <ac:chgData name="Judson Santiago" userId="ebb108da2f256286" providerId="LiveId" clId="{4A722F11-AD1C-40F1-9295-C009AEB62095}" dt="2021-10-06T21:50:25.139" v="800" actId="166"/>
          <ac:spMkLst>
            <pc:docMk/>
            <pc:sldMk cId="1264325765" sldId="329"/>
            <ac:spMk id="18" creationId="{00000000-0000-0000-0000-000000000000}"/>
          </ac:spMkLst>
        </pc:spChg>
        <pc:spChg chg="mod ord">
          <ac:chgData name="Judson Santiago" userId="ebb108da2f256286" providerId="LiveId" clId="{4A722F11-AD1C-40F1-9295-C009AEB62095}" dt="2021-10-06T21:50:25.139" v="800" actId="166"/>
          <ac:spMkLst>
            <pc:docMk/>
            <pc:sldMk cId="1264325765" sldId="329"/>
            <ac:spMk id="33" creationId="{00000000-0000-0000-0000-000000000000}"/>
          </ac:spMkLst>
        </pc:spChg>
        <pc:spChg chg="mod ord">
          <ac:chgData name="Judson Santiago" userId="ebb108da2f256286" providerId="LiveId" clId="{4A722F11-AD1C-40F1-9295-C009AEB62095}" dt="2021-10-06T21:50:25.139" v="800" actId="166"/>
          <ac:spMkLst>
            <pc:docMk/>
            <pc:sldMk cId="1264325765" sldId="329"/>
            <ac:spMk id="34" creationId="{00000000-0000-0000-0000-000000000000}"/>
          </ac:spMkLst>
        </pc:spChg>
        <pc:cxnChg chg="mod">
          <ac:chgData name="Judson Santiago" userId="ebb108da2f256286" providerId="LiveId" clId="{4A722F11-AD1C-40F1-9295-C009AEB62095}" dt="2021-10-06T21:49:53.983" v="796" actId="1582"/>
          <ac:cxnSpMkLst>
            <pc:docMk/>
            <pc:sldMk cId="1264325765" sldId="329"/>
            <ac:cxnSpMk id="29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21:49:53.983" v="796" actId="1582"/>
          <ac:cxnSpMkLst>
            <pc:docMk/>
            <pc:sldMk cId="1264325765" sldId="329"/>
            <ac:cxnSpMk id="30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21:49:53.983" v="796" actId="1582"/>
          <ac:cxnSpMkLst>
            <pc:docMk/>
            <pc:sldMk cId="1264325765" sldId="329"/>
            <ac:cxnSpMk id="31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21:49:53.983" v="796" actId="1582"/>
          <ac:cxnSpMkLst>
            <pc:docMk/>
            <pc:sldMk cId="1264325765" sldId="329"/>
            <ac:cxnSpMk id="36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21:49:53.983" v="796" actId="1582"/>
          <ac:cxnSpMkLst>
            <pc:docMk/>
            <pc:sldMk cId="1264325765" sldId="329"/>
            <ac:cxnSpMk id="41" creationId="{00000000-0000-0000-0000-000000000000}"/>
          </ac:cxnSpMkLst>
        </pc:cxnChg>
      </pc:sldChg>
      <pc:sldChg chg="addSp delSp modSp mod modTransition">
        <pc:chgData name="Judson Santiago" userId="ebb108da2f256286" providerId="LiveId" clId="{4A722F11-AD1C-40F1-9295-C009AEB62095}" dt="2021-10-06T19:54:38.330" v="565" actId="552"/>
        <pc:sldMkLst>
          <pc:docMk/>
          <pc:sldMk cId="2736033613" sldId="330"/>
        </pc:sldMkLst>
        <pc:spChg chg="mod">
          <ac:chgData name="Judson Santiago" userId="ebb108da2f256286" providerId="LiveId" clId="{4A722F11-AD1C-40F1-9295-C009AEB62095}" dt="2021-10-06T19:54:38.330" v="565" actId="552"/>
          <ac:spMkLst>
            <pc:docMk/>
            <pc:sldMk cId="2736033613" sldId="330"/>
            <ac:spMk id="4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54:38.330" v="565" actId="552"/>
          <ac:spMkLst>
            <pc:docMk/>
            <pc:sldMk cId="2736033613" sldId="330"/>
            <ac:spMk id="16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6:39.701" v="324" actId="1076"/>
          <ac:spMkLst>
            <pc:docMk/>
            <pc:sldMk cId="2736033613" sldId="330"/>
            <ac:spMk id="17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6:47.314" v="325" actId="1076"/>
          <ac:spMkLst>
            <pc:docMk/>
            <pc:sldMk cId="2736033613" sldId="330"/>
            <ac:spMk id="1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51:07.788" v="533" actId="20577"/>
          <ac:spMkLst>
            <pc:docMk/>
            <pc:sldMk cId="2736033613" sldId="330"/>
            <ac:spMk id="20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6:47.314" v="325" actId="1076"/>
          <ac:spMkLst>
            <pc:docMk/>
            <pc:sldMk cId="2736033613" sldId="330"/>
            <ac:spMk id="21" creationId="{00000000-0000-0000-0000-000000000000}"/>
          </ac:spMkLst>
        </pc:spChg>
        <pc:spChg chg="add mod">
          <ac:chgData name="Judson Santiago" userId="ebb108da2f256286" providerId="LiveId" clId="{4A722F11-AD1C-40F1-9295-C009AEB62095}" dt="2021-10-06T19:54:38.330" v="565" actId="552"/>
          <ac:spMkLst>
            <pc:docMk/>
            <pc:sldMk cId="2736033613" sldId="330"/>
            <ac:spMk id="23" creationId="{8CE6974F-46FB-4469-B255-11C632FF5084}"/>
          </ac:spMkLst>
        </pc:spChg>
        <pc:spChg chg="add del mod">
          <ac:chgData name="Judson Santiago" userId="ebb108da2f256286" providerId="LiveId" clId="{4A722F11-AD1C-40F1-9295-C009AEB62095}" dt="2021-10-06T19:51:13.628" v="535" actId="478"/>
          <ac:spMkLst>
            <pc:docMk/>
            <pc:sldMk cId="2736033613" sldId="330"/>
            <ac:spMk id="24" creationId="{62643FBA-AB7E-4C7A-9AF7-F1460896EB96}"/>
          </ac:spMkLst>
        </pc:spChg>
        <pc:spChg chg="mod">
          <ac:chgData name="Judson Santiago" userId="ebb108da2f256286" providerId="LiveId" clId="{4A722F11-AD1C-40F1-9295-C009AEB62095}" dt="2021-10-06T19:25:43.489" v="321" actId="1076"/>
          <ac:spMkLst>
            <pc:docMk/>
            <pc:sldMk cId="2736033613" sldId="330"/>
            <ac:spMk id="53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5:31.114" v="320" actId="207"/>
          <ac:spMkLst>
            <pc:docMk/>
            <pc:sldMk cId="2736033613" sldId="330"/>
            <ac:spMk id="55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25:31.114" v="320" actId="207"/>
          <ac:spMkLst>
            <pc:docMk/>
            <pc:sldMk cId="2736033613" sldId="330"/>
            <ac:spMk id="56" creationId="{00000000-0000-0000-0000-000000000000}"/>
          </ac:spMkLst>
        </pc:spChg>
        <pc:cxnChg chg="mod">
          <ac:chgData name="Judson Santiago" userId="ebb108da2f256286" providerId="LiveId" clId="{4A722F11-AD1C-40F1-9295-C009AEB62095}" dt="2021-10-06T19:25:20.151" v="318" actId="1582"/>
          <ac:cxnSpMkLst>
            <pc:docMk/>
            <pc:sldMk cId="2736033613" sldId="330"/>
            <ac:cxnSpMk id="50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9:25:20.151" v="318" actId="1582"/>
          <ac:cxnSpMkLst>
            <pc:docMk/>
            <pc:sldMk cId="2736033613" sldId="330"/>
            <ac:cxnSpMk id="51" creationId="{00000000-0000-0000-0000-000000000000}"/>
          </ac:cxnSpMkLst>
        </pc:cxnChg>
      </pc:sldChg>
      <pc:sldChg chg="addSp delSp modSp mod modTransition">
        <pc:chgData name="Judson Santiago" userId="ebb108da2f256286" providerId="LiveId" clId="{4A722F11-AD1C-40F1-9295-C009AEB62095}" dt="2021-10-06T21:46:04.842" v="770" actId="14100"/>
        <pc:sldMkLst>
          <pc:docMk/>
          <pc:sldMk cId="560596566" sldId="331"/>
        </pc:sldMkLst>
        <pc:spChg chg="mod">
          <ac:chgData name="Judson Santiago" userId="ebb108da2f256286" providerId="LiveId" clId="{4A722F11-AD1C-40F1-9295-C009AEB62095}" dt="2021-10-06T19:45:14.935" v="454" actId="1038"/>
          <ac:spMkLst>
            <pc:docMk/>
            <pc:sldMk cId="560596566" sldId="331"/>
            <ac:spMk id="4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26:34.206" v="572" actId="1076"/>
          <ac:spMkLst>
            <pc:docMk/>
            <pc:sldMk cId="560596566" sldId="331"/>
            <ac:spMk id="16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45:14.935" v="454" actId="1038"/>
          <ac:spMkLst>
            <pc:docMk/>
            <pc:sldMk cId="560596566" sldId="331"/>
            <ac:spMk id="17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45:14.935" v="454" actId="1038"/>
          <ac:spMkLst>
            <pc:docMk/>
            <pc:sldMk cId="560596566" sldId="331"/>
            <ac:spMk id="18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46:36.213" v="466" actId="164"/>
          <ac:spMkLst>
            <pc:docMk/>
            <pc:sldMk cId="560596566" sldId="331"/>
            <ac:spMk id="19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45:14.935" v="454" actId="1038"/>
          <ac:spMkLst>
            <pc:docMk/>
            <pc:sldMk cId="560596566" sldId="331"/>
            <ac:spMk id="20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45:14.935" v="454" actId="1038"/>
          <ac:spMkLst>
            <pc:docMk/>
            <pc:sldMk cId="560596566" sldId="331"/>
            <ac:spMk id="21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1:27:09.090" v="573" actId="1076"/>
          <ac:spMkLst>
            <pc:docMk/>
            <pc:sldMk cId="560596566" sldId="331"/>
            <ac:spMk id="23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46:36.213" v="466" actId="164"/>
          <ac:spMkLst>
            <pc:docMk/>
            <pc:sldMk cId="560596566" sldId="331"/>
            <ac:spMk id="24" creationId="{00000000-0000-0000-0000-000000000000}"/>
          </ac:spMkLst>
        </pc:spChg>
        <pc:spChg chg="mod ord topLvl">
          <ac:chgData name="Judson Santiago" userId="ebb108da2f256286" providerId="LiveId" clId="{4A722F11-AD1C-40F1-9295-C009AEB62095}" dt="2021-10-06T19:46:36.213" v="466" actId="164"/>
          <ac:spMkLst>
            <pc:docMk/>
            <pc:sldMk cId="560596566" sldId="331"/>
            <ac:spMk id="25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19:46:36.213" v="466" actId="164"/>
          <ac:spMkLst>
            <pc:docMk/>
            <pc:sldMk cId="560596566" sldId="331"/>
            <ac:spMk id="26" creationId="{00000000-0000-0000-0000-000000000000}"/>
          </ac:spMkLst>
        </pc:spChg>
        <pc:spChg chg="mod ord topLvl">
          <ac:chgData name="Judson Santiago" userId="ebb108da2f256286" providerId="LiveId" clId="{4A722F11-AD1C-40F1-9295-C009AEB62095}" dt="2021-10-06T19:46:36.213" v="466" actId="164"/>
          <ac:spMkLst>
            <pc:docMk/>
            <pc:sldMk cId="560596566" sldId="331"/>
            <ac:spMk id="27" creationId="{00000000-0000-0000-0000-000000000000}"/>
          </ac:spMkLst>
        </pc:spChg>
        <pc:spChg chg="mod ord topLvl">
          <ac:chgData name="Judson Santiago" userId="ebb108da2f256286" providerId="LiveId" clId="{4A722F11-AD1C-40F1-9295-C009AEB62095}" dt="2021-10-06T19:46:36.213" v="466" actId="164"/>
          <ac:spMkLst>
            <pc:docMk/>
            <pc:sldMk cId="560596566" sldId="331"/>
            <ac:spMk id="28" creationId="{00000000-0000-0000-0000-000000000000}"/>
          </ac:spMkLst>
        </pc:spChg>
        <pc:spChg chg="add mod">
          <ac:chgData name="Judson Santiago" userId="ebb108da2f256286" providerId="LiveId" clId="{4A722F11-AD1C-40F1-9295-C009AEB62095}" dt="2021-10-06T19:46:36.213" v="466" actId="164"/>
          <ac:spMkLst>
            <pc:docMk/>
            <pc:sldMk cId="560596566" sldId="331"/>
            <ac:spMk id="38" creationId="{5E96AFDB-ED09-49A4-B04D-541050CBD5BF}"/>
          </ac:spMkLst>
        </pc:spChg>
        <pc:spChg chg="add del mod">
          <ac:chgData name="Judson Santiago" userId="ebb108da2f256286" providerId="LiveId" clId="{4A722F11-AD1C-40F1-9295-C009AEB62095}" dt="2021-10-06T19:47:41.757" v="475" actId="478"/>
          <ac:spMkLst>
            <pc:docMk/>
            <pc:sldMk cId="560596566" sldId="331"/>
            <ac:spMk id="39" creationId="{EA79F25A-DEF2-4FC3-A5FC-BB837002434F}"/>
          </ac:spMkLst>
        </pc:spChg>
        <pc:spChg chg="add mod">
          <ac:chgData name="Judson Santiago" userId="ebb108da2f256286" providerId="LiveId" clId="{4A722F11-AD1C-40F1-9295-C009AEB62095}" dt="2021-10-06T21:46:04.842" v="770" actId="14100"/>
          <ac:spMkLst>
            <pc:docMk/>
            <pc:sldMk cId="560596566" sldId="331"/>
            <ac:spMk id="40" creationId="{2EF64710-6FF1-48D4-9D1D-7818571A50C3}"/>
          </ac:spMkLst>
        </pc:spChg>
        <pc:grpChg chg="add mod">
          <ac:chgData name="Judson Santiago" userId="ebb108da2f256286" providerId="LiveId" clId="{4A722F11-AD1C-40F1-9295-C009AEB62095}" dt="2021-10-06T19:49:27.404" v="521" actId="1076"/>
          <ac:grpSpMkLst>
            <pc:docMk/>
            <pc:sldMk cId="560596566" sldId="331"/>
            <ac:grpSpMk id="5" creationId="{6E4B5503-7150-46E1-9E62-5522D94B30C6}"/>
          </ac:grpSpMkLst>
        </pc:grpChg>
        <pc:grpChg chg="del">
          <ac:chgData name="Judson Santiago" userId="ebb108da2f256286" providerId="LiveId" clId="{4A722F11-AD1C-40F1-9295-C009AEB62095}" dt="2021-10-06T19:46:30.043" v="465" actId="165"/>
          <ac:grpSpMkLst>
            <pc:docMk/>
            <pc:sldMk cId="560596566" sldId="331"/>
            <ac:grpSpMk id="13" creationId="{2187F6A2-00E2-41F5-B6EC-6F69EDCDA930}"/>
          </ac:grpSpMkLst>
        </pc:grpChg>
        <pc:picChg chg="mod topLvl">
          <ac:chgData name="Judson Santiago" userId="ebb108da2f256286" providerId="LiveId" clId="{4A722F11-AD1C-40F1-9295-C009AEB62095}" dt="2021-10-06T19:46:36.213" v="466" actId="164"/>
          <ac:picMkLst>
            <pc:docMk/>
            <pc:sldMk cId="560596566" sldId="331"/>
            <ac:picMk id="22" creationId="{00000000-0000-0000-0000-000000000000}"/>
          </ac:picMkLst>
        </pc:pic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11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29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0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1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2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3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4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5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6" creationId="{00000000-0000-0000-0000-000000000000}"/>
          </ac:cxnSpMkLst>
        </pc:cxnChg>
        <pc:cxnChg chg="mod topLvl">
          <ac:chgData name="Judson Santiago" userId="ebb108da2f256286" providerId="LiveId" clId="{4A722F11-AD1C-40F1-9295-C009AEB62095}" dt="2021-10-06T19:46:36.213" v="466" actId="164"/>
          <ac:cxnSpMkLst>
            <pc:docMk/>
            <pc:sldMk cId="560596566" sldId="331"/>
            <ac:cxnSpMk id="37" creationId="{00000000-0000-0000-0000-000000000000}"/>
          </ac:cxnSpMkLst>
        </pc:cxnChg>
      </pc:sldChg>
      <pc:sldChg chg="addSp modSp mod modTransition">
        <pc:chgData name="Judson Santiago" userId="ebb108da2f256286" providerId="LiveId" clId="{4A722F11-AD1C-40F1-9295-C009AEB62095}" dt="2021-10-06T21:47:46.581" v="787" actId="20577"/>
        <pc:sldMkLst>
          <pc:docMk/>
          <pc:sldMk cId="3262507311" sldId="332"/>
        </pc:sldMkLst>
        <pc:spChg chg="mod">
          <ac:chgData name="Judson Santiago" userId="ebb108da2f256286" providerId="LiveId" clId="{4A722F11-AD1C-40F1-9295-C009AEB62095}" dt="2021-10-06T21:47:46.581" v="787" actId="20577"/>
          <ac:spMkLst>
            <pc:docMk/>
            <pc:sldMk cId="3262507311" sldId="332"/>
            <ac:spMk id="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5:28.624" v="755" actId="1076"/>
          <ac:spMkLst>
            <pc:docMk/>
            <pc:sldMk cId="3262507311" sldId="332"/>
            <ac:spMk id="16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5:13.175" v="752" actId="14100"/>
          <ac:spMkLst>
            <pc:docMk/>
            <pc:sldMk cId="3262507311" sldId="332"/>
            <ac:spMk id="17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5:18.863" v="753" actId="1076"/>
          <ac:spMkLst>
            <pc:docMk/>
            <pc:sldMk cId="3262507311" sldId="332"/>
            <ac:spMk id="1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5:18.863" v="753" actId="1076"/>
          <ac:spMkLst>
            <pc:docMk/>
            <pc:sldMk cId="3262507311" sldId="332"/>
            <ac:spMk id="20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5:18.863" v="753" actId="1076"/>
          <ac:spMkLst>
            <pc:docMk/>
            <pc:sldMk cId="3262507311" sldId="332"/>
            <ac:spMk id="21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4:46.696" v="747" actId="1582"/>
          <ac:spMkLst>
            <pc:docMk/>
            <pc:sldMk cId="3262507311" sldId="332"/>
            <ac:spMk id="2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4:46.696" v="747" actId="1582"/>
          <ac:spMkLst>
            <pc:docMk/>
            <pc:sldMk cId="3262507311" sldId="332"/>
            <ac:spMk id="29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44:46.696" v="747" actId="1582"/>
          <ac:spMkLst>
            <pc:docMk/>
            <pc:sldMk cId="3262507311" sldId="332"/>
            <ac:spMk id="30" creationId="{00000000-0000-0000-0000-000000000000}"/>
          </ac:spMkLst>
        </pc:spChg>
        <pc:spChg chg="add mod">
          <ac:chgData name="Judson Santiago" userId="ebb108da2f256286" providerId="LiveId" clId="{4A722F11-AD1C-40F1-9295-C009AEB62095}" dt="2021-10-06T21:46:37.846" v="785" actId="20577"/>
          <ac:spMkLst>
            <pc:docMk/>
            <pc:sldMk cId="3262507311" sldId="332"/>
            <ac:spMk id="33" creationId="{1EED7193-F711-47BA-8D54-3F6A5118B2B1}"/>
          </ac:spMkLst>
        </pc:spChg>
      </pc:sldChg>
      <pc:sldChg chg="addSp delSp modSp mod modTransition modNotesTx">
        <pc:chgData name="Judson Santiago" userId="ebb108da2f256286" providerId="LiveId" clId="{4A722F11-AD1C-40F1-9295-C009AEB62095}" dt="2021-10-06T21:39:14.011" v="744" actId="20577"/>
        <pc:sldMkLst>
          <pc:docMk/>
          <pc:sldMk cId="3347820573" sldId="335"/>
        </pc:sldMkLst>
        <pc:spChg chg="mod">
          <ac:chgData name="Judson Santiago" userId="ebb108da2f256286" providerId="LiveId" clId="{4A722F11-AD1C-40F1-9295-C009AEB62095}" dt="2021-10-06T21:38:48.837" v="735" actId="1076"/>
          <ac:spMkLst>
            <pc:docMk/>
            <pc:sldMk cId="3347820573" sldId="335"/>
            <ac:spMk id="19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38:30.088" v="734" actId="1582"/>
          <ac:spMkLst>
            <pc:docMk/>
            <pc:sldMk cId="3347820573" sldId="335"/>
            <ac:spMk id="26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38:30.088" v="734" actId="1582"/>
          <ac:spMkLst>
            <pc:docMk/>
            <pc:sldMk cId="3347820573" sldId="335"/>
            <ac:spMk id="2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38:30.088" v="734" actId="1582"/>
          <ac:spMkLst>
            <pc:docMk/>
            <pc:sldMk cId="3347820573" sldId="335"/>
            <ac:spMk id="3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46:00.915" v="459"/>
          <ac:spMkLst>
            <pc:docMk/>
            <pc:sldMk cId="3347820573" sldId="335"/>
            <ac:spMk id="48" creationId="{DF0AA1A3-A610-4631-9CEA-4410945B35B0}"/>
          </ac:spMkLst>
        </pc:spChg>
        <pc:spChg chg="mod">
          <ac:chgData name="Judson Santiago" userId="ebb108da2f256286" providerId="LiveId" clId="{4A722F11-AD1C-40F1-9295-C009AEB62095}" dt="2021-10-06T19:46:00.915" v="459"/>
          <ac:spMkLst>
            <pc:docMk/>
            <pc:sldMk cId="3347820573" sldId="335"/>
            <ac:spMk id="49" creationId="{717A2BAC-F633-485E-973F-FD8379D5B960}"/>
          </ac:spMkLst>
        </pc:spChg>
        <pc:spChg chg="mod">
          <ac:chgData name="Judson Santiago" userId="ebb108da2f256286" providerId="LiveId" clId="{4A722F11-AD1C-40F1-9295-C009AEB62095}" dt="2021-10-06T19:46:00.915" v="459"/>
          <ac:spMkLst>
            <pc:docMk/>
            <pc:sldMk cId="3347820573" sldId="335"/>
            <ac:spMk id="50" creationId="{13E5E4DE-1A50-4DB5-ACBE-899D8B314607}"/>
          </ac:spMkLst>
        </pc:spChg>
        <pc:spChg chg="mod">
          <ac:chgData name="Judson Santiago" userId="ebb108da2f256286" providerId="LiveId" clId="{4A722F11-AD1C-40F1-9295-C009AEB62095}" dt="2021-10-06T21:38:53.302" v="736" actId="1076"/>
          <ac:spMkLst>
            <pc:docMk/>
            <pc:sldMk cId="3347820573" sldId="335"/>
            <ac:spMk id="71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46:00.915" v="459"/>
          <ac:spMkLst>
            <pc:docMk/>
            <pc:sldMk cId="3347820573" sldId="335"/>
            <ac:spMk id="83" creationId="{370D203F-5059-433B-ADFB-B3D87D9B8598}"/>
          </ac:spMkLst>
        </pc:spChg>
        <pc:spChg chg="mod">
          <ac:chgData name="Judson Santiago" userId="ebb108da2f256286" providerId="LiveId" clId="{4A722F11-AD1C-40F1-9295-C009AEB62095}" dt="2021-10-06T19:46:00.915" v="459"/>
          <ac:spMkLst>
            <pc:docMk/>
            <pc:sldMk cId="3347820573" sldId="335"/>
            <ac:spMk id="87" creationId="{56F01851-3D41-4AF3-9235-39CDB5182627}"/>
          </ac:spMkLst>
        </pc:spChg>
        <pc:spChg chg="mod">
          <ac:chgData name="Judson Santiago" userId="ebb108da2f256286" providerId="LiveId" clId="{4A722F11-AD1C-40F1-9295-C009AEB62095}" dt="2021-10-06T19:46:00.915" v="459"/>
          <ac:spMkLst>
            <pc:docMk/>
            <pc:sldMk cId="3347820573" sldId="335"/>
            <ac:spMk id="88" creationId="{48C06153-FC9B-47FF-BBA2-B635E609CFFE}"/>
          </ac:spMkLst>
        </pc:spChg>
        <pc:spChg chg="mod">
          <ac:chgData name="Judson Santiago" userId="ebb108da2f256286" providerId="LiveId" clId="{4A722F11-AD1C-40F1-9295-C009AEB62095}" dt="2021-10-06T19:46:00.915" v="459"/>
          <ac:spMkLst>
            <pc:docMk/>
            <pc:sldMk cId="3347820573" sldId="335"/>
            <ac:spMk id="89" creationId="{9DC1C10C-0441-42C4-99EE-3DBDD15EE827}"/>
          </ac:spMkLst>
        </pc:spChg>
        <pc:spChg chg="mod">
          <ac:chgData name="Judson Santiago" userId="ebb108da2f256286" providerId="LiveId" clId="{4A722F11-AD1C-40F1-9295-C009AEB62095}" dt="2021-10-06T19:46:40.034" v="467"/>
          <ac:spMkLst>
            <pc:docMk/>
            <pc:sldMk cId="3347820573" sldId="335"/>
            <ac:spMk id="92" creationId="{BA76D407-B281-4F81-9DF0-04234202F92B}"/>
          </ac:spMkLst>
        </pc:spChg>
        <pc:spChg chg="mod">
          <ac:chgData name="Judson Santiago" userId="ebb108da2f256286" providerId="LiveId" clId="{4A722F11-AD1C-40F1-9295-C009AEB62095}" dt="2021-10-06T19:46:40.034" v="467"/>
          <ac:spMkLst>
            <pc:docMk/>
            <pc:sldMk cId="3347820573" sldId="335"/>
            <ac:spMk id="93" creationId="{51B13646-0AA8-43BC-8CEF-3C1EF3209628}"/>
          </ac:spMkLst>
        </pc:spChg>
        <pc:spChg chg="mod">
          <ac:chgData name="Judson Santiago" userId="ebb108da2f256286" providerId="LiveId" clId="{4A722F11-AD1C-40F1-9295-C009AEB62095}" dt="2021-10-06T19:46:40.034" v="467"/>
          <ac:spMkLst>
            <pc:docMk/>
            <pc:sldMk cId="3347820573" sldId="335"/>
            <ac:spMk id="94" creationId="{04EA1464-E137-4317-AFEF-7118263158CB}"/>
          </ac:spMkLst>
        </pc:spChg>
        <pc:spChg chg="mod">
          <ac:chgData name="Judson Santiago" userId="ebb108da2f256286" providerId="LiveId" clId="{4A722F11-AD1C-40F1-9295-C009AEB62095}" dt="2021-10-06T19:47:17.932" v="473" actId="1076"/>
          <ac:spMkLst>
            <pc:docMk/>
            <pc:sldMk cId="3347820573" sldId="335"/>
            <ac:spMk id="102" creationId="{00A4FBE4-BC66-4B7C-AA72-DC72361CF446}"/>
          </ac:spMkLst>
        </pc:spChg>
        <pc:spChg chg="mod">
          <ac:chgData name="Judson Santiago" userId="ebb108da2f256286" providerId="LiveId" clId="{4A722F11-AD1C-40F1-9295-C009AEB62095}" dt="2021-10-06T19:46:40.034" v="467"/>
          <ac:spMkLst>
            <pc:docMk/>
            <pc:sldMk cId="3347820573" sldId="335"/>
            <ac:spMk id="106" creationId="{64FBA841-F3E6-4ED3-98E7-2DB4DB9CF58A}"/>
          </ac:spMkLst>
        </pc:spChg>
        <pc:spChg chg="mod">
          <ac:chgData name="Judson Santiago" userId="ebb108da2f256286" providerId="LiveId" clId="{4A722F11-AD1C-40F1-9295-C009AEB62095}" dt="2021-10-06T19:46:40.034" v="467"/>
          <ac:spMkLst>
            <pc:docMk/>
            <pc:sldMk cId="3347820573" sldId="335"/>
            <ac:spMk id="107" creationId="{A1A8AF8F-7444-4349-8B00-8B973F99B414}"/>
          </ac:spMkLst>
        </pc:spChg>
        <pc:spChg chg="mod">
          <ac:chgData name="Judson Santiago" userId="ebb108da2f256286" providerId="LiveId" clId="{4A722F11-AD1C-40F1-9295-C009AEB62095}" dt="2021-10-06T19:46:40.034" v="467"/>
          <ac:spMkLst>
            <pc:docMk/>
            <pc:sldMk cId="3347820573" sldId="335"/>
            <ac:spMk id="108" creationId="{99A97272-EEA9-49D7-B23B-7211B10922E4}"/>
          </ac:spMkLst>
        </pc:spChg>
        <pc:spChg chg="mod">
          <ac:chgData name="Judson Santiago" userId="ebb108da2f256286" providerId="LiveId" clId="{4A722F11-AD1C-40F1-9295-C009AEB62095}" dt="2021-10-06T19:46:40.034" v="467"/>
          <ac:spMkLst>
            <pc:docMk/>
            <pc:sldMk cId="3347820573" sldId="335"/>
            <ac:spMk id="109" creationId="{4354AD17-CB4C-430F-BED7-1A9B38603C2B}"/>
          </ac:spMkLst>
        </pc:spChg>
        <pc:grpChg chg="add del">
          <ac:chgData name="Judson Santiago" userId="ebb108da2f256286" providerId="LiveId" clId="{4A722F11-AD1C-40F1-9295-C009AEB62095}" dt="2021-10-06T21:38:04.461" v="732" actId="478"/>
          <ac:grpSpMkLst>
            <pc:docMk/>
            <pc:sldMk cId="3347820573" sldId="335"/>
            <ac:grpSpMk id="8" creationId="{00000000-0000-0000-0000-000000000000}"/>
          </ac:grpSpMkLst>
        </pc:grpChg>
        <pc:grpChg chg="del">
          <ac:chgData name="Judson Santiago" userId="ebb108da2f256286" providerId="LiveId" clId="{4A722F11-AD1C-40F1-9295-C009AEB62095}" dt="2021-10-06T19:46:52.669" v="471" actId="478"/>
          <ac:grpSpMkLst>
            <pc:docMk/>
            <pc:sldMk cId="3347820573" sldId="335"/>
            <ac:grpSpMk id="9" creationId="{8EF7610E-36B2-415E-AEAF-5C45522BAF6E}"/>
          </ac:grpSpMkLst>
        </pc:grpChg>
        <pc:grpChg chg="add del mod">
          <ac:chgData name="Judson Santiago" userId="ebb108da2f256286" providerId="LiveId" clId="{4A722F11-AD1C-40F1-9295-C009AEB62095}" dt="2021-10-06T19:46:25.525" v="464" actId="478"/>
          <ac:grpSpMkLst>
            <pc:docMk/>
            <pc:sldMk cId="3347820573" sldId="335"/>
            <ac:grpSpMk id="46" creationId="{6F0A410A-C207-44F3-8B4D-057C5C40FFAC}"/>
          </ac:grpSpMkLst>
        </pc:grpChg>
        <pc:grpChg chg="add mod">
          <ac:chgData name="Judson Santiago" userId="ebb108da2f256286" providerId="LiveId" clId="{4A722F11-AD1C-40F1-9295-C009AEB62095}" dt="2021-10-06T19:46:55.269" v="472" actId="1076"/>
          <ac:grpSpMkLst>
            <pc:docMk/>
            <pc:sldMk cId="3347820573" sldId="335"/>
            <ac:grpSpMk id="90" creationId="{1424B0CA-DFD1-4B21-A352-9FCF890006A6}"/>
          </ac:grpSpMkLst>
        </pc:grpChg>
        <pc:picChg chg="mod">
          <ac:chgData name="Judson Santiago" userId="ebb108da2f256286" providerId="LiveId" clId="{4A722F11-AD1C-40F1-9295-C009AEB62095}" dt="2021-10-06T19:46:00.915" v="459"/>
          <ac:picMkLst>
            <pc:docMk/>
            <pc:sldMk cId="3347820573" sldId="335"/>
            <ac:picMk id="47" creationId="{8D4155E6-A6E2-4317-B327-69E1792F3827}"/>
          </ac:picMkLst>
        </pc:picChg>
        <pc:picChg chg="mod">
          <ac:chgData name="Judson Santiago" userId="ebb108da2f256286" providerId="LiveId" clId="{4A722F11-AD1C-40F1-9295-C009AEB62095}" dt="2021-10-06T19:46:40.034" v="467"/>
          <ac:picMkLst>
            <pc:docMk/>
            <pc:sldMk cId="3347820573" sldId="335"/>
            <ac:picMk id="91" creationId="{F420388C-2683-4877-8BCB-AECE1DF87443}"/>
          </ac:picMkLst>
        </pc:picChg>
        <pc:cxnChg chg="mod">
          <ac:chgData name="Judson Santiago" userId="ebb108da2f256286" providerId="LiveId" clId="{4A722F11-AD1C-40F1-9295-C009AEB62095}" dt="2021-10-06T19:46:25.525" v="464" actId="478"/>
          <ac:cxnSpMkLst>
            <pc:docMk/>
            <pc:sldMk cId="3347820573" sldId="335"/>
            <ac:cxnSpMk id="51" creationId="{BA38E46E-DF81-49D6-9AD1-DC8051D78DD3}"/>
          </ac:cxnSpMkLst>
        </pc:cxnChg>
        <pc:cxnChg chg="mod">
          <ac:chgData name="Judson Santiago" userId="ebb108da2f256286" providerId="LiveId" clId="{4A722F11-AD1C-40F1-9295-C009AEB62095}" dt="2021-10-06T19:46:25.525" v="464" actId="478"/>
          <ac:cxnSpMkLst>
            <pc:docMk/>
            <pc:sldMk cId="3347820573" sldId="335"/>
            <ac:cxnSpMk id="52" creationId="{5CC4BF68-CF25-4F52-AE9B-67B0B155BF7C}"/>
          </ac:cxnSpMkLst>
        </pc:cxnChg>
        <pc:cxnChg chg="mod">
          <ac:chgData name="Judson Santiago" userId="ebb108da2f256286" providerId="LiveId" clId="{4A722F11-AD1C-40F1-9295-C009AEB62095}" dt="2021-10-06T19:46:25.525" v="464" actId="478"/>
          <ac:cxnSpMkLst>
            <pc:docMk/>
            <pc:sldMk cId="3347820573" sldId="335"/>
            <ac:cxnSpMk id="53" creationId="{79870203-961C-44F5-B49E-6E73F9435824}"/>
          </ac:cxnSpMkLst>
        </pc:cxnChg>
        <pc:cxnChg chg="mod">
          <ac:chgData name="Judson Santiago" userId="ebb108da2f256286" providerId="LiveId" clId="{4A722F11-AD1C-40F1-9295-C009AEB62095}" dt="2021-10-06T19:46:52.669" v="471" actId="478"/>
          <ac:cxnSpMkLst>
            <pc:docMk/>
            <pc:sldMk cId="3347820573" sldId="335"/>
            <ac:cxnSpMk id="60" creationId="{EABDCA2A-FB15-4259-8B6F-CE9E349D19BB}"/>
          </ac:cxnSpMkLst>
        </pc:cxnChg>
        <pc:cxnChg chg="mod">
          <ac:chgData name="Judson Santiago" userId="ebb108da2f256286" providerId="LiveId" clId="{4A722F11-AD1C-40F1-9295-C009AEB62095}" dt="2021-10-06T19:46:52.669" v="471" actId="478"/>
          <ac:cxnSpMkLst>
            <pc:docMk/>
            <pc:sldMk cId="3347820573" sldId="335"/>
            <ac:cxnSpMk id="61" creationId="{BC7D69F9-0CBC-4991-AD49-F2CA66320F4C}"/>
          </ac:cxnSpMkLst>
        </pc:cxnChg>
        <pc:cxnChg chg="mod">
          <ac:chgData name="Judson Santiago" userId="ebb108da2f256286" providerId="LiveId" clId="{4A722F11-AD1C-40F1-9295-C009AEB62095}" dt="2021-10-06T19:46:52.669" v="471" actId="478"/>
          <ac:cxnSpMkLst>
            <pc:docMk/>
            <pc:sldMk cId="3347820573" sldId="335"/>
            <ac:cxnSpMk id="62" creationId="{75036DC6-D22E-4CE9-9554-F96FA9515FFD}"/>
          </ac:cxnSpMkLst>
        </pc:cxnChg>
        <pc:cxnChg chg="mod">
          <ac:chgData name="Judson Santiago" userId="ebb108da2f256286" providerId="LiveId" clId="{4A722F11-AD1C-40F1-9295-C009AEB62095}" dt="2021-10-06T19:46:52.669" v="471" actId="478"/>
          <ac:cxnSpMkLst>
            <pc:docMk/>
            <pc:sldMk cId="3347820573" sldId="335"/>
            <ac:cxnSpMk id="65" creationId="{55A21121-E9BA-4864-947A-E0A2DCFE1078}"/>
          </ac:cxnSpMkLst>
        </pc:cxnChg>
        <pc:cxnChg chg="mod">
          <ac:chgData name="Judson Santiago" userId="ebb108da2f256286" providerId="LiveId" clId="{4A722F11-AD1C-40F1-9295-C009AEB62095}" dt="2021-10-06T19:46:52.669" v="471" actId="478"/>
          <ac:cxnSpMkLst>
            <pc:docMk/>
            <pc:sldMk cId="3347820573" sldId="335"/>
            <ac:cxnSpMk id="75" creationId="{3B811D07-B8AA-432F-8CE5-7324B47D0777}"/>
          </ac:cxnSpMkLst>
        </pc:cxnChg>
        <pc:cxnChg chg="mod">
          <ac:chgData name="Judson Santiago" userId="ebb108da2f256286" providerId="LiveId" clId="{4A722F11-AD1C-40F1-9295-C009AEB62095}" dt="2021-10-06T19:46:52.669" v="471" actId="478"/>
          <ac:cxnSpMkLst>
            <pc:docMk/>
            <pc:sldMk cId="3347820573" sldId="335"/>
            <ac:cxnSpMk id="76" creationId="{F69C92DA-06BF-447E-A1FA-91DEB2AAFF34}"/>
          </ac:cxnSpMkLst>
        </pc:cxnChg>
        <pc:cxnChg chg="mod">
          <ac:chgData name="Judson Santiago" userId="ebb108da2f256286" providerId="LiveId" clId="{4A722F11-AD1C-40F1-9295-C009AEB62095}" dt="2021-10-06T19:46:52.669" v="471" actId="478"/>
          <ac:cxnSpMkLst>
            <pc:docMk/>
            <pc:sldMk cId="3347820573" sldId="335"/>
            <ac:cxnSpMk id="77" creationId="{CB79DBA7-B457-45D6-90D7-64B909DDAC85}"/>
          </ac:cxnSpMkLst>
        </pc:cxnChg>
        <pc:cxnChg chg="mod">
          <ac:chgData name="Judson Santiago" userId="ebb108da2f256286" providerId="LiveId" clId="{4A722F11-AD1C-40F1-9295-C009AEB62095}" dt="2021-10-06T19:46:00.915" v="459"/>
          <ac:cxnSpMkLst>
            <pc:docMk/>
            <pc:sldMk cId="3347820573" sldId="335"/>
            <ac:cxnSpMk id="79" creationId="{BAAB24B1-8EF7-4A02-9197-B4BAF49DE850}"/>
          </ac:cxnSpMkLst>
        </pc:cxnChg>
        <pc:cxnChg chg="mod">
          <ac:chgData name="Judson Santiago" userId="ebb108da2f256286" providerId="LiveId" clId="{4A722F11-AD1C-40F1-9295-C009AEB62095}" dt="2021-10-06T19:46:00.915" v="459"/>
          <ac:cxnSpMkLst>
            <pc:docMk/>
            <pc:sldMk cId="3347820573" sldId="335"/>
            <ac:cxnSpMk id="80" creationId="{C4D0B8E1-B683-48A9-A6D3-347525A50F6C}"/>
          </ac:cxnSpMkLst>
        </pc:cxnChg>
        <pc:cxnChg chg="mod">
          <ac:chgData name="Judson Santiago" userId="ebb108da2f256286" providerId="LiveId" clId="{4A722F11-AD1C-40F1-9295-C009AEB62095}" dt="2021-10-06T19:46:25.525" v="464" actId="478"/>
          <ac:cxnSpMkLst>
            <pc:docMk/>
            <pc:sldMk cId="3347820573" sldId="335"/>
            <ac:cxnSpMk id="81" creationId="{6ACBCF3F-AE53-498C-B29C-9A4D80B9C1C9}"/>
          </ac:cxnSpMkLst>
        </pc:cxnChg>
        <pc:cxnChg chg="mod">
          <ac:chgData name="Judson Santiago" userId="ebb108da2f256286" providerId="LiveId" clId="{4A722F11-AD1C-40F1-9295-C009AEB62095}" dt="2021-10-06T19:46:00.915" v="459"/>
          <ac:cxnSpMkLst>
            <pc:docMk/>
            <pc:sldMk cId="3347820573" sldId="335"/>
            <ac:cxnSpMk id="82" creationId="{7B8AA489-706A-4CAD-B552-6C4085E0D471}"/>
          </ac:cxnSpMkLst>
        </pc:cxnChg>
        <pc:cxnChg chg="mod">
          <ac:chgData name="Judson Santiago" userId="ebb108da2f256286" providerId="LiveId" clId="{4A722F11-AD1C-40F1-9295-C009AEB62095}" dt="2021-10-06T19:46:25.525" v="464" actId="478"/>
          <ac:cxnSpMkLst>
            <pc:docMk/>
            <pc:sldMk cId="3347820573" sldId="335"/>
            <ac:cxnSpMk id="84" creationId="{0F0D3E29-12CC-4784-AEB3-BC14FD0E2A1C}"/>
          </ac:cxnSpMkLst>
        </pc:cxnChg>
        <pc:cxnChg chg="mod">
          <ac:chgData name="Judson Santiago" userId="ebb108da2f256286" providerId="LiveId" clId="{4A722F11-AD1C-40F1-9295-C009AEB62095}" dt="2021-10-06T19:46:25.525" v="464" actId="478"/>
          <ac:cxnSpMkLst>
            <pc:docMk/>
            <pc:sldMk cId="3347820573" sldId="335"/>
            <ac:cxnSpMk id="85" creationId="{7CE7603F-B261-4BAE-AA2A-32E0F72B5898}"/>
          </ac:cxnSpMkLst>
        </pc:cxnChg>
        <pc:cxnChg chg="mod">
          <ac:chgData name="Judson Santiago" userId="ebb108da2f256286" providerId="LiveId" clId="{4A722F11-AD1C-40F1-9295-C009AEB62095}" dt="2021-10-06T19:46:25.525" v="464" actId="478"/>
          <ac:cxnSpMkLst>
            <pc:docMk/>
            <pc:sldMk cId="3347820573" sldId="335"/>
            <ac:cxnSpMk id="86" creationId="{215C6AF3-A140-4901-9011-876AD4AD092B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95" creationId="{27AABDFF-5753-4DAB-AFA2-3EAEBFE0CA87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96" creationId="{AAADAD7C-E31A-4F5C-AB1C-B3C4AF99EFD2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97" creationId="{9B01220F-57AA-49B1-BB7F-14FCC84039E2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98" creationId="{D64061FD-62B7-438D-828C-1D4A094E4ADE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99" creationId="{22629556-CCA5-4F1C-A5B4-B775599DEB87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100" creationId="{E40D2F3B-82D5-4F3D-97A7-05748BBBD99A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101" creationId="{B02F4453-124C-4234-B9EC-4880E4D06DD7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103" creationId="{DD4DC7BD-F4E7-40BE-8554-BE59972A3470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104" creationId="{73F3A321-9974-4F18-B20E-AFDC259C7714}"/>
          </ac:cxnSpMkLst>
        </pc:cxnChg>
        <pc:cxnChg chg="mod">
          <ac:chgData name="Judson Santiago" userId="ebb108da2f256286" providerId="LiveId" clId="{4A722F11-AD1C-40F1-9295-C009AEB62095}" dt="2021-10-06T19:46:40.034" v="467"/>
          <ac:cxnSpMkLst>
            <pc:docMk/>
            <pc:sldMk cId="3347820573" sldId="335"/>
            <ac:cxnSpMk id="105" creationId="{D188807E-1099-452F-9973-9EEDE85474A8}"/>
          </ac:cxnSpMkLst>
        </pc:cxnChg>
      </pc:sldChg>
      <pc:sldChg chg="addSp delSp modSp mod modTransition">
        <pc:chgData name="Judson Santiago" userId="ebb108da2f256286" providerId="LiveId" clId="{4A722F11-AD1C-40F1-9295-C009AEB62095}" dt="2021-10-06T22:01:53.143" v="902" actId="478"/>
        <pc:sldMkLst>
          <pc:docMk/>
          <pc:sldMk cId="210981869" sldId="336"/>
        </pc:sldMkLst>
        <pc:spChg chg="mod">
          <ac:chgData name="Judson Santiago" userId="ebb108da2f256286" providerId="LiveId" clId="{4A722F11-AD1C-40F1-9295-C009AEB62095}" dt="2021-10-06T22:01:06.374" v="900" actId="20577"/>
          <ac:spMkLst>
            <pc:docMk/>
            <pc:sldMk cId="210981869" sldId="336"/>
            <ac:spMk id="2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4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5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6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7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8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9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10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11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12" creationId="{00000000-0000-0000-0000-000000000000}"/>
          </ac:spMkLst>
        </pc:spChg>
        <pc:spChg chg="mod topLvl">
          <ac:chgData name="Judson Santiago" userId="ebb108da2f256286" providerId="LiveId" clId="{4A722F11-AD1C-40F1-9295-C009AEB62095}" dt="2021-10-06T22:00:26.992" v="895" actId="164"/>
          <ac:spMkLst>
            <pc:docMk/>
            <pc:sldMk cId="210981869" sldId="336"/>
            <ac:spMk id="13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21:57:05.642" v="870" actId="404"/>
          <ac:spMkLst>
            <pc:docMk/>
            <pc:sldMk cId="210981869" sldId="336"/>
            <ac:spMk id="17" creationId="{A75DFA0D-35A6-4421-B69F-B31D6A4B9801}"/>
          </ac:spMkLst>
        </pc:spChg>
        <pc:spChg chg="mod">
          <ac:chgData name="Judson Santiago" userId="ebb108da2f256286" providerId="LiveId" clId="{4A722F11-AD1C-40F1-9295-C009AEB62095}" dt="2021-10-06T21:57:05.642" v="870" actId="404"/>
          <ac:spMkLst>
            <pc:docMk/>
            <pc:sldMk cId="210981869" sldId="336"/>
            <ac:spMk id="18" creationId="{39DC62FA-0D61-416A-84E4-7777EEE17E00}"/>
          </ac:spMkLst>
        </pc:spChg>
        <pc:spChg chg="mod">
          <ac:chgData name="Judson Santiago" userId="ebb108da2f256286" providerId="LiveId" clId="{4A722F11-AD1C-40F1-9295-C009AEB62095}" dt="2021-10-06T21:57:05.642" v="870" actId="404"/>
          <ac:spMkLst>
            <pc:docMk/>
            <pc:sldMk cId="210981869" sldId="336"/>
            <ac:spMk id="19" creationId="{EFCAA586-E538-49F7-AA0C-7CC777600CF0}"/>
          </ac:spMkLst>
        </pc:spChg>
        <pc:spChg chg="add del mod">
          <ac:chgData name="Judson Santiago" userId="ebb108da2f256286" providerId="LiveId" clId="{4A722F11-AD1C-40F1-9295-C009AEB62095}" dt="2021-10-06T22:01:53.143" v="902" actId="478"/>
          <ac:spMkLst>
            <pc:docMk/>
            <pc:sldMk cId="210981869" sldId="336"/>
            <ac:spMk id="27" creationId="{67749C0C-4E9C-499D-AF76-057996874223}"/>
          </ac:spMkLst>
        </pc:spChg>
        <pc:spChg chg="mod">
          <ac:chgData name="Judson Santiago" userId="ebb108da2f256286" providerId="LiveId" clId="{4A722F11-AD1C-40F1-9295-C009AEB62095}" dt="2021-10-06T21:57:05.642" v="870" actId="404"/>
          <ac:spMkLst>
            <pc:docMk/>
            <pc:sldMk cId="210981869" sldId="336"/>
            <ac:spMk id="28" creationId="{A8FDE767-F777-4F59-8852-F4524E4BD552}"/>
          </ac:spMkLst>
        </pc:spChg>
        <pc:spChg chg="mod">
          <ac:chgData name="Judson Santiago" userId="ebb108da2f256286" providerId="LiveId" clId="{4A722F11-AD1C-40F1-9295-C009AEB62095}" dt="2021-10-06T21:57:05.642" v="870" actId="404"/>
          <ac:spMkLst>
            <pc:docMk/>
            <pc:sldMk cId="210981869" sldId="336"/>
            <ac:spMk id="29" creationId="{DA5C100C-D764-4042-86E0-D5068E19E38B}"/>
          </ac:spMkLst>
        </pc:spChg>
        <pc:spChg chg="mod">
          <ac:chgData name="Judson Santiago" userId="ebb108da2f256286" providerId="LiveId" clId="{4A722F11-AD1C-40F1-9295-C009AEB62095}" dt="2021-10-06T21:57:05.642" v="870" actId="404"/>
          <ac:spMkLst>
            <pc:docMk/>
            <pc:sldMk cId="210981869" sldId="336"/>
            <ac:spMk id="30" creationId="{BF6F46B8-ED41-413C-85A5-2297B82A02FA}"/>
          </ac:spMkLst>
        </pc:spChg>
        <pc:spChg chg="mod">
          <ac:chgData name="Judson Santiago" userId="ebb108da2f256286" providerId="LiveId" clId="{4A722F11-AD1C-40F1-9295-C009AEB62095}" dt="2021-10-06T21:57:05.642" v="870" actId="404"/>
          <ac:spMkLst>
            <pc:docMk/>
            <pc:sldMk cId="210981869" sldId="336"/>
            <ac:spMk id="32" creationId="{38B43B65-996F-4748-B32F-1456B3E060B1}"/>
          </ac:spMkLst>
        </pc:spChg>
        <pc:grpChg chg="del mod">
          <ac:chgData name="Judson Santiago" userId="ebb108da2f256286" providerId="LiveId" clId="{4A722F11-AD1C-40F1-9295-C009AEB62095}" dt="2021-10-06T21:59:50.358" v="884" actId="165"/>
          <ac:grpSpMkLst>
            <pc:docMk/>
            <pc:sldMk cId="210981869" sldId="336"/>
            <ac:grpSpMk id="14" creationId="{1B28CAB8-A507-4389-9BEA-63D46B530230}"/>
          </ac:grpSpMkLst>
        </pc:grpChg>
        <pc:grpChg chg="add mod">
          <ac:chgData name="Judson Santiago" userId="ebb108da2f256286" providerId="LiveId" clId="{4A722F11-AD1C-40F1-9295-C009AEB62095}" dt="2021-10-06T22:00:37.446" v="896" actId="1076"/>
          <ac:grpSpMkLst>
            <pc:docMk/>
            <pc:sldMk cId="210981869" sldId="336"/>
            <ac:grpSpMk id="15" creationId="{AE26939E-C7C5-4CD8-A272-A053F9CEDBFB}"/>
          </ac:grpSpMkLst>
        </pc:grpChg>
        <pc:grpChg chg="add mod">
          <ac:chgData name="Judson Santiago" userId="ebb108da2f256286" providerId="LiveId" clId="{4A722F11-AD1C-40F1-9295-C009AEB62095}" dt="2021-10-06T22:00:26.992" v="895" actId="164"/>
          <ac:grpSpMkLst>
            <pc:docMk/>
            <pc:sldMk cId="210981869" sldId="336"/>
            <ac:grpSpMk id="33" creationId="{E02CE3FE-DF19-48A9-8B82-97D55ACCA5D9}"/>
          </ac:grpSpMkLst>
        </pc:grpChg>
        <pc:picChg chg="mod">
          <ac:chgData name="Judson Santiago" userId="ebb108da2f256286" providerId="LiveId" clId="{4A722F11-AD1C-40F1-9295-C009AEB62095}" dt="2021-10-06T21:56:40.826" v="864"/>
          <ac:picMkLst>
            <pc:docMk/>
            <pc:sldMk cId="210981869" sldId="336"/>
            <ac:picMk id="16" creationId="{E1359DED-4E83-4025-AF28-27AA87415CCB}"/>
          </ac:picMkLst>
        </pc:pic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20" creationId="{C51E34DA-EC7A-4435-B09C-96AB78280802}"/>
          </ac:cxnSpMkLst>
        </pc:cxn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21" creationId="{95FC38DD-4447-43C4-874A-52D7F1EA4D7A}"/>
          </ac:cxnSpMkLst>
        </pc:cxn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22" creationId="{7F64BC63-8FF5-457E-BBCD-C7A8C49E95DC}"/>
          </ac:cxnSpMkLst>
        </pc:cxn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23" creationId="{AB863A5E-EF19-44EF-A843-9ED4C273AF45}"/>
          </ac:cxnSpMkLst>
        </pc:cxn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24" creationId="{77406D94-4F0F-4A5E-AE76-1C01AE129334}"/>
          </ac:cxnSpMkLst>
        </pc:cxn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25" creationId="{516FA706-E45A-44EC-9E7D-A80C6D355A93}"/>
          </ac:cxnSpMkLst>
        </pc:cxn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26" creationId="{3C242EC8-D63C-41EB-945D-667F22E1C8B8}"/>
          </ac:cxnSpMkLst>
        </pc:cxnChg>
        <pc:cxnChg chg="mod">
          <ac:chgData name="Judson Santiago" userId="ebb108da2f256286" providerId="LiveId" clId="{4A722F11-AD1C-40F1-9295-C009AEB62095}" dt="2021-10-06T21:56:40.826" v="864"/>
          <ac:cxnSpMkLst>
            <pc:docMk/>
            <pc:sldMk cId="210981869" sldId="336"/>
            <ac:cxnSpMk id="31" creationId="{35598745-E435-4A21-9EAF-F710D71E0049}"/>
          </ac:cxnSpMkLst>
        </pc:cxnChg>
      </pc:sldChg>
      <pc:sldChg chg="modSp mod modTransition">
        <pc:chgData name="Judson Santiago" userId="ebb108da2f256286" providerId="LiveId" clId="{4A722F11-AD1C-40F1-9295-C009AEB62095}" dt="2021-10-06T19:32:46.090" v="363" actId="1582"/>
        <pc:sldMkLst>
          <pc:docMk/>
          <pc:sldMk cId="3130398644" sldId="337"/>
        </pc:sldMkLst>
        <pc:spChg chg="mod">
          <ac:chgData name="Judson Santiago" userId="ebb108da2f256286" providerId="LiveId" clId="{4A722F11-AD1C-40F1-9295-C009AEB62095}" dt="2021-10-06T17:39:20.168" v="28" actId="20577"/>
          <ac:spMkLst>
            <pc:docMk/>
            <pc:sldMk cId="3130398644" sldId="337"/>
            <ac:spMk id="2" creationId="{00000000-0000-0000-0000-000000000000}"/>
          </ac:spMkLst>
        </pc:spChg>
        <pc:spChg chg="mod ord">
          <ac:chgData name="Judson Santiago" userId="ebb108da2f256286" providerId="LiveId" clId="{4A722F11-AD1C-40F1-9295-C009AEB62095}" dt="2021-10-06T19:32:18.363" v="360" actId="207"/>
          <ac:spMkLst>
            <pc:docMk/>
            <pc:sldMk cId="3130398644" sldId="337"/>
            <ac:spMk id="16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32:18.363" v="360" actId="207"/>
          <ac:spMkLst>
            <pc:docMk/>
            <pc:sldMk cId="3130398644" sldId="337"/>
            <ac:spMk id="18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32:18.363" v="360" actId="207"/>
          <ac:spMkLst>
            <pc:docMk/>
            <pc:sldMk cId="3130398644" sldId="337"/>
            <ac:spMk id="19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9:32:46.090" v="363" actId="1582"/>
          <ac:spMkLst>
            <pc:docMk/>
            <pc:sldMk cId="3130398644" sldId="337"/>
            <ac:spMk id="31" creationId="{00000000-0000-0000-0000-000000000000}"/>
          </ac:spMkLst>
        </pc:spChg>
        <pc:cxnChg chg="ord">
          <ac:chgData name="Judson Santiago" userId="ebb108da2f256286" providerId="LiveId" clId="{4A722F11-AD1C-40F1-9295-C009AEB62095}" dt="2021-10-06T18:03:19.093" v="38" actId="166"/>
          <ac:cxnSpMkLst>
            <pc:docMk/>
            <pc:sldMk cId="3130398644" sldId="337"/>
            <ac:cxnSpMk id="20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8:12:47.207" v="104"/>
          <ac:cxnSpMkLst>
            <pc:docMk/>
            <pc:sldMk cId="3130398644" sldId="337"/>
            <ac:cxnSpMk id="23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8:12:47.207" v="104"/>
          <ac:cxnSpMkLst>
            <pc:docMk/>
            <pc:sldMk cId="3130398644" sldId="337"/>
            <ac:cxnSpMk id="24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9:32:03.971" v="358" actId="1582"/>
          <ac:cxnSpMkLst>
            <pc:docMk/>
            <pc:sldMk cId="3130398644" sldId="337"/>
            <ac:cxnSpMk id="25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9:32:03.971" v="358" actId="1582"/>
          <ac:cxnSpMkLst>
            <pc:docMk/>
            <pc:sldMk cId="3130398644" sldId="337"/>
            <ac:cxnSpMk id="26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9:32:03.971" v="358" actId="1582"/>
          <ac:cxnSpMkLst>
            <pc:docMk/>
            <pc:sldMk cId="3130398644" sldId="337"/>
            <ac:cxnSpMk id="29" creationId="{00000000-0000-0000-0000-000000000000}"/>
          </ac:cxnSpMkLst>
        </pc:cxnChg>
      </pc:sldChg>
      <pc:sldChg chg="addSp delSp modSp mod modTransition">
        <pc:chgData name="Judson Santiago" userId="ebb108da2f256286" providerId="LiveId" clId="{4A722F11-AD1C-40F1-9295-C009AEB62095}" dt="2021-10-06T19:18:13.620" v="222"/>
        <pc:sldMkLst>
          <pc:docMk/>
          <pc:sldMk cId="2056540154" sldId="338"/>
        </pc:sldMkLst>
        <pc:spChg chg="mod">
          <ac:chgData name="Judson Santiago" userId="ebb108da2f256286" providerId="LiveId" clId="{4A722F11-AD1C-40F1-9295-C009AEB62095}" dt="2021-10-06T18:00:09.502" v="31" actId="6549"/>
          <ac:spMkLst>
            <pc:docMk/>
            <pc:sldMk cId="2056540154" sldId="338"/>
            <ac:spMk id="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8:09:19.716" v="93" actId="164"/>
          <ac:spMkLst>
            <pc:docMk/>
            <pc:sldMk cId="2056540154" sldId="338"/>
            <ac:spMk id="1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8:09:19.716" v="93" actId="164"/>
          <ac:spMkLst>
            <pc:docMk/>
            <pc:sldMk cId="2056540154" sldId="338"/>
            <ac:spMk id="13" creationId="{00000000-0000-0000-0000-000000000000}"/>
          </ac:spMkLst>
        </pc:spChg>
        <pc:spChg chg="add mod">
          <ac:chgData name="Judson Santiago" userId="ebb108da2f256286" providerId="LiveId" clId="{4A722F11-AD1C-40F1-9295-C009AEB62095}" dt="2021-10-06T18:09:19.716" v="93" actId="164"/>
          <ac:spMkLst>
            <pc:docMk/>
            <pc:sldMk cId="2056540154" sldId="338"/>
            <ac:spMk id="16" creationId="{EA5C83E6-C598-4227-9DAF-790F0F07A828}"/>
          </ac:spMkLst>
        </pc:spChg>
        <pc:spChg chg="mod">
          <ac:chgData name="Judson Santiago" userId="ebb108da2f256286" providerId="LiveId" clId="{4A722F11-AD1C-40F1-9295-C009AEB62095}" dt="2021-10-06T18:09:19.716" v="93" actId="164"/>
          <ac:spMkLst>
            <pc:docMk/>
            <pc:sldMk cId="2056540154" sldId="338"/>
            <ac:spMk id="32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8:09:19.716" v="93" actId="164"/>
          <ac:spMkLst>
            <pc:docMk/>
            <pc:sldMk cId="2056540154" sldId="338"/>
            <ac:spMk id="33" creationId="{00000000-0000-0000-0000-000000000000}"/>
          </ac:spMkLst>
        </pc:spChg>
        <pc:spChg chg="mod">
          <ac:chgData name="Judson Santiago" userId="ebb108da2f256286" providerId="LiveId" clId="{4A722F11-AD1C-40F1-9295-C009AEB62095}" dt="2021-10-06T18:09:19.716" v="93" actId="164"/>
          <ac:spMkLst>
            <pc:docMk/>
            <pc:sldMk cId="2056540154" sldId="338"/>
            <ac:spMk id="46" creationId="{00000000-0000-0000-0000-000000000000}"/>
          </ac:spMkLst>
        </pc:spChg>
        <pc:spChg chg="del mod">
          <ac:chgData name="Judson Santiago" userId="ebb108da2f256286" providerId="LiveId" clId="{4A722F11-AD1C-40F1-9295-C009AEB62095}" dt="2021-10-06T18:08:56.577" v="88" actId="478"/>
          <ac:spMkLst>
            <pc:docMk/>
            <pc:sldMk cId="2056540154" sldId="338"/>
            <ac:spMk id="47" creationId="{00000000-0000-0000-0000-000000000000}"/>
          </ac:spMkLst>
        </pc:spChg>
        <pc:grpChg chg="add mod">
          <ac:chgData name="Judson Santiago" userId="ebb108da2f256286" providerId="LiveId" clId="{4A722F11-AD1C-40F1-9295-C009AEB62095}" dt="2021-10-06T18:09:19.716" v="93" actId="164"/>
          <ac:grpSpMkLst>
            <pc:docMk/>
            <pc:sldMk cId="2056540154" sldId="338"/>
            <ac:grpSpMk id="4" creationId="{14E715A2-D5EF-4D90-B362-4668212662BB}"/>
          </ac:grpSpMkLst>
        </pc:grpChg>
        <pc:picChg chg="mod">
          <ac:chgData name="Judson Santiago" userId="ebb108da2f256286" providerId="LiveId" clId="{4A722F11-AD1C-40F1-9295-C009AEB62095}" dt="2021-10-06T18:09:19.716" v="93" actId="164"/>
          <ac:picMkLst>
            <pc:docMk/>
            <pc:sldMk cId="2056540154" sldId="338"/>
            <ac:picMk id="50" creationId="{00000000-0000-0000-0000-000000000000}"/>
          </ac:picMkLst>
        </pc:picChg>
        <pc:picChg chg="mod">
          <ac:chgData name="Judson Santiago" userId="ebb108da2f256286" providerId="LiveId" clId="{4A722F11-AD1C-40F1-9295-C009AEB62095}" dt="2021-10-06T18:09:19.716" v="93" actId="164"/>
          <ac:picMkLst>
            <pc:docMk/>
            <pc:sldMk cId="2056540154" sldId="338"/>
            <ac:picMk id="51" creationId="{00000000-0000-0000-0000-000000000000}"/>
          </ac:picMkLst>
        </pc:picChg>
        <pc:cxnChg chg="mod">
          <ac:chgData name="Judson Santiago" userId="ebb108da2f256286" providerId="LiveId" clId="{4A722F11-AD1C-40F1-9295-C009AEB62095}" dt="2021-10-06T18:09:19.716" v="93" actId="164"/>
          <ac:cxnSpMkLst>
            <pc:docMk/>
            <pc:sldMk cId="2056540154" sldId="338"/>
            <ac:cxnSpMk id="9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8:09:19.716" v="93" actId="164"/>
          <ac:cxnSpMkLst>
            <pc:docMk/>
            <pc:sldMk cId="2056540154" sldId="338"/>
            <ac:cxnSpMk id="27" creationId="{00000000-0000-0000-0000-000000000000}"/>
          </ac:cxnSpMkLst>
        </pc:cxnChg>
        <pc:cxnChg chg="mod">
          <ac:chgData name="Judson Santiago" userId="ebb108da2f256286" providerId="LiveId" clId="{4A722F11-AD1C-40F1-9295-C009AEB62095}" dt="2021-10-06T18:09:19.716" v="93" actId="164"/>
          <ac:cxnSpMkLst>
            <pc:docMk/>
            <pc:sldMk cId="2056540154" sldId="338"/>
            <ac:cxnSpMk id="28" creationId="{00000000-0000-0000-0000-000000000000}"/>
          </ac:cxnSpMkLst>
        </pc:cxnChg>
      </pc:sldChg>
      <pc:sldChg chg="modSp mod modNotesTx">
        <pc:chgData name="Judson Santiago" userId="ebb108da2f256286" providerId="LiveId" clId="{4A722F11-AD1C-40F1-9295-C009AEB62095}" dt="2021-10-06T22:21:44.154" v="921" actId="6549"/>
        <pc:sldMkLst>
          <pc:docMk/>
          <pc:sldMk cId="4229860259" sldId="339"/>
        </pc:sldMkLst>
        <pc:spChg chg="mod">
          <ac:chgData name="Judson Santiago" userId="ebb108da2f256286" providerId="LiveId" clId="{4A722F11-AD1C-40F1-9295-C009AEB62095}" dt="2021-10-06T17:38:28.423" v="13" actId="403"/>
          <ac:spMkLst>
            <pc:docMk/>
            <pc:sldMk cId="4229860259" sldId="339"/>
            <ac:spMk id="2" creationId="{1640D393-631D-4FEC-A417-CEF4818DA715}"/>
          </ac:spMkLst>
        </pc:spChg>
        <pc:spChg chg="mod">
          <ac:chgData name="Judson Santiago" userId="ebb108da2f256286" providerId="LiveId" clId="{4A722F11-AD1C-40F1-9295-C009AEB62095}" dt="2021-10-06T17:38:37.879" v="27" actId="403"/>
          <ac:spMkLst>
            <pc:docMk/>
            <pc:sldMk cId="4229860259" sldId="339"/>
            <ac:spMk id="3" creationId="{18DD502C-5909-4F36-AAF3-CA1BC68986B8}"/>
          </ac:spMkLst>
        </pc:spChg>
      </pc:sldChg>
      <pc:sldMasterChg chg="addSp delSp modSp mod modSldLayout">
        <pc:chgData name="Judson Santiago" userId="ebb108da2f256286" providerId="LiveId" clId="{4A722F11-AD1C-40F1-9295-C009AEB62095}" dt="2021-10-06T22:03:00.151" v="903" actId="21"/>
        <pc:sldMasterMkLst>
          <pc:docMk/>
          <pc:sldMasterMk cId="0" sldId="2147483780"/>
        </pc:sldMasterMkLst>
        <pc:spChg chg="del">
          <ac:chgData name="Judson Santiago" userId="ebb108da2f256286" providerId="LiveId" clId="{4A722F11-AD1C-40F1-9295-C009AEB62095}" dt="2021-10-06T17:37:21.536" v="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4A722F11-AD1C-40F1-9295-C009AEB62095}" dt="2021-10-06T17:37:22.351" v="2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4A722F11-AD1C-40F1-9295-C009AEB62095}" dt="2021-10-06T17:37:19.952" v="0" actId="478"/>
          <ac:spMkLst>
            <pc:docMk/>
            <pc:sldMasterMk cId="0" sldId="2147483780"/>
            <ac:spMk id="14" creationId="{00000000-0000-0000-0000-000000000000}"/>
          </ac:spMkLst>
        </pc:spChg>
        <pc:spChg chg="add mod ord">
          <ac:chgData name="Judson Santiago" userId="ebb108da2f256286" providerId="LiveId" clId="{4A722F11-AD1C-40F1-9295-C009AEB62095}" dt="2021-10-06T17:37:27.326" v="4" actId="167"/>
          <ac:spMkLst>
            <pc:docMk/>
            <pc:sldMasterMk cId="0" sldId="2147483780"/>
            <ac:spMk id="17" creationId="{5C3E1D06-9DEE-4D89-A447-0226E1139541}"/>
          </ac:spMkLst>
        </pc:spChg>
        <pc:spChg chg="mod">
          <ac:chgData name="Judson Santiago" userId="ebb108da2f256286" providerId="LiveId" clId="{4A722F11-AD1C-40F1-9295-C009AEB62095}" dt="2021-10-06T17:37:24.439" v="3"/>
          <ac:spMkLst>
            <pc:docMk/>
            <pc:sldMasterMk cId="0" sldId="2147483780"/>
            <ac:spMk id="20" creationId="{E374D1C6-8384-4E6E-8AF2-430C888D6C14}"/>
          </ac:spMkLst>
        </pc:spChg>
        <pc:spChg chg="mod">
          <ac:chgData name="Judson Santiago" userId="ebb108da2f256286" providerId="LiveId" clId="{4A722F11-AD1C-40F1-9295-C009AEB62095}" dt="2021-10-06T17:37:24.439" v="3"/>
          <ac:spMkLst>
            <pc:docMk/>
            <pc:sldMasterMk cId="0" sldId="2147483780"/>
            <ac:spMk id="21" creationId="{DD8DE669-CC52-4DDE-B70C-EE2CB68E3C7D}"/>
          </ac:spMkLst>
        </pc:spChg>
        <pc:spChg chg="mod">
          <ac:chgData name="Judson Santiago" userId="ebb108da2f256286" providerId="LiveId" clId="{4A722F11-AD1C-40F1-9295-C009AEB62095}" dt="2021-10-06T17:37:24.439" v="3"/>
          <ac:spMkLst>
            <pc:docMk/>
            <pc:sldMasterMk cId="0" sldId="2147483780"/>
            <ac:spMk id="23" creationId="{8BD89689-F061-444D-8DB9-180CDC83E7A4}"/>
          </ac:spMkLst>
        </pc:spChg>
        <pc:grpChg chg="del">
          <ac:chgData name="Judson Santiago" userId="ebb108da2f256286" providerId="LiveId" clId="{4A722F11-AD1C-40F1-9295-C009AEB62095}" dt="2021-10-06T22:03:00.151" v="903" actId="21"/>
          <ac:grpSpMkLst>
            <pc:docMk/>
            <pc:sldMasterMk cId="0" sldId="2147483780"/>
            <ac:grpSpMk id="11" creationId="{DCD81018-576F-394C-B378-52D7F16897CE}"/>
          </ac:grpSpMkLst>
        </pc:grpChg>
        <pc:grpChg chg="add mod ord">
          <ac:chgData name="Judson Santiago" userId="ebb108da2f256286" providerId="LiveId" clId="{4A722F11-AD1C-40F1-9295-C009AEB62095}" dt="2021-10-06T17:37:27.326" v="4" actId="167"/>
          <ac:grpSpMkLst>
            <pc:docMk/>
            <pc:sldMasterMk cId="0" sldId="2147483780"/>
            <ac:grpSpMk id="19" creationId="{54B051DE-8D94-4594-8E38-18B4195DAE7F}"/>
          </ac:grpSpMkLst>
        </pc:grpChg>
        <pc:sldLayoutChg chg="addSp delSp modSp mod">
          <pc:chgData name="Judson Santiago" userId="ebb108da2f256286" providerId="LiveId" clId="{4A722F11-AD1C-40F1-9295-C009AEB62095}" dt="2021-10-06T17:38:13.776" v="10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4A722F11-AD1C-40F1-9295-C009AEB62095}" dt="2021-10-06T17:38:10.210" v="9"/>
            <ac:spMkLst>
              <pc:docMk/>
              <pc:sldMasterMk cId="0" sldId="2147483780"/>
              <pc:sldLayoutMk cId="0" sldId="2147483781"/>
              <ac:spMk id="10" creationId="{FA4C7E93-1769-4197-8618-C8BD4FF0B8A8}"/>
            </ac:spMkLst>
          </pc:spChg>
          <pc:spChg chg="del">
            <ac:chgData name="Judson Santiago" userId="ebb108da2f256286" providerId="LiveId" clId="{4A722F11-AD1C-40F1-9295-C009AEB62095}" dt="2021-10-06T17:38:08.823" v="8" actId="478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mod">
            <ac:chgData name="Judson Santiago" userId="ebb108da2f256286" providerId="LiveId" clId="{4A722F11-AD1C-40F1-9295-C009AEB62095}" dt="2021-10-06T17:38:10.210" v="9"/>
            <ac:spMkLst>
              <pc:docMk/>
              <pc:sldMasterMk cId="0" sldId="2147483780"/>
              <pc:sldLayoutMk cId="0" sldId="2147483781"/>
              <ac:spMk id="13" creationId="{48D3D3CD-BD85-4286-8B39-0AB9A87AFF49}"/>
            </ac:spMkLst>
          </pc:spChg>
          <pc:spChg chg="mod">
            <ac:chgData name="Judson Santiago" userId="ebb108da2f256286" providerId="LiveId" clId="{4A722F11-AD1C-40F1-9295-C009AEB62095}" dt="2021-10-06T17:38:10.210" v="9"/>
            <ac:spMkLst>
              <pc:docMk/>
              <pc:sldMasterMk cId="0" sldId="2147483780"/>
              <pc:sldLayoutMk cId="0" sldId="2147483781"/>
              <ac:spMk id="14" creationId="{AEB39B3F-A55F-4485-AC73-DD93D8FECFDD}"/>
            </ac:spMkLst>
          </pc:spChg>
          <pc:spChg chg="mod">
            <ac:chgData name="Judson Santiago" userId="ebb108da2f256286" providerId="LiveId" clId="{4A722F11-AD1C-40F1-9295-C009AEB62095}" dt="2021-10-06T17:38:10.210" v="9"/>
            <ac:spMkLst>
              <pc:docMk/>
              <pc:sldMasterMk cId="0" sldId="2147483780"/>
              <pc:sldLayoutMk cId="0" sldId="2147483781"/>
              <ac:spMk id="15" creationId="{D354FAD8-DC21-400C-B8BC-226578D0260D}"/>
            </ac:spMkLst>
          </pc:spChg>
          <pc:spChg chg="mod">
            <ac:chgData name="Judson Santiago" userId="ebb108da2f256286" providerId="LiveId" clId="{4A722F11-AD1C-40F1-9295-C009AEB62095}" dt="2021-10-06T17:38:10.210" v="9"/>
            <ac:spMkLst>
              <pc:docMk/>
              <pc:sldMasterMk cId="0" sldId="2147483780"/>
              <pc:sldLayoutMk cId="0" sldId="2147483781"/>
              <ac:spMk id="17" creationId="{4DBBC6A4-63D9-4292-8329-8B44B9E32A71}"/>
            </ac:spMkLst>
          </pc:spChg>
          <pc:spChg chg="del">
            <ac:chgData name="Judson Santiago" userId="ebb108da2f256286" providerId="LiveId" clId="{4A722F11-AD1C-40F1-9295-C009AEB62095}" dt="2021-10-06T17:38:04.920" v="5" actId="478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mod">
            <ac:chgData name="Judson Santiago" userId="ebb108da2f256286" providerId="LiveId" clId="{4A722F11-AD1C-40F1-9295-C009AEB62095}" dt="2021-10-06T17:38:10.210" v="9"/>
            <ac:spMkLst>
              <pc:docMk/>
              <pc:sldMasterMk cId="0" sldId="2147483780"/>
              <pc:sldLayoutMk cId="0" sldId="2147483781"/>
              <ac:spMk id="19" creationId="{DECB8019-C069-4509-BF5E-016228A33864}"/>
            </ac:spMkLst>
          </pc:spChg>
          <pc:spChg chg="del">
            <ac:chgData name="Judson Santiago" userId="ebb108da2f256286" providerId="LiveId" clId="{4A722F11-AD1C-40F1-9295-C009AEB62095}" dt="2021-10-06T17:38:06.895" v="6" actId="478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del">
            <ac:chgData name="Judson Santiago" userId="ebb108da2f256286" providerId="LiveId" clId="{4A722F11-AD1C-40F1-9295-C009AEB62095}" dt="2021-10-06T17:38:08.135" v="7" actId="478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grpChg chg="add mod ord">
            <ac:chgData name="Judson Santiago" userId="ebb108da2f256286" providerId="LiveId" clId="{4A722F11-AD1C-40F1-9295-C009AEB62095}" dt="2021-10-06T17:38:13.776" v="10" actId="167"/>
            <ac:grpSpMkLst>
              <pc:docMk/>
              <pc:sldMasterMk cId="0" sldId="2147483780"/>
              <pc:sldLayoutMk cId="0" sldId="2147483781"/>
              <ac:grpSpMk id="9" creationId="{F981821C-A832-4863-9FF0-4EB5E6F5FE23}"/>
            </ac:grpSpMkLst>
          </pc:grpChg>
          <pc:grpChg chg="add mod ord">
            <ac:chgData name="Judson Santiago" userId="ebb108da2f256286" providerId="LiveId" clId="{4A722F11-AD1C-40F1-9295-C009AEB62095}" dt="2021-10-06T17:38:13.776" v="10" actId="167"/>
            <ac:grpSpMkLst>
              <pc:docMk/>
              <pc:sldMasterMk cId="0" sldId="2147483780"/>
              <pc:sldLayoutMk cId="0" sldId="2147483781"/>
              <ac:grpSpMk id="16" creationId="{A848CDAD-2E10-496B-B2CE-D664BA64BD5C}"/>
            </ac:grpSpMkLst>
          </pc:grpChg>
        </pc:sldLayoutChg>
      </pc:sldMasterChg>
    </pc:docChg>
  </pc:docChgLst>
  <pc:docChgLst>
    <pc:chgData name="Judson Santiago" userId="ebb108da2f256286" providerId="LiveId" clId="{10EA6E3F-BC32-485B-ADB5-2A42E41B39A4}"/>
    <pc:docChg chg="undo custSel modSld">
      <pc:chgData name="Judson Santiago" userId="ebb108da2f256286" providerId="LiveId" clId="{10EA6E3F-BC32-485B-ADB5-2A42E41B39A4}" dt="2019-07-15T18:42:02.281" v="487" actId="1076"/>
      <pc:docMkLst>
        <pc:docMk/>
      </pc:docMkLst>
      <pc:sldChg chg="modSp">
        <pc:chgData name="Judson Santiago" userId="ebb108da2f256286" providerId="LiveId" clId="{10EA6E3F-BC32-485B-ADB5-2A42E41B39A4}" dt="2019-07-15T17:46:25.672" v="14" actId="6549"/>
        <pc:sldMkLst>
          <pc:docMk/>
          <pc:sldMk cId="3866249998" sldId="327"/>
        </pc:sldMkLst>
        <pc:spChg chg="mod">
          <ac:chgData name="Judson Santiago" userId="ebb108da2f256286" providerId="LiveId" clId="{10EA6E3F-BC32-485B-ADB5-2A42E41B39A4}" dt="2019-07-15T17:46:25.672" v="14" actId="6549"/>
          <ac:spMkLst>
            <pc:docMk/>
            <pc:sldMk cId="3866249998" sldId="327"/>
            <ac:spMk id="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5:29.436" v="9" actId="1582"/>
          <ac:spMkLst>
            <pc:docMk/>
            <pc:sldMk cId="3866249998" sldId="327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6:21.157" v="11" actId="6549"/>
          <ac:spMkLst>
            <pc:docMk/>
            <pc:sldMk cId="3866249998" sldId="327"/>
            <ac:spMk id="31" creationId="{00000000-0000-0000-0000-000000000000}"/>
          </ac:spMkLst>
        </pc:spChg>
      </pc:sldChg>
      <pc:sldChg chg="modSp">
        <pc:chgData name="Judson Santiago" userId="ebb108da2f256286" providerId="LiveId" clId="{10EA6E3F-BC32-485B-ADB5-2A42E41B39A4}" dt="2019-07-15T17:48:06.985" v="23" actId="404"/>
        <pc:sldMkLst>
          <pc:docMk/>
          <pc:sldMk cId="1177308514" sldId="328"/>
        </pc:sldMkLst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2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7:45.330" v="22"/>
          <ac:spMkLst>
            <pc:docMk/>
            <pc:sldMk cId="1177308514" sldId="328"/>
            <ac:spMk id="2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7:48:06.985" v="23" actId="404"/>
          <ac:spMkLst>
            <pc:docMk/>
            <pc:sldMk cId="1177308514" sldId="328"/>
            <ac:spMk id="36" creationId="{00000000-0000-0000-0000-000000000000}"/>
          </ac:spMkLst>
        </pc:spChg>
      </pc:sldChg>
      <pc:sldChg chg="addSp delSp modSp">
        <pc:chgData name="Judson Santiago" userId="ebb108da2f256286" providerId="LiveId" clId="{10EA6E3F-BC32-485B-ADB5-2A42E41B39A4}" dt="2019-07-15T18:40:30.616" v="485" actId="207"/>
        <pc:sldMkLst>
          <pc:docMk/>
          <pc:sldMk cId="1264325765" sldId="329"/>
        </pc:sldMkLst>
        <pc:spChg chg="mod">
          <ac:chgData name="Judson Santiago" userId="ebb108da2f256286" providerId="LiveId" clId="{10EA6E3F-BC32-485B-ADB5-2A42E41B39A4}" dt="2019-07-15T18:40:30.616" v="485" actId="207"/>
          <ac:spMkLst>
            <pc:docMk/>
            <pc:sldMk cId="1264325765" sldId="329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4:11.041" v="69" actId="20577"/>
          <ac:spMkLst>
            <pc:docMk/>
            <pc:sldMk cId="1264325765" sldId="329"/>
            <ac:spMk id="3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17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18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33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6:12.860" v="356" actId="164"/>
          <ac:spMkLst>
            <pc:docMk/>
            <pc:sldMk cId="1264325765" sldId="329"/>
            <ac:spMk id="34" creationId="{00000000-0000-0000-0000-000000000000}"/>
          </ac:spMkLst>
        </pc:spChg>
        <pc:grpChg chg="add del mod">
          <ac:chgData name="Judson Santiago" userId="ebb108da2f256286" providerId="LiveId" clId="{10EA6E3F-BC32-485B-ADB5-2A42E41B39A4}" dt="2019-07-15T18:35:39.178" v="351" actId="165"/>
          <ac:grpSpMkLst>
            <pc:docMk/>
            <pc:sldMk cId="1264325765" sldId="329"/>
            <ac:grpSpMk id="15" creationId="{13E416B9-A324-4E35-B281-0E0AC6A827C3}"/>
          </ac:grpSpMkLst>
        </pc:grpChg>
        <pc:grpChg chg="add mod">
          <ac:chgData name="Judson Santiago" userId="ebb108da2f256286" providerId="LiveId" clId="{10EA6E3F-BC32-485B-ADB5-2A42E41B39A4}" dt="2019-07-15T18:36:12.860" v="356" actId="164"/>
          <ac:grpSpMkLst>
            <pc:docMk/>
            <pc:sldMk cId="1264325765" sldId="329"/>
            <ac:grpSpMk id="21" creationId="{50A37367-8E14-46A7-A609-3D7375A1D03F}"/>
          </ac:grpSpMkLst>
        </pc:grpChg>
        <pc:picChg chg="mod ord topLvl">
          <ac:chgData name="Judson Santiago" userId="ebb108da2f256286" providerId="LiveId" clId="{10EA6E3F-BC32-485B-ADB5-2A42E41B39A4}" dt="2019-07-15T18:36:36.520" v="358" actId="166"/>
          <ac:picMkLst>
            <pc:docMk/>
            <pc:sldMk cId="1264325765" sldId="329"/>
            <ac:picMk id="14" creationId="{00000000-0000-0000-0000-000000000000}"/>
          </ac:picMkLst>
        </pc:pic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29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30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31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36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6:12.860" v="356" actId="164"/>
          <ac:cxnSpMkLst>
            <pc:docMk/>
            <pc:sldMk cId="1264325765" sldId="329"/>
            <ac:cxnSpMk id="41" creationId="{00000000-0000-0000-0000-000000000000}"/>
          </ac:cxnSpMkLst>
        </pc:cxnChg>
      </pc:sldChg>
      <pc:sldChg chg="addSp modSp">
        <pc:chgData name="Judson Santiago" userId="ebb108da2f256286" providerId="LiveId" clId="{10EA6E3F-BC32-485B-ADB5-2A42E41B39A4}" dt="2019-07-15T18:17:25.155" v="111" actId="1076"/>
        <pc:sldMkLst>
          <pc:docMk/>
          <pc:sldMk cId="2736033613" sldId="330"/>
        </pc:sldMkLst>
        <pc:spChg chg="mod">
          <ac:chgData name="Judson Santiago" userId="ebb108da2f256286" providerId="LiveId" clId="{10EA6E3F-BC32-485B-ADB5-2A42E41B39A4}" dt="2019-07-15T18:15:09.293" v="76" actId="20577"/>
          <ac:spMkLst>
            <pc:docMk/>
            <pc:sldMk cId="2736033613" sldId="330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3:28.085" v="50" actId="20577"/>
          <ac:spMkLst>
            <pc:docMk/>
            <pc:sldMk cId="2736033613" sldId="330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29.331" v="100" actId="1037"/>
          <ac:spMkLst>
            <pc:docMk/>
            <pc:sldMk cId="2736033613" sldId="330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35.834" v="101" actId="1076"/>
          <ac:spMkLst>
            <pc:docMk/>
            <pc:sldMk cId="2736033613" sldId="330"/>
            <ac:spMk id="1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25.155" v="111" actId="1076"/>
          <ac:spMkLst>
            <pc:docMk/>
            <pc:sldMk cId="2736033613" sldId="330"/>
            <ac:spMk id="1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08.599" v="107" actId="1037"/>
          <ac:spMkLst>
            <pc:docMk/>
            <pc:sldMk cId="2736033613" sldId="330"/>
            <ac:spMk id="1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08.599" v="107" actId="1037"/>
          <ac:spMkLst>
            <pc:docMk/>
            <pc:sldMk cId="2736033613" sldId="330"/>
            <ac:spMk id="2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7:08.599" v="107" actId="1037"/>
          <ac:spMkLst>
            <pc:docMk/>
            <pc:sldMk cId="2736033613" sldId="330"/>
            <ac:spMk id="2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4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4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6:49.394" v="102" actId="164"/>
          <ac:spMkLst>
            <pc:docMk/>
            <pc:sldMk cId="2736033613" sldId="330"/>
            <ac:spMk id="56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16:59.032" v="104" actId="1076"/>
          <ac:grpSpMkLst>
            <pc:docMk/>
            <pc:sldMk cId="2736033613" sldId="330"/>
            <ac:grpSpMk id="5" creationId="{9642C3DB-04B4-4F87-BA63-BC0AEADF43F5}"/>
          </ac:grpSpMkLst>
        </pc:grpChg>
        <pc:picChg chg="mod">
          <ac:chgData name="Judson Santiago" userId="ebb108da2f256286" providerId="LiveId" clId="{10EA6E3F-BC32-485B-ADB5-2A42E41B39A4}" dt="2019-07-15T18:16:49.394" v="102" actId="164"/>
          <ac:picMkLst>
            <pc:docMk/>
            <pc:sldMk cId="2736033613" sldId="330"/>
            <ac:picMk id="46" creationId="{00000000-0000-0000-0000-000000000000}"/>
          </ac:picMkLst>
        </pc:picChg>
        <pc:picChg chg="mod">
          <ac:chgData name="Judson Santiago" userId="ebb108da2f256286" providerId="LiveId" clId="{10EA6E3F-BC32-485B-ADB5-2A42E41B39A4}" dt="2019-07-15T18:16:49.394" v="102" actId="164"/>
          <ac:picMkLst>
            <pc:docMk/>
            <pc:sldMk cId="2736033613" sldId="330"/>
            <ac:picMk id="47" creationId="{00000000-0000-0000-0000-000000000000}"/>
          </ac:picMkLst>
        </pc:picChg>
        <pc:cxnChg chg="mod">
          <ac:chgData name="Judson Santiago" userId="ebb108da2f256286" providerId="LiveId" clId="{10EA6E3F-BC32-485B-ADB5-2A42E41B39A4}" dt="2019-07-15T18:16:49.394" v="102" actId="164"/>
          <ac:cxnSpMkLst>
            <pc:docMk/>
            <pc:sldMk cId="2736033613" sldId="330"/>
            <ac:cxnSpMk id="50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16:49.394" v="102" actId="164"/>
          <ac:cxnSpMkLst>
            <pc:docMk/>
            <pc:sldMk cId="2736033613" sldId="330"/>
            <ac:cxnSpMk id="51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16:49.394" v="102" actId="164"/>
          <ac:cxnSpMkLst>
            <pc:docMk/>
            <pc:sldMk cId="2736033613" sldId="330"/>
            <ac:cxnSpMk id="54" creationId="{00000000-0000-0000-0000-000000000000}"/>
          </ac:cxnSpMkLst>
        </pc:cxnChg>
      </pc:sldChg>
      <pc:sldChg chg="addSp modSp">
        <pc:chgData name="Judson Santiago" userId="ebb108da2f256286" providerId="LiveId" clId="{10EA6E3F-BC32-485B-ADB5-2A42E41B39A4}" dt="2019-07-15T18:21:29.111" v="134" actId="164"/>
        <pc:sldMkLst>
          <pc:docMk/>
          <pc:sldMk cId="560596566" sldId="331"/>
        </pc:sldMkLst>
        <pc:spChg chg="mod">
          <ac:chgData name="Judson Santiago" userId="ebb108da2f256286" providerId="LiveId" clId="{10EA6E3F-BC32-485B-ADB5-2A42E41B39A4}" dt="2019-07-15T18:20:17.853" v="133" actId="20577"/>
          <ac:spMkLst>
            <pc:docMk/>
            <pc:sldMk cId="560596566" sldId="331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3:36.092" v="51"/>
          <ac:spMkLst>
            <pc:docMk/>
            <pc:sldMk cId="560596566" sldId="331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16.500" v="113" actId="1076"/>
          <ac:spMkLst>
            <pc:docMk/>
            <pc:sldMk cId="560596566" sldId="331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16.500" v="113" actId="1076"/>
          <ac:spMkLst>
            <pc:docMk/>
            <pc:sldMk cId="560596566" sldId="331"/>
            <ac:spMk id="1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22.353" v="118" actId="1037"/>
          <ac:spMkLst>
            <pc:docMk/>
            <pc:sldMk cId="560596566" sldId="331"/>
            <ac:spMk id="1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22.353" v="118" actId="1037"/>
          <ac:spMkLst>
            <pc:docMk/>
            <pc:sldMk cId="560596566" sldId="331"/>
            <ac:spMk id="1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1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34.570" v="119" actId="1037"/>
          <ac:spMkLst>
            <pc:docMk/>
            <pc:sldMk cId="560596566" sldId="331"/>
            <ac:spMk id="2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8:36.683" v="121" actId="1037"/>
          <ac:spMkLst>
            <pc:docMk/>
            <pc:sldMk cId="560596566" sldId="331"/>
            <ac:spMk id="2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1:29.111" v="134" actId="164"/>
          <ac:spMkLst>
            <pc:docMk/>
            <pc:sldMk cId="560596566" sldId="331"/>
            <ac:spMk id="28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21:29.111" v="134" actId="164"/>
          <ac:grpSpMkLst>
            <pc:docMk/>
            <pc:sldMk cId="560596566" sldId="331"/>
            <ac:grpSpMk id="13" creationId="{2187F6A2-00E2-41F5-B6EC-6F69EDCDA930}"/>
          </ac:grpSpMkLst>
        </pc:grpChg>
        <pc:picChg chg="mod">
          <ac:chgData name="Judson Santiago" userId="ebb108da2f256286" providerId="LiveId" clId="{10EA6E3F-BC32-485B-ADB5-2A42E41B39A4}" dt="2019-07-15T18:21:29.111" v="134" actId="164"/>
          <ac:picMkLst>
            <pc:docMk/>
            <pc:sldMk cId="560596566" sldId="331"/>
            <ac:picMk id="22" creationId="{00000000-0000-0000-0000-000000000000}"/>
          </ac:picMkLst>
        </pc:pic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11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29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0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1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2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3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4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5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6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21:29.111" v="134" actId="164"/>
          <ac:cxnSpMkLst>
            <pc:docMk/>
            <pc:sldMk cId="560596566" sldId="331"/>
            <ac:cxnSpMk id="37" creationId="{00000000-0000-0000-0000-000000000000}"/>
          </ac:cxnSpMkLst>
        </pc:cxnChg>
      </pc:sldChg>
      <pc:sldChg chg="addSp modSp">
        <pc:chgData name="Judson Santiago" userId="ebb108da2f256286" providerId="LiveId" clId="{10EA6E3F-BC32-485B-ADB5-2A42E41B39A4}" dt="2019-07-15T18:31:45.866" v="323" actId="1076"/>
        <pc:sldMkLst>
          <pc:docMk/>
          <pc:sldMk cId="3262507311" sldId="332"/>
        </pc:sldMkLst>
        <pc:spChg chg="mod">
          <ac:chgData name="Judson Santiago" userId="ebb108da2f256286" providerId="LiveId" clId="{10EA6E3F-BC32-485B-ADB5-2A42E41B39A4}" dt="2019-07-15T18:31:12.745" v="319" actId="20577"/>
          <ac:spMkLst>
            <pc:docMk/>
            <pc:sldMk cId="3262507311" sldId="332"/>
            <ac:spMk id="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13:47.345" v="54"/>
          <ac:spMkLst>
            <pc:docMk/>
            <pc:sldMk cId="3262507311" sldId="332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1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1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1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2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26.357" v="320" actId="1076"/>
          <ac:spMkLst>
            <pc:docMk/>
            <pc:sldMk cId="3262507311" sldId="332"/>
            <ac:spMk id="2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2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3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3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31:34.551" v="321" actId="164"/>
          <ac:spMkLst>
            <pc:docMk/>
            <pc:sldMk cId="3262507311" sldId="332"/>
            <ac:spMk id="32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31:45.866" v="323" actId="1076"/>
          <ac:grpSpMkLst>
            <pc:docMk/>
            <pc:sldMk cId="3262507311" sldId="332"/>
            <ac:grpSpMk id="5" creationId="{D99BA2F8-E261-4E6C-94E5-C0C3BFBA815D}"/>
          </ac:grpSpMkLst>
        </pc:grpChg>
        <pc:picChg chg="mod">
          <ac:chgData name="Judson Santiago" userId="ebb108da2f256286" providerId="LiveId" clId="{10EA6E3F-BC32-485B-ADB5-2A42E41B39A4}" dt="2019-07-15T18:31:34.551" v="321" actId="164"/>
          <ac:picMkLst>
            <pc:docMk/>
            <pc:sldMk cId="3262507311" sldId="332"/>
            <ac:picMk id="22" creationId="{00000000-0000-0000-0000-000000000000}"/>
          </ac:picMkLst>
        </pc:picChg>
        <pc:cxnChg chg="mod">
          <ac:chgData name="Judson Santiago" userId="ebb108da2f256286" providerId="LiveId" clId="{10EA6E3F-BC32-485B-ADB5-2A42E41B39A4}" dt="2019-07-15T18:31:34.551" v="321" actId="164"/>
          <ac:cxnSpMkLst>
            <pc:docMk/>
            <pc:sldMk cId="3262507311" sldId="332"/>
            <ac:cxnSpMk id="23" creationId="{00000000-0000-0000-0000-000000000000}"/>
          </ac:cxnSpMkLst>
        </pc:cxnChg>
        <pc:cxnChg chg="mod">
          <ac:chgData name="Judson Santiago" userId="ebb108da2f256286" providerId="LiveId" clId="{10EA6E3F-BC32-485B-ADB5-2A42E41B39A4}" dt="2019-07-15T18:31:34.551" v="321" actId="164"/>
          <ac:cxnSpMkLst>
            <pc:docMk/>
            <pc:sldMk cId="3262507311" sldId="332"/>
            <ac:cxnSpMk id="26" creationId="{00000000-0000-0000-0000-000000000000}"/>
          </ac:cxnSpMkLst>
        </pc:cxnChg>
      </pc:sldChg>
      <pc:sldChg chg="addSp delSp modSp modNotesTx">
        <pc:chgData name="Judson Santiago" userId="ebb108da2f256286" providerId="LiveId" clId="{10EA6E3F-BC32-485B-ADB5-2A42E41B39A4}" dt="2019-07-15T18:30:39.569" v="316" actId="164"/>
        <pc:sldMkLst>
          <pc:docMk/>
          <pc:sldMk cId="3347820573" sldId="335"/>
        </pc:sldMkLst>
        <pc:spChg chg="mod">
          <ac:chgData name="Judson Santiago" userId="ebb108da2f256286" providerId="LiveId" clId="{10EA6E3F-BC32-485B-ADB5-2A42E41B39A4}" dt="2019-07-15T18:13:41.700" v="53"/>
          <ac:spMkLst>
            <pc:docMk/>
            <pc:sldMk cId="3347820573" sldId="335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6:25.725" v="276" actId="1076"/>
          <ac:spMkLst>
            <pc:docMk/>
            <pc:sldMk cId="3347820573" sldId="335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2:16.650" v="142" actId="1076"/>
          <ac:spMkLst>
            <pc:docMk/>
            <pc:sldMk cId="3347820573" sldId="335"/>
            <ac:spMk id="2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2:16.650" v="142" actId="1076"/>
          <ac:spMkLst>
            <pc:docMk/>
            <pc:sldMk cId="3347820573" sldId="335"/>
            <ac:spMk id="2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7:08.758" v="279" actId="1076"/>
          <ac:spMkLst>
            <pc:docMk/>
            <pc:sldMk cId="3347820573" sldId="335"/>
            <ac:spMk id="2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9:17.542" v="285" actId="1076"/>
          <ac:spMkLst>
            <pc:docMk/>
            <pc:sldMk cId="3347820573" sldId="335"/>
            <ac:spMk id="27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0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1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6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7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39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47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48" creationId="{00000000-0000-0000-0000-000000000000}"/>
          </ac:spMkLst>
        </pc:spChg>
        <pc:spChg chg="del">
          <ac:chgData name="Judson Santiago" userId="ebb108da2f256286" providerId="LiveId" clId="{10EA6E3F-BC32-485B-ADB5-2A42E41B39A4}" dt="2019-07-15T18:21:35.710" v="135" actId="478"/>
          <ac:spMkLst>
            <pc:docMk/>
            <pc:sldMk cId="3347820573" sldId="335"/>
            <ac:spMk id="52" creationId="{00000000-0000-0000-0000-000000000000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5" creationId="{83E78F6E-99A5-4C54-8F84-532256C4E3FF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6" creationId="{C7A1FA9E-EF35-48D3-8BA3-08C4F9F5571A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7" creationId="{4A16AF89-2617-4F64-8C7D-4FECC36247A6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8" creationId="{8D42CFF1-1F81-4244-BBB9-39077EEC478D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59" creationId="{C4413511-DF93-4A90-8828-D08707EEF9AD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67" creationId="{CA9FE668-6D99-4AFF-B1F7-CE38AB8E628F}"/>
          </ac:spMkLst>
        </pc:spChg>
        <pc:spChg chg="mod topLvl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68" creationId="{0EB08E35-427D-491A-B0E9-90C8F9CA548B}"/>
          </ac:spMkLst>
        </pc:spChg>
        <pc:spChg chg="mod">
          <ac:chgData name="Judson Santiago" userId="ebb108da2f256286" providerId="LiveId" clId="{10EA6E3F-BC32-485B-ADB5-2A42E41B39A4}" dt="2019-07-15T18:24:53.795" v="269" actId="1582"/>
          <ac:spMkLst>
            <pc:docMk/>
            <pc:sldMk cId="3347820573" sldId="335"/>
            <ac:spMk id="7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4:45.806" v="268" actId="1582"/>
          <ac:spMkLst>
            <pc:docMk/>
            <pc:sldMk cId="3347820573" sldId="335"/>
            <ac:spMk id="7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28:47.971" v="280"/>
          <ac:spMkLst>
            <pc:docMk/>
            <pc:sldMk cId="3347820573" sldId="335"/>
            <ac:spMk id="74" creationId="{00000000-0000-0000-0000-000000000000}"/>
          </ac:spMkLst>
        </pc:spChg>
        <pc:spChg chg="add mod">
          <ac:chgData name="Judson Santiago" userId="ebb108da2f256286" providerId="LiveId" clId="{10EA6E3F-BC32-485B-ADB5-2A42E41B39A4}" dt="2019-07-15T18:30:39.569" v="316" actId="164"/>
          <ac:spMkLst>
            <pc:docMk/>
            <pc:sldMk cId="3347820573" sldId="335"/>
            <ac:spMk id="78" creationId="{7302DE93-892D-417E-A245-E9662BE31B03}"/>
          </ac:spMkLst>
        </pc:spChg>
        <pc:grpChg chg="mod">
          <ac:chgData name="Judson Santiago" userId="ebb108da2f256286" providerId="LiveId" clId="{10EA6E3F-BC32-485B-ADB5-2A42E41B39A4}" dt="2019-07-15T18:26:19.413" v="275" actId="1076"/>
          <ac:grpSpMkLst>
            <pc:docMk/>
            <pc:sldMk cId="3347820573" sldId="335"/>
            <ac:grpSpMk id="8" creationId="{00000000-0000-0000-0000-000000000000}"/>
          </ac:grpSpMkLst>
        </pc:grpChg>
        <pc:grpChg chg="add mod">
          <ac:chgData name="Judson Santiago" userId="ebb108da2f256286" providerId="LiveId" clId="{10EA6E3F-BC32-485B-ADB5-2A42E41B39A4}" dt="2019-07-15T18:30:39.569" v="316" actId="164"/>
          <ac:grpSpMkLst>
            <pc:docMk/>
            <pc:sldMk cId="3347820573" sldId="335"/>
            <ac:grpSpMk id="9" creationId="{8EF7610E-36B2-415E-AEAF-5C45522BAF6E}"/>
          </ac:grpSpMkLst>
        </pc:grpChg>
        <pc:grpChg chg="add del mod">
          <ac:chgData name="Judson Santiago" userId="ebb108da2f256286" providerId="LiveId" clId="{10EA6E3F-BC32-485B-ADB5-2A42E41B39A4}" dt="2019-07-15T18:30:05.573" v="287" actId="165"/>
          <ac:grpSpMkLst>
            <pc:docMk/>
            <pc:sldMk cId="3347820573" sldId="335"/>
            <ac:grpSpMk id="53" creationId="{0570E7A5-B923-4E0C-852A-304BB19E1EBC}"/>
          </ac:grpSpMkLst>
        </pc:grpChg>
        <pc:picChg chg="del">
          <ac:chgData name="Judson Santiago" userId="ebb108da2f256286" providerId="LiveId" clId="{10EA6E3F-BC32-485B-ADB5-2A42E41B39A4}" dt="2019-07-15T18:21:35.710" v="135" actId="478"/>
          <ac:picMkLst>
            <pc:docMk/>
            <pc:sldMk cId="3347820573" sldId="335"/>
            <ac:picMk id="29" creationId="{00000000-0000-0000-0000-000000000000}"/>
          </ac:picMkLst>
        </pc:picChg>
        <pc:picChg chg="mod topLvl">
          <ac:chgData name="Judson Santiago" userId="ebb108da2f256286" providerId="LiveId" clId="{10EA6E3F-BC32-485B-ADB5-2A42E41B39A4}" dt="2019-07-15T18:30:39.569" v="316" actId="164"/>
          <ac:picMkLst>
            <pc:docMk/>
            <pc:sldMk cId="3347820573" sldId="335"/>
            <ac:picMk id="54" creationId="{666F7BFB-1C69-4CE2-AFAA-761D3A2306D6}"/>
          </ac:picMkLst>
        </pc:picChg>
        <pc:cxnChg chg="mod">
          <ac:chgData name="Judson Santiago" userId="ebb108da2f256286" providerId="LiveId" clId="{10EA6E3F-BC32-485B-ADB5-2A42E41B39A4}" dt="2019-07-15T18:26:11.223" v="274" actId="14100"/>
          <ac:cxnSpMkLst>
            <pc:docMk/>
            <pc:sldMk cId="3347820573" sldId="335"/>
            <ac:cxnSpMk id="32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0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1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2" creationId="{00000000-0000-0000-0000-000000000000}"/>
          </ac:cxnSpMkLst>
        </pc:cxnChg>
        <pc:cxnChg chg="del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3" creationId="{00000000-0000-0000-0000-000000000000}"/>
          </ac:cxnSpMkLst>
        </pc:cxnChg>
        <pc:cxnChg chg="del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4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5" creationId="{00000000-0000-0000-0000-000000000000}"/>
          </ac:cxnSpMkLst>
        </pc:cxnChg>
        <pc:cxnChg chg="del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6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49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50" creationId="{00000000-0000-0000-0000-000000000000}"/>
          </ac:cxnSpMkLst>
        </pc:cxnChg>
        <pc:cxnChg chg="del mod">
          <ac:chgData name="Judson Santiago" userId="ebb108da2f256286" providerId="LiveId" clId="{10EA6E3F-BC32-485B-ADB5-2A42E41B39A4}" dt="2019-07-15T18:21:35.710" v="135" actId="478"/>
          <ac:cxnSpMkLst>
            <pc:docMk/>
            <pc:sldMk cId="3347820573" sldId="335"/>
            <ac:cxnSpMk id="51" creationId="{00000000-0000-0000-0000-000000000000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0" creationId="{EABDCA2A-FB15-4259-8B6F-CE9E349D19BB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1" creationId="{BC7D69F9-0CBC-4991-AD49-F2CA66320F4C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2" creationId="{75036DC6-D22E-4CE9-9554-F96FA9515FFD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3" creationId="{1C777D57-D7D6-4CCA-9134-0E3134765951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4" creationId="{2374AA62-7C26-4B42-9CFF-7E873D5AD090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5" creationId="{55A21121-E9BA-4864-947A-E0A2DCFE1078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66" creationId="{4D50406D-EAFC-4F9F-8072-9D8B4617FBBC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75" creationId="{3B811D07-B8AA-432F-8CE5-7324B47D0777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76" creationId="{F69C92DA-06BF-447E-A1FA-91DEB2AAFF34}"/>
          </ac:cxnSpMkLst>
        </pc:cxnChg>
        <pc:cxnChg chg="mod topLvl">
          <ac:chgData name="Judson Santiago" userId="ebb108da2f256286" providerId="LiveId" clId="{10EA6E3F-BC32-485B-ADB5-2A42E41B39A4}" dt="2019-07-15T18:30:39.569" v="316" actId="164"/>
          <ac:cxnSpMkLst>
            <pc:docMk/>
            <pc:sldMk cId="3347820573" sldId="335"/>
            <ac:cxnSpMk id="77" creationId="{CB79DBA7-B457-45D6-90D7-64B909DDAC85}"/>
          </ac:cxnSpMkLst>
        </pc:cxnChg>
      </pc:sldChg>
      <pc:sldChg chg="addSp modSp">
        <pc:chgData name="Judson Santiago" userId="ebb108da2f256286" providerId="LiveId" clId="{10EA6E3F-BC32-485B-ADB5-2A42E41B39A4}" dt="2019-07-15T18:42:02.281" v="487" actId="1076"/>
        <pc:sldMkLst>
          <pc:docMk/>
          <pc:sldMk cId="210981869" sldId="336"/>
        </pc:sldMkLst>
        <pc:spChg chg="mod">
          <ac:chgData name="Judson Santiago" userId="ebb108da2f256286" providerId="LiveId" clId="{10EA6E3F-BC32-485B-ADB5-2A42E41B39A4}" dt="2019-07-15T18:14:21.284" v="75" actId="20577"/>
          <ac:spMkLst>
            <pc:docMk/>
            <pc:sldMk cId="210981869" sldId="336"/>
            <ac:spMk id="3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4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5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6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7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8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9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0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1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2" creationId="{00000000-0000-0000-0000-000000000000}"/>
          </ac:spMkLst>
        </pc:spChg>
        <pc:spChg chg="mod">
          <ac:chgData name="Judson Santiago" userId="ebb108da2f256286" providerId="LiveId" clId="{10EA6E3F-BC32-485B-ADB5-2A42E41B39A4}" dt="2019-07-15T18:41:59.730" v="486" actId="164"/>
          <ac:spMkLst>
            <pc:docMk/>
            <pc:sldMk cId="210981869" sldId="336"/>
            <ac:spMk id="13" creationId="{00000000-0000-0000-0000-000000000000}"/>
          </ac:spMkLst>
        </pc:spChg>
        <pc:grpChg chg="add mod">
          <ac:chgData name="Judson Santiago" userId="ebb108da2f256286" providerId="LiveId" clId="{10EA6E3F-BC32-485B-ADB5-2A42E41B39A4}" dt="2019-07-15T18:42:02.281" v="487" actId="1076"/>
          <ac:grpSpMkLst>
            <pc:docMk/>
            <pc:sldMk cId="210981869" sldId="336"/>
            <ac:grpSpMk id="14" creationId="{1B28CAB8-A507-4389-9BEA-63D46B530230}"/>
          </ac:grpSpMkLst>
        </pc:grpChg>
      </pc:sldChg>
      <pc:sldChg chg="modSp">
        <pc:chgData name="Judson Santiago" userId="ebb108da2f256286" providerId="LiveId" clId="{10EA6E3F-BC32-485B-ADB5-2A42E41B39A4}" dt="2019-07-15T18:12:16.312" v="30" actId="20577"/>
        <pc:sldMkLst>
          <pc:docMk/>
          <pc:sldMk cId="2056540154" sldId="338"/>
        </pc:sldMkLst>
        <pc:spChg chg="mod">
          <ac:chgData name="Judson Santiago" userId="ebb108da2f256286" providerId="LiveId" clId="{10EA6E3F-BC32-485B-ADB5-2A42E41B39A4}" dt="2019-07-15T18:12:16.312" v="30" actId="20577"/>
          <ac:spMkLst>
            <pc:docMk/>
            <pc:sldMk cId="2056540154" sldId="338"/>
            <ac:spMk id="3" creationId="{00000000-0000-0000-0000-000000000000}"/>
          </ac:spMkLst>
        </pc:spChg>
      </pc:sldChg>
      <pc:sldChg chg="modSp">
        <pc:chgData name="Judson Santiago" userId="ebb108da2f256286" providerId="LiveId" clId="{10EA6E3F-BC32-485B-ADB5-2A42E41B39A4}" dt="2019-07-15T17:43:06.261" v="1" actId="207"/>
        <pc:sldMkLst>
          <pc:docMk/>
          <pc:sldMk cId="4229860259" sldId="339"/>
        </pc:sldMkLst>
        <pc:spChg chg="mod">
          <ac:chgData name="Judson Santiago" userId="ebb108da2f256286" providerId="LiveId" clId="{10EA6E3F-BC32-485B-ADB5-2A42E41B39A4}" dt="2019-07-15T17:38:51.088" v="0" actId="20577"/>
          <ac:spMkLst>
            <pc:docMk/>
            <pc:sldMk cId="4229860259" sldId="339"/>
            <ac:spMk id="2" creationId="{1640D393-631D-4FEC-A417-CEF4818DA715}"/>
          </ac:spMkLst>
        </pc:spChg>
        <pc:spChg chg="mod">
          <ac:chgData name="Judson Santiago" userId="ebb108da2f256286" providerId="LiveId" clId="{10EA6E3F-BC32-485B-ADB5-2A42E41B39A4}" dt="2019-07-15T17:43:06.261" v="1" actId="207"/>
          <ac:spMkLst>
            <pc:docMk/>
            <pc:sldMk cId="4229860259" sldId="339"/>
            <ac:spMk id="3" creationId="{18DD502C-5909-4F36-AAF3-CA1BC68986B8}"/>
          </ac:spMkLst>
        </pc:spChg>
      </pc:sldChg>
    </pc:docChg>
  </pc:docChgLst>
  <pc:docChgLst>
    <pc:chgData name="Judson Santiago" userId="ebb108da2f256286" providerId="LiveId" clId="{1174F9F2-B958-8849-A415-174AD02EB2C8}"/>
    <pc:docChg chg="modMainMaster">
      <pc:chgData name="Judson Santiago" userId="ebb108da2f256286" providerId="LiveId" clId="{1174F9F2-B958-8849-A415-174AD02EB2C8}" dt="2021-09-30T16:39:49.136" v="0"/>
      <pc:docMkLst>
        <pc:docMk/>
      </pc:docMkLst>
      <pc:sldMasterChg chg="addSp modSp">
        <pc:chgData name="Judson Santiago" userId="ebb108da2f256286" providerId="LiveId" clId="{1174F9F2-B958-8849-A415-174AD02EB2C8}" dt="2021-09-30T16:39:49.136" v="0"/>
        <pc:sldMasterMkLst>
          <pc:docMk/>
          <pc:sldMasterMk cId="0" sldId="2147483780"/>
        </pc:sldMasterMkLst>
        <pc:spChg chg="mod">
          <ac:chgData name="Judson Santiago" userId="ebb108da2f256286" providerId="LiveId" clId="{1174F9F2-B958-8849-A415-174AD02EB2C8}" dt="2021-09-30T16:39:49.136" v="0"/>
          <ac:spMkLst>
            <pc:docMk/>
            <pc:sldMasterMk cId="0" sldId="2147483780"/>
            <ac:spMk id="16" creationId="{A226E3D8-A881-9644-94E8-8B78F0F3C83C}"/>
          </ac:spMkLst>
        </pc:spChg>
        <pc:grpChg chg="add mod">
          <ac:chgData name="Judson Santiago" userId="ebb108da2f256286" providerId="LiveId" clId="{1174F9F2-B958-8849-A415-174AD02EB2C8}" dt="2021-09-30T16:39:49.136" v="0"/>
          <ac:grpSpMkLst>
            <pc:docMk/>
            <pc:sldMasterMk cId="0" sldId="2147483780"/>
            <ac:grpSpMk id="11" creationId="{DCD81018-576F-394C-B378-52D7F16897CE}"/>
          </ac:grpSpMkLst>
        </pc:grpChg>
        <pc:picChg chg="mod">
          <ac:chgData name="Judson Santiago" userId="ebb108da2f256286" providerId="LiveId" clId="{1174F9F2-B958-8849-A415-174AD02EB2C8}" dt="2021-09-30T16:39:49.136" v="0"/>
          <ac:picMkLst>
            <pc:docMk/>
            <pc:sldMasterMk cId="0" sldId="2147483780"/>
            <ac:picMk id="15" creationId="{6932C716-A324-A747-98EA-A71481A5F905}"/>
          </ac:picMkLst>
        </pc:picChg>
      </pc:sldMasterChg>
    </pc:docChg>
  </pc:docChgLst>
  <pc:docChgLst>
    <pc:chgData name="Judson Santiago" userId="ebb108da2f256286" providerId="LiveId" clId="{7DD454C1-AC80-4B78-8567-B15EF5B7208F}"/>
    <pc:docChg chg="addSld delSld modSld">
      <pc:chgData name="Judson Santiago" userId="ebb108da2f256286" providerId="LiveId" clId="{7DD454C1-AC80-4B78-8567-B15EF5B7208F}" dt="2019-07-15T17:37:39.807" v="9" actId="2696"/>
      <pc:docMkLst>
        <pc:docMk/>
      </pc:docMkLst>
      <pc:sldChg chg="del">
        <pc:chgData name="Judson Santiago" userId="ebb108da2f256286" providerId="LiveId" clId="{7DD454C1-AC80-4B78-8567-B15EF5B7208F}" dt="2019-07-15T17:37:26.734" v="1" actId="2696"/>
        <pc:sldMkLst>
          <pc:docMk/>
          <pc:sldMk cId="0" sldId="256"/>
        </pc:sldMkLst>
      </pc:sldChg>
      <pc:sldChg chg="del">
        <pc:chgData name="Judson Santiago" userId="ebb108da2f256286" providerId="LiveId" clId="{7DD454C1-AC80-4B78-8567-B15EF5B7208F}" dt="2019-07-15T17:37:39.705" v="2" actId="2696"/>
        <pc:sldMkLst>
          <pc:docMk/>
          <pc:sldMk cId="904695914" sldId="325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866249998" sldId="327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1177308514" sldId="328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1264325765" sldId="329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2736033613" sldId="330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560596566" sldId="331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262507311" sldId="332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347820573" sldId="335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210981869" sldId="336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3130398644" sldId="337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2056540154" sldId="338"/>
        </pc:sldMkLst>
      </pc:sldChg>
      <pc:sldChg chg="add">
        <pc:chgData name="Judson Santiago" userId="ebb108da2f256286" providerId="LiveId" clId="{7DD454C1-AC80-4B78-8567-B15EF5B7208F}" dt="2019-07-15T17:37:21.679" v="0"/>
        <pc:sldMkLst>
          <pc:docMk/>
          <pc:sldMk cId="4229860259" sldId="339"/>
        </pc:sldMkLst>
      </pc:sldChg>
      <pc:sldChg chg="del">
        <pc:chgData name="Judson Santiago" userId="ebb108da2f256286" providerId="LiveId" clId="{7DD454C1-AC80-4B78-8567-B15EF5B7208F}" dt="2019-07-15T17:37:39.807" v="9" actId="2696"/>
        <pc:sldMkLst>
          <pc:docMk/>
          <pc:sldMk cId="754064701" sldId="347"/>
        </pc:sldMkLst>
      </pc:sldChg>
      <pc:sldChg chg="del">
        <pc:chgData name="Judson Santiago" userId="ebb108da2f256286" providerId="LiveId" clId="{7DD454C1-AC80-4B78-8567-B15EF5B7208F}" dt="2019-07-15T17:37:39.791" v="8" actId="2696"/>
        <pc:sldMkLst>
          <pc:docMk/>
          <pc:sldMk cId="2785842759" sldId="348"/>
        </pc:sldMkLst>
      </pc:sldChg>
      <pc:sldChg chg="del">
        <pc:chgData name="Judson Santiago" userId="ebb108da2f256286" providerId="LiveId" clId="{7DD454C1-AC80-4B78-8567-B15EF5B7208F}" dt="2019-07-15T17:37:39.776" v="7" actId="2696"/>
        <pc:sldMkLst>
          <pc:docMk/>
          <pc:sldMk cId="595529663" sldId="349"/>
        </pc:sldMkLst>
      </pc:sldChg>
      <pc:sldChg chg="del">
        <pc:chgData name="Judson Santiago" userId="ebb108da2f256286" providerId="LiveId" clId="{7DD454C1-AC80-4B78-8567-B15EF5B7208F}" dt="2019-07-15T17:37:39.762" v="6" actId="2696"/>
        <pc:sldMkLst>
          <pc:docMk/>
          <pc:sldMk cId="2207807527" sldId="350"/>
        </pc:sldMkLst>
      </pc:sldChg>
      <pc:sldChg chg="del">
        <pc:chgData name="Judson Santiago" userId="ebb108da2f256286" providerId="LiveId" clId="{7DD454C1-AC80-4B78-8567-B15EF5B7208F}" dt="2019-07-15T17:37:39.747" v="5" actId="2696"/>
        <pc:sldMkLst>
          <pc:docMk/>
          <pc:sldMk cId="3445707367" sldId="351"/>
        </pc:sldMkLst>
      </pc:sldChg>
      <pc:sldChg chg="del">
        <pc:chgData name="Judson Santiago" userId="ebb108da2f256286" providerId="LiveId" clId="{7DD454C1-AC80-4B78-8567-B15EF5B7208F}" dt="2019-07-15T17:37:39.733" v="4" actId="2696"/>
        <pc:sldMkLst>
          <pc:docMk/>
          <pc:sldMk cId="1402639054" sldId="352"/>
        </pc:sldMkLst>
      </pc:sldChg>
      <pc:sldChg chg="del">
        <pc:chgData name="Judson Santiago" userId="ebb108da2f256286" providerId="LiveId" clId="{7DD454C1-AC80-4B78-8567-B15EF5B7208F}" dt="2019-07-15T17:37:39.719" v="3" actId="2696"/>
        <pc:sldMkLst>
          <pc:docMk/>
          <pc:sldMk cId="3526383362" sldId="353"/>
        </pc:sldMkLst>
      </pc:sldChg>
    </pc:docChg>
  </pc:docChgLst>
  <pc:docChgLst>
    <pc:chgData name="Judson Santiago" userId="ebb108da2f256286" providerId="LiveId" clId="{0156D10D-8095-4DE2-B3C9-3B9403C8F223}"/>
    <pc:docChg chg="modSld">
      <pc:chgData name="Judson Santiago" userId="ebb108da2f256286" providerId="LiveId" clId="{0156D10D-8095-4DE2-B3C9-3B9403C8F223}" dt="2019-07-16T03:34:24.573" v="0" actId="207"/>
      <pc:docMkLst>
        <pc:docMk/>
      </pc:docMkLst>
      <pc:sldChg chg="modSp">
        <pc:chgData name="Judson Santiago" userId="ebb108da2f256286" providerId="LiveId" clId="{0156D10D-8095-4DE2-B3C9-3B9403C8F223}" dt="2019-07-16T03:34:24.573" v="0" actId="207"/>
        <pc:sldMkLst>
          <pc:docMk/>
          <pc:sldMk cId="4229860259" sldId="339"/>
        </pc:sldMkLst>
        <pc:spChg chg="mod">
          <ac:chgData name="Judson Santiago" userId="ebb108da2f256286" providerId="LiveId" clId="{0156D10D-8095-4DE2-B3C9-3B9403C8F223}" dt="2019-07-16T03:34:24.573" v="0" actId="207"/>
          <ac:spMkLst>
            <pc:docMk/>
            <pc:sldMk cId="4229860259" sldId="339"/>
            <ac:spMk id="3" creationId="{18DD502C-5909-4F36-AAF3-CA1BC6898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dirty="0">
                <a:latin typeface="+mn-lt"/>
              </a:rPr>
              <a:t>Conhecendo as transformações: translação, escala e rotação.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+mn-lt"/>
              </a:rPr>
              <a:t>Representação matricial do cálculo das transformações.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+mn-lt"/>
              </a:rPr>
              <a:t>Tratamento das transformações pelo motor de jogos (Transform2D).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+mn-lt"/>
              </a:rPr>
              <a:t>Aplicação da escala na construção de um jogo de corrida de carros (</a:t>
            </a:r>
            <a:r>
              <a:rPr lang="pt-BR" sz="1200" dirty="0" err="1">
                <a:latin typeface="+mn-lt"/>
              </a:rPr>
              <a:t>TopGear</a:t>
            </a:r>
            <a:r>
              <a:rPr lang="pt-BR" sz="1200" dirty="0">
                <a:latin typeface="+mn-lt"/>
              </a:rPr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4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61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equação de rotação apresentada no início considerava que o ponto P estava no eixo x, mas no caso geral deve-se usar o tratamento descrito acima.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67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no projeto </a:t>
            </a:r>
            <a:r>
              <a:rPr lang="pt-BR" sz="1200" b="1" dirty="0">
                <a:solidFill>
                  <a:schemeClr val="bg1"/>
                </a:solidFill>
              </a:rPr>
              <a:t>Transform2D </a:t>
            </a:r>
            <a:r>
              <a:rPr lang="pt-BR" dirty="0"/>
              <a:t>do material de apoio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7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F981821C-A832-4863-9FF0-4EB5E6F5FE23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FA4C7E93-1769-4197-8618-C8BD4FF0B8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48D3D3CD-BD85-4286-8B39-0AB9A87AFF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AEB39B3F-A55F-4485-AC73-DD93D8FECFDD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D354FAD8-DC21-400C-B8BC-226578D02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848CDAD-2E10-496B-B2CE-D664BA64BD5C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4DBBC6A4-63D9-4292-8329-8B44B9E32A7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DECB8019-C069-4509-BF5E-016228A33864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C3E1D06-9DEE-4D89-A447-0226E113954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B051DE-8D94-4594-8E38-18B4195DAE7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E374D1C6-8384-4E6E-8AF2-430C888D6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DD8DE669-CC52-4DDE-B70C-EE2CB68E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8BD89689-F061-444D-8DB9-180CDC83E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D393-631D-4FEC-A417-CEF4818DA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Transformações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D502C-5909-4F36-AAF3-CA1BC6898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422986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15390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spcAft>
                <a:spcPts val="1200"/>
              </a:spcAft>
              <a:buSzPct val="68000"/>
              <a:buFont typeface="Wingdings 3"/>
              <a:buChar char=""/>
            </a:pP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 de transformação única </a:t>
            </a:r>
            <a:r>
              <a:rPr lang="pt-BR" dirty="0"/>
              <a:t>pode ser obtida </a:t>
            </a:r>
            <a:br>
              <a:rPr lang="pt-BR" dirty="0"/>
            </a:br>
            <a:r>
              <a:rPr lang="pt-BR" dirty="0"/>
              <a:t>pela combinação das matrizes de escala, rotação e translação:</a:t>
            </a:r>
          </a:p>
          <a:p>
            <a:endParaRPr lang="pt-BR" dirty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r>
              <a:rPr lang="pt-BR" dirty="0"/>
              <a:t>Os objetos são representados por </a:t>
            </a:r>
            <a:r>
              <a:rPr lang="pt-BR" dirty="0" err="1"/>
              <a:t>Sprites</a:t>
            </a:r>
            <a:endParaRPr lang="pt-BR" dirty="0"/>
          </a:p>
          <a:p>
            <a:pPr lvl="1"/>
            <a:r>
              <a:rPr lang="pt-BR" dirty="0"/>
              <a:t>Sprites são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Quads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Texturizados</a:t>
            </a:r>
          </a:p>
          <a:p>
            <a:pPr lvl="1"/>
            <a:r>
              <a:rPr lang="pt-BR" dirty="0"/>
              <a:t>Transformar um objeto significa aplicar a </a:t>
            </a:r>
            <a:br>
              <a:rPr lang="pt-BR" dirty="0"/>
            </a:br>
            <a:r>
              <a:rPr lang="pt-BR" dirty="0"/>
              <a:t>matriz de transformação sobre cada </a:t>
            </a:r>
            <a:br>
              <a:rPr lang="pt-BR" dirty="0"/>
            </a:br>
            <a:r>
              <a:rPr lang="pt-BR" dirty="0"/>
              <a:t>vértice do objeto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no Motor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15480" y="27310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SRT = </a:t>
            </a:r>
          </a:p>
        </p:txBody>
      </p:sp>
      <p:sp>
        <p:nvSpPr>
          <p:cNvPr id="5" name="Colchete esquerdo 4"/>
          <p:cNvSpPr/>
          <p:nvPr/>
        </p:nvSpPr>
        <p:spPr>
          <a:xfrm>
            <a:off x="5916975" y="2505671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38477" y="2505670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 </a:t>
            </a:r>
          </a:p>
        </p:txBody>
      </p:sp>
      <p:sp>
        <p:nvSpPr>
          <p:cNvPr id="7" name="Colchete esquerdo 6"/>
          <p:cNvSpPr/>
          <p:nvPr/>
        </p:nvSpPr>
        <p:spPr>
          <a:xfrm flipH="1">
            <a:off x="7065853" y="2513505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" name="Colchete esquerdo 7"/>
          <p:cNvSpPr/>
          <p:nvPr/>
        </p:nvSpPr>
        <p:spPr>
          <a:xfrm>
            <a:off x="3756735" y="2497837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02371" y="2497836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0    0     1</a:t>
            </a:r>
          </a:p>
        </p:txBody>
      </p:sp>
      <p:sp>
        <p:nvSpPr>
          <p:cNvPr id="10" name="Colchete esquerdo 9"/>
          <p:cNvSpPr/>
          <p:nvPr/>
        </p:nvSpPr>
        <p:spPr>
          <a:xfrm flipH="1">
            <a:off x="5652065" y="2505671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1" name="Colchete esquerdo 10"/>
          <p:cNvSpPr/>
          <p:nvPr/>
        </p:nvSpPr>
        <p:spPr>
          <a:xfrm>
            <a:off x="2304801" y="2492897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426303" y="2492896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0  0  1 </a:t>
            </a:r>
          </a:p>
        </p:txBody>
      </p:sp>
      <p:sp>
        <p:nvSpPr>
          <p:cNvPr id="13" name="Colchete esquerdo 12"/>
          <p:cNvSpPr/>
          <p:nvPr/>
        </p:nvSpPr>
        <p:spPr>
          <a:xfrm flipH="1">
            <a:off x="3453679" y="2500731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0A37367-8E14-46A7-A609-3D7375A1D03F}"/>
              </a:ext>
            </a:extLst>
          </p:cNvPr>
          <p:cNvGrpSpPr/>
          <p:nvPr/>
        </p:nvGrpSpPr>
        <p:grpSpPr>
          <a:xfrm>
            <a:off x="8976320" y="3645024"/>
            <a:ext cx="2013661" cy="2199129"/>
            <a:chOff x="8976320" y="3645024"/>
            <a:chExt cx="2013661" cy="2199129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518" y="3700720"/>
              <a:ext cx="1906546" cy="2119217"/>
            </a:xfrm>
            <a:prstGeom prst="rect">
              <a:avLst/>
            </a:prstGeom>
          </p:spPr>
        </p:pic>
        <p:cxnSp>
          <p:nvCxnSpPr>
            <p:cNvPr id="29" name="Conector reto 28"/>
            <p:cNvCxnSpPr>
              <a:cxnSpLocks/>
              <a:stCxn id="33" idx="4"/>
              <a:endCxn id="18" idx="7"/>
            </p:cNvCxnSpPr>
            <p:nvPr/>
          </p:nvCxnSpPr>
          <p:spPr>
            <a:xfrm flipH="1">
              <a:off x="9016823" y="3706192"/>
              <a:ext cx="1916" cy="2077083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34" idx="3"/>
              <a:endCxn id="17" idx="0"/>
            </p:cNvCxnSpPr>
            <p:nvPr/>
          </p:nvCxnSpPr>
          <p:spPr>
            <a:xfrm>
              <a:off x="10947116" y="3700720"/>
              <a:ext cx="1943" cy="208991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cxnSpLocks/>
              <a:stCxn id="17" idx="2"/>
              <a:endCxn id="18" idx="5"/>
            </p:cNvCxnSpPr>
            <p:nvPr/>
          </p:nvCxnSpPr>
          <p:spPr>
            <a:xfrm flipH="1" flipV="1">
              <a:off x="9031843" y="5821378"/>
              <a:ext cx="1898770" cy="633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33" idx="5"/>
              <a:endCxn id="34" idx="2"/>
            </p:cNvCxnSpPr>
            <p:nvPr/>
          </p:nvCxnSpPr>
          <p:spPr>
            <a:xfrm flipV="1">
              <a:off x="9035310" y="3684730"/>
              <a:ext cx="1896356" cy="5452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cxnSpLocks/>
              <a:stCxn id="18" idx="6"/>
              <a:endCxn id="34" idx="3"/>
            </p:cNvCxnSpPr>
            <p:nvPr/>
          </p:nvCxnSpPr>
          <p:spPr>
            <a:xfrm flipV="1">
              <a:off x="9032225" y="3700720"/>
              <a:ext cx="1914891" cy="209849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 rot="20309149">
              <a:off x="10928470" y="5788705"/>
              <a:ext cx="61511" cy="5544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20309149">
              <a:off x="8976320" y="5780875"/>
              <a:ext cx="57923" cy="5792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 rot="20309149">
              <a:off x="8977592" y="3648078"/>
              <a:ext cx="60212" cy="6021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309149">
              <a:off x="10929642" y="3645024"/>
              <a:ext cx="58103" cy="5810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F5260FB-6FDE-4EFD-94A7-66A6C1324C7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5" name="Triângulo isósceles 6">
              <a:extLst>
                <a:ext uri="{FF2B5EF4-FFF2-40B4-BE49-F238E27FC236}">
                  <a16:creationId xmlns:a16="http://schemas.microsoft.com/office/drawing/2014/main" id="{0D2B8CF6-8457-439C-9F1D-6B5C32493A9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516842-5DD2-4E3C-BFE3-558C1DD4C331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3257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As transformações alteram </a:t>
            </a:r>
            <a:br>
              <a:rPr lang="pt-BR" dirty="0"/>
            </a:br>
            <a:r>
              <a:rPr lang="pt-BR" dirty="0"/>
              <a:t>as propriedades de:</a:t>
            </a:r>
          </a:p>
          <a:p>
            <a:pPr lvl="1"/>
            <a:r>
              <a:rPr lang="pt-BR" dirty="0"/>
              <a:t>Posição</a:t>
            </a:r>
          </a:p>
          <a:p>
            <a:pPr lvl="1"/>
            <a:r>
              <a:rPr lang="pt-BR" dirty="0"/>
              <a:t>Escala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Rotação</a:t>
            </a:r>
            <a:br>
              <a:rPr lang="pt-BR" dirty="0"/>
            </a:br>
            <a:endParaRPr lang="pt-BR" dirty="0"/>
          </a:p>
          <a:p>
            <a:r>
              <a:rPr lang="pt-BR" dirty="0"/>
              <a:t>Tudo que o programador precisa fazer é </a:t>
            </a:r>
            <a:br>
              <a:rPr lang="pt-BR" dirty="0"/>
            </a:br>
            <a:r>
              <a:rPr lang="pt-BR" dirty="0"/>
              <a:t>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 de transformação </a:t>
            </a:r>
            <a:r>
              <a:rPr lang="pt-BR" dirty="0"/>
              <a:t>e aplicá-la </a:t>
            </a:r>
            <a:br>
              <a:rPr lang="pt-BR" dirty="0"/>
            </a:br>
            <a:r>
              <a:rPr lang="pt-BR" dirty="0"/>
              <a:t>aos vértices que definem os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02CE3FE-DF19-48A9-8B82-97D55ACCA5D9}"/>
              </a:ext>
            </a:extLst>
          </p:cNvPr>
          <p:cNvGrpSpPr/>
          <p:nvPr/>
        </p:nvGrpSpPr>
        <p:grpSpPr>
          <a:xfrm>
            <a:off x="2999656" y="2708920"/>
            <a:ext cx="5505341" cy="936104"/>
            <a:chOff x="2999656" y="2708920"/>
            <a:chExt cx="5505341" cy="936104"/>
          </a:xfrm>
        </p:grpSpPr>
        <p:sp>
          <p:nvSpPr>
            <p:cNvPr id="4" name="CaixaDeTexto 3"/>
            <p:cNvSpPr txBox="1"/>
            <p:nvPr/>
          </p:nvSpPr>
          <p:spPr>
            <a:xfrm>
              <a:off x="2999656" y="297808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SRT = </a:t>
              </a:r>
            </a:p>
          </p:txBody>
        </p:sp>
        <p:sp>
          <p:nvSpPr>
            <p:cNvPr id="5" name="Colchete esquerdo 4"/>
            <p:cNvSpPr/>
            <p:nvPr/>
          </p:nvSpPr>
          <p:spPr>
            <a:xfrm>
              <a:off x="7257739" y="2721695"/>
              <a:ext cx="9513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379241" y="2721694"/>
              <a:ext cx="11144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1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 </a:t>
              </a:r>
            </a:p>
          </p:txBody>
        </p:sp>
        <p:sp>
          <p:nvSpPr>
            <p:cNvPr id="7" name="Colchete esquerdo 6"/>
            <p:cNvSpPr/>
            <p:nvPr/>
          </p:nvSpPr>
          <p:spPr>
            <a:xfrm flipH="1">
              <a:off x="8406617" y="2729529"/>
              <a:ext cx="9838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8" name="Colchete esquerdo 7"/>
            <p:cNvSpPr/>
            <p:nvPr/>
          </p:nvSpPr>
          <p:spPr>
            <a:xfrm>
              <a:off x="5206506" y="2713861"/>
              <a:ext cx="9513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252142" y="2713860"/>
              <a:ext cx="18309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cos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sin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-sin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cos</a:t>
              </a:r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 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0    0     1</a:t>
              </a:r>
            </a:p>
          </p:txBody>
        </p:sp>
        <p:sp>
          <p:nvSpPr>
            <p:cNvPr id="10" name="Colchete esquerdo 9"/>
            <p:cNvSpPr/>
            <p:nvPr/>
          </p:nvSpPr>
          <p:spPr>
            <a:xfrm flipH="1">
              <a:off x="7101836" y="2721695"/>
              <a:ext cx="9838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11" name="Colchete esquerdo 10"/>
            <p:cNvSpPr/>
            <p:nvPr/>
          </p:nvSpPr>
          <p:spPr>
            <a:xfrm>
              <a:off x="3888977" y="2708921"/>
              <a:ext cx="9513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010479" y="2708920"/>
              <a:ext cx="11977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0  0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0  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0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0  0  1 </a:t>
              </a:r>
            </a:p>
          </p:txBody>
        </p:sp>
        <p:sp>
          <p:nvSpPr>
            <p:cNvPr id="13" name="Colchete esquerdo 12"/>
            <p:cNvSpPr/>
            <p:nvPr/>
          </p:nvSpPr>
          <p:spPr>
            <a:xfrm flipH="1">
              <a:off x="5037855" y="2716755"/>
              <a:ext cx="98380" cy="907661"/>
            </a:xfrm>
            <a:prstGeom prst="leftBracke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26939E-C7C5-4CD8-A272-A053F9CEDBFB}"/>
              </a:ext>
            </a:extLst>
          </p:cNvPr>
          <p:cNvGrpSpPr/>
          <p:nvPr/>
        </p:nvGrpSpPr>
        <p:grpSpPr>
          <a:xfrm>
            <a:off x="9120336" y="2164732"/>
            <a:ext cx="2318272" cy="1996038"/>
            <a:chOff x="4780845" y="3381783"/>
            <a:chExt cx="3317269" cy="2927537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1359DED-4E83-4025-AF28-27AA8741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5031540" y="3846643"/>
              <a:ext cx="1944216" cy="2190484"/>
            </a:xfrm>
            <a:prstGeom prst="rect">
              <a:avLst/>
            </a:prstGeom>
          </p:spPr>
        </p:pic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75DFA0D-35A6-4421-B69F-B31D6A4B9801}"/>
                </a:ext>
              </a:extLst>
            </p:cNvPr>
            <p:cNvSpPr/>
            <p:nvPr/>
          </p:nvSpPr>
          <p:spPr>
            <a:xfrm rot="20309149">
              <a:off x="7055143" y="5999713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9DC62FA-0D61-416A-84E4-7777EEE17E00}"/>
                </a:ext>
              </a:extLst>
            </p:cNvPr>
            <p:cNvSpPr/>
            <p:nvPr/>
          </p:nvSpPr>
          <p:spPr>
            <a:xfrm rot="20309149">
              <a:off x="5106004" y="5999712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FCAA586-E538-49F7-AA0C-7CC777600CF0}"/>
                </a:ext>
              </a:extLst>
            </p:cNvPr>
            <p:cNvSpPr/>
            <p:nvPr/>
          </p:nvSpPr>
          <p:spPr>
            <a:xfrm rot="20309149">
              <a:off x="7054872" y="600111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20" name="Conector em curva 20">
              <a:extLst>
                <a:ext uri="{FF2B5EF4-FFF2-40B4-BE49-F238E27FC236}">
                  <a16:creationId xmlns:a16="http://schemas.microsoft.com/office/drawing/2014/main" id="{C51E34DA-EC7A-4435-B09C-96AB78280802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rot="16200000" flipH="1">
              <a:off x="5181155" y="5999931"/>
              <a:ext cx="261338" cy="349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em curva 21">
              <a:extLst>
                <a:ext uri="{FF2B5EF4-FFF2-40B4-BE49-F238E27FC236}">
                  <a16:creationId xmlns:a16="http://schemas.microsoft.com/office/drawing/2014/main" id="{95FC38DD-4447-43C4-874A-52D7F1EA4D7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7098998" y="5623859"/>
              <a:ext cx="222178" cy="3917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64BC63-8FF5-457E-BBCD-C7A8C49E95DC}"/>
                </a:ext>
              </a:extLst>
            </p:cNvPr>
            <p:cNvCxnSpPr/>
            <p:nvPr/>
          </p:nvCxnSpPr>
          <p:spPr>
            <a:xfrm flipH="1" flipV="1">
              <a:off x="6105428" y="3487712"/>
              <a:ext cx="5703" cy="2821608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B863A5E-EF19-44EF-A843-9ED4C273AF45}"/>
                </a:ext>
              </a:extLst>
            </p:cNvPr>
            <p:cNvCxnSpPr/>
            <p:nvPr/>
          </p:nvCxnSpPr>
          <p:spPr>
            <a:xfrm>
              <a:off x="4851457" y="5199516"/>
              <a:ext cx="252028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7406D94-4F0F-4A5E-AE76-1C01AE129334}"/>
                </a:ext>
              </a:extLst>
            </p:cNvPr>
            <p:cNvCxnSpPr>
              <a:stCxn id="32" idx="3"/>
              <a:endCxn id="18" idx="6"/>
            </p:cNvCxnSpPr>
            <p:nvPr/>
          </p:nvCxnSpPr>
          <p:spPr>
            <a:xfrm flipH="1">
              <a:off x="5150130" y="3856220"/>
              <a:ext cx="946510" cy="2157759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16FA706-E45A-44EC-9E7D-A80C6D355A93}"/>
                </a:ext>
              </a:extLst>
            </p:cNvPr>
            <p:cNvCxnSpPr>
              <a:stCxn id="32" idx="4"/>
              <a:endCxn id="19" idx="0"/>
            </p:cNvCxnSpPr>
            <p:nvPr/>
          </p:nvCxnSpPr>
          <p:spPr>
            <a:xfrm>
              <a:off x="6114278" y="3856373"/>
              <a:ext cx="955071" cy="214633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3C242EC8-D63C-41EB-945D-667F22E1C8B8}"/>
                </a:ext>
              </a:extLst>
            </p:cNvPr>
            <p:cNvCxnSpPr>
              <a:stCxn id="18" idx="5"/>
              <a:endCxn id="19" idx="2"/>
            </p:cNvCxnSpPr>
            <p:nvPr/>
          </p:nvCxnSpPr>
          <p:spPr>
            <a:xfrm>
              <a:off x="5149685" y="6031534"/>
              <a:ext cx="1906780" cy="1035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749C0C-4E9C-499D-AF76-057996874223}"/>
                </a:ext>
              </a:extLst>
            </p:cNvPr>
            <p:cNvSpPr/>
            <p:nvPr/>
          </p:nvSpPr>
          <p:spPr>
            <a:xfrm rot="20700000">
              <a:off x="6084411" y="517467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8FDE767-F777-4F59-8852-F4524E4BD552}"/>
                </a:ext>
              </a:extLst>
            </p:cNvPr>
            <p:cNvSpPr/>
            <p:nvPr/>
          </p:nvSpPr>
          <p:spPr>
            <a:xfrm>
              <a:off x="6647484" y="4367353"/>
              <a:ext cx="1450630" cy="433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(150,100)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A5C100C-D764-4042-86E0-D5068E19E38B}"/>
                </a:ext>
              </a:extLst>
            </p:cNvPr>
            <p:cNvSpPr/>
            <p:nvPr/>
          </p:nvSpPr>
          <p:spPr>
            <a:xfrm>
              <a:off x="5725129" y="3381783"/>
              <a:ext cx="412017" cy="433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endParaRPr lang="pt-BR" sz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F6F46B8-ED41-413C-85A5-2297B82A02FA}"/>
                </a:ext>
              </a:extLst>
            </p:cNvPr>
            <p:cNvSpPr/>
            <p:nvPr/>
          </p:nvSpPr>
          <p:spPr>
            <a:xfrm>
              <a:off x="4780845" y="4858239"/>
              <a:ext cx="541842" cy="433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2x</a:t>
              </a:r>
            </a:p>
          </p:txBody>
        </p:sp>
        <p:cxnSp>
          <p:nvCxnSpPr>
            <p:cNvPr id="31" name="Conector em curva 19">
              <a:extLst>
                <a:ext uri="{FF2B5EF4-FFF2-40B4-BE49-F238E27FC236}">
                  <a16:creationId xmlns:a16="http://schemas.microsoft.com/office/drawing/2014/main" id="{35598745-E435-4A21-9EAF-F710D71E0049}"/>
                </a:ext>
              </a:extLst>
            </p:cNvPr>
            <p:cNvCxnSpPr>
              <a:stCxn id="32" idx="1"/>
              <a:endCxn id="16" idx="0"/>
            </p:cNvCxnSpPr>
            <p:nvPr/>
          </p:nvCxnSpPr>
          <p:spPr>
            <a:xfrm rot="16200000" flipH="1" flipV="1">
              <a:off x="5794980" y="3633004"/>
              <a:ext cx="96956" cy="482940"/>
            </a:xfrm>
            <a:prstGeom prst="curvedConnector3">
              <a:avLst>
                <a:gd name="adj1" fmla="val -1020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8B43B65-996F-4748-B32F-1456B3E060B1}"/>
                </a:ext>
              </a:extLst>
            </p:cNvPr>
            <p:cNvSpPr/>
            <p:nvPr/>
          </p:nvSpPr>
          <p:spPr>
            <a:xfrm rot="20309149">
              <a:off x="6083035" y="381224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</p:spTree>
    <p:extLst>
      <p:ext uri="{BB962C8B-B14F-4D97-AF65-F5344CB8AC3E}">
        <p14:creationId xmlns:p14="http://schemas.microsoft.com/office/powerpoint/2010/main" val="2109818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  <a:r>
              <a:rPr lang="pt-BR" dirty="0"/>
              <a:t> são operações matemáticas </a:t>
            </a:r>
            <a:br>
              <a:rPr lang="pt-BR" dirty="0"/>
            </a:br>
            <a:r>
              <a:rPr lang="pt-BR" dirty="0"/>
              <a:t>aplicadas aos objetos do jogo</a:t>
            </a:r>
          </a:p>
          <a:p>
            <a:endParaRPr lang="pt-BR" dirty="0"/>
          </a:p>
          <a:p>
            <a:r>
              <a:rPr lang="pt-BR" dirty="0"/>
              <a:t>As transformações modificam </a:t>
            </a:r>
            <a:br>
              <a:rPr lang="pt-BR" dirty="0"/>
            </a:br>
            <a:r>
              <a:rPr lang="pt-BR" dirty="0"/>
              <a:t>três propriedades </a:t>
            </a:r>
            <a:br>
              <a:rPr lang="pt-BR" dirty="0"/>
            </a:br>
            <a:r>
              <a:rPr lang="pt-BR" dirty="0"/>
              <a:t>dos objetos: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Posição</a:t>
            </a:r>
          </a:p>
          <a:p>
            <a:pPr lvl="1"/>
            <a:r>
              <a:rPr lang="pt-BR" dirty="0"/>
              <a:t>Rotação</a:t>
            </a:r>
          </a:p>
          <a:p>
            <a:pPr lvl="1"/>
            <a:r>
              <a:rPr lang="pt-BR" dirty="0"/>
              <a:t>Escala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793BBF2-5DED-46D4-A433-A2871CE0A3B0}"/>
              </a:ext>
            </a:extLst>
          </p:cNvPr>
          <p:cNvGrpSpPr/>
          <p:nvPr/>
        </p:nvGrpSpPr>
        <p:grpSpPr>
          <a:xfrm>
            <a:off x="6744072" y="2461339"/>
            <a:ext cx="3816424" cy="3415933"/>
            <a:chOff x="4780845" y="3381783"/>
            <a:chExt cx="3191041" cy="2927537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5031540" y="3846643"/>
              <a:ext cx="1944216" cy="2190484"/>
            </a:xfrm>
            <a:prstGeom prst="rect">
              <a:avLst/>
            </a:prstGeom>
          </p:spPr>
        </p:pic>
        <p:sp>
          <p:nvSpPr>
            <p:cNvPr id="17" name="Elipse 16"/>
            <p:cNvSpPr/>
            <p:nvPr/>
          </p:nvSpPr>
          <p:spPr>
            <a:xfrm rot="20309149">
              <a:off x="7055143" y="5999713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20309149">
              <a:off x="5106004" y="5999712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 rot="20309149">
              <a:off x="7054872" y="600111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cxnSpLocks/>
              <a:stCxn id="18" idx="4"/>
            </p:cNvCxnSpPr>
            <p:nvPr/>
          </p:nvCxnSpPr>
          <p:spPr>
            <a:xfrm rot="16200000" flipH="1">
              <a:off x="5181155" y="5999931"/>
              <a:ext cx="261338" cy="349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em curva 21"/>
            <p:cNvCxnSpPr>
              <a:cxnSpLocks/>
              <a:stCxn id="19" idx="6"/>
            </p:cNvCxnSpPr>
            <p:nvPr/>
          </p:nvCxnSpPr>
          <p:spPr>
            <a:xfrm flipV="1">
              <a:off x="7098998" y="5623859"/>
              <a:ext cx="222178" cy="3917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H="1" flipV="1">
              <a:off x="6105428" y="3487712"/>
              <a:ext cx="5703" cy="2821608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851457" y="5199516"/>
              <a:ext cx="252028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16" idx="3"/>
              <a:endCxn id="18" idx="6"/>
            </p:cNvCxnSpPr>
            <p:nvPr/>
          </p:nvCxnSpPr>
          <p:spPr>
            <a:xfrm flipH="1">
              <a:off x="5150130" y="3856220"/>
              <a:ext cx="946510" cy="2157759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16" idx="4"/>
              <a:endCxn id="19" idx="0"/>
            </p:cNvCxnSpPr>
            <p:nvPr/>
          </p:nvCxnSpPr>
          <p:spPr>
            <a:xfrm>
              <a:off x="6114278" y="3856373"/>
              <a:ext cx="955071" cy="214633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18" idx="5"/>
              <a:endCxn id="19" idx="2"/>
            </p:cNvCxnSpPr>
            <p:nvPr/>
          </p:nvCxnSpPr>
          <p:spPr>
            <a:xfrm>
              <a:off x="5149685" y="6031534"/>
              <a:ext cx="1906780" cy="1035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 rot="20700000">
              <a:off x="6084411" y="517467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647484" y="4367352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(150,100)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5130" y="338178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780845" y="4858239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2x</a:t>
              </a:r>
            </a:p>
          </p:txBody>
        </p:sp>
        <p:cxnSp>
          <p:nvCxnSpPr>
            <p:cNvPr id="20" name="Conector em curva 19"/>
            <p:cNvCxnSpPr>
              <a:stCxn id="16" idx="1"/>
              <a:endCxn id="30" idx="0"/>
            </p:cNvCxnSpPr>
            <p:nvPr/>
          </p:nvCxnSpPr>
          <p:spPr>
            <a:xfrm rot="16200000" flipH="1" flipV="1">
              <a:off x="5794980" y="3633004"/>
              <a:ext cx="96956" cy="482940"/>
            </a:xfrm>
            <a:prstGeom prst="curvedConnector3">
              <a:avLst>
                <a:gd name="adj1" fmla="val -1020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 rot="20309149">
              <a:off x="6083035" y="381224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30398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Translação</a:t>
            </a:r>
            <a:r>
              <a:rPr lang="pt-BR" dirty="0"/>
              <a:t>: move o objeto por um determinado </a:t>
            </a:r>
            <a:br>
              <a:rPr lang="pt-BR" dirty="0"/>
            </a:br>
            <a:r>
              <a:rPr lang="pt-BR" dirty="0"/>
              <a:t>valor delta (deltaX, deltaY) em relação a sua posição atual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135560" y="3140300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2400" baseline="-25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pt-BR" sz="2400" baseline="-25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4E715A2-D5EF-4D90-B362-4668212662BB}"/>
              </a:ext>
            </a:extLst>
          </p:cNvPr>
          <p:cNvGrpSpPr/>
          <p:nvPr/>
        </p:nvGrpSpPr>
        <p:grpSpPr>
          <a:xfrm>
            <a:off x="4295799" y="3013144"/>
            <a:ext cx="4608512" cy="2576096"/>
            <a:chOff x="4295799" y="3013144"/>
            <a:chExt cx="4608512" cy="2576096"/>
          </a:xfrm>
        </p:grpSpPr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94" y="3013144"/>
              <a:ext cx="917509" cy="1033727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927" y="4514208"/>
              <a:ext cx="917509" cy="1033727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4295799" y="48691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540109" y="32129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5026336" y="5117255"/>
              <a:ext cx="3202112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V="1">
              <a:off x="8228448" y="3575726"/>
              <a:ext cx="0" cy="151867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6377486" y="521990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8205589" y="423234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4994365" y="3555798"/>
              <a:ext cx="3211224" cy="1538598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4931047" y="5069611"/>
              <a:ext cx="72430" cy="724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A5C83E6-C598-4227-9DAF-790F0F07A828}"/>
                </a:ext>
              </a:extLst>
            </p:cNvPr>
            <p:cNvSpPr/>
            <p:nvPr/>
          </p:nvSpPr>
          <p:spPr>
            <a:xfrm>
              <a:off x="8195696" y="3509878"/>
              <a:ext cx="72430" cy="724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65401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Rotação</a:t>
            </a:r>
            <a:r>
              <a:rPr lang="pt-BR" dirty="0"/>
              <a:t>: rotaciona o objeto por um determinado </a:t>
            </a:r>
            <a:br>
              <a:rPr lang="pt-BR" dirty="0"/>
            </a:br>
            <a:r>
              <a:rPr lang="pt-BR" dirty="0"/>
              <a:t>ângulo, normalmente expresso em radianos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BE84E07-10B3-45BE-968D-9838D3B3AAEF}"/>
              </a:ext>
            </a:extLst>
          </p:cNvPr>
          <p:cNvGrpSpPr/>
          <p:nvPr/>
        </p:nvGrpSpPr>
        <p:grpSpPr>
          <a:xfrm>
            <a:off x="8153135" y="3538128"/>
            <a:ext cx="2274872" cy="2429082"/>
            <a:chOff x="4851457" y="3487712"/>
            <a:chExt cx="2520280" cy="2821608"/>
          </a:xfrm>
        </p:grpSpPr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FAFFF34C-70AF-4B4D-8272-0497CB27E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5031540" y="3846643"/>
              <a:ext cx="1944216" cy="2190484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FF10F1D-A8AF-4749-8BA0-80923604D48B}"/>
                </a:ext>
              </a:extLst>
            </p:cNvPr>
            <p:cNvSpPr/>
            <p:nvPr/>
          </p:nvSpPr>
          <p:spPr>
            <a:xfrm rot="20309149">
              <a:off x="7055143" y="5999713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em curva 19">
              <a:extLst>
                <a:ext uri="{FF2B5EF4-FFF2-40B4-BE49-F238E27FC236}">
                  <a16:creationId xmlns:a16="http://schemas.microsoft.com/office/drawing/2014/main" id="{331B8F91-2312-484C-A695-7D87DC815B87}"/>
                </a:ext>
              </a:extLst>
            </p:cNvPr>
            <p:cNvCxnSpPr>
              <a:stCxn id="44" idx="1"/>
              <a:endCxn id="43" idx="0"/>
            </p:cNvCxnSpPr>
            <p:nvPr/>
          </p:nvCxnSpPr>
          <p:spPr>
            <a:xfrm rot="16200000" flipH="1" flipV="1">
              <a:off x="5794980" y="3633004"/>
              <a:ext cx="96956" cy="482940"/>
            </a:xfrm>
            <a:prstGeom prst="curvedConnector3">
              <a:avLst>
                <a:gd name="adj1" fmla="val -1020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em curva 20">
              <a:extLst>
                <a:ext uri="{FF2B5EF4-FFF2-40B4-BE49-F238E27FC236}">
                  <a16:creationId xmlns:a16="http://schemas.microsoft.com/office/drawing/2014/main" id="{B4EAA3AA-C547-49DC-A592-BE5C65962F45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 rot="16200000" flipH="1">
              <a:off x="5181155" y="5999931"/>
              <a:ext cx="261338" cy="349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em curva 21">
              <a:extLst>
                <a:ext uri="{FF2B5EF4-FFF2-40B4-BE49-F238E27FC236}">
                  <a16:creationId xmlns:a16="http://schemas.microsoft.com/office/drawing/2014/main" id="{AB75C39B-24C3-4219-9100-5545F1F99EDC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 flipV="1">
              <a:off x="7098998" y="5623859"/>
              <a:ext cx="222178" cy="3917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81E1855D-823E-4453-A669-DC2327C904E1}"/>
                </a:ext>
              </a:extLst>
            </p:cNvPr>
            <p:cNvCxnSpPr/>
            <p:nvPr/>
          </p:nvCxnSpPr>
          <p:spPr>
            <a:xfrm flipH="1" flipV="1">
              <a:off x="6104442" y="3487712"/>
              <a:ext cx="5703" cy="2821608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9D960425-41F6-4E05-8594-0CC9797FE9EC}"/>
                </a:ext>
              </a:extLst>
            </p:cNvPr>
            <p:cNvCxnSpPr/>
            <p:nvPr/>
          </p:nvCxnSpPr>
          <p:spPr>
            <a:xfrm>
              <a:off x="4851457" y="5199516"/>
              <a:ext cx="2520280" cy="0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86A866B-5DA1-4EFA-907E-DDE702BF307D}"/>
                </a:ext>
              </a:extLst>
            </p:cNvPr>
            <p:cNvCxnSpPr>
              <a:stCxn id="44" idx="3"/>
              <a:endCxn id="46" idx="6"/>
            </p:cNvCxnSpPr>
            <p:nvPr/>
          </p:nvCxnSpPr>
          <p:spPr>
            <a:xfrm flipH="1">
              <a:off x="5150130" y="3856220"/>
              <a:ext cx="946510" cy="2157759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7E098391-51C9-4980-AB1E-E72133D77787}"/>
                </a:ext>
              </a:extLst>
            </p:cNvPr>
            <p:cNvCxnSpPr>
              <a:stCxn id="44" idx="4"/>
              <a:endCxn id="47" idx="0"/>
            </p:cNvCxnSpPr>
            <p:nvPr/>
          </p:nvCxnSpPr>
          <p:spPr>
            <a:xfrm>
              <a:off x="6114278" y="3856373"/>
              <a:ext cx="955071" cy="214633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5674DD9-6D5E-4F80-A194-29AC741D741A}"/>
                </a:ext>
              </a:extLst>
            </p:cNvPr>
            <p:cNvCxnSpPr>
              <a:stCxn id="46" idx="5"/>
              <a:endCxn id="47" idx="2"/>
            </p:cNvCxnSpPr>
            <p:nvPr/>
          </p:nvCxnSpPr>
          <p:spPr>
            <a:xfrm>
              <a:off x="5149685" y="6031534"/>
              <a:ext cx="1906780" cy="1035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83DF601-C296-4066-9B5C-0A7C5E03D87B}"/>
                </a:ext>
              </a:extLst>
            </p:cNvPr>
            <p:cNvSpPr/>
            <p:nvPr/>
          </p:nvSpPr>
          <p:spPr>
            <a:xfrm rot="20700000">
              <a:off x="6088393" y="517671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071F4C2-5FBF-47F8-8490-1F2CED7807FF}"/>
                </a:ext>
              </a:extLst>
            </p:cNvPr>
            <p:cNvSpPr/>
            <p:nvPr/>
          </p:nvSpPr>
          <p:spPr>
            <a:xfrm rot="20309149">
              <a:off x="6083035" y="381224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AF11A4-EFD6-4F03-A22B-03F564AE1381}"/>
                </a:ext>
              </a:extLst>
            </p:cNvPr>
            <p:cNvSpPr/>
            <p:nvPr/>
          </p:nvSpPr>
          <p:spPr>
            <a:xfrm rot="20309149">
              <a:off x="5106004" y="5999712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B5989B7-FDDC-4431-91B0-D3799C2BE9E4}"/>
                </a:ext>
              </a:extLst>
            </p:cNvPr>
            <p:cNvSpPr/>
            <p:nvPr/>
          </p:nvSpPr>
          <p:spPr>
            <a:xfrm rot="20309149">
              <a:off x="7054872" y="600111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6791ECF-3CA2-4854-A284-7A08EAE9CAB2}"/>
              </a:ext>
            </a:extLst>
          </p:cNvPr>
          <p:cNvGrpSpPr/>
          <p:nvPr/>
        </p:nvGrpSpPr>
        <p:grpSpPr>
          <a:xfrm>
            <a:off x="1775520" y="2596400"/>
            <a:ext cx="6105720" cy="3506188"/>
            <a:chOff x="1775520" y="2596400"/>
            <a:chExt cx="6105720" cy="35061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62AB8E0-DAB3-4FD0-ABDE-4210FBF9C38D}"/>
                </a:ext>
              </a:extLst>
            </p:cNvPr>
            <p:cNvGrpSpPr/>
            <p:nvPr/>
          </p:nvGrpSpPr>
          <p:grpSpPr>
            <a:xfrm>
              <a:off x="4622786" y="4326298"/>
              <a:ext cx="106454" cy="109007"/>
              <a:chOff x="5724015" y="5236721"/>
              <a:chExt cx="144016" cy="147470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AF72013-6BC5-4647-A635-FE8B96E30A3F}"/>
                  </a:ext>
                </a:extLst>
              </p:cNvPr>
              <p:cNvSpPr/>
              <p:nvPr/>
            </p:nvSpPr>
            <p:spPr>
              <a:xfrm>
                <a:off x="5724015" y="5236721"/>
                <a:ext cx="144016" cy="147470"/>
              </a:xfrm>
              <a:prstGeom prst="rect">
                <a:avLst/>
              </a:prstGeom>
              <a:noFill/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01B3594-0A05-49AF-AB9C-957F7E22E2AD}"/>
                  </a:ext>
                </a:extLst>
              </p:cNvPr>
              <p:cNvSpPr/>
              <p:nvPr/>
            </p:nvSpPr>
            <p:spPr>
              <a:xfrm>
                <a:off x="5767762" y="5282195"/>
                <a:ext cx="56522" cy="56522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5129554" y="3902930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(x,y)</a:t>
              </a:r>
              <a:endPara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Conector reto 10"/>
            <p:cNvCxnSpPr/>
            <p:nvPr/>
          </p:nvCxnSpPr>
          <p:spPr>
            <a:xfrm flipV="1">
              <a:off x="3745392" y="2776924"/>
              <a:ext cx="0" cy="3325664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5825449" y="44339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405959" y="2596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1775520" y="4446404"/>
              <a:ext cx="4257144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378082" y="3131126"/>
              <a:ext cx="2734620" cy="2611422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668830" y="3473347"/>
              <a:ext cx="100937" cy="10900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de seta reta 29"/>
            <p:cNvCxnSpPr>
              <a:endCxn id="28" idx="3"/>
            </p:cNvCxnSpPr>
            <p:nvPr/>
          </p:nvCxnSpPr>
          <p:spPr>
            <a:xfrm flipV="1">
              <a:off x="3745393" y="3566390"/>
              <a:ext cx="938219" cy="88001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817581" y="3030171"/>
              <a:ext cx="3063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P'</a:t>
              </a:r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= (r*cos</a:t>
              </a:r>
              <a:r>
                <a:rPr lang="el-G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, r*sin</a:t>
              </a:r>
              <a:r>
                <a:rPr lang="el-G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Arco 31"/>
            <p:cNvSpPr/>
            <p:nvPr/>
          </p:nvSpPr>
          <p:spPr>
            <a:xfrm>
              <a:off x="3561611" y="4121832"/>
              <a:ext cx="581767" cy="576063"/>
            </a:xfrm>
            <a:prstGeom prst="arc">
              <a:avLst>
                <a:gd name="adj1" fmla="val 18480819"/>
                <a:gd name="adj2" fmla="val 416777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41584" y="407707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044590" y="3641053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  <a:endParaRPr lang="pt-BR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5061625" y="4385253"/>
              <a:ext cx="100937" cy="10900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BBD7DC11-071D-426A-9602-99D8326BCCAA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4719299" y="3582353"/>
              <a:ext cx="8549" cy="864051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040BFA2-915A-4DAD-AA45-B44260B42B6B}"/>
                </a:ext>
              </a:extLst>
            </p:cNvPr>
            <p:cNvSpPr txBox="1"/>
            <p:nvPr/>
          </p:nvSpPr>
          <p:spPr>
            <a:xfrm>
              <a:off x="5910501" y="268321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x'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4EFF38E-A118-42ED-93A9-EBE873D607A6}"/>
                </a:ext>
              </a:extLst>
            </p:cNvPr>
            <p:cNvSpPr txBox="1"/>
            <p:nvPr/>
          </p:nvSpPr>
          <p:spPr>
            <a:xfrm>
              <a:off x="7104112" y="268321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y'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0F07C05-F602-476D-9088-120DF545CE29}"/>
                </a:ext>
              </a:extLst>
            </p:cNvPr>
            <p:cNvSpPr txBox="1"/>
            <p:nvPr/>
          </p:nvSpPr>
          <p:spPr>
            <a:xfrm>
              <a:off x="4133385" y="445741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x'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570FCCA-318D-4EDC-B5BD-A614B14CFDB2}"/>
                </a:ext>
              </a:extLst>
            </p:cNvPr>
            <p:cNvSpPr txBox="1"/>
            <p:nvPr/>
          </p:nvSpPr>
          <p:spPr>
            <a:xfrm>
              <a:off x="4704735" y="38630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y'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7643E95-2DB2-42A4-9FE7-D06C3BADCA05}"/>
                    </a:ext>
                  </a:extLst>
                </p:cNvPr>
                <p:cNvSpPr txBox="1"/>
                <p:nvPr/>
              </p:nvSpPr>
              <p:spPr>
                <a:xfrm>
                  <a:off x="2585042" y="4606820"/>
                  <a:ext cx="1053494" cy="539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pt-BR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7643E95-2DB2-42A4-9FE7-D06C3BADCA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042" y="4606820"/>
                  <a:ext cx="1053494" cy="5396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78A8D5BB-8444-4B73-AE1F-46E9DBD6237E}"/>
                    </a:ext>
                  </a:extLst>
                </p:cNvPr>
                <p:cNvSpPr txBox="1"/>
                <p:nvPr/>
              </p:nvSpPr>
              <p:spPr>
                <a:xfrm>
                  <a:off x="2585042" y="3641053"/>
                  <a:ext cx="1055096" cy="539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pt-BR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78A8D5BB-8444-4B73-AE1F-46E9DBD6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042" y="3641053"/>
                  <a:ext cx="1055096" cy="539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62499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Escala</a:t>
            </a:r>
            <a:r>
              <a:rPr lang="pt-BR" dirty="0"/>
              <a:t>: expande ou reduz o objeto por um </a:t>
            </a:r>
            <a:br>
              <a:rPr lang="pt-BR" dirty="0"/>
            </a:br>
            <a:r>
              <a:rPr lang="pt-BR" dirty="0"/>
              <a:t>determinado fator, chamado fator de escala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A3FA2BA-FA23-4BA9-A45A-974384CDDB71}"/>
              </a:ext>
            </a:extLst>
          </p:cNvPr>
          <p:cNvGrpSpPr/>
          <p:nvPr/>
        </p:nvGrpSpPr>
        <p:grpSpPr>
          <a:xfrm>
            <a:off x="1559496" y="2520250"/>
            <a:ext cx="8482390" cy="3357022"/>
            <a:chOff x="1559496" y="2520250"/>
            <a:chExt cx="8482390" cy="3357022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600" y="3317383"/>
              <a:ext cx="1944216" cy="2190484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158" y="3868578"/>
              <a:ext cx="917509" cy="1033727"/>
            </a:xfrm>
            <a:prstGeom prst="rect">
              <a:avLst/>
            </a:prstGeom>
          </p:spPr>
        </p:pic>
        <p:cxnSp>
          <p:nvCxnSpPr>
            <p:cNvPr id="9" name="Conector reto 8"/>
            <p:cNvCxnSpPr/>
            <p:nvPr/>
          </p:nvCxnSpPr>
          <p:spPr>
            <a:xfrm flipV="1">
              <a:off x="2985599" y="3017322"/>
              <a:ext cx="5703" cy="2376264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4065008" y="439634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650802" y="28216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1767165" y="4385474"/>
              <a:ext cx="2520280" cy="0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cxnSpLocks/>
            </p:cNvCxnSpPr>
            <p:nvPr/>
          </p:nvCxnSpPr>
          <p:spPr>
            <a:xfrm flipV="1">
              <a:off x="8105709" y="2704916"/>
              <a:ext cx="1" cy="3172356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9172424" y="441636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750639" y="25202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6851271" y="4416720"/>
              <a:ext cx="2520280" cy="0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/>
            <p:cNvSpPr/>
            <p:nvPr/>
          </p:nvSpPr>
          <p:spPr>
            <a:xfrm>
              <a:off x="3058286" y="3661051"/>
              <a:ext cx="7457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(0,2)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52061" y="2908359"/>
              <a:ext cx="7457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(0,4)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9054957" y="5485008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444354" y="4950780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(2,-2)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559496" y="4950780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(-2,-2)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9183959" y="5379039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(4,-4)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034692" y="5426541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(-4,-4)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8082849" y="3297542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7105819" y="5485007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9054686" y="5486412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21494" y="487944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503985" y="487944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2965590" y="3845718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54669" y="4169173"/>
              <a:ext cx="437940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2x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3085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uma questão de desempenho as transformações normalmente são feitas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Translação</a:t>
            </a:r>
            <a:r>
              <a:rPr lang="pt-BR" dirty="0"/>
              <a:t>: move o objeto por um (</a:t>
            </a:r>
            <a:r>
              <a:rPr lang="pt-BR" dirty="0" err="1"/>
              <a:t>d</a:t>
            </a:r>
            <a:r>
              <a:rPr lang="pt-BR" baseline="-25000" dirty="0" err="1"/>
              <a:t>x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baseline="-25000" dirty="0" err="1"/>
              <a:t>y</a:t>
            </a:r>
            <a:r>
              <a:rPr lang="pt-BR" dirty="0"/>
              <a:t>)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59496" y="3801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 = [x y 1]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59496" y="47161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P * 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394282" y="3801814"/>
            <a:ext cx="69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 = </a:t>
            </a:r>
          </a:p>
        </p:txBody>
      </p:sp>
      <p:sp>
        <p:nvSpPr>
          <p:cNvPr id="18" name="Colchete esquerdo 17"/>
          <p:cNvSpPr/>
          <p:nvPr/>
        </p:nvSpPr>
        <p:spPr>
          <a:xfrm>
            <a:off x="4004456" y="3583878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125958" y="3583877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 </a:t>
            </a:r>
          </a:p>
        </p:txBody>
      </p:sp>
      <p:sp>
        <p:nvSpPr>
          <p:cNvPr id="21" name="Colchete esquerdo 20"/>
          <p:cNvSpPr/>
          <p:nvPr/>
        </p:nvSpPr>
        <p:spPr>
          <a:xfrm flipH="1">
            <a:off x="5153334" y="3591712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642C3DB-04B4-4F87-BA63-BC0AEADF43F5}"/>
              </a:ext>
            </a:extLst>
          </p:cNvPr>
          <p:cNvGrpSpPr/>
          <p:nvPr/>
        </p:nvGrpSpPr>
        <p:grpSpPr>
          <a:xfrm>
            <a:off x="6206204" y="3475595"/>
            <a:ext cx="4608512" cy="2576096"/>
            <a:chOff x="5743748" y="4051911"/>
            <a:chExt cx="4608512" cy="2576096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643" y="4051911"/>
              <a:ext cx="917509" cy="1033727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876" y="5552975"/>
              <a:ext cx="917509" cy="1033727"/>
            </a:xfrm>
            <a:prstGeom prst="rect">
              <a:avLst/>
            </a:prstGeom>
          </p:spPr>
        </p:pic>
        <p:sp>
          <p:nvSpPr>
            <p:cNvPr id="48" name="CaixaDeTexto 47"/>
            <p:cNvSpPr txBox="1"/>
            <p:nvPr/>
          </p:nvSpPr>
          <p:spPr>
            <a:xfrm>
              <a:off x="5743748" y="59079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9988058" y="425174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6474285" y="6156022"/>
              <a:ext cx="3202112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flipV="1">
              <a:off x="9676397" y="4614493"/>
              <a:ext cx="0" cy="151867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7825435" y="625867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724462" y="536830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 flipV="1">
              <a:off x="6442314" y="4594565"/>
              <a:ext cx="3211224" cy="1538598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6387772" y="612449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9653539" y="456877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CE6974F-46FB-4469-B255-11C632FF5084}"/>
              </a:ext>
            </a:extLst>
          </p:cNvPr>
          <p:cNvSpPr txBox="1"/>
          <p:nvPr/>
        </p:nvSpPr>
        <p:spPr>
          <a:xfrm>
            <a:off x="1559496" y="5295841"/>
            <a:ext cx="364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[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x+d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y+d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0336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uma questão de desempenho as transformações normalmente são feitas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Rotação</a:t>
            </a:r>
            <a:r>
              <a:rPr lang="pt-BR" dirty="0"/>
              <a:t>: rotaciona o objeto por um ângulo </a:t>
            </a:r>
            <a:r>
              <a:rPr lang="el-GR" dirty="0"/>
              <a:t>θ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3729" y="37222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 = [x y 1]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13729" y="46900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P * R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335229" y="37222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 = </a:t>
            </a:r>
          </a:p>
        </p:txBody>
      </p:sp>
      <p:sp>
        <p:nvSpPr>
          <p:cNvPr id="18" name="Colchete esquerdo 17"/>
          <p:cNvSpPr/>
          <p:nvPr/>
        </p:nvSpPr>
        <p:spPr>
          <a:xfrm>
            <a:off x="3931314" y="3501008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003323" y="3501007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0    0     1</a:t>
            </a:r>
          </a:p>
        </p:txBody>
      </p:sp>
      <p:sp>
        <p:nvSpPr>
          <p:cNvPr id="21" name="Colchete esquerdo 20"/>
          <p:cNvSpPr/>
          <p:nvPr/>
        </p:nvSpPr>
        <p:spPr>
          <a:xfrm flipH="1">
            <a:off x="5875531" y="3508842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E4B5503-7150-46E1-9E62-5522D94B30C6}"/>
              </a:ext>
            </a:extLst>
          </p:cNvPr>
          <p:cNvGrpSpPr/>
          <p:nvPr/>
        </p:nvGrpSpPr>
        <p:grpSpPr>
          <a:xfrm>
            <a:off x="8342138" y="2500136"/>
            <a:ext cx="2884482" cy="2944056"/>
            <a:chOff x="7649684" y="3004778"/>
            <a:chExt cx="2884482" cy="2944056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7825616" y="3373815"/>
              <a:ext cx="1944216" cy="2190484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9554669" y="55795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169964" y="481372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26" name="Elipse 25"/>
            <p:cNvSpPr/>
            <p:nvPr/>
          </p:nvSpPr>
          <p:spPr>
            <a:xfrm rot="20309149">
              <a:off x="9853370" y="551677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em curva 28"/>
            <p:cNvCxnSpPr>
              <a:stCxn id="25" idx="1"/>
              <a:endCxn id="22" idx="0"/>
            </p:cNvCxnSpPr>
            <p:nvPr/>
          </p:nvCxnSpPr>
          <p:spPr>
            <a:xfrm rot="16200000" flipH="1" flipV="1">
              <a:off x="8586079" y="3153047"/>
              <a:ext cx="107062" cy="487091"/>
            </a:xfrm>
            <a:prstGeom prst="curvedConnector3">
              <a:avLst>
                <a:gd name="adj1" fmla="val -82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em curva 29"/>
            <p:cNvCxnSpPr>
              <a:cxnSpLocks/>
              <a:stCxn id="27" idx="4"/>
            </p:cNvCxnSpPr>
            <p:nvPr/>
          </p:nvCxnSpPr>
          <p:spPr>
            <a:xfrm rot="16200000" flipH="1">
              <a:off x="7969771" y="5526608"/>
              <a:ext cx="273159" cy="3417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em curva 30"/>
            <p:cNvCxnSpPr>
              <a:cxnSpLocks/>
              <a:stCxn id="28" idx="6"/>
            </p:cNvCxnSpPr>
            <p:nvPr/>
          </p:nvCxnSpPr>
          <p:spPr>
            <a:xfrm flipV="1">
              <a:off x="9897225" y="5143500"/>
              <a:ext cx="208800" cy="389160"/>
            </a:xfrm>
            <a:prstGeom prst="curved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flipH="1" flipV="1">
              <a:off x="8904122" y="3004778"/>
              <a:ext cx="5703" cy="2821608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7649684" y="4716582"/>
              <a:ext cx="2520280" cy="0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endCxn id="28" idx="1"/>
            </p:cNvCxnSpPr>
            <p:nvPr/>
          </p:nvCxnSpPr>
          <p:spPr>
            <a:xfrm>
              <a:off x="8904121" y="4716583"/>
              <a:ext cx="950871" cy="815349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cxnSpLocks/>
            </p:cNvCxnSpPr>
            <p:nvPr/>
          </p:nvCxnSpPr>
          <p:spPr>
            <a:xfrm>
              <a:off x="8909825" y="4716582"/>
              <a:ext cx="1196200" cy="41739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10169964" y="534799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endParaRPr lang="pt-BR" dirty="0"/>
            </a:p>
          </p:txBody>
        </p:sp>
        <p:cxnSp>
          <p:nvCxnSpPr>
            <p:cNvPr id="11" name="Conector reto 10"/>
            <p:cNvCxnSpPr>
              <a:stCxn id="25" idx="3"/>
              <a:endCxn id="27" idx="7"/>
            </p:cNvCxnSpPr>
            <p:nvPr/>
          </p:nvCxnSpPr>
          <p:spPr>
            <a:xfrm flipH="1">
              <a:off x="7936202" y="3373138"/>
              <a:ext cx="958809" cy="2145532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25" idx="5"/>
              <a:endCxn id="28" idx="0"/>
            </p:cNvCxnSpPr>
            <p:nvPr/>
          </p:nvCxnSpPr>
          <p:spPr>
            <a:xfrm>
              <a:off x="8925087" y="3361283"/>
              <a:ext cx="942488" cy="2158493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8" idx="2"/>
              <a:endCxn id="27" idx="5"/>
            </p:cNvCxnSpPr>
            <p:nvPr/>
          </p:nvCxnSpPr>
          <p:spPr>
            <a:xfrm flipH="1" flipV="1">
              <a:off x="7948057" y="5548747"/>
              <a:ext cx="1906634" cy="67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 rot="20309149">
              <a:off x="7904232" y="5516778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309149">
              <a:off x="9853099" y="551818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 rot="20309149">
              <a:off x="8881262" y="332931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E96AFDB-ED09-49A4-B04D-541050CBD5BF}"/>
                </a:ext>
              </a:extLst>
            </p:cNvPr>
            <p:cNvSpPr/>
            <p:nvPr/>
          </p:nvSpPr>
          <p:spPr>
            <a:xfrm rot="20309149">
              <a:off x="10088533" y="510759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EF64710-6FF1-48D4-9D1D-7818571A50C3}"/>
              </a:ext>
            </a:extLst>
          </p:cNvPr>
          <p:cNvSpPr txBox="1"/>
          <p:nvPr/>
        </p:nvSpPr>
        <p:spPr>
          <a:xfrm>
            <a:off x="1619232" y="5305596"/>
            <a:ext cx="528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[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1]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965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equação da rotação é obtida a partir de: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85082" y="2285837"/>
            <a:ext cx="3975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r 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r 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– 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sen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Retângulo: Cantos Arredondados 73"/>
          <p:cNvSpPr/>
          <p:nvPr/>
        </p:nvSpPr>
        <p:spPr>
          <a:xfrm>
            <a:off x="7591991" y="2920307"/>
            <a:ext cx="3096344" cy="747952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520482" y="2263478"/>
            <a:ext cx="1621767" cy="1966142"/>
            <a:chOff x="9912424" y="3960212"/>
            <a:chExt cx="1621767" cy="1966142"/>
          </a:xfrm>
        </p:grpSpPr>
        <p:cxnSp>
          <p:nvCxnSpPr>
            <p:cNvPr id="35" name="Conector reto 34"/>
            <p:cNvCxnSpPr/>
            <p:nvPr/>
          </p:nvCxnSpPr>
          <p:spPr>
            <a:xfrm flipV="1">
              <a:off x="10274051" y="4466179"/>
              <a:ext cx="1129604" cy="85850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9912424" y="5324685"/>
              <a:ext cx="1621767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11080020" y="43192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313688" y="396021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26" name="Elipse 25"/>
            <p:cNvSpPr/>
            <p:nvPr/>
          </p:nvSpPr>
          <p:spPr>
            <a:xfrm rot="20309149">
              <a:off x="11129581" y="463444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309149">
              <a:off x="11306263" y="5301828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>
              <a:cxnSpLocks/>
            </p:cNvCxnSpPr>
            <p:nvPr/>
          </p:nvCxnSpPr>
          <p:spPr>
            <a:xfrm flipH="1" flipV="1">
              <a:off x="10255672" y="3960212"/>
              <a:ext cx="2971" cy="1726875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10268347" y="4068221"/>
              <a:ext cx="493144" cy="1256465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10676786" y="4988441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θ</a:t>
              </a:r>
              <a:endParaRPr lang="pt-BR" sz="1600" dirty="0"/>
            </a:p>
          </p:txBody>
        </p:sp>
        <p:sp>
          <p:nvSpPr>
            <p:cNvPr id="38" name="Elipse 37"/>
            <p:cNvSpPr/>
            <p:nvPr/>
          </p:nvSpPr>
          <p:spPr>
            <a:xfrm rot="20309149">
              <a:off x="10659707" y="4253480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Arco 68"/>
            <p:cNvSpPr/>
            <p:nvPr/>
          </p:nvSpPr>
          <p:spPr>
            <a:xfrm>
              <a:off x="10442571" y="5055774"/>
              <a:ext cx="251148" cy="508426"/>
            </a:xfrm>
            <a:prstGeom prst="arc">
              <a:avLst>
                <a:gd name="adj1" fmla="val 16781915"/>
                <a:gd name="adj2" fmla="val 3546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Arco 69"/>
            <p:cNvSpPr/>
            <p:nvPr/>
          </p:nvSpPr>
          <p:spPr>
            <a:xfrm rot="19507434">
              <a:off x="10378479" y="4885879"/>
              <a:ext cx="251148" cy="508426"/>
            </a:xfrm>
            <a:prstGeom prst="arc">
              <a:avLst>
                <a:gd name="adj1" fmla="val 1707799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0470616" y="469265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85000"/>
                    </a:schemeClr>
                  </a:solidFill>
                </a:rPr>
                <a:t>α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Arco 71"/>
            <p:cNvSpPr/>
            <p:nvPr/>
          </p:nvSpPr>
          <p:spPr>
            <a:xfrm>
              <a:off x="10765108" y="4595716"/>
              <a:ext cx="556994" cy="1330638"/>
            </a:xfrm>
            <a:prstGeom prst="arc">
              <a:avLst>
                <a:gd name="adj1" fmla="val 16960979"/>
                <a:gd name="adj2" fmla="val 604061"/>
              </a:avLst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Arco 72"/>
            <p:cNvSpPr/>
            <p:nvPr/>
          </p:nvSpPr>
          <p:spPr>
            <a:xfrm rot="19205766">
              <a:off x="10630295" y="4124065"/>
              <a:ext cx="556994" cy="1330638"/>
            </a:xfrm>
            <a:prstGeom prst="arc">
              <a:avLst>
                <a:gd name="adj1" fmla="val 17327929"/>
                <a:gd name="adj2" fmla="val 604061"/>
              </a:avLst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0662256" y="5526171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r</a:t>
              </a:r>
            </a:p>
          </p:txBody>
        </p:sp>
        <p:sp>
          <p:nvSpPr>
            <p:cNvPr id="5" name="Chave direita 4"/>
            <p:cNvSpPr/>
            <p:nvPr/>
          </p:nvSpPr>
          <p:spPr>
            <a:xfrm rot="5400000">
              <a:off x="10718256" y="4958969"/>
              <a:ext cx="159809" cy="100262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1085082" y="4498531"/>
            <a:ext cx="536557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Identidades trigonométricas:</a:t>
            </a:r>
            <a:b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– 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cos(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θ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)*sin(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91659" y="2131808"/>
            <a:ext cx="2879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endParaRPr lang="pt-BR" dirty="0">
              <a:solidFill>
                <a:schemeClr val="bg1">
                  <a:lumMod val="8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sen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θ</a:t>
            </a:r>
            <a:endParaRPr lang="pt-BR" dirty="0">
              <a:solidFill>
                <a:schemeClr val="bg1">
                  <a:lumMod val="8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–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cos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sin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1424B0CA-DFD1-4B21-A352-9FCF890006A6}"/>
              </a:ext>
            </a:extLst>
          </p:cNvPr>
          <p:cNvGrpSpPr/>
          <p:nvPr/>
        </p:nvGrpSpPr>
        <p:grpSpPr>
          <a:xfrm>
            <a:off x="7996649" y="3782348"/>
            <a:ext cx="2414297" cy="2407645"/>
            <a:chOff x="7649684" y="3004778"/>
            <a:chExt cx="2884482" cy="2876535"/>
          </a:xfrm>
        </p:grpSpPr>
        <p:pic>
          <p:nvPicPr>
            <p:cNvPr id="91" name="Imagem 90">
              <a:extLst>
                <a:ext uri="{FF2B5EF4-FFF2-40B4-BE49-F238E27FC236}">
                  <a16:creationId xmlns:a16="http://schemas.microsoft.com/office/drawing/2014/main" id="{F420388C-2683-4877-8BCB-AECE1DF8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9149">
              <a:off x="7825616" y="3373815"/>
              <a:ext cx="1944216" cy="2190484"/>
            </a:xfrm>
            <a:prstGeom prst="rect">
              <a:avLst/>
            </a:prstGeom>
          </p:spPr>
        </p:pic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A76D407-B281-4F81-9DF0-04234202F92B}"/>
                </a:ext>
              </a:extLst>
            </p:cNvPr>
            <p:cNvSpPr txBox="1"/>
            <p:nvPr/>
          </p:nvSpPr>
          <p:spPr>
            <a:xfrm>
              <a:off x="9532749" y="55119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51B13646-0AA8-43BC-8CEF-3C1EF3209628}"/>
                </a:ext>
              </a:extLst>
            </p:cNvPr>
            <p:cNvSpPr txBox="1"/>
            <p:nvPr/>
          </p:nvSpPr>
          <p:spPr>
            <a:xfrm>
              <a:off x="10169964" y="481372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04EA1464-E137-4317-AFEF-7118263158CB}"/>
                </a:ext>
              </a:extLst>
            </p:cNvPr>
            <p:cNvSpPr/>
            <p:nvPr/>
          </p:nvSpPr>
          <p:spPr>
            <a:xfrm rot="20309149">
              <a:off x="9853370" y="551677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Conector em curva 28">
              <a:extLst>
                <a:ext uri="{FF2B5EF4-FFF2-40B4-BE49-F238E27FC236}">
                  <a16:creationId xmlns:a16="http://schemas.microsoft.com/office/drawing/2014/main" id="{27AABDFF-5753-4DAB-AFA2-3EAEBFE0CA87}"/>
                </a:ext>
              </a:extLst>
            </p:cNvPr>
            <p:cNvCxnSpPr>
              <a:stCxn id="108" idx="1"/>
              <a:endCxn id="91" idx="0"/>
            </p:cNvCxnSpPr>
            <p:nvPr/>
          </p:nvCxnSpPr>
          <p:spPr>
            <a:xfrm rot="16200000" flipH="1" flipV="1">
              <a:off x="8586079" y="3153047"/>
              <a:ext cx="107062" cy="487091"/>
            </a:xfrm>
            <a:prstGeom prst="curvedConnector3">
              <a:avLst>
                <a:gd name="adj1" fmla="val -82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em curva 29">
              <a:extLst>
                <a:ext uri="{FF2B5EF4-FFF2-40B4-BE49-F238E27FC236}">
                  <a16:creationId xmlns:a16="http://schemas.microsoft.com/office/drawing/2014/main" id="{AAADAD7C-E31A-4F5C-AB1C-B3C4AF99EFD2}"/>
                </a:ext>
              </a:extLst>
            </p:cNvPr>
            <p:cNvCxnSpPr>
              <a:cxnSpLocks/>
              <a:stCxn id="106" idx="4"/>
            </p:cNvCxnSpPr>
            <p:nvPr/>
          </p:nvCxnSpPr>
          <p:spPr>
            <a:xfrm rot="16200000" flipH="1">
              <a:off x="7969771" y="5526608"/>
              <a:ext cx="273159" cy="3417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em curva 30">
              <a:extLst>
                <a:ext uri="{FF2B5EF4-FFF2-40B4-BE49-F238E27FC236}">
                  <a16:creationId xmlns:a16="http://schemas.microsoft.com/office/drawing/2014/main" id="{9B01220F-57AA-49B1-BB7F-14FCC84039E2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 flipV="1">
              <a:off x="9897225" y="5143500"/>
              <a:ext cx="208800" cy="389160"/>
            </a:xfrm>
            <a:prstGeom prst="curved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D64061FD-62B7-438D-828C-1D4A094E4ADE}"/>
                </a:ext>
              </a:extLst>
            </p:cNvPr>
            <p:cNvCxnSpPr/>
            <p:nvPr/>
          </p:nvCxnSpPr>
          <p:spPr>
            <a:xfrm flipH="1" flipV="1">
              <a:off x="8904122" y="3004778"/>
              <a:ext cx="5703" cy="2821608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22629556-CCA5-4F1C-A5B4-B775599DEB87}"/>
                </a:ext>
              </a:extLst>
            </p:cNvPr>
            <p:cNvCxnSpPr/>
            <p:nvPr/>
          </p:nvCxnSpPr>
          <p:spPr>
            <a:xfrm>
              <a:off x="7649684" y="4716582"/>
              <a:ext cx="2520280" cy="0"/>
            </a:xfrm>
            <a:prstGeom prst="line">
              <a:avLst/>
            </a:prstGeom>
            <a:ln w="1270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E40D2F3B-82D5-4F3D-97A7-05748BBBD99A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8904121" y="4716583"/>
              <a:ext cx="950871" cy="815349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B02F4453-124C-4234-B9EC-4880E4D06DD7}"/>
                </a:ext>
              </a:extLst>
            </p:cNvPr>
            <p:cNvCxnSpPr>
              <a:cxnSpLocks/>
            </p:cNvCxnSpPr>
            <p:nvPr/>
          </p:nvCxnSpPr>
          <p:spPr>
            <a:xfrm>
              <a:off x="8909825" y="4716582"/>
              <a:ext cx="1196200" cy="41739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00A4FBE4-BC66-4B7C-AA72-DC72361CF446}"/>
                </a:ext>
              </a:extLst>
            </p:cNvPr>
            <p:cNvSpPr/>
            <p:nvPr/>
          </p:nvSpPr>
          <p:spPr>
            <a:xfrm>
              <a:off x="10111392" y="5286957"/>
              <a:ext cx="371931" cy="441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α</a:t>
              </a:r>
              <a:endParaRPr lang="pt-BR" dirty="0"/>
            </a:p>
          </p:txBody>
        </p: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DD4DC7BD-F4E7-40BE-8554-BE59972A3470}"/>
                </a:ext>
              </a:extLst>
            </p:cNvPr>
            <p:cNvCxnSpPr>
              <a:stCxn id="108" idx="3"/>
              <a:endCxn id="106" idx="7"/>
            </p:cNvCxnSpPr>
            <p:nvPr/>
          </p:nvCxnSpPr>
          <p:spPr>
            <a:xfrm flipH="1">
              <a:off x="7936202" y="3373138"/>
              <a:ext cx="958809" cy="2145532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73F3A321-9974-4F18-B20E-AFDC259C7714}"/>
                </a:ext>
              </a:extLst>
            </p:cNvPr>
            <p:cNvCxnSpPr>
              <a:stCxn id="108" idx="5"/>
              <a:endCxn id="107" idx="0"/>
            </p:cNvCxnSpPr>
            <p:nvPr/>
          </p:nvCxnSpPr>
          <p:spPr>
            <a:xfrm>
              <a:off x="8925087" y="3361283"/>
              <a:ext cx="942488" cy="2158493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D188807E-1099-452F-9973-9EEDE85474A8}"/>
                </a:ext>
              </a:extLst>
            </p:cNvPr>
            <p:cNvCxnSpPr>
              <a:stCxn id="107" idx="2"/>
              <a:endCxn id="106" idx="5"/>
            </p:cNvCxnSpPr>
            <p:nvPr/>
          </p:nvCxnSpPr>
          <p:spPr>
            <a:xfrm flipH="1" flipV="1">
              <a:off x="7948057" y="5548747"/>
              <a:ext cx="1906634" cy="67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64FBA841-F3E6-4ED3-98E7-2DB4DB9CF58A}"/>
                </a:ext>
              </a:extLst>
            </p:cNvPr>
            <p:cNvSpPr/>
            <p:nvPr/>
          </p:nvSpPr>
          <p:spPr>
            <a:xfrm rot="20309149">
              <a:off x="7904232" y="5516778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A1A8AF8F-7444-4349-8B00-8B973F99B414}"/>
                </a:ext>
              </a:extLst>
            </p:cNvPr>
            <p:cNvSpPr/>
            <p:nvPr/>
          </p:nvSpPr>
          <p:spPr>
            <a:xfrm rot="20309149">
              <a:off x="9853099" y="551818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9A97272-EEA9-49D7-B23B-7211B10922E4}"/>
                </a:ext>
              </a:extLst>
            </p:cNvPr>
            <p:cNvSpPr/>
            <p:nvPr/>
          </p:nvSpPr>
          <p:spPr>
            <a:xfrm rot="20309149">
              <a:off x="8881262" y="332931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4354AD17-CB4C-430F-BED7-1A9B38603C2B}"/>
                </a:ext>
              </a:extLst>
            </p:cNvPr>
            <p:cNvSpPr/>
            <p:nvPr/>
          </p:nvSpPr>
          <p:spPr>
            <a:xfrm rot="20309149">
              <a:off x="10088533" y="510759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78205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uma questão de desempenho as transformações normalmente são feitas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Escala</a:t>
            </a:r>
            <a:r>
              <a:rPr lang="pt-BR" dirty="0"/>
              <a:t>: expande ou reduz o objeto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Transformação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29795" y="365927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 = [x y 1]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29795" y="45178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P * 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450890" y="3653529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 = </a:t>
            </a:r>
          </a:p>
        </p:txBody>
      </p:sp>
      <p:sp>
        <p:nvSpPr>
          <p:cNvPr id="18" name="Colchete esquerdo 17"/>
          <p:cNvSpPr/>
          <p:nvPr/>
        </p:nvSpPr>
        <p:spPr>
          <a:xfrm>
            <a:off x="4129276" y="3422481"/>
            <a:ext cx="9513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250778" y="3422480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0  0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0  0  1 </a:t>
            </a:r>
          </a:p>
        </p:txBody>
      </p:sp>
      <p:sp>
        <p:nvSpPr>
          <p:cNvPr id="21" name="Colchete esquerdo 20"/>
          <p:cNvSpPr/>
          <p:nvPr/>
        </p:nvSpPr>
        <p:spPr>
          <a:xfrm flipH="1">
            <a:off x="5278154" y="3430315"/>
            <a:ext cx="98380" cy="907661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99BA2F8-E261-4E6C-94E5-C0C3BFBA815D}"/>
              </a:ext>
            </a:extLst>
          </p:cNvPr>
          <p:cNvGrpSpPr/>
          <p:nvPr/>
        </p:nvGrpSpPr>
        <p:grpSpPr>
          <a:xfrm>
            <a:off x="7126914" y="3068960"/>
            <a:ext cx="2890814" cy="2459350"/>
            <a:chOff x="7216884" y="4028609"/>
            <a:chExt cx="2890814" cy="2459350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3" y="4835961"/>
              <a:ext cx="917509" cy="1033727"/>
            </a:xfrm>
            <a:prstGeom prst="rect">
              <a:avLst/>
            </a:prstGeom>
          </p:spPr>
        </p:pic>
        <p:cxnSp>
          <p:nvCxnSpPr>
            <p:cNvPr id="23" name="Conector reto 22"/>
            <p:cNvCxnSpPr/>
            <p:nvPr/>
          </p:nvCxnSpPr>
          <p:spPr>
            <a:xfrm flipV="1">
              <a:off x="8642987" y="4111695"/>
              <a:ext cx="5703" cy="2376264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9781968" y="5511093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308353" y="40286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7424553" y="5479847"/>
              <a:ext cx="2520280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8715674" y="462843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(0,2)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9078882" y="5846828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61373" y="5846828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8622978" y="4813101"/>
              <a:ext cx="45719" cy="4571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9101742" y="5918163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(2,-2)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216884" y="5918163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(-2,-2)</a:t>
              </a: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EED7193-F711-47BA-8D54-3F6A5118B2B1}"/>
              </a:ext>
            </a:extLst>
          </p:cNvPr>
          <p:cNvSpPr txBox="1"/>
          <p:nvPr/>
        </p:nvSpPr>
        <p:spPr>
          <a:xfrm>
            <a:off x="1529795" y="5139649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Q = [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1]</a:t>
            </a:r>
          </a:p>
        </p:txBody>
      </p:sp>
    </p:spTree>
    <p:extLst>
      <p:ext uri="{BB962C8B-B14F-4D97-AF65-F5344CB8AC3E}">
        <p14:creationId xmlns:p14="http://schemas.microsoft.com/office/powerpoint/2010/main" val="326250731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6470</TotalTime>
  <Words>770</Words>
  <Application>Microsoft Office PowerPoint</Application>
  <PresentationFormat>Widescreen</PresentationFormat>
  <Paragraphs>164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Transformações</vt:lpstr>
      <vt:lpstr>Introdução</vt:lpstr>
      <vt:lpstr>Transformação</vt:lpstr>
      <vt:lpstr>Transformação</vt:lpstr>
      <vt:lpstr>Transformação</vt:lpstr>
      <vt:lpstr>Matriz de Transformação</vt:lpstr>
      <vt:lpstr>Matriz de Transformação</vt:lpstr>
      <vt:lpstr>Matriz de Transformação</vt:lpstr>
      <vt:lpstr>Matriz de Transformação</vt:lpstr>
      <vt:lpstr>Implementação no Motor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2021-10-06T22:22:08Z</dcterms:modified>
</cp:coreProperties>
</file>