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339" r:id="rId2"/>
    <p:sldId id="326" r:id="rId3"/>
    <p:sldId id="335" r:id="rId4"/>
    <p:sldId id="327" r:id="rId5"/>
    <p:sldId id="336" r:id="rId6"/>
    <p:sldId id="337" r:id="rId7"/>
    <p:sldId id="3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8F938-DD6B-47C2-889B-603D3C6F0E97}" v="15" dt="2021-10-13T18:09:32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0029" autoAdjust="0"/>
  </p:normalViewPr>
  <p:slideViewPr>
    <p:cSldViewPr>
      <p:cViewPr varScale="1">
        <p:scale>
          <a:sx n="109" d="100"/>
          <a:sy n="109" d="100"/>
        </p:scale>
        <p:origin x="627" y="6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600168C-C380-4FAF-88EE-7826D4D663AF}"/>
    <pc:docChg chg="modSld">
      <pc:chgData name="Judson Santiago" userId="ebb108da2f256286" providerId="LiveId" clId="{A600168C-C380-4FAF-88EE-7826D4D663AF}" dt="2019-11-05T22:43:15.135" v="0" actId="164"/>
      <pc:docMkLst>
        <pc:docMk/>
      </pc:docMkLst>
      <pc:sldChg chg="addSp modSp">
        <pc:chgData name="Judson Santiago" userId="ebb108da2f256286" providerId="LiveId" clId="{A600168C-C380-4FAF-88EE-7826D4D663AF}" dt="2019-11-05T22:43:15.135" v="0" actId="164"/>
        <pc:sldMkLst>
          <pc:docMk/>
          <pc:sldMk cId="2445905829" sldId="337"/>
        </pc:sldMkLst>
        <pc:spChg chg="mod">
          <ac:chgData name="Judson Santiago" userId="ebb108da2f256286" providerId="LiveId" clId="{A600168C-C380-4FAF-88EE-7826D4D663AF}" dt="2019-11-05T22:43:15.135" v="0" actId="164"/>
          <ac:spMkLst>
            <pc:docMk/>
            <pc:sldMk cId="2445905829" sldId="337"/>
            <ac:spMk id="9" creationId="{00000000-0000-0000-0000-000000000000}"/>
          </ac:spMkLst>
        </pc:spChg>
        <pc:spChg chg="mod">
          <ac:chgData name="Judson Santiago" userId="ebb108da2f256286" providerId="LiveId" clId="{A600168C-C380-4FAF-88EE-7826D4D663AF}" dt="2019-11-05T22:43:15.135" v="0" actId="164"/>
          <ac:spMkLst>
            <pc:docMk/>
            <pc:sldMk cId="2445905829" sldId="337"/>
            <ac:spMk id="28" creationId="{00000000-0000-0000-0000-000000000000}"/>
          </ac:spMkLst>
        </pc:spChg>
        <pc:spChg chg="mod">
          <ac:chgData name="Judson Santiago" userId="ebb108da2f256286" providerId="LiveId" clId="{A600168C-C380-4FAF-88EE-7826D4D663AF}" dt="2019-11-05T22:43:15.135" v="0" actId="164"/>
          <ac:spMkLst>
            <pc:docMk/>
            <pc:sldMk cId="2445905829" sldId="337"/>
            <ac:spMk id="31" creationId="{00000000-0000-0000-0000-000000000000}"/>
          </ac:spMkLst>
        </pc:spChg>
        <pc:spChg chg="mod">
          <ac:chgData name="Judson Santiago" userId="ebb108da2f256286" providerId="LiveId" clId="{A600168C-C380-4FAF-88EE-7826D4D663AF}" dt="2019-11-05T22:43:15.135" v="0" actId="164"/>
          <ac:spMkLst>
            <pc:docMk/>
            <pc:sldMk cId="2445905829" sldId="337"/>
            <ac:spMk id="44" creationId="{00000000-0000-0000-0000-000000000000}"/>
          </ac:spMkLst>
        </pc:spChg>
        <pc:spChg chg="mod">
          <ac:chgData name="Judson Santiago" userId="ebb108da2f256286" providerId="LiveId" clId="{A600168C-C380-4FAF-88EE-7826D4D663AF}" dt="2019-11-05T22:43:15.135" v="0" actId="164"/>
          <ac:spMkLst>
            <pc:docMk/>
            <pc:sldMk cId="2445905829" sldId="337"/>
            <ac:spMk id="46" creationId="{00000000-0000-0000-0000-000000000000}"/>
          </ac:spMkLst>
        </pc:spChg>
        <pc:spChg chg="mod">
          <ac:chgData name="Judson Santiago" userId="ebb108da2f256286" providerId="LiveId" clId="{A600168C-C380-4FAF-88EE-7826D4D663AF}" dt="2019-11-05T22:43:15.135" v="0" actId="164"/>
          <ac:spMkLst>
            <pc:docMk/>
            <pc:sldMk cId="2445905829" sldId="337"/>
            <ac:spMk id="51" creationId="{00000000-0000-0000-0000-000000000000}"/>
          </ac:spMkLst>
        </pc:spChg>
        <pc:spChg chg="mod">
          <ac:chgData name="Judson Santiago" userId="ebb108da2f256286" providerId="LiveId" clId="{A600168C-C380-4FAF-88EE-7826D4D663AF}" dt="2019-11-05T22:43:15.135" v="0" actId="164"/>
          <ac:spMkLst>
            <pc:docMk/>
            <pc:sldMk cId="2445905829" sldId="337"/>
            <ac:spMk id="52" creationId="{00000000-0000-0000-0000-000000000000}"/>
          </ac:spMkLst>
        </pc:spChg>
        <pc:spChg chg="mod">
          <ac:chgData name="Judson Santiago" userId="ebb108da2f256286" providerId="LiveId" clId="{A600168C-C380-4FAF-88EE-7826D4D663AF}" dt="2019-11-05T22:43:15.135" v="0" actId="164"/>
          <ac:spMkLst>
            <pc:docMk/>
            <pc:sldMk cId="2445905829" sldId="337"/>
            <ac:spMk id="53" creationId="{00000000-0000-0000-0000-000000000000}"/>
          </ac:spMkLst>
        </pc:spChg>
        <pc:spChg chg="mod">
          <ac:chgData name="Judson Santiago" userId="ebb108da2f256286" providerId="LiveId" clId="{A600168C-C380-4FAF-88EE-7826D4D663AF}" dt="2019-11-05T22:43:15.135" v="0" actId="164"/>
          <ac:spMkLst>
            <pc:docMk/>
            <pc:sldMk cId="2445905829" sldId="337"/>
            <ac:spMk id="54" creationId="{00000000-0000-0000-0000-000000000000}"/>
          </ac:spMkLst>
        </pc:spChg>
        <pc:grpChg chg="add mod">
          <ac:chgData name="Judson Santiago" userId="ebb108da2f256286" providerId="LiveId" clId="{A600168C-C380-4FAF-88EE-7826D4D663AF}" dt="2019-11-05T22:43:15.135" v="0" actId="164"/>
          <ac:grpSpMkLst>
            <pc:docMk/>
            <pc:sldMk cId="2445905829" sldId="337"/>
            <ac:grpSpMk id="4" creationId="{743C785D-45C2-4176-8BF9-A5DE00B79E4D}"/>
          </ac:grpSpMkLst>
        </pc:grpChg>
        <pc:cxnChg chg="mod">
          <ac:chgData name="Judson Santiago" userId="ebb108da2f256286" providerId="LiveId" clId="{A600168C-C380-4FAF-88EE-7826D4D663AF}" dt="2019-11-05T22:43:15.135" v="0" actId="164"/>
          <ac:cxnSpMkLst>
            <pc:docMk/>
            <pc:sldMk cId="2445905829" sldId="337"/>
            <ac:cxnSpMk id="6" creationId="{00000000-0000-0000-0000-000000000000}"/>
          </ac:cxnSpMkLst>
        </pc:cxnChg>
        <pc:cxnChg chg="mod">
          <ac:chgData name="Judson Santiago" userId="ebb108da2f256286" providerId="LiveId" clId="{A600168C-C380-4FAF-88EE-7826D4D663AF}" dt="2019-11-05T22:43:15.135" v="0" actId="164"/>
          <ac:cxnSpMkLst>
            <pc:docMk/>
            <pc:sldMk cId="2445905829" sldId="337"/>
            <ac:cxnSpMk id="22" creationId="{00000000-0000-0000-0000-000000000000}"/>
          </ac:cxnSpMkLst>
        </pc:cxnChg>
        <pc:cxnChg chg="mod">
          <ac:chgData name="Judson Santiago" userId="ebb108da2f256286" providerId="LiveId" clId="{A600168C-C380-4FAF-88EE-7826D4D663AF}" dt="2019-11-05T22:43:15.135" v="0" actId="164"/>
          <ac:cxnSpMkLst>
            <pc:docMk/>
            <pc:sldMk cId="2445905829" sldId="337"/>
            <ac:cxnSpMk id="43" creationId="{00000000-0000-0000-0000-000000000000}"/>
          </ac:cxnSpMkLst>
        </pc:cxnChg>
        <pc:cxnChg chg="mod">
          <ac:chgData name="Judson Santiago" userId="ebb108da2f256286" providerId="LiveId" clId="{A600168C-C380-4FAF-88EE-7826D4D663AF}" dt="2019-11-05T22:43:15.135" v="0" actId="164"/>
          <ac:cxnSpMkLst>
            <pc:docMk/>
            <pc:sldMk cId="2445905829" sldId="337"/>
            <ac:cxnSpMk id="45" creationId="{00000000-0000-0000-0000-000000000000}"/>
          </ac:cxnSpMkLst>
        </pc:cxnChg>
        <pc:cxnChg chg="mod">
          <ac:chgData name="Judson Santiago" userId="ebb108da2f256286" providerId="LiveId" clId="{A600168C-C380-4FAF-88EE-7826D4D663AF}" dt="2019-11-05T22:43:15.135" v="0" actId="164"/>
          <ac:cxnSpMkLst>
            <pc:docMk/>
            <pc:sldMk cId="2445905829" sldId="337"/>
            <ac:cxnSpMk id="47" creationId="{00000000-0000-0000-0000-000000000000}"/>
          </ac:cxnSpMkLst>
        </pc:cxnChg>
      </pc:sldChg>
    </pc:docChg>
  </pc:docChgLst>
  <pc:docChgLst>
    <pc:chgData name="Judson Santiago" userId="ebb108da2f256286" providerId="LiveId" clId="{50D49235-9204-4B27-8343-174DAA927564}"/>
    <pc:docChg chg="undo redo custSel addSld delSld modSld modMainMaster">
      <pc:chgData name="Judson Santiago" userId="ebb108da2f256286" providerId="LiveId" clId="{50D49235-9204-4B27-8343-174DAA927564}" dt="2019-07-16T03:59:56.046" v="535" actId="20577"/>
      <pc:docMkLst>
        <pc:docMk/>
      </pc:docMkLst>
      <pc:sldChg chg="addSp modSp">
        <pc:chgData name="Judson Santiago" userId="ebb108da2f256286" providerId="LiveId" clId="{50D49235-9204-4B27-8343-174DAA927564}" dt="2019-07-16T03:47:45.338" v="335" actId="1076"/>
        <pc:sldMkLst>
          <pc:docMk/>
          <pc:sldMk cId="2388731642" sldId="326"/>
        </pc:sldMkLst>
        <pc:spChg chg="mod">
          <ac:chgData name="Judson Santiago" userId="ebb108da2f256286" providerId="LiveId" clId="{50D49235-9204-4B27-8343-174DAA927564}" dt="2019-07-16T03:37:07.245" v="187" actId="20577"/>
          <ac:spMkLst>
            <pc:docMk/>
            <pc:sldMk cId="2388731642" sldId="326"/>
            <ac:spMk id="2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9.564" v="330" actId="164"/>
          <ac:spMkLst>
            <pc:docMk/>
            <pc:sldMk cId="2388731642" sldId="326"/>
            <ac:spMk id="4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9.564" v="330" actId="164"/>
          <ac:spMkLst>
            <pc:docMk/>
            <pc:sldMk cId="2388731642" sldId="326"/>
            <ac:spMk id="12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9.564" v="330" actId="164"/>
          <ac:spMkLst>
            <pc:docMk/>
            <pc:sldMk cId="2388731642" sldId="326"/>
            <ac:spMk id="13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9.564" v="330" actId="164"/>
          <ac:spMkLst>
            <pc:docMk/>
            <pc:sldMk cId="2388731642" sldId="326"/>
            <ac:spMk id="32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9.564" v="330" actId="164"/>
          <ac:spMkLst>
            <pc:docMk/>
            <pc:sldMk cId="2388731642" sldId="326"/>
            <ac:spMk id="33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45.338" v="335" actId="1076"/>
          <ac:spMkLst>
            <pc:docMk/>
            <pc:sldMk cId="2388731642" sldId="326"/>
            <ac:spMk id="38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9.564" v="330" actId="164"/>
          <ac:spMkLst>
            <pc:docMk/>
            <pc:sldMk cId="2388731642" sldId="326"/>
            <ac:spMk id="46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9.564" v="330" actId="164"/>
          <ac:spMkLst>
            <pc:docMk/>
            <pc:sldMk cId="2388731642" sldId="326"/>
            <ac:spMk id="47" creationId="{00000000-0000-0000-0000-000000000000}"/>
          </ac:spMkLst>
        </pc:spChg>
        <pc:grpChg chg="add mod">
          <ac:chgData name="Judson Santiago" userId="ebb108da2f256286" providerId="LiveId" clId="{50D49235-9204-4B27-8343-174DAA927564}" dt="2019-07-16T03:47:39.586" v="334" actId="1076"/>
          <ac:grpSpMkLst>
            <pc:docMk/>
            <pc:sldMk cId="2388731642" sldId="326"/>
            <ac:grpSpMk id="5" creationId="{2246C586-FA45-4681-927E-003D79941387}"/>
          </ac:grpSpMkLst>
        </pc:grpChg>
        <pc:picChg chg="mod">
          <ac:chgData name="Judson Santiago" userId="ebb108da2f256286" providerId="LiveId" clId="{50D49235-9204-4B27-8343-174DAA927564}" dt="2019-07-16T03:47:19.564" v="330" actId="164"/>
          <ac:picMkLst>
            <pc:docMk/>
            <pc:sldMk cId="2388731642" sldId="326"/>
            <ac:picMk id="50" creationId="{00000000-0000-0000-0000-000000000000}"/>
          </ac:picMkLst>
        </pc:picChg>
        <pc:picChg chg="mod">
          <ac:chgData name="Judson Santiago" userId="ebb108da2f256286" providerId="LiveId" clId="{50D49235-9204-4B27-8343-174DAA927564}" dt="2019-07-16T03:47:19.564" v="330" actId="164"/>
          <ac:picMkLst>
            <pc:docMk/>
            <pc:sldMk cId="2388731642" sldId="326"/>
            <ac:picMk id="51" creationId="{00000000-0000-0000-0000-000000000000}"/>
          </ac:picMkLst>
        </pc:picChg>
        <pc:cxnChg chg="mod">
          <ac:chgData name="Judson Santiago" userId="ebb108da2f256286" providerId="LiveId" clId="{50D49235-9204-4B27-8343-174DAA927564}" dt="2019-07-16T03:47:19.564" v="330" actId="164"/>
          <ac:cxnSpMkLst>
            <pc:docMk/>
            <pc:sldMk cId="2388731642" sldId="326"/>
            <ac:cxnSpMk id="9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47:19.564" v="330" actId="164"/>
          <ac:cxnSpMkLst>
            <pc:docMk/>
            <pc:sldMk cId="2388731642" sldId="326"/>
            <ac:cxnSpMk id="27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47:19.564" v="330" actId="164"/>
          <ac:cxnSpMkLst>
            <pc:docMk/>
            <pc:sldMk cId="2388731642" sldId="326"/>
            <ac:cxnSpMk id="28" creationId="{00000000-0000-0000-0000-000000000000}"/>
          </ac:cxnSpMkLst>
        </pc:cxnChg>
      </pc:sldChg>
      <pc:sldChg chg="addSp modSp">
        <pc:chgData name="Judson Santiago" userId="ebb108da2f256286" providerId="LiveId" clId="{50D49235-9204-4B27-8343-174DAA927564}" dt="2019-07-16T03:51:36.570" v="369" actId="207"/>
        <pc:sldMkLst>
          <pc:docMk/>
          <pc:sldMk cId="3866249998" sldId="327"/>
        </pc:sldMkLst>
        <pc:spChg chg="mod">
          <ac:chgData name="Judson Santiago" userId="ebb108da2f256286" providerId="LiveId" clId="{50D49235-9204-4B27-8343-174DAA927564}" dt="2019-07-16T03:46:46.043" v="326" actId="6549"/>
          <ac:spMkLst>
            <pc:docMk/>
            <pc:sldMk cId="3866249998" sldId="327"/>
            <ac:spMk id="2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9:19.033" v="359" actId="164"/>
          <ac:spMkLst>
            <pc:docMk/>
            <pc:sldMk cId="3866249998" sldId="327"/>
            <ac:spMk id="8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1:36.570" v="369" actId="207"/>
          <ac:spMkLst>
            <pc:docMk/>
            <pc:sldMk cId="3866249998" sldId="327"/>
            <ac:spMk id="14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9:22.537" v="360" actId="1076"/>
          <ac:spMkLst>
            <pc:docMk/>
            <pc:sldMk cId="3866249998" sldId="327"/>
            <ac:spMk id="23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9:19.033" v="359" actId="164"/>
          <ac:spMkLst>
            <pc:docMk/>
            <pc:sldMk cId="3866249998" sldId="327"/>
            <ac:spMk id="28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9:19.033" v="359" actId="164"/>
          <ac:spMkLst>
            <pc:docMk/>
            <pc:sldMk cId="3866249998" sldId="327"/>
            <ac:spMk id="31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1:36.570" v="369" actId="207"/>
          <ac:spMkLst>
            <pc:docMk/>
            <pc:sldMk cId="3866249998" sldId="327"/>
            <ac:spMk id="33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05.722" v="328" actId="164"/>
          <ac:spMkLst>
            <pc:docMk/>
            <pc:sldMk cId="3866249998" sldId="327"/>
            <ac:spMk id="59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05.722" v="328" actId="164"/>
          <ac:spMkLst>
            <pc:docMk/>
            <pc:sldMk cId="3866249998" sldId="327"/>
            <ac:spMk id="62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05.722" v="328" actId="164"/>
          <ac:spMkLst>
            <pc:docMk/>
            <pc:sldMk cId="3866249998" sldId="327"/>
            <ac:spMk id="63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05.722" v="328" actId="164"/>
          <ac:spMkLst>
            <pc:docMk/>
            <pc:sldMk cId="3866249998" sldId="327"/>
            <ac:spMk id="64" creationId="{00000000-0000-0000-0000-000000000000}"/>
          </ac:spMkLst>
        </pc:spChg>
        <pc:grpChg chg="add mod">
          <ac:chgData name="Judson Santiago" userId="ebb108da2f256286" providerId="LiveId" clId="{50D49235-9204-4B27-8343-174DAA927564}" dt="2019-07-16T03:47:05.722" v="328" actId="164"/>
          <ac:grpSpMkLst>
            <pc:docMk/>
            <pc:sldMk cId="3866249998" sldId="327"/>
            <ac:grpSpMk id="4" creationId="{DD548A6E-000C-44C5-962E-17FC83B2A805}"/>
          </ac:grpSpMkLst>
        </pc:grpChg>
        <pc:grpChg chg="add mod">
          <ac:chgData name="Judson Santiago" userId="ebb108da2f256286" providerId="LiveId" clId="{50D49235-9204-4B27-8343-174DAA927564}" dt="2019-07-16T03:49:19.033" v="359" actId="164"/>
          <ac:grpSpMkLst>
            <pc:docMk/>
            <pc:sldMk cId="3866249998" sldId="327"/>
            <ac:grpSpMk id="5" creationId="{D2788A6C-2B2E-4525-A2FC-922F1BF9171C}"/>
          </ac:grpSpMkLst>
        </pc:grpChg>
        <pc:cxnChg chg="mod">
          <ac:chgData name="Judson Santiago" userId="ebb108da2f256286" providerId="LiveId" clId="{50D49235-9204-4B27-8343-174DAA927564}" dt="2019-07-16T03:50:07.665" v="363" actId="208"/>
          <ac:cxnSpMkLst>
            <pc:docMk/>
            <pc:sldMk cId="3866249998" sldId="327"/>
            <ac:cxnSpMk id="11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0:07.665" v="363" actId="208"/>
          <ac:cxnSpMkLst>
            <pc:docMk/>
            <pc:sldMk cId="3866249998" sldId="327"/>
            <ac:cxnSpMk id="17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49:46.688" v="361" actId="1582"/>
          <ac:cxnSpMkLst>
            <pc:docMk/>
            <pc:sldMk cId="3866249998" sldId="327"/>
            <ac:cxnSpMk id="30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49:56.846" v="362" actId="208"/>
          <ac:cxnSpMkLst>
            <pc:docMk/>
            <pc:sldMk cId="3866249998" sldId="327"/>
            <ac:cxnSpMk id="56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49:56.846" v="362" actId="208"/>
          <ac:cxnSpMkLst>
            <pc:docMk/>
            <pc:sldMk cId="3866249998" sldId="327"/>
            <ac:cxnSpMk id="57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0:44.924" v="367" actId="1582"/>
          <ac:cxnSpMkLst>
            <pc:docMk/>
            <pc:sldMk cId="3866249998" sldId="327"/>
            <ac:cxnSpMk id="60" creationId="{00000000-0000-0000-0000-000000000000}"/>
          </ac:cxnSpMkLst>
        </pc:cxnChg>
      </pc:sldChg>
      <pc:sldChg chg="addSp delSp modSp">
        <pc:chgData name="Judson Santiago" userId="ebb108da2f256286" providerId="LiveId" clId="{50D49235-9204-4B27-8343-174DAA927564}" dt="2019-07-16T03:51:12.439" v="368" actId="1582"/>
        <pc:sldMkLst>
          <pc:docMk/>
          <pc:sldMk cId="696546402" sldId="335"/>
        </pc:sldMkLst>
        <pc:spChg chg="mod">
          <ac:chgData name="Judson Santiago" userId="ebb108da2f256286" providerId="LiveId" clId="{50D49235-9204-4B27-8343-174DAA927564}" dt="2019-07-16T03:45:30.274" v="323" actId="6549"/>
          <ac:spMkLst>
            <pc:docMk/>
            <pc:sldMk cId="696546402" sldId="335"/>
            <ac:spMk id="2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1.787" v="329" actId="164"/>
          <ac:spMkLst>
            <pc:docMk/>
            <pc:sldMk cId="696546402" sldId="335"/>
            <ac:spMk id="6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1.787" v="329" actId="164"/>
          <ac:spMkLst>
            <pc:docMk/>
            <pc:sldMk cId="696546402" sldId="335"/>
            <ac:spMk id="7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1.787" v="329" actId="164"/>
          <ac:spMkLst>
            <pc:docMk/>
            <pc:sldMk cId="696546402" sldId="335"/>
            <ac:spMk id="13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1.787" v="329" actId="164"/>
          <ac:spMkLst>
            <pc:docMk/>
            <pc:sldMk cId="696546402" sldId="335"/>
            <ac:spMk id="39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47:11.787" v="329" actId="164"/>
          <ac:spMkLst>
            <pc:docMk/>
            <pc:sldMk cId="696546402" sldId="335"/>
            <ac:spMk id="87" creationId="{00000000-0000-0000-0000-000000000000}"/>
          </ac:spMkLst>
        </pc:spChg>
        <pc:grpChg chg="add mod">
          <ac:chgData name="Judson Santiago" userId="ebb108da2f256286" providerId="LiveId" clId="{50D49235-9204-4B27-8343-174DAA927564}" dt="2019-07-16T03:47:11.787" v="329" actId="164"/>
          <ac:grpSpMkLst>
            <pc:docMk/>
            <pc:sldMk cId="696546402" sldId="335"/>
            <ac:grpSpMk id="92" creationId="{C5D07D4D-F32D-486B-B648-9FBE9A9B22F9}"/>
          </ac:grpSpMkLst>
        </pc:grpChg>
        <pc:picChg chg="del mod">
          <ac:chgData name="Judson Santiago" userId="ebb108da2f256286" providerId="LiveId" clId="{50D49235-9204-4B27-8343-174DAA927564}" dt="2019-07-16T03:26:18.742" v="53" actId="478"/>
          <ac:picMkLst>
            <pc:docMk/>
            <pc:sldMk cId="696546402" sldId="335"/>
            <ac:picMk id="4" creationId="{00000000-0000-0000-0000-000000000000}"/>
          </ac:picMkLst>
        </pc:picChg>
        <pc:picChg chg="mod">
          <ac:chgData name="Judson Santiago" userId="ebb108da2f256286" providerId="LiveId" clId="{50D49235-9204-4B27-8343-174DAA927564}" dt="2019-07-16T03:47:11.787" v="329" actId="164"/>
          <ac:picMkLst>
            <pc:docMk/>
            <pc:sldMk cId="696546402" sldId="335"/>
            <ac:picMk id="5" creationId="{00000000-0000-0000-0000-000000000000}"/>
          </ac:picMkLst>
        </pc:picChg>
        <pc:picChg chg="add mod">
          <ac:chgData name="Judson Santiago" userId="ebb108da2f256286" providerId="LiveId" clId="{50D49235-9204-4B27-8343-174DAA927564}" dt="2019-07-16T03:47:11.787" v="329" actId="164"/>
          <ac:picMkLst>
            <pc:docMk/>
            <pc:sldMk cId="696546402" sldId="335"/>
            <ac:picMk id="40" creationId="{8231452F-CEA4-4797-9AC4-E922A5F90696}"/>
          </ac:picMkLst>
        </pc:picChg>
        <pc:cxnChg chg="del mod">
          <ac:chgData name="Judson Santiago" userId="ebb108da2f256286" providerId="LiveId" clId="{50D49235-9204-4B27-8343-174DAA927564}" dt="2019-07-16T03:30:12.389" v="100" actId="478"/>
          <ac:cxnSpMkLst>
            <pc:docMk/>
            <pc:sldMk cId="696546402" sldId="335"/>
            <ac:cxnSpMk id="17" creationId="{00000000-0000-0000-0000-000000000000}"/>
          </ac:cxnSpMkLst>
        </pc:cxnChg>
        <pc:cxnChg chg="del mod">
          <ac:chgData name="Judson Santiago" userId="ebb108da2f256286" providerId="LiveId" clId="{50D49235-9204-4B27-8343-174DAA927564}" dt="2019-07-16T03:30:38.368" v="107" actId="478"/>
          <ac:cxnSpMkLst>
            <pc:docMk/>
            <pc:sldMk cId="696546402" sldId="335"/>
            <ac:cxnSpMk id="23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47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51" creationId="{00000000-0000-0000-0000-000000000000}"/>
          </ac:cxnSpMkLst>
        </pc:cxnChg>
        <pc:cxnChg chg="add 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52" creationId="{BE9107F7-18C4-4B23-92B4-7222C208DF0F}"/>
          </ac:cxnSpMkLst>
        </pc:cxnChg>
        <pc:cxnChg chg="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54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57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59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61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64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67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1:12.439" v="368" actId="1582"/>
          <ac:cxnSpMkLst>
            <pc:docMk/>
            <pc:sldMk cId="696546402" sldId="335"/>
            <ac:cxnSpMk id="70" creationId="{00000000-0000-0000-0000-000000000000}"/>
          </ac:cxnSpMkLst>
        </pc:cxnChg>
        <pc:cxnChg chg="del">
          <ac:chgData name="Judson Santiago" userId="ebb108da2f256286" providerId="LiveId" clId="{50D49235-9204-4B27-8343-174DAA927564}" dt="2019-07-16T03:31:00.641" v="110" actId="478"/>
          <ac:cxnSpMkLst>
            <pc:docMk/>
            <pc:sldMk cId="696546402" sldId="335"/>
            <ac:cxnSpMk id="72" creationId="{00000000-0000-0000-0000-000000000000}"/>
          </ac:cxnSpMkLst>
        </pc:cxnChg>
        <pc:cxnChg chg="del">
          <ac:chgData name="Judson Santiago" userId="ebb108da2f256286" providerId="LiveId" clId="{50D49235-9204-4B27-8343-174DAA927564}" dt="2019-07-16T03:27:10.665" v="66" actId="478"/>
          <ac:cxnSpMkLst>
            <pc:docMk/>
            <pc:sldMk cId="696546402" sldId="335"/>
            <ac:cxnSpMk id="75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47:11.787" v="329" actId="164"/>
          <ac:cxnSpMkLst>
            <pc:docMk/>
            <pc:sldMk cId="696546402" sldId="335"/>
            <ac:cxnSpMk id="81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47:11.787" v="329" actId="164"/>
          <ac:cxnSpMkLst>
            <pc:docMk/>
            <pc:sldMk cId="696546402" sldId="335"/>
            <ac:cxnSpMk id="84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47:11.787" v="329" actId="164"/>
          <ac:cxnSpMkLst>
            <pc:docMk/>
            <pc:sldMk cId="696546402" sldId="335"/>
            <ac:cxnSpMk id="93" creationId="{00000000-0000-0000-0000-000000000000}"/>
          </ac:cxnSpMkLst>
        </pc:cxnChg>
      </pc:sldChg>
      <pc:sldChg chg="addSp modSp">
        <pc:chgData name="Judson Santiago" userId="ebb108da2f256286" providerId="LiveId" clId="{50D49235-9204-4B27-8343-174DAA927564}" dt="2019-07-16T03:54:03.450" v="388" actId="1076"/>
        <pc:sldMkLst>
          <pc:docMk/>
          <pc:sldMk cId="2539462042" sldId="336"/>
        </pc:sldMkLst>
        <pc:spChg chg="mod">
          <ac:chgData name="Judson Santiago" userId="ebb108da2f256286" providerId="LiveId" clId="{50D49235-9204-4B27-8343-174DAA927564}" dt="2019-07-16T03:52:58.152" v="380" actId="1076"/>
          <ac:spMkLst>
            <pc:docMk/>
            <pc:sldMk cId="2539462042" sldId="336"/>
            <ac:spMk id="2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4:03.450" v="388" actId="1076"/>
          <ac:spMkLst>
            <pc:docMk/>
            <pc:sldMk cId="2539462042" sldId="336"/>
            <ac:spMk id="23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3:08.192" v="382" actId="164"/>
          <ac:spMkLst>
            <pc:docMk/>
            <pc:sldMk cId="2539462042" sldId="336"/>
            <ac:spMk id="24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3:08.192" v="382" actId="164"/>
          <ac:spMkLst>
            <pc:docMk/>
            <pc:sldMk cId="2539462042" sldId="336"/>
            <ac:spMk id="26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3:08.192" v="382" actId="164"/>
          <ac:spMkLst>
            <pc:docMk/>
            <pc:sldMk cId="2539462042" sldId="336"/>
            <ac:spMk id="27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3:08.192" v="382" actId="164"/>
          <ac:spMkLst>
            <pc:docMk/>
            <pc:sldMk cId="2539462042" sldId="336"/>
            <ac:spMk id="29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3:03.105" v="381" actId="164"/>
          <ac:spMkLst>
            <pc:docMk/>
            <pc:sldMk cId="2539462042" sldId="336"/>
            <ac:spMk id="44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3:03.105" v="381" actId="164"/>
          <ac:spMkLst>
            <pc:docMk/>
            <pc:sldMk cId="2539462042" sldId="336"/>
            <ac:spMk id="51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3:03.105" v="381" actId="164"/>
          <ac:spMkLst>
            <pc:docMk/>
            <pc:sldMk cId="2539462042" sldId="336"/>
            <ac:spMk id="52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3:03.105" v="381" actId="164"/>
          <ac:spMkLst>
            <pc:docMk/>
            <pc:sldMk cId="2539462042" sldId="336"/>
            <ac:spMk id="53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3:03.105" v="381" actId="164"/>
          <ac:spMkLst>
            <pc:docMk/>
            <pc:sldMk cId="2539462042" sldId="336"/>
            <ac:spMk id="54" creationId="{00000000-0000-0000-0000-000000000000}"/>
          </ac:spMkLst>
        </pc:spChg>
        <pc:grpChg chg="add mod">
          <ac:chgData name="Judson Santiago" userId="ebb108da2f256286" providerId="LiveId" clId="{50D49235-9204-4B27-8343-174DAA927564}" dt="2019-07-16T03:53:58.257" v="387" actId="1076"/>
          <ac:grpSpMkLst>
            <pc:docMk/>
            <pc:sldMk cId="2539462042" sldId="336"/>
            <ac:grpSpMk id="4" creationId="{4BED9202-75EA-41D8-89B6-4A0480F7F442}"/>
          </ac:grpSpMkLst>
        </pc:grpChg>
        <pc:grpChg chg="add mod">
          <ac:chgData name="Judson Santiago" userId="ebb108da2f256286" providerId="LiveId" clId="{50D49235-9204-4B27-8343-174DAA927564}" dt="2019-07-16T03:53:33.845" v="384" actId="1076"/>
          <ac:grpSpMkLst>
            <pc:docMk/>
            <pc:sldMk cId="2539462042" sldId="336"/>
            <ac:grpSpMk id="5" creationId="{0254F290-E28A-487B-98DF-204D5CB4AD20}"/>
          </ac:grpSpMkLst>
        </pc:grpChg>
        <pc:cxnChg chg="mod">
          <ac:chgData name="Judson Santiago" userId="ebb108da2f256286" providerId="LiveId" clId="{50D49235-9204-4B27-8343-174DAA927564}" dt="2019-07-16T03:53:08.192" v="382" actId="164"/>
          <ac:cxnSpMkLst>
            <pc:docMk/>
            <pc:sldMk cId="2539462042" sldId="336"/>
            <ac:cxnSpMk id="25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3:03.105" v="381" actId="164"/>
          <ac:cxnSpMkLst>
            <pc:docMk/>
            <pc:sldMk cId="2539462042" sldId="336"/>
            <ac:cxnSpMk id="43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3:03.105" v="381" actId="164"/>
          <ac:cxnSpMkLst>
            <pc:docMk/>
            <pc:sldMk cId="2539462042" sldId="336"/>
            <ac:cxnSpMk id="45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3:03.105" v="381" actId="164"/>
          <ac:cxnSpMkLst>
            <pc:docMk/>
            <pc:sldMk cId="2539462042" sldId="336"/>
            <ac:cxnSpMk id="47" creationId="{00000000-0000-0000-0000-000000000000}"/>
          </ac:cxnSpMkLst>
        </pc:cxnChg>
      </pc:sldChg>
      <pc:sldChg chg="addSp modSp modNotesTx">
        <pc:chgData name="Judson Santiago" userId="ebb108da2f256286" providerId="LiveId" clId="{50D49235-9204-4B27-8343-174DAA927564}" dt="2019-07-16T03:56:30.911" v="444" actId="20577"/>
        <pc:sldMkLst>
          <pc:docMk/>
          <pc:sldMk cId="2445905829" sldId="337"/>
        </pc:sldMkLst>
        <pc:spChg chg="mod">
          <ac:chgData name="Judson Santiago" userId="ebb108da2f256286" providerId="LiveId" clId="{50D49235-9204-4B27-8343-174DAA927564}" dt="2019-07-16T03:54:41.417" v="391" actId="208"/>
          <ac:spMkLst>
            <pc:docMk/>
            <pc:sldMk cId="2445905829" sldId="337"/>
            <ac:spMk id="51" creationId="{00000000-0000-0000-0000-000000000000}"/>
          </ac:spMkLst>
        </pc:spChg>
        <pc:grpChg chg="add">
          <ac:chgData name="Judson Santiago" userId="ebb108da2f256286" providerId="LiveId" clId="{50D49235-9204-4B27-8343-174DAA927564}" dt="2019-07-16T03:55:14.394" v="392"/>
          <ac:grpSpMkLst>
            <pc:docMk/>
            <pc:sldMk cId="2445905829" sldId="337"/>
            <ac:grpSpMk id="20" creationId="{6973BEFC-D018-42C1-B95C-D0026009BCCF}"/>
          </ac:grpSpMkLst>
        </pc:grpChg>
        <pc:cxnChg chg="mod">
          <ac:chgData name="Judson Santiago" userId="ebb108da2f256286" providerId="LiveId" clId="{50D49235-9204-4B27-8343-174DAA927564}" dt="2019-07-16T03:54:31.579" v="389" actId="208"/>
          <ac:cxnSpMkLst>
            <pc:docMk/>
            <pc:sldMk cId="2445905829" sldId="337"/>
            <ac:cxnSpMk id="6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4:31.579" v="389" actId="208"/>
          <ac:cxnSpMkLst>
            <pc:docMk/>
            <pc:sldMk cId="2445905829" sldId="337"/>
            <ac:cxnSpMk id="22" creationId="{00000000-0000-0000-0000-000000000000}"/>
          </ac:cxnSpMkLst>
        </pc:cxnChg>
        <pc:cxnChg chg="mod">
          <ac:chgData name="Judson Santiago" userId="ebb108da2f256286" providerId="LiveId" clId="{50D49235-9204-4B27-8343-174DAA927564}" dt="2019-07-16T03:54:37.613" v="390" actId="1582"/>
          <ac:cxnSpMkLst>
            <pc:docMk/>
            <pc:sldMk cId="2445905829" sldId="337"/>
            <ac:cxnSpMk id="47" creationId="{00000000-0000-0000-0000-000000000000}"/>
          </ac:cxnSpMkLst>
        </pc:cxnChg>
      </pc:sldChg>
      <pc:sldChg chg="modSp">
        <pc:chgData name="Judson Santiago" userId="ebb108da2f256286" providerId="LiveId" clId="{50D49235-9204-4B27-8343-174DAA927564}" dt="2019-07-16T03:59:56.046" v="535" actId="20577"/>
        <pc:sldMkLst>
          <pc:docMk/>
          <pc:sldMk cId="4095210744" sldId="338"/>
        </pc:sldMkLst>
        <pc:spChg chg="mod">
          <ac:chgData name="Judson Santiago" userId="ebb108da2f256286" providerId="LiveId" clId="{50D49235-9204-4B27-8343-174DAA927564}" dt="2019-07-16T03:59:56.046" v="535" actId="20577"/>
          <ac:spMkLst>
            <pc:docMk/>
            <pc:sldMk cId="4095210744" sldId="338"/>
            <ac:spMk id="2" creationId="{00000000-0000-0000-0000-000000000000}"/>
          </ac:spMkLst>
        </pc:spChg>
        <pc:spChg chg="mod">
          <ac:chgData name="Judson Santiago" userId="ebb108da2f256286" providerId="LiveId" clId="{50D49235-9204-4B27-8343-174DAA927564}" dt="2019-07-16T03:56:40.594" v="450" actId="20577"/>
          <ac:spMkLst>
            <pc:docMk/>
            <pc:sldMk cId="4095210744" sldId="338"/>
            <ac:spMk id="3" creationId="{00000000-0000-0000-0000-000000000000}"/>
          </ac:spMkLst>
        </pc:spChg>
      </pc:sldChg>
      <pc:sldChg chg="modSp add">
        <pc:chgData name="Judson Santiago" userId="ebb108da2f256286" providerId="LiveId" clId="{50D49235-9204-4B27-8343-174DAA927564}" dt="2019-07-16T03:35:10.469" v="174" actId="3064"/>
        <pc:sldMkLst>
          <pc:docMk/>
          <pc:sldMk cId="3092038382" sldId="339"/>
        </pc:sldMkLst>
        <pc:spChg chg="mod">
          <ac:chgData name="Judson Santiago" userId="ebb108da2f256286" providerId="LiveId" clId="{50D49235-9204-4B27-8343-174DAA927564}" dt="2019-07-16T03:34:46.854" v="148"/>
          <ac:spMkLst>
            <pc:docMk/>
            <pc:sldMk cId="3092038382" sldId="339"/>
            <ac:spMk id="2" creationId="{34F6DD4D-7265-40D2-8494-1182A89A4AF9}"/>
          </ac:spMkLst>
        </pc:spChg>
        <pc:spChg chg="mod">
          <ac:chgData name="Judson Santiago" userId="ebb108da2f256286" providerId="LiveId" clId="{50D49235-9204-4B27-8343-174DAA927564}" dt="2019-07-16T03:35:10.469" v="174" actId="3064"/>
          <ac:spMkLst>
            <pc:docMk/>
            <pc:sldMk cId="3092038382" sldId="339"/>
            <ac:spMk id="3" creationId="{B90AB318-8DDE-44E3-B697-87286694BF43}"/>
          </ac:spMkLst>
        </pc:spChg>
      </pc:sldChg>
      <pc:sldMasterChg chg="modSldLayout">
        <pc:chgData name="Judson Santiago" userId="ebb108da2f256286" providerId="LiveId" clId="{50D49235-9204-4B27-8343-174DAA927564}" dt="2019-07-16T03:33:56.912" v="145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50D49235-9204-4B27-8343-174DAA927564}" dt="2019-07-16T03:33:56.912" v="145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50D49235-9204-4B27-8343-174DAA927564}" dt="2019-07-16T03:33:53.115" v="144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50D49235-9204-4B27-8343-174DAA927564}" dt="2019-07-16T03:33:53.115" v="144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50D49235-9204-4B27-8343-174DAA927564}" dt="2019-07-16T03:33:56.912" v="145"/>
            <ac:spMkLst>
              <pc:docMk/>
              <pc:sldMasterMk cId="0" sldId="2147483780"/>
              <pc:sldLayoutMk cId="0" sldId="2147483781"/>
              <ac:spMk id="11" creationId="{A0F27A00-CD2F-4E88-80B1-21301444EABF}"/>
            </ac:spMkLst>
          </pc:spChg>
          <pc:spChg chg="add">
            <ac:chgData name="Judson Santiago" userId="ebb108da2f256286" providerId="LiveId" clId="{50D49235-9204-4B27-8343-174DAA927564}" dt="2019-07-16T03:33:56.912" v="145"/>
            <ac:spMkLst>
              <pc:docMk/>
              <pc:sldMasterMk cId="0" sldId="2147483780"/>
              <pc:sldLayoutMk cId="0" sldId="2147483781"/>
              <ac:spMk id="12" creationId="{19685EB2-5413-46B1-B33E-E3DCBFF0FA78}"/>
            </ac:spMkLst>
          </pc:spChg>
          <pc:spChg chg="del">
            <ac:chgData name="Judson Santiago" userId="ebb108da2f256286" providerId="LiveId" clId="{50D49235-9204-4B27-8343-174DAA927564}" dt="2019-07-16T03:33:53.115" v="144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50D49235-9204-4B27-8343-174DAA927564}" dt="2019-07-16T03:33:56.912" v="145"/>
            <ac:spMkLst>
              <pc:docMk/>
              <pc:sldMasterMk cId="0" sldId="2147483780"/>
              <pc:sldLayoutMk cId="0" sldId="2147483781"/>
              <ac:spMk id="18" creationId="{5EC70D1B-69F1-48D8-AC1B-18AE2D1638DB}"/>
            </ac:spMkLst>
          </pc:spChg>
          <pc:spChg chg="del">
            <ac:chgData name="Judson Santiago" userId="ebb108da2f256286" providerId="LiveId" clId="{50D49235-9204-4B27-8343-174DAA927564}" dt="2019-07-16T03:33:53.115" v="144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50D49235-9204-4B27-8343-174DAA927564}" dt="2019-07-16T03:33:56.912" v="145"/>
            <ac:spMkLst>
              <pc:docMk/>
              <pc:sldMasterMk cId="0" sldId="2147483780"/>
              <pc:sldLayoutMk cId="0" sldId="2147483781"/>
              <ac:spMk id="21" creationId="{F56701A8-D3A7-41BF-A247-B8174136FA0B}"/>
            </ac:spMkLst>
          </pc:spChg>
          <pc:spChg chg="add">
            <ac:chgData name="Judson Santiago" userId="ebb108da2f256286" providerId="LiveId" clId="{50D49235-9204-4B27-8343-174DAA927564}" dt="2019-07-16T03:33:56.912" v="145"/>
            <ac:spMkLst>
              <pc:docMk/>
              <pc:sldMasterMk cId="0" sldId="2147483780"/>
              <pc:sldLayoutMk cId="0" sldId="2147483781"/>
              <ac:spMk id="22" creationId="{818D5CE4-8FCC-4AAE-A343-D35903CE6874}"/>
            </ac:spMkLst>
          </pc:spChg>
          <pc:spChg chg="add">
            <ac:chgData name="Judson Santiago" userId="ebb108da2f256286" providerId="LiveId" clId="{50D49235-9204-4B27-8343-174DAA927564}" dt="2019-07-16T03:33:56.912" v="145"/>
            <ac:spMkLst>
              <pc:docMk/>
              <pc:sldMasterMk cId="0" sldId="2147483780"/>
              <pc:sldLayoutMk cId="0" sldId="2147483781"/>
              <ac:spMk id="23" creationId="{DDC6E5D7-565C-4B03-A670-0C25E8CAE0FC}"/>
            </ac:spMkLst>
          </pc:spChg>
          <pc:spChg chg="add">
            <ac:chgData name="Judson Santiago" userId="ebb108da2f256286" providerId="LiveId" clId="{50D49235-9204-4B27-8343-174DAA927564}" dt="2019-07-16T03:33:56.912" v="145"/>
            <ac:spMkLst>
              <pc:docMk/>
              <pc:sldMasterMk cId="0" sldId="2147483780"/>
              <pc:sldLayoutMk cId="0" sldId="2147483781"/>
              <ac:spMk id="24" creationId="{FB3F2F8C-FA5A-4386-8855-3A76700DBFA8}"/>
            </ac:spMkLst>
          </pc:spChg>
          <pc:grpChg chg="del">
            <ac:chgData name="Judson Santiago" userId="ebb108da2f256286" providerId="LiveId" clId="{50D49235-9204-4B27-8343-174DAA927564}" dt="2019-07-16T03:33:53.115" v="144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11AEF9EC-3D62-4B18-BD38-76B40A710612}"/>
    <pc:docChg chg="undo custSel modSld">
      <pc:chgData name="Judson Santiago" userId="ebb108da2f256286" providerId="LiveId" clId="{11AEF9EC-3D62-4B18-BD38-76B40A710612}" dt="2019-07-18T03:50:28.642" v="142" actId="1076"/>
      <pc:docMkLst>
        <pc:docMk/>
      </pc:docMkLst>
      <pc:sldChg chg="addSp delSp modSp">
        <pc:chgData name="Judson Santiago" userId="ebb108da2f256286" providerId="LiveId" clId="{11AEF9EC-3D62-4B18-BD38-76B40A710612}" dt="2019-07-18T03:47:59.576" v="106" actId="164"/>
        <pc:sldMkLst>
          <pc:docMk/>
          <pc:sldMk cId="2388731642" sldId="326"/>
        </pc:sldMkLst>
        <pc:spChg chg="mod topLvl">
          <ac:chgData name="Judson Santiago" userId="ebb108da2f256286" providerId="LiveId" clId="{11AEF9EC-3D62-4B18-BD38-76B40A710612}" dt="2019-07-18T03:47:59.576" v="106" actId="164"/>
          <ac:spMkLst>
            <pc:docMk/>
            <pc:sldMk cId="2388731642" sldId="326"/>
            <ac:spMk id="4" creationId="{00000000-0000-0000-0000-000000000000}"/>
          </ac:spMkLst>
        </pc:spChg>
        <pc:spChg chg="mod topLvl">
          <ac:chgData name="Judson Santiago" userId="ebb108da2f256286" providerId="LiveId" clId="{11AEF9EC-3D62-4B18-BD38-76B40A710612}" dt="2019-07-18T03:47:59.576" v="106" actId="164"/>
          <ac:spMkLst>
            <pc:docMk/>
            <pc:sldMk cId="2388731642" sldId="326"/>
            <ac:spMk id="12" creationId="{00000000-0000-0000-0000-000000000000}"/>
          </ac:spMkLst>
        </pc:spChg>
        <pc:spChg chg="mod topLvl">
          <ac:chgData name="Judson Santiago" userId="ebb108da2f256286" providerId="LiveId" clId="{11AEF9EC-3D62-4B18-BD38-76B40A710612}" dt="2019-07-18T03:47:59.576" v="106" actId="164"/>
          <ac:spMkLst>
            <pc:docMk/>
            <pc:sldMk cId="2388731642" sldId="326"/>
            <ac:spMk id="13" creationId="{00000000-0000-0000-0000-000000000000}"/>
          </ac:spMkLst>
        </pc:spChg>
        <pc:spChg chg="mod topLvl">
          <ac:chgData name="Judson Santiago" userId="ebb108da2f256286" providerId="LiveId" clId="{11AEF9EC-3D62-4B18-BD38-76B40A710612}" dt="2019-07-18T03:47:59.576" v="106" actId="164"/>
          <ac:spMkLst>
            <pc:docMk/>
            <pc:sldMk cId="2388731642" sldId="326"/>
            <ac:spMk id="32" creationId="{00000000-0000-0000-0000-000000000000}"/>
          </ac:spMkLst>
        </pc:spChg>
        <pc:spChg chg="mod topLvl">
          <ac:chgData name="Judson Santiago" userId="ebb108da2f256286" providerId="LiveId" clId="{11AEF9EC-3D62-4B18-BD38-76B40A710612}" dt="2019-07-18T03:47:59.576" v="106" actId="164"/>
          <ac:spMkLst>
            <pc:docMk/>
            <pc:sldMk cId="2388731642" sldId="326"/>
            <ac:spMk id="33" creationId="{00000000-0000-0000-0000-000000000000}"/>
          </ac:spMkLst>
        </pc:spChg>
        <pc:spChg chg="mod topLvl">
          <ac:chgData name="Judson Santiago" userId="ebb108da2f256286" providerId="LiveId" clId="{11AEF9EC-3D62-4B18-BD38-76B40A710612}" dt="2019-07-18T03:47:59.576" v="106" actId="164"/>
          <ac:spMkLst>
            <pc:docMk/>
            <pc:sldMk cId="2388731642" sldId="326"/>
            <ac:spMk id="46" creationId="{00000000-0000-0000-0000-000000000000}"/>
          </ac:spMkLst>
        </pc:spChg>
        <pc:spChg chg="mod topLvl">
          <ac:chgData name="Judson Santiago" userId="ebb108da2f256286" providerId="LiveId" clId="{11AEF9EC-3D62-4B18-BD38-76B40A710612}" dt="2019-07-18T03:47:59.576" v="106" actId="164"/>
          <ac:spMkLst>
            <pc:docMk/>
            <pc:sldMk cId="2388731642" sldId="326"/>
            <ac:spMk id="47" creationId="{00000000-0000-0000-0000-000000000000}"/>
          </ac:spMkLst>
        </pc:spChg>
        <pc:grpChg chg="del">
          <ac:chgData name="Judson Santiago" userId="ebb108da2f256286" providerId="LiveId" clId="{11AEF9EC-3D62-4B18-BD38-76B40A710612}" dt="2019-07-18T03:46:44.204" v="0" actId="165"/>
          <ac:grpSpMkLst>
            <pc:docMk/>
            <pc:sldMk cId="2388731642" sldId="326"/>
            <ac:grpSpMk id="5" creationId="{2246C586-FA45-4681-927E-003D79941387}"/>
          </ac:grpSpMkLst>
        </pc:grpChg>
        <pc:grpChg chg="add mod">
          <ac:chgData name="Judson Santiago" userId="ebb108da2f256286" providerId="LiveId" clId="{11AEF9EC-3D62-4B18-BD38-76B40A710612}" dt="2019-07-18T03:47:59.576" v="106" actId="164"/>
          <ac:grpSpMkLst>
            <pc:docMk/>
            <pc:sldMk cId="2388731642" sldId="326"/>
            <ac:grpSpMk id="6" creationId="{25D13C9D-0478-4162-9A6F-A5F8DBA7907A}"/>
          </ac:grpSpMkLst>
        </pc:grpChg>
        <pc:picChg chg="mod topLvl">
          <ac:chgData name="Judson Santiago" userId="ebb108da2f256286" providerId="LiveId" clId="{11AEF9EC-3D62-4B18-BD38-76B40A710612}" dt="2019-07-18T03:47:59.576" v="106" actId="164"/>
          <ac:picMkLst>
            <pc:docMk/>
            <pc:sldMk cId="2388731642" sldId="326"/>
            <ac:picMk id="50" creationId="{00000000-0000-0000-0000-000000000000}"/>
          </ac:picMkLst>
        </pc:picChg>
        <pc:picChg chg="mod topLvl">
          <ac:chgData name="Judson Santiago" userId="ebb108da2f256286" providerId="LiveId" clId="{11AEF9EC-3D62-4B18-BD38-76B40A710612}" dt="2019-07-18T03:47:29.249" v="65" actId="29295"/>
          <ac:picMkLst>
            <pc:docMk/>
            <pc:sldMk cId="2388731642" sldId="326"/>
            <ac:picMk id="51" creationId="{00000000-0000-0000-0000-000000000000}"/>
          </ac:picMkLst>
        </pc:picChg>
        <pc:cxnChg chg="mod topLvl">
          <ac:chgData name="Judson Santiago" userId="ebb108da2f256286" providerId="LiveId" clId="{11AEF9EC-3D62-4B18-BD38-76B40A710612}" dt="2019-07-18T03:47:59.576" v="106" actId="164"/>
          <ac:cxnSpMkLst>
            <pc:docMk/>
            <pc:sldMk cId="2388731642" sldId="326"/>
            <ac:cxnSpMk id="9" creationId="{00000000-0000-0000-0000-000000000000}"/>
          </ac:cxnSpMkLst>
        </pc:cxnChg>
        <pc:cxnChg chg="mod topLvl">
          <ac:chgData name="Judson Santiago" userId="ebb108da2f256286" providerId="LiveId" clId="{11AEF9EC-3D62-4B18-BD38-76B40A710612}" dt="2019-07-18T03:47:59.576" v="106" actId="164"/>
          <ac:cxnSpMkLst>
            <pc:docMk/>
            <pc:sldMk cId="2388731642" sldId="326"/>
            <ac:cxnSpMk id="27" creationId="{00000000-0000-0000-0000-000000000000}"/>
          </ac:cxnSpMkLst>
        </pc:cxnChg>
        <pc:cxnChg chg="mod topLvl">
          <ac:chgData name="Judson Santiago" userId="ebb108da2f256286" providerId="LiveId" clId="{11AEF9EC-3D62-4B18-BD38-76B40A710612}" dt="2019-07-18T03:47:59.576" v="106" actId="164"/>
          <ac:cxnSpMkLst>
            <pc:docMk/>
            <pc:sldMk cId="2388731642" sldId="326"/>
            <ac:cxnSpMk id="28" creationId="{00000000-0000-0000-0000-000000000000}"/>
          </ac:cxnSpMkLst>
        </pc:cxnChg>
      </pc:sldChg>
      <pc:sldChg chg="addSp delSp modSp modNotesTx">
        <pc:chgData name="Judson Santiago" userId="ebb108da2f256286" providerId="LiveId" clId="{11AEF9EC-3D62-4B18-BD38-76B40A710612}" dt="2019-07-18T03:50:12.752" v="139" actId="20577"/>
        <pc:sldMkLst>
          <pc:docMk/>
          <pc:sldMk cId="3866249998" sldId="327"/>
        </pc:sldMkLst>
        <pc:spChg chg="mod topLvl">
          <ac:chgData name="Judson Santiago" userId="ebb108da2f256286" providerId="LiveId" clId="{11AEF9EC-3D62-4B18-BD38-76B40A710612}" dt="2019-07-18T03:49:38.316" v="114" actId="164"/>
          <ac:spMkLst>
            <pc:docMk/>
            <pc:sldMk cId="3866249998" sldId="327"/>
            <ac:spMk id="59" creationId="{00000000-0000-0000-0000-000000000000}"/>
          </ac:spMkLst>
        </pc:spChg>
        <pc:spChg chg="mod topLvl">
          <ac:chgData name="Judson Santiago" userId="ebb108da2f256286" providerId="LiveId" clId="{11AEF9EC-3D62-4B18-BD38-76B40A710612}" dt="2019-07-18T03:49:38.316" v="114" actId="164"/>
          <ac:spMkLst>
            <pc:docMk/>
            <pc:sldMk cId="3866249998" sldId="327"/>
            <ac:spMk id="62" creationId="{00000000-0000-0000-0000-000000000000}"/>
          </ac:spMkLst>
        </pc:spChg>
        <pc:spChg chg="mod topLvl">
          <ac:chgData name="Judson Santiago" userId="ebb108da2f256286" providerId="LiveId" clId="{11AEF9EC-3D62-4B18-BD38-76B40A710612}" dt="2019-07-18T03:49:38.316" v="114" actId="164"/>
          <ac:spMkLst>
            <pc:docMk/>
            <pc:sldMk cId="3866249998" sldId="327"/>
            <ac:spMk id="63" creationId="{00000000-0000-0000-0000-000000000000}"/>
          </ac:spMkLst>
        </pc:spChg>
        <pc:spChg chg="mod topLvl">
          <ac:chgData name="Judson Santiago" userId="ebb108da2f256286" providerId="LiveId" clId="{11AEF9EC-3D62-4B18-BD38-76B40A710612}" dt="2019-07-18T03:49:38.316" v="114" actId="164"/>
          <ac:spMkLst>
            <pc:docMk/>
            <pc:sldMk cId="3866249998" sldId="327"/>
            <ac:spMk id="64" creationId="{00000000-0000-0000-0000-000000000000}"/>
          </ac:spMkLst>
        </pc:spChg>
        <pc:grpChg chg="del">
          <ac:chgData name="Judson Santiago" userId="ebb108da2f256286" providerId="LiveId" clId="{11AEF9EC-3D62-4B18-BD38-76B40A710612}" dt="2019-07-18T03:48:45.820" v="109" actId="165"/>
          <ac:grpSpMkLst>
            <pc:docMk/>
            <pc:sldMk cId="3866249998" sldId="327"/>
            <ac:grpSpMk id="4" creationId="{DD548A6E-000C-44C5-962E-17FC83B2A805}"/>
          </ac:grpSpMkLst>
        </pc:grpChg>
        <pc:grpChg chg="add mod">
          <ac:chgData name="Judson Santiago" userId="ebb108da2f256286" providerId="LiveId" clId="{11AEF9EC-3D62-4B18-BD38-76B40A710612}" dt="2019-07-18T03:49:38.316" v="114" actId="164"/>
          <ac:grpSpMkLst>
            <pc:docMk/>
            <pc:sldMk cId="3866249998" sldId="327"/>
            <ac:grpSpMk id="6" creationId="{7226B235-45CC-4EF5-A1D8-0A2D4FFA8455}"/>
          </ac:grpSpMkLst>
        </pc:grpChg>
        <pc:cxnChg chg="mod topLvl">
          <ac:chgData name="Judson Santiago" userId="ebb108da2f256286" providerId="LiveId" clId="{11AEF9EC-3D62-4B18-BD38-76B40A710612}" dt="2019-07-18T03:49:38.316" v="114" actId="164"/>
          <ac:cxnSpMkLst>
            <pc:docMk/>
            <pc:sldMk cId="3866249998" sldId="327"/>
            <ac:cxnSpMk id="60" creationId="{00000000-0000-0000-0000-000000000000}"/>
          </ac:cxnSpMkLst>
        </pc:cxnChg>
      </pc:sldChg>
      <pc:sldChg chg="modSp">
        <pc:chgData name="Judson Santiago" userId="ebb108da2f256286" providerId="LiveId" clId="{11AEF9EC-3D62-4B18-BD38-76B40A710612}" dt="2019-07-18T03:48:28.876" v="108" actId="14100"/>
        <pc:sldMkLst>
          <pc:docMk/>
          <pc:sldMk cId="696546402" sldId="335"/>
        </pc:sldMkLst>
        <pc:cxnChg chg="mod">
          <ac:chgData name="Judson Santiago" userId="ebb108da2f256286" providerId="LiveId" clId="{11AEF9EC-3D62-4B18-BD38-76B40A710612}" dt="2019-07-18T03:48:28.876" v="108" actId="14100"/>
          <ac:cxnSpMkLst>
            <pc:docMk/>
            <pc:sldMk cId="696546402" sldId="335"/>
            <ac:cxnSpMk id="67" creationId="{00000000-0000-0000-0000-000000000000}"/>
          </ac:cxnSpMkLst>
        </pc:cxnChg>
        <pc:cxnChg chg="mod">
          <ac:chgData name="Judson Santiago" userId="ebb108da2f256286" providerId="LiveId" clId="{11AEF9EC-3D62-4B18-BD38-76B40A710612}" dt="2019-07-18T03:48:25.529" v="107" actId="14100"/>
          <ac:cxnSpMkLst>
            <pc:docMk/>
            <pc:sldMk cId="696546402" sldId="335"/>
            <ac:cxnSpMk id="70" creationId="{00000000-0000-0000-0000-000000000000}"/>
          </ac:cxnSpMkLst>
        </pc:cxnChg>
      </pc:sldChg>
      <pc:sldChg chg="addSp delSp modSp">
        <pc:chgData name="Judson Santiago" userId="ebb108da2f256286" providerId="LiveId" clId="{11AEF9EC-3D62-4B18-BD38-76B40A710612}" dt="2019-07-18T03:50:28.642" v="142" actId="1076"/>
        <pc:sldMkLst>
          <pc:docMk/>
          <pc:sldMk cId="2539462042" sldId="336"/>
        </pc:sldMkLst>
        <pc:grpChg chg="del">
          <ac:chgData name="Judson Santiago" userId="ebb108da2f256286" providerId="LiveId" clId="{11AEF9EC-3D62-4B18-BD38-76B40A710612}" dt="2019-07-18T03:50:24.812" v="140" actId="478"/>
          <ac:grpSpMkLst>
            <pc:docMk/>
            <pc:sldMk cId="2539462042" sldId="336"/>
            <ac:grpSpMk id="5" creationId="{0254F290-E28A-487B-98DF-204D5CB4AD20}"/>
          </ac:grpSpMkLst>
        </pc:grpChg>
        <pc:grpChg chg="add mod">
          <ac:chgData name="Judson Santiago" userId="ebb108da2f256286" providerId="LiveId" clId="{11AEF9EC-3D62-4B18-BD38-76B40A710612}" dt="2019-07-18T03:50:28.642" v="142" actId="1076"/>
          <ac:grpSpMkLst>
            <pc:docMk/>
            <pc:sldMk cId="2539462042" sldId="336"/>
            <ac:grpSpMk id="20" creationId="{316AEBAC-6A7B-46DD-9DE5-41831E444E53}"/>
          </ac:grpSpMkLst>
        </pc:grpChg>
        <pc:cxnChg chg="mod">
          <ac:chgData name="Judson Santiago" userId="ebb108da2f256286" providerId="LiveId" clId="{11AEF9EC-3D62-4B18-BD38-76B40A710612}" dt="2019-07-18T03:50:24.812" v="140" actId="478"/>
          <ac:cxnSpMkLst>
            <pc:docMk/>
            <pc:sldMk cId="2539462042" sldId="336"/>
            <ac:cxnSpMk id="25" creationId="{00000000-0000-0000-0000-000000000000}"/>
          </ac:cxnSpMkLst>
        </pc:cxnChg>
      </pc:sldChg>
    </pc:docChg>
  </pc:docChgLst>
  <pc:docChgLst>
    <pc:chgData name="Judson Santiago" userId="ebb108da2f256286" providerId="LiveId" clId="{7A38F938-DD6B-47C2-889B-603D3C6F0E97}"/>
    <pc:docChg chg="undo custSel modSld modMainMaster">
      <pc:chgData name="Judson Santiago" userId="ebb108da2f256286" providerId="LiveId" clId="{7A38F938-DD6B-47C2-889B-603D3C6F0E97}" dt="2021-10-13T18:12:33.141" v="189" actId="5793"/>
      <pc:docMkLst>
        <pc:docMk/>
      </pc:docMkLst>
      <pc:sldChg chg="addSp delSp modSp mod modTransition">
        <pc:chgData name="Judson Santiago" userId="ebb108da2f256286" providerId="LiveId" clId="{7A38F938-DD6B-47C2-889B-603D3C6F0E97}" dt="2021-10-13T18:09:32.013" v="184"/>
        <pc:sldMkLst>
          <pc:docMk/>
          <pc:sldMk cId="2388731642" sldId="326"/>
        </pc:sldMkLst>
        <pc:spChg chg="mod">
          <ac:chgData name="Judson Santiago" userId="ebb108da2f256286" providerId="LiveId" clId="{7A38F938-DD6B-47C2-889B-603D3C6F0E97}" dt="2021-10-13T17:51:36.359" v="63" actId="20577"/>
          <ac:spMkLst>
            <pc:docMk/>
            <pc:sldMk cId="2388731642" sldId="326"/>
            <ac:spMk id="2" creationId="{00000000-0000-0000-0000-000000000000}"/>
          </ac:spMkLst>
        </pc:spChg>
        <pc:spChg chg="mod topLvl">
          <ac:chgData name="Judson Santiago" userId="ebb108da2f256286" providerId="LiveId" clId="{7A38F938-DD6B-47C2-889B-603D3C6F0E97}" dt="2021-10-13T17:52:07.819" v="68" actId="164"/>
          <ac:spMkLst>
            <pc:docMk/>
            <pc:sldMk cId="2388731642" sldId="326"/>
            <ac:spMk id="4" creationId="{00000000-0000-0000-0000-000000000000}"/>
          </ac:spMkLst>
        </pc:spChg>
        <pc:spChg chg="mod topLvl">
          <ac:chgData name="Judson Santiago" userId="ebb108da2f256286" providerId="LiveId" clId="{7A38F938-DD6B-47C2-889B-603D3C6F0E97}" dt="2021-10-13T17:52:07.819" v="68" actId="164"/>
          <ac:spMkLst>
            <pc:docMk/>
            <pc:sldMk cId="2388731642" sldId="326"/>
            <ac:spMk id="12" creationId="{00000000-0000-0000-0000-000000000000}"/>
          </ac:spMkLst>
        </pc:spChg>
        <pc:spChg chg="mod topLvl">
          <ac:chgData name="Judson Santiago" userId="ebb108da2f256286" providerId="LiveId" clId="{7A38F938-DD6B-47C2-889B-603D3C6F0E97}" dt="2021-10-13T17:52:07.819" v="68" actId="164"/>
          <ac:spMkLst>
            <pc:docMk/>
            <pc:sldMk cId="2388731642" sldId="326"/>
            <ac:spMk id="13" creationId="{00000000-0000-0000-0000-000000000000}"/>
          </ac:spMkLst>
        </pc:spChg>
        <pc:spChg chg="mod topLvl">
          <ac:chgData name="Judson Santiago" userId="ebb108da2f256286" providerId="LiveId" clId="{7A38F938-DD6B-47C2-889B-603D3C6F0E97}" dt="2021-10-13T17:53:19.159" v="76" actId="12788"/>
          <ac:spMkLst>
            <pc:docMk/>
            <pc:sldMk cId="2388731642" sldId="326"/>
            <ac:spMk id="32" creationId="{00000000-0000-0000-0000-000000000000}"/>
          </ac:spMkLst>
        </pc:spChg>
        <pc:spChg chg="mod topLvl">
          <ac:chgData name="Judson Santiago" userId="ebb108da2f256286" providerId="LiveId" clId="{7A38F938-DD6B-47C2-889B-603D3C6F0E97}" dt="2021-10-13T17:53:28.521" v="77" actId="12789"/>
          <ac:spMkLst>
            <pc:docMk/>
            <pc:sldMk cId="2388731642" sldId="326"/>
            <ac:spMk id="33" creationId="{00000000-0000-0000-0000-000000000000}"/>
          </ac:spMkLst>
        </pc:spChg>
        <pc:spChg chg="mod">
          <ac:chgData name="Judson Santiago" userId="ebb108da2f256286" providerId="LiveId" clId="{7A38F938-DD6B-47C2-889B-603D3C6F0E97}" dt="2021-10-13T17:52:23.309" v="71" actId="1076"/>
          <ac:spMkLst>
            <pc:docMk/>
            <pc:sldMk cId="2388731642" sldId="326"/>
            <ac:spMk id="38" creationId="{00000000-0000-0000-0000-000000000000}"/>
          </ac:spMkLst>
        </pc:spChg>
        <pc:spChg chg="mod topLvl">
          <ac:chgData name="Judson Santiago" userId="ebb108da2f256286" providerId="LiveId" clId="{7A38F938-DD6B-47C2-889B-603D3C6F0E97}" dt="2021-10-13T17:52:07.819" v="68" actId="164"/>
          <ac:spMkLst>
            <pc:docMk/>
            <pc:sldMk cId="2388731642" sldId="326"/>
            <ac:spMk id="46" creationId="{00000000-0000-0000-0000-000000000000}"/>
          </ac:spMkLst>
        </pc:spChg>
        <pc:spChg chg="mod topLvl">
          <ac:chgData name="Judson Santiago" userId="ebb108da2f256286" providerId="LiveId" clId="{7A38F938-DD6B-47C2-889B-603D3C6F0E97}" dt="2021-10-13T17:52:07.819" v="68" actId="164"/>
          <ac:spMkLst>
            <pc:docMk/>
            <pc:sldMk cId="2388731642" sldId="326"/>
            <ac:spMk id="47" creationId="{00000000-0000-0000-0000-000000000000}"/>
          </ac:spMkLst>
        </pc:spChg>
        <pc:grpChg chg="add mod">
          <ac:chgData name="Judson Santiago" userId="ebb108da2f256286" providerId="LiveId" clId="{7A38F938-DD6B-47C2-889B-603D3C6F0E97}" dt="2021-10-13T17:52:27.994" v="72" actId="1076"/>
          <ac:grpSpMkLst>
            <pc:docMk/>
            <pc:sldMk cId="2388731642" sldId="326"/>
            <ac:grpSpMk id="5" creationId="{17F4F717-DA67-4280-84F4-B122F18BA635}"/>
          </ac:grpSpMkLst>
        </pc:grpChg>
        <pc:grpChg chg="del mod">
          <ac:chgData name="Judson Santiago" userId="ebb108da2f256286" providerId="LiveId" clId="{7A38F938-DD6B-47C2-889B-603D3C6F0E97}" dt="2021-10-13T17:51:54.210" v="66" actId="165"/>
          <ac:grpSpMkLst>
            <pc:docMk/>
            <pc:sldMk cId="2388731642" sldId="326"/>
            <ac:grpSpMk id="6" creationId="{25D13C9D-0478-4162-9A6F-A5F8DBA7907A}"/>
          </ac:grpSpMkLst>
        </pc:grpChg>
        <pc:picChg chg="mod topLvl">
          <ac:chgData name="Judson Santiago" userId="ebb108da2f256286" providerId="LiveId" clId="{7A38F938-DD6B-47C2-889B-603D3C6F0E97}" dt="2021-10-13T17:52:07.819" v="68" actId="164"/>
          <ac:picMkLst>
            <pc:docMk/>
            <pc:sldMk cId="2388731642" sldId="326"/>
            <ac:picMk id="50" creationId="{00000000-0000-0000-0000-000000000000}"/>
          </ac:picMkLst>
        </pc:picChg>
        <pc:picChg chg="mod">
          <ac:chgData name="Judson Santiago" userId="ebb108da2f256286" providerId="LiveId" clId="{7A38F938-DD6B-47C2-889B-603D3C6F0E97}" dt="2021-10-13T17:52:07.819" v="68" actId="164"/>
          <ac:picMkLst>
            <pc:docMk/>
            <pc:sldMk cId="2388731642" sldId="326"/>
            <ac:picMk id="51" creationId="{00000000-0000-0000-0000-000000000000}"/>
          </ac:picMkLst>
        </pc:picChg>
        <pc:cxnChg chg="mod topLvl">
          <ac:chgData name="Judson Santiago" userId="ebb108da2f256286" providerId="LiveId" clId="{7A38F938-DD6B-47C2-889B-603D3C6F0E97}" dt="2021-10-13T17:52:07.819" v="68" actId="164"/>
          <ac:cxnSpMkLst>
            <pc:docMk/>
            <pc:sldMk cId="2388731642" sldId="326"/>
            <ac:cxnSpMk id="9" creationId="{00000000-0000-0000-0000-000000000000}"/>
          </ac:cxnSpMkLst>
        </pc:cxnChg>
        <pc:cxnChg chg="mod topLvl">
          <ac:chgData name="Judson Santiago" userId="ebb108da2f256286" providerId="LiveId" clId="{7A38F938-DD6B-47C2-889B-603D3C6F0E97}" dt="2021-10-13T17:53:19.159" v="76" actId="12788"/>
          <ac:cxnSpMkLst>
            <pc:docMk/>
            <pc:sldMk cId="2388731642" sldId="326"/>
            <ac:cxnSpMk id="27" creationId="{00000000-0000-0000-0000-000000000000}"/>
          </ac:cxnSpMkLst>
        </pc:cxnChg>
        <pc:cxnChg chg="mod topLvl">
          <ac:chgData name="Judson Santiago" userId="ebb108da2f256286" providerId="LiveId" clId="{7A38F938-DD6B-47C2-889B-603D3C6F0E97}" dt="2021-10-13T17:53:28.521" v="77" actId="12789"/>
          <ac:cxnSpMkLst>
            <pc:docMk/>
            <pc:sldMk cId="2388731642" sldId="326"/>
            <ac:cxnSpMk id="28" creationId="{00000000-0000-0000-0000-000000000000}"/>
          </ac:cxnSpMkLst>
        </pc:cxnChg>
      </pc:sldChg>
      <pc:sldChg chg="modSp mod modTransition">
        <pc:chgData name="Judson Santiago" userId="ebb108da2f256286" providerId="LiveId" clId="{7A38F938-DD6B-47C2-889B-603D3C6F0E97}" dt="2021-10-13T18:09:32.013" v="184"/>
        <pc:sldMkLst>
          <pc:docMk/>
          <pc:sldMk cId="3866249998" sldId="327"/>
        </pc:sldMkLst>
        <pc:spChg chg="mod">
          <ac:chgData name="Judson Santiago" userId="ebb108da2f256286" providerId="LiveId" clId="{7A38F938-DD6B-47C2-889B-603D3C6F0E97}" dt="2021-10-13T17:56:31.895" v="93" actId="20577"/>
          <ac:spMkLst>
            <pc:docMk/>
            <pc:sldMk cId="3866249998" sldId="327"/>
            <ac:spMk id="2" creationId="{00000000-0000-0000-0000-000000000000}"/>
          </ac:spMkLst>
        </pc:spChg>
        <pc:spChg chg="mod">
          <ac:chgData name="Judson Santiago" userId="ebb108da2f256286" providerId="LiveId" clId="{7A38F938-DD6B-47C2-889B-603D3C6F0E97}" dt="2021-10-13T17:58:21.240" v="99" actId="1076"/>
          <ac:spMkLst>
            <pc:docMk/>
            <pc:sldMk cId="3866249998" sldId="327"/>
            <ac:spMk id="14" creationId="{00000000-0000-0000-0000-000000000000}"/>
          </ac:spMkLst>
        </pc:spChg>
        <pc:spChg chg="mod">
          <ac:chgData name="Judson Santiago" userId="ebb108da2f256286" providerId="LiveId" clId="{7A38F938-DD6B-47C2-889B-603D3C6F0E97}" dt="2021-10-13T17:58:24.652" v="100" actId="1076"/>
          <ac:spMkLst>
            <pc:docMk/>
            <pc:sldMk cId="3866249998" sldId="327"/>
            <ac:spMk id="33" creationId="{00000000-0000-0000-0000-000000000000}"/>
          </ac:spMkLst>
        </pc:spChg>
        <pc:cxnChg chg="mod">
          <ac:chgData name="Judson Santiago" userId="ebb108da2f256286" providerId="LiveId" clId="{7A38F938-DD6B-47C2-889B-603D3C6F0E97}" dt="2021-10-13T17:58:03.096" v="96"/>
          <ac:cxnSpMkLst>
            <pc:docMk/>
            <pc:sldMk cId="3866249998" sldId="327"/>
            <ac:cxnSpMk id="11" creationId="{00000000-0000-0000-0000-000000000000}"/>
          </ac:cxnSpMkLst>
        </pc:cxnChg>
        <pc:cxnChg chg="mod">
          <ac:chgData name="Judson Santiago" userId="ebb108da2f256286" providerId="LiveId" clId="{7A38F938-DD6B-47C2-889B-603D3C6F0E97}" dt="2021-10-13T17:58:03.096" v="96"/>
          <ac:cxnSpMkLst>
            <pc:docMk/>
            <pc:sldMk cId="3866249998" sldId="327"/>
            <ac:cxnSpMk id="17" creationId="{00000000-0000-0000-0000-000000000000}"/>
          </ac:cxnSpMkLst>
        </pc:cxnChg>
        <pc:cxnChg chg="mod">
          <ac:chgData name="Judson Santiago" userId="ebb108da2f256286" providerId="LiveId" clId="{7A38F938-DD6B-47C2-889B-603D3C6F0E97}" dt="2021-10-13T17:58:37.061" v="102" actId="1582"/>
          <ac:cxnSpMkLst>
            <pc:docMk/>
            <pc:sldMk cId="3866249998" sldId="327"/>
            <ac:cxnSpMk id="56" creationId="{00000000-0000-0000-0000-000000000000}"/>
          </ac:cxnSpMkLst>
        </pc:cxnChg>
        <pc:cxnChg chg="mod">
          <ac:chgData name="Judson Santiago" userId="ebb108da2f256286" providerId="LiveId" clId="{7A38F938-DD6B-47C2-889B-603D3C6F0E97}" dt="2021-10-13T17:58:37.061" v="102" actId="1582"/>
          <ac:cxnSpMkLst>
            <pc:docMk/>
            <pc:sldMk cId="3866249998" sldId="327"/>
            <ac:cxnSpMk id="57" creationId="{00000000-0000-0000-0000-000000000000}"/>
          </ac:cxnSpMkLst>
        </pc:cxnChg>
        <pc:cxnChg chg="mod">
          <ac:chgData name="Judson Santiago" userId="ebb108da2f256286" providerId="LiveId" clId="{7A38F938-DD6B-47C2-889B-603D3C6F0E97}" dt="2021-10-13T17:56:40.606" v="94" actId="14100"/>
          <ac:cxnSpMkLst>
            <pc:docMk/>
            <pc:sldMk cId="3866249998" sldId="327"/>
            <ac:cxnSpMk id="60" creationId="{00000000-0000-0000-0000-000000000000}"/>
          </ac:cxnSpMkLst>
        </pc:cxnChg>
      </pc:sldChg>
      <pc:sldChg chg="addSp delSp modSp mod modTransition">
        <pc:chgData name="Judson Santiago" userId="ebb108da2f256286" providerId="LiveId" clId="{7A38F938-DD6B-47C2-889B-603D3C6F0E97}" dt="2021-10-13T18:09:32.013" v="184"/>
        <pc:sldMkLst>
          <pc:docMk/>
          <pc:sldMk cId="696546402" sldId="335"/>
        </pc:sldMkLst>
        <pc:spChg chg="mod">
          <ac:chgData name="Judson Santiago" userId="ebb108da2f256286" providerId="LiveId" clId="{7A38F938-DD6B-47C2-889B-603D3C6F0E97}" dt="2021-10-13T17:54:06.475" v="79" actId="20577"/>
          <ac:spMkLst>
            <pc:docMk/>
            <pc:sldMk cId="696546402" sldId="335"/>
            <ac:spMk id="2" creationId="{00000000-0000-0000-0000-000000000000}"/>
          </ac:spMkLst>
        </pc:spChg>
        <pc:spChg chg="add mod">
          <ac:chgData name="Judson Santiago" userId="ebb108da2f256286" providerId="LiveId" clId="{7A38F938-DD6B-47C2-889B-603D3C6F0E97}" dt="2021-10-13T17:55:25.064" v="87" actId="14100"/>
          <ac:spMkLst>
            <pc:docMk/>
            <pc:sldMk cId="696546402" sldId="335"/>
            <ac:spMk id="4" creationId="{A55DBA17-2EEB-4E49-B8F4-481D8596C678}"/>
          </ac:spMkLst>
        </pc:spChg>
        <pc:spChg chg="mod">
          <ac:chgData name="Judson Santiago" userId="ebb108da2f256286" providerId="LiveId" clId="{7A38F938-DD6B-47C2-889B-603D3C6F0E97}" dt="2021-10-13T17:55:29.837" v="88" actId="1076"/>
          <ac:spMkLst>
            <pc:docMk/>
            <pc:sldMk cId="696546402" sldId="335"/>
            <ac:spMk id="87" creationId="{00000000-0000-0000-0000-000000000000}"/>
          </ac:spMkLst>
        </pc:spChg>
        <pc:cxnChg chg="mod">
          <ac:chgData name="Judson Santiago" userId="ebb108da2f256286" providerId="LiveId" clId="{7A38F938-DD6B-47C2-889B-603D3C6F0E97}" dt="2021-10-13T17:56:13.794" v="90" actId="14100"/>
          <ac:cxnSpMkLst>
            <pc:docMk/>
            <pc:sldMk cId="696546402" sldId="335"/>
            <ac:cxnSpMk id="47" creationId="{00000000-0000-0000-0000-000000000000}"/>
          </ac:cxnSpMkLst>
        </pc:cxnChg>
        <pc:cxnChg chg="mod">
          <ac:chgData name="Judson Santiago" userId="ebb108da2f256286" providerId="LiveId" clId="{7A38F938-DD6B-47C2-889B-603D3C6F0E97}" dt="2021-10-13T17:56:03.976" v="89" actId="14100"/>
          <ac:cxnSpMkLst>
            <pc:docMk/>
            <pc:sldMk cId="696546402" sldId="335"/>
            <ac:cxnSpMk id="54" creationId="{00000000-0000-0000-0000-000000000000}"/>
          </ac:cxnSpMkLst>
        </pc:cxnChg>
        <pc:cxnChg chg="del">
          <ac:chgData name="Judson Santiago" userId="ebb108da2f256286" providerId="LiveId" clId="{7A38F938-DD6B-47C2-889B-603D3C6F0E97}" dt="2021-10-13T17:55:04.179" v="81" actId="478"/>
          <ac:cxnSpMkLst>
            <pc:docMk/>
            <pc:sldMk cId="696546402" sldId="335"/>
            <ac:cxnSpMk id="81" creationId="{00000000-0000-0000-0000-000000000000}"/>
          </ac:cxnSpMkLst>
        </pc:cxnChg>
        <pc:cxnChg chg="del">
          <ac:chgData name="Judson Santiago" userId="ebb108da2f256286" providerId="LiveId" clId="{7A38F938-DD6B-47C2-889B-603D3C6F0E97}" dt="2021-10-13T17:55:02.210" v="80" actId="478"/>
          <ac:cxnSpMkLst>
            <pc:docMk/>
            <pc:sldMk cId="696546402" sldId="335"/>
            <ac:cxnSpMk id="84" creationId="{00000000-0000-0000-0000-000000000000}"/>
          </ac:cxnSpMkLst>
        </pc:cxnChg>
        <pc:cxnChg chg="del">
          <ac:chgData name="Judson Santiago" userId="ebb108da2f256286" providerId="LiveId" clId="{7A38F938-DD6B-47C2-889B-603D3C6F0E97}" dt="2021-10-13T17:55:05.274" v="82" actId="478"/>
          <ac:cxnSpMkLst>
            <pc:docMk/>
            <pc:sldMk cId="696546402" sldId="335"/>
            <ac:cxnSpMk id="93" creationId="{00000000-0000-0000-0000-000000000000}"/>
          </ac:cxnSpMkLst>
        </pc:cxnChg>
      </pc:sldChg>
      <pc:sldChg chg="modSp mod modTransition">
        <pc:chgData name="Judson Santiago" userId="ebb108da2f256286" providerId="LiveId" clId="{7A38F938-DD6B-47C2-889B-603D3C6F0E97}" dt="2021-10-13T18:09:32.013" v="184"/>
        <pc:sldMkLst>
          <pc:docMk/>
          <pc:sldMk cId="2539462042" sldId="336"/>
        </pc:sldMkLst>
        <pc:spChg chg="mod">
          <ac:chgData name="Judson Santiago" userId="ebb108da2f256286" providerId="LiveId" clId="{7A38F938-DD6B-47C2-889B-603D3C6F0E97}" dt="2021-10-13T17:59:10.947" v="103" actId="20577"/>
          <ac:spMkLst>
            <pc:docMk/>
            <pc:sldMk cId="2539462042" sldId="336"/>
            <ac:spMk id="2" creationId="{00000000-0000-0000-0000-000000000000}"/>
          </ac:spMkLst>
        </pc:spChg>
        <pc:spChg chg="mod">
          <ac:chgData name="Judson Santiago" userId="ebb108da2f256286" providerId="LiveId" clId="{7A38F938-DD6B-47C2-889B-603D3C6F0E97}" dt="2021-10-13T18:01:02.359" v="117" actId="207"/>
          <ac:spMkLst>
            <pc:docMk/>
            <pc:sldMk cId="2539462042" sldId="336"/>
            <ac:spMk id="23" creationId="{00000000-0000-0000-0000-000000000000}"/>
          </ac:spMkLst>
        </pc:spChg>
        <pc:spChg chg="mod">
          <ac:chgData name="Judson Santiago" userId="ebb108da2f256286" providerId="LiveId" clId="{7A38F938-DD6B-47C2-889B-603D3C6F0E97}" dt="2021-10-13T18:00:12.258" v="110" actId="1076"/>
          <ac:spMkLst>
            <pc:docMk/>
            <pc:sldMk cId="2539462042" sldId="336"/>
            <ac:spMk id="44" creationId="{00000000-0000-0000-0000-000000000000}"/>
          </ac:spMkLst>
        </pc:spChg>
        <pc:spChg chg="mod">
          <ac:chgData name="Judson Santiago" userId="ebb108da2f256286" providerId="LiveId" clId="{7A38F938-DD6B-47C2-889B-603D3C6F0E97}" dt="2021-10-13T18:00:29" v="112" actId="1582"/>
          <ac:spMkLst>
            <pc:docMk/>
            <pc:sldMk cId="2539462042" sldId="336"/>
            <ac:spMk id="51" creationId="{00000000-0000-0000-0000-000000000000}"/>
          </ac:spMkLst>
        </pc:spChg>
        <pc:spChg chg="mod">
          <ac:chgData name="Judson Santiago" userId="ebb108da2f256286" providerId="LiveId" clId="{7A38F938-DD6B-47C2-889B-603D3C6F0E97}" dt="2021-10-13T18:01:51.796" v="118" actId="1076"/>
          <ac:spMkLst>
            <pc:docMk/>
            <pc:sldMk cId="2539462042" sldId="336"/>
            <ac:spMk id="53" creationId="{00000000-0000-0000-0000-000000000000}"/>
          </ac:spMkLst>
        </pc:spChg>
        <pc:spChg chg="mod">
          <ac:chgData name="Judson Santiago" userId="ebb108da2f256286" providerId="LiveId" clId="{7A38F938-DD6B-47C2-889B-603D3C6F0E97}" dt="2021-10-13T18:00:15.104" v="111" actId="1076"/>
          <ac:spMkLst>
            <pc:docMk/>
            <pc:sldMk cId="2539462042" sldId="336"/>
            <ac:spMk id="54" creationId="{00000000-0000-0000-0000-000000000000}"/>
          </ac:spMkLst>
        </pc:spChg>
        <pc:grpChg chg="mod">
          <ac:chgData name="Judson Santiago" userId="ebb108da2f256286" providerId="LiveId" clId="{7A38F938-DD6B-47C2-889B-603D3C6F0E97}" dt="2021-10-13T17:59:38.920" v="106" actId="1076"/>
          <ac:grpSpMkLst>
            <pc:docMk/>
            <pc:sldMk cId="2539462042" sldId="336"/>
            <ac:grpSpMk id="20" creationId="{316AEBAC-6A7B-46DD-9DE5-41831E444E53}"/>
          </ac:grpSpMkLst>
        </pc:grpChg>
        <pc:cxnChg chg="mod">
          <ac:chgData name="Judson Santiago" userId="ebb108da2f256286" providerId="LiveId" clId="{7A38F938-DD6B-47C2-889B-603D3C6F0E97}" dt="2021-10-13T18:00:03.200" v="108"/>
          <ac:cxnSpMkLst>
            <pc:docMk/>
            <pc:sldMk cId="2539462042" sldId="336"/>
            <ac:cxnSpMk id="43" creationId="{00000000-0000-0000-0000-000000000000}"/>
          </ac:cxnSpMkLst>
        </pc:cxnChg>
        <pc:cxnChg chg="mod">
          <ac:chgData name="Judson Santiago" userId="ebb108da2f256286" providerId="LiveId" clId="{7A38F938-DD6B-47C2-889B-603D3C6F0E97}" dt="2021-10-13T18:00:03.200" v="108"/>
          <ac:cxnSpMkLst>
            <pc:docMk/>
            <pc:sldMk cId="2539462042" sldId="336"/>
            <ac:cxnSpMk id="45" creationId="{00000000-0000-0000-0000-000000000000}"/>
          </ac:cxnSpMkLst>
        </pc:cxnChg>
        <pc:cxnChg chg="ord">
          <ac:chgData name="Judson Santiago" userId="ebb108da2f256286" providerId="LiveId" clId="{7A38F938-DD6B-47C2-889B-603D3C6F0E97}" dt="2021-10-13T18:00:32.174" v="113" actId="166"/>
          <ac:cxnSpMkLst>
            <pc:docMk/>
            <pc:sldMk cId="2539462042" sldId="336"/>
            <ac:cxnSpMk id="47" creationId="{00000000-0000-0000-0000-000000000000}"/>
          </ac:cxnSpMkLst>
        </pc:cxnChg>
      </pc:sldChg>
      <pc:sldChg chg="addSp delSp modSp mod modTransition">
        <pc:chgData name="Judson Santiago" userId="ebb108da2f256286" providerId="LiveId" clId="{7A38F938-DD6B-47C2-889B-603D3C6F0E97}" dt="2021-10-13T18:09:32.013" v="184"/>
        <pc:sldMkLst>
          <pc:docMk/>
          <pc:sldMk cId="2445905829" sldId="337"/>
        </pc:sldMkLst>
        <pc:spChg chg="mod">
          <ac:chgData name="Judson Santiago" userId="ebb108da2f256286" providerId="LiveId" clId="{7A38F938-DD6B-47C2-889B-603D3C6F0E97}" dt="2021-10-13T18:02:05.674" v="119" actId="20577"/>
          <ac:spMkLst>
            <pc:docMk/>
            <pc:sldMk cId="2445905829" sldId="337"/>
            <ac:spMk id="2" creationId="{00000000-0000-0000-0000-000000000000}"/>
          </ac:spMkLst>
        </pc:spChg>
        <pc:spChg chg="mod topLvl">
          <ac:chgData name="Judson Santiago" userId="ebb108da2f256286" providerId="LiveId" clId="{7A38F938-DD6B-47C2-889B-603D3C6F0E97}" dt="2021-10-13T18:05:28.178" v="150" actId="164"/>
          <ac:spMkLst>
            <pc:docMk/>
            <pc:sldMk cId="2445905829" sldId="337"/>
            <ac:spMk id="9" creationId="{00000000-0000-0000-0000-000000000000}"/>
          </ac:spMkLst>
        </pc:spChg>
        <pc:spChg chg="add mod">
          <ac:chgData name="Judson Santiago" userId="ebb108da2f256286" providerId="LiveId" clId="{7A38F938-DD6B-47C2-889B-603D3C6F0E97}" dt="2021-10-13T18:05:28.178" v="150" actId="164"/>
          <ac:spMkLst>
            <pc:docMk/>
            <pc:sldMk cId="2445905829" sldId="337"/>
            <ac:spMk id="24" creationId="{3005AE60-3882-4795-A3F7-3AE1058ADCC5}"/>
          </ac:spMkLst>
        </pc:spChg>
        <pc:spChg chg="add mod">
          <ac:chgData name="Judson Santiago" userId="ebb108da2f256286" providerId="LiveId" clId="{7A38F938-DD6B-47C2-889B-603D3C6F0E97}" dt="2021-10-13T18:05:28.178" v="150" actId="164"/>
          <ac:spMkLst>
            <pc:docMk/>
            <pc:sldMk cId="2445905829" sldId="337"/>
            <ac:spMk id="25" creationId="{BD29B553-0422-44E3-994D-A378E16C90DB}"/>
          </ac:spMkLst>
        </pc:spChg>
        <pc:spChg chg="mod topLvl">
          <ac:chgData name="Judson Santiago" userId="ebb108da2f256286" providerId="LiveId" clId="{7A38F938-DD6B-47C2-889B-603D3C6F0E97}" dt="2021-10-13T18:05:28.178" v="150" actId="164"/>
          <ac:spMkLst>
            <pc:docMk/>
            <pc:sldMk cId="2445905829" sldId="337"/>
            <ac:spMk id="28" creationId="{00000000-0000-0000-0000-000000000000}"/>
          </ac:spMkLst>
        </pc:spChg>
        <pc:spChg chg="mod">
          <ac:chgData name="Judson Santiago" userId="ebb108da2f256286" providerId="LiveId" clId="{7A38F938-DD6B-47C2-889B-603D3C6F0E97}" dt="2021-10-13T18:05:28.178" v="150" actId="164"/>
          <ac:spMkLst>
            <pc:docMk/>
            <pc:sldMk cId="2445905829" sldId="337"/>
            <ac:spMk id="30" creationId="{00000000-0000-0000-0000-000000000000}"/>
          </ac:spMkLst>
        </pc:spChg>
        <pc:spChg chg="mod ord topLvl">
          <ac:chgData name="Judson Santiago" userId="ebb108da2f256286" providerId="LiveId" clId="{7A38F938-DD6B-47C2-889B-603D3C6F0E97}" dt="2021-10-13T18:05:28.178" v="150" actId="164"/>
          <ac:spMkLst>
            <pc:docMk/>
            <pc:sldMk cId="2445905829" sldId="337"/>
            <ac:spMk id="31" creationId="{00000000-0000-0000-0000-000000000000}"/>
          </ac:spMkLst>
        </pc:spChg>
        <pc:spChg chg="mod topLvl">
          <ac:chgData name="Judson Santiago" userId="ebb108da2f256286" providerId="LiveId" clId="{7A38F938-DD6B-47C2-889B-603D3C6F0E97}" dt="2021-10-13T18:05:28.178" v="150" actId="164"/>
          <ac:spMkLst>
            <pc:docMk/>
            <pc:sldMk cId="2445905829" sldId="337"/>
            <ac:spMk id="44" creationId="{00000000-0000-0000-0000-000000000000}"/>
          </ac:spMkLst>
        </pc:spChg>
        <pc:spChg chg="mod topLvl">
          <ac:chgData name="Judson Santiago" userId="ebb108da2f256286" providerId="LiveId" clId="{7A38F938-DD6B-47C2-889B-603D3C6F0E97}" dt="2021-10-13T18:05:28.178" v="150" actId="164"/>
          <ac:spMkLst>
            <pc:docMk/>
            <pc:sldMk cId="2445905829" sldId="337"/>
            <ac:spMk id="46" creationId="{00000000-0000-0000-0000-000000000000}"/>
          </ac:spMkLst>
        </pc:spChg>
        <pc:spChg chg="mod topLvl">
          <ac:chgData name="Judson Santiago" userId="ebb108da2f256286" providerId="LiveId" clId="{7A38F938-DD6B-47C2-889B-603D3C6F0E97}" dt="2021-10-13T18:05:28.178" v="150" actId="164"/>
          <ac:spMkLst>
            <pc:docMk/>
            <pc:sldMk cId="2445905829" sldId="337"/>
            <ac:spMk id="51" creationId="{00000000-0000-0000-0000-000000000000}"/>
          </ac:spMkLst>
        </pc:spChg>
        <pc:spChg chg="mod topLvl">
          <ac:chgData name="Judson Santiago" userId="ebb108da2f256286" providerId="LiveId" clId="{7A38F938-DD6B-47C2-889B-603D3C6F0E97}" dt="2021-10-13T18:05:28.178" v="150" actId="164"/>
          <ac:spMkLst>
            <pc:docMk/>
            <pc:sldMk cId="2445905829" sldId="337"/>
            <ac:spMk id="52" creationId="{00000000-0000-0000-0000-000000000000}"/>
          </ac:spMkLst>
        </pc:spChg>
        <pc:spChg chg="mod topLvl">
          <ac:chgData name="Judson Santiago" userId="ebb108da2f256286" providerId="LiveId" clId="{7A38F938-DD6B-47C2-889B-603D3C6F0E97}" dt="2021-10-13T18:05:28.178" v="150" actId="164"/>
          <ac:spMkLst>
            <pc:docMk/>
            <pc:sldMk cId="2445905829" sldId="337"/>
            <ac:spMk id="53" creationId="{00000000-0000-0000-0000-000000000000}"/>
          </ac:spMkLst>
        </pc:spChg>
        <pc:spChg chg="mod topLvl">
          <ac:chgData name="Judson Santiago" userId="ebb108da2f256286" providerId="LiveId" clId="{7A38F938-DD6B-47C2-889B-603D3C6F0E97}" dt="2021-10-13T18:05:28.178" v="150" actId="164"/>
          <ac:spMkLst>
            <pc:docMk/>
            <pc:sldMk cId="2445905829" sldId="337"/>
            <ac:spMk id="54" creationId="{00000000-0000-0000-0000-000000000000}"/>
          </ac:spMkLst>
        </pc:spChg>
        <pc:grpChg chg="del">
          <ac:chgData name="Judson Santiago" userId="ebb108da2f256286" providerId="LiveId" clId="{7A38F938-DD6B-47C2-889B-603D3C6F0E97}" dt="2021-10-13T18:05:21.223" v="149" actId="165"/>
          <ac:grpSpMkLst>
            <pc:docMk/>
            <pc:sldMk cId="2445905829" sldId="337"/>
            <ac:grpSpMk id="4" creationId="{743C785D-45C2-4176-8BF9-A5DE00B79E4D}"/>
          </ac:grpSpMkLst>
        </pc:grpChg>
        <pc:grpChg chg="add mod">
          <ac:chgData name="Judson Santiago" userId="ebb108da2f256286" providerId="LiveId" clId="{7A38F938-DD6B-47C2-889B-603D3C6F0E97}" dt="2021-10-13T18:05:33.585" v="151" actId="1076"/>
          <ac:grpSpMkLst>
            <pc:docMk/>
            <pc:sldMk cId="2445905829" sldId="337"/>
            <ac:grpSpMk id="5" creationId="{4F3E0048-37AC-44AB-8938-0A78DD4AF02C}"/>
          </ac:grpSpMkLst>
        </pc:grpChg>
        <pc:picChg chg="mod">
          <ac:chgData name="Judson Santiago" userId="ebb108da2f256286" providerId="LiveId" clId="{7A38F938-DD6B-47C2-889B-603D3C6F0E97}" dt="2021-10-13T18:05:28.178" v="150" actId="164"/>
          <ac:picMkLst>
            <pc:docMk/>
            <pc:sldMk cId="2445905829" sldId="337"/>
            <ac:picMk id="32" creationId="{00000000-0000-0000-0000-000000000000}"/>
          </ac:picMkLst>
        </pc:picChg>
        <pc:cxnChg chg="mod topLvl">
          <ac:chgData name="Judson Santiago" userId="ebb108da2f256286" providerId="LiveId" clId="{7A38F938-DD6B-47C2-889B-603D3C6F0E97}" dt="2021-10-13T18:05:28.178" v="150" actId="164"/>
          <ac:cxnSpMkLst>
            <pc:docMk/>
            <pc:sldMk cId="2445905829" sldId="337"/>
            <ac:cxnSpMk id="6" creationId="{00000000-0000-0000-0000-000000000000}"/>
          </ac:cxnSpMkLst>
        </pc:cxnChg>
        <pc:cxnChg chg="mod topLvl">
          <ac:chgData name="Judson Santiago" userId="ebb108da2f256286" providerId="LiveId" clId="{7A38F938-DD6B-47C2-889B-603D3C6F0E97}" dt="2021-10-13T18:05:28.178" v="150" actId="164"/>
          <ac:cxnSpMkLst>
            <pc:docMk/>
            <pc:sldMk cId="2445905829" sldId="337"/>
            <ac:cxnSpMk id="22" creationId="{00000000-0000-0000-0000-000000000000}"/>
          </ac:cxnSpMkLst>
        </pc:cxnChg>
        <pc:cxnChg chg="mod topLvl">
          <ac:chgData name="Judson Santiago" userId="ebb108da2f256286" providerId="LiveId" clId="{7A38F938-DD6B-47C2-889B-603D3C6F0E97}" dt="2021-10-13T18:05:28.178" v="150" actId="164"/>
          <ac:cxnSpMkLst>
            <pc:docMk/>
            <pc:sldMk cId="2445905829" sldId="337"/>
            <ac:cxnSpMk id="43" creationId="{00000000-0000-0000-0000-000000000000}"/>
          </ac:cxnSpMkLst>
        </pc:cxnChg>
        <pc:cxnChg chg="mod topLvl">
          <ac:chgData name="Judson Santiago" userId="ebb108da2f256286" providerId="LiveId" clId="{7A38F938-DD6B-47C2-889B-603D3C6F0E97}" dt="2021-10-13T18:05:28.178" v="150" actId="164"/>
          <ac:cxnSpMkLst>
            <pc:docMk/>
            <pc:sldMk cId="2445905829" sldId="337"/>
            <ac:cxnSpMk id="45" creationId="{00000000-0000-0000-0000-000000000000}"/>
          </ac:cxnSpMkLst>
        </pc:cxnChg>
        <pc:cxnChg chg="mod ord topLvl">
          <ac:chgData name="Judson Santiago" userId="ebb108da2f256286" providerId="LiveId" clId="{7A38F938-DD6B-47C2-889B-603D3C6F0E97}" dt="2021-10-13T18:05:28.178" v="150" actId="164"/>
          <ac:cxnSpMkLst>
            <pc:docMk/>
            <pc:sldMk cId="2445905829" sldId="337"/>
            <ac:cxnSpMk id="47" creationId="{00000000-0000-0000-0000-000000000000}"/>
          </ac:cxnSpMkLst>
        </pc:cxnChg>
      </pc:sldChg>
      <pc:sldChg chg="addSp delSp modSp mod modTransition">
        <pc:chgData name="Judson Santiago" userId="ebb108da2f256286" providerId="LiveId" clId="{7A38F938-DD6B-47C2-889B-603D3C6F0E97}" dt="2021-10-13T18:09:32.013" v="184"/>
        <pc:sldMkLst>
          <pc:docMk/>
          <pc:sldMk cId="4095210744" sldId="338"/>
        </pc:sldMkLst>
        <pc:spChg chg="mod">
          <ac:chgData name="Judson Santiago" userId="ebb108da2f256286" providerId="LiveId" clId="{7A38F938-DD6B-47C2-889B-603D3C6F0E97}" dt="2021-10-13T18:08:44.487" v="182" actId="207"/>
          <ac:spMkLst>
            <pc:docMk/>
            <pc:sldMk cId="4095210744" sldId="338"/>
            <ac:spMk id="2" creationId="{00000000-0000-0000-0000-000000000000}"/>
          </ac:spMkLst>
        </pc:spChg>
        <pc:spChg chg="del mod">
          <ac:chgData name="Judson Santiago" userId="ebb108da2f256286" providerId="LiveId" clId="{7A38F938-DD6B-47C2-889B-603D3C6F0E97}" dt="2021-10-13T18:07:37.006" v="169" actId="478"/>
          <ac:spMkLst>
            <pc:docMk/>
            <pc:sldMk cId="4095210744" sldId="338"/>
            <ac:spMk id="6" creationId="{FF193F5A-7749-4180-9AAE-C1CF950BE9F1}"/>
          </ac:spMkLst>
        </pc:spChg>
        <pc:spChg chg="mod">
          <ac:chgData name="Judson Santiago" userId="ebb108da2f256286" providerId="LiveId" clId="{7A38F938-DD6B-47C2-889B-603D3C6F0E97}" dt="2021-10-13T18:07:59.881" v="175" actId="1076"/>
          <ac:spMkLst>
            <pc:docMk/>
            <pc:sldMk cId="4095210744" sldId="338"/>
            <ac:spMk id="8" creationId="{D3318AE3-B0B1-4503-9DEF-556922E768B9}"/>
          </ac:spMkLst>
        </pc:spChg>
        <pc:spChg chg="mod">
          <ac:chgData name="Judson Santiago" userId="ebb108da2f256286" providerId="LiveId" clId="{7A38F938-DD6B-47C2-889B-603D3C6F0E97}" dt="2021-10-13T18:07:32.161" v="167"/>
          <ac:spMkLst>
            <pc:docMk/>
            <pc:sldMk cId="4095210744" sldId="338"/>
            <ac:spMk id="10" creationId="{4827EB7E-151D-42AC-9824-AFE09D5F131E}"/>
          </ac:spMkLst>
        </pc:spChg>
        <pc:spChg chg="mod">
          <ac:chgData name="Judson Santiago" userId="ebb108da2f256286" providerId="LiveId" clId="{7A38F938-DD6B-47C2-889B-603D3C6F0E97}" dt="2021-10-13T18:07:32.161" v="167"/>
          <ac:spMkLst>
            <pc:docMk/>
            <pc:sldMk cId="4095210744" sldId="338"/>
            <ac:spMk id="11" creationId="{D406BB9D-A1EF-48BE-BECC-A718E8D7D925}"/>
          </ac:spMkLst>
        </pc:spChg>
        <pc:spChg chg="mod">
          <ac:chgData name="Judson Santiago" userId="ebb108da2f256286" providerId="LiveId" clId="{7A38F938-DD6B-47C2-889B-603D3C6F0E97}" dt="2021-10-13T18:07:32.161" v="167"/>
          <ac:spMkLst>
            <pc:docMk/>
            <pc:sldMk cId="4095210744" sldId="338"/>
            <ac:spMk id="12" creationId="{9FE946C1-C808-4C51-97B5-7DDC524D5D32}"/>
          </ac:spMkLst>
        </pc:spChg>
        <pc:spChg chg="mod">
          <ac:chgData name="Judson Santiago" userId="ebb108da2f256286" providerId="LiveId" clId="{7A38F938-DD6B-47C2-889B-603D3C6F0E97}" dt="2021-10-13T18:07:32.161" v="167"/>
          <ac:spMkLst>
            <pc:docMk/>
            <pc:sldMk cId="4095210744" sldId="338"/>
            <ac:spMk id="13" creationId="{21100A05-6D39-4786-9FCB-7F496B66E389}"/>
          </ac:spMkLst>
        </pc:spChg>
        <pc:spChg chg="mod">
          <ac:chgData name="Judson Santiago" userId="ebb108da2f256286" providerId="LiveId" clId="{7A38F938-DD6B-47C2-889B-603D3C6F0E97}" dt="2021-10-13T18:07:56.927" v="174" actId="1076"/>
          <ac:spMkLst>
            <pc:docMk/>
            <pc:sldMk cId="4095210744" sldId="338"/>
            <ac:spMk id="14" creationId="{381DFC16-D395-44C6-97AD-56A007AD5E59}"/>
          </ac:spMkLst>
        </pc:spChg>
        <pc:spChg chg="mod">
          <ac:chgData name="Judson Santiago" userId="ebb108da2f256286" providerId="LiveId" clId="{7A38F938-DD6B-47C2-889B-603D3C6F0E97}" dt="2021-10-13T18:07:32.161" v="167"/>
          <ac:spMkLst>
            <pc:docMk/>
            <pc:sldMk cId="4095210744" sldId="338"/>
            <ac:spMk id="17" creationId="{CEC9A43D-6EB7-43EE-B9D8-D3921DD3D67C}"/>
          </ac:spMkLst>
        </pc:spChg>
        <pc:spChg chg="mod">
          <ac:chgData name="Judson Santiago" userId="ebb108da2f256286" providerId="LiveId" clId="{7A38F938-DD6B-47C2-889B-603D3C6F0E97}" dt="2021-10-13T18:07:32.161" v="167"/>
          <ac:spMkLst>
            <pc:docMk/>
            <pc:sldMk cId="4095210744" sldId="338"/>
            <ac:spMk id="18" creationId="{C2F3708F-423E-4649-B5DA-05031311EF20}"/>
          </ac:spMkLst>
        </pc:spChg>
        <pc:spChg chg="mod">
          <ac:chgData name="Judson Santiago" userId="ebb108da2f256286" providerId="LiveId" clId="{7A38F938-DD6B-47C2-889B-603D3C6F0E97}" dt="2021-10-13T18:07:32.161" v="167"/>
          <ac:spMkLst>
            <pc:docMk/>
            <pc:sldMk cId="4095210744" sldId="338"/>
            <ac:spMk id="20" creationId="{D17F48E0-5C41-4C55-88DC-D7B2678A9783}"/>
          </ac:spMkLst>
        </pc:spChg>
        <pc:spChg chg="mod">
          <ac:chgData name="Judson Santiago" userId="ebb108da2f256286" providerId="LiveId" clId="{7A38F938-DD6B-47C2-889B-603D3C6F0E97}" dt="2021-10-13T18:07:32.161" v="167"/>
          <ac:spMkLst>
            <pc:docMk/>
            <pc:sldMk cId="4095210744" sldId="338"/>
            <ac:spMk id="21" creationId="{B2F1AC6D-2A37-48FE-BBC6-EB7E6017A318}"/>
          </ac:spMkLst>
        </pc:spChg>
        <pc:spChg chg="mod">
          <ac:chgData name="Judson Santiago" userId="ebb108da2f256286" providerId="LiveId" clId="{7A38F938-DD6B-47C2-889B-603D3C6F0E97}" dt="2021-10-13T18:07:32.161" v="167"/>
          <ac:spMkLst>
            <pc:docMk/>
            <pc:sldMk cId="4095210744" sldId="338"/>
            <ac:spMk id="22" creationId="{9CC956AF-DA7A-4196-AB26-A98FF9520F67}"/>
          </ac:spMkLst>
        </pc:spChg>
        <pc:grpChg chg="add mod">
          <ac:chgData name="Judson Santiago" userId="ebb108da2f256286" providerId="LiveId" clId="{7A38F938-DD6B-47C2-889B-603D3C6F0E97}" dt="2021-10-13T18:08:26.227" v="180" actId="1076"/>
          <ac:grpSpMkLst>
            <pc:docMk/>
            <pc:sldMk cId="4095210744" sldId="338"/>
            <ac:grpSpMk id="4" creationId="{FAFAF34D-E16C-4371-ACBD-B65122A8969C}"/>
          </ac:grpSpMkLst>
        </pc:grpChg>
        <pc:picChg chg="mod">
          <ac:chgData name="Judson Santiago" userId="ebb108da2f256286" providerId="LiveId" clId="{7A38F938-DD6B-47C2-889B-603D3C6F0E97}" dt="2021-10-13T18:07:32.161" v="167"/>
          <ac:picMkLst>
            <pc:docMk/>
            <pc:sldMk cId="4095210744" sldId="338"/>
            <ac:picMk id="5" creationId="{F9999236-FE35-4024-9D31-D12A23F9B138}"/>
          </ac:picMkLst>
        </pc:picChg>
        <pc:cxnChg chg="mod">
          <ac:chgData name="Judson Santiago" userId="ebb108da2f256286" providerId="LiveId" clId="{7A38F938-DD6B-47C2-889B-603D3C6F0E97}" dt="2021-10-13T18:07:49.609" v="172" actId="14100"/>
          <ac:cxnSpMkLst>
            <pc:docMk/>
            <pc:sldMk cId="4095210744" sldId="338"/>
            <ac:cxnSpMk id="7" creationId="{2C1CF027-C6CD-4D79-918F-F0DDF6EDBE77}"/>
          </ac:cxnSpMkLst>
        </pc:cxnChg>
        <pc:cxnChg chg="mod">
          <ac:chgData name="Judson Santiago" userId="ebb108da2f256286" providerId="LiveId" clId="{7A38F938-DD6B-47C2-889B-603D3C6F0E97}" dt="2021-10-13T18:07:52.650" v="173" actId="14100"/>
          <ac:cxnSpMkLst>
            <pc:docMk/>
            <pc:sldMk cId="4095210744" sldId="338"/>
            <ac:cxnSpMk id="9" creationId="{75C7ACE5-BD04-4D73-A03E-07B39642292A}"/>
          </ac:cxnSpMkLst>
        </pc:cxnChg>
        <pc:cxnChg chg="mod">
          <ac:chgData name="Judson Santiago" userId="ebb108da2f256286" providerId="LiveId" clId="{7A38F938-DD6B-47C2-889B-603D3C6F0E97}" dt="2021-10-13T18:07:32.161" v="167"/>
          <ac:cxnSpMkLst>
            <pc:docMk/>
            <pc:sldMk cId="4095210744" sldId="338"/>
            <ac:cxnSpMk id="15" creationId="{89CFCB32-2802-4AD2-84A7-52D5032D01AE}"/>
          </ac:cxnSpMkLst>
        </pc:cxnChg>
        <pc:cxnChg chg="mod">
          <ac:chgData name="Judson Santiago" userId="ebb108da2f256286" providerId="LiveId" clId="{7A38F938-DD6B-47C2-889B-603D3C6F0E97}" dt="2021-10-13T18:07:32.161" v="167"/>
          <ac:cxnSpMkLst>
            <pc:docMk/>
            <pc:sldMk cId="4095210744" sldId="338"/>
            <ac:cxnSpMk id="16" creationId="{714984CE-2E7F-4A95-A2A6-1AF5D480133D}"/>
          </ac:cxnSpMkLst>
        </pc:cxnChg>
        <pc:cxnChg chg="mod">
          <ac:chgData name="Judson Santiago" userId="ebb108da2f256286" providerId="LiveId" clId="{7A38F938-DD6B-47C2-889B-603D3C6F0E97}" dt="2021-10-13T18:08:02.621" v="177" actId="1076"/>
          <ac:cxnSpMkLst>
            <pc:docMk/>
            <pc:sldMk cId="4095210744" sldId="338"/>
            <ac:cxnSpMk id="19" creationId="{5D697B17-A31E-4B42-9558-5702C8210A99}"/>
          </ac:cxnSpMkLst>
        </pc:cxnChg>
      </pc:sldChg>
      <pc:sldChg chg="modSp mod modNotesTx">
        <pc:chgData name="Judson Santiago" userId="ebb108da2f256286" providerId="LiveId" clId="{7A38F938-DD6B-47C2-889B-603D3C6F0E97}" dt="2021-10-13T18:12:33.141" v="189" actId="5793"/>
        <pc:sldMkLst>
          <pc:docMk/>
          <pc:sldMk cId="3092038382" sldId="339"/>
        </pc:sldMkLst>
        <pc:spChg chg="mod">
          <ac:chgData name="Judson Santiago" userId="ebb108da2f256286" providerId="LiveId" clId="{7A38F938-DD6B-47C2-889B-603D3C6F0E97}" dt="2021-10-13T17:50:48.653" v="14" actId="403"/>
          <ac:spMkLst>
            <pc:docMk/>
            <pc:sldMk cId="3092038382" sldId="339"/>
            <ac:spMk id="2" creationId="{34F6DD4D-7265-40D2-8494-1182A89A4AF9}"/>
          </ac:spMkLst>
        </pc:spChg>
        <pc:spChg chg="mod">
          <ac:chgData name="Judson Santiago" userId="ebb108da2f256286" providerId="LiveId" clId="{7A38F938-DD6B-47C2-889B-603D3C6F0E97}" dt="2021-10-13T17:50:56.796" v="28" actId="403"/>
          <ac:spMkLst>
            <pc:docMk/>
            <pc:sldMk cId="3092038382" sldId="339"/>
            <ac:spMk id="3" creationId="{B90AB318-8DDE-44E3-B697-87286694BF43}"/>
          </ac:spMkLst>
        </pc:spChg>
      </pc:sldChg>
      <pc:sldMasterChg chg="addSp delSp modSp mod modSldLayout">
        <pc:chgData name="Judson Santiago" userId="ebb108da2f256286" providerId="LiveId" clId="{7A38F938-DD6B-47C2-889B-603D3C6F0E97}" dt="2021-10-13T18:09:22.115" v="183" actId="21"/>
        <pc:sldMasterMkLst>
          <pc:docMk/>
          <pc:sldMasterMk cId="0" sldId="2147483780"/>
        </pc:sldMasterMkLst>
        <pc:spChg chg="del">
          <ac:chgData name="Judson Santiago" userId="ebb108da2f256286" providerId="LiveId" clId="{7A38F938-DD6B-47C2-889B-603D3C6F0E97}" dt="2021-10-13T17:50:00.390" v="3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7A38F938-DD6B-47C2-889B-603D3C6F0E97}" dt="2021-10-13T17:49:57.263" v="1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7A38F938-DD6B-47C2-889B-603D3C6F0E97}" dt="2021-10-13T17:49:58.702" v="2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7A38F938-DD6B-47C2-889B-603D3C6F0E97}" dt="2021-10-06T22:03:15.569" v="0"/>
          <ac:spMkLst>
            <pc:docMk/>
            <pc:sldMasterMk cId="0" sldId="2147483780"/>
            <ac:spMk id="16" creationId="{3315DAEB-6488-4D6F-92BD-72C3D429BE25}"/>
          </ac:spMkLst>
        </pc:spChg>
        <pc:spChg chg="add mod ord">
          <ac:chgData name="Judson Santiago" userId="ebb108da2f256286" providerId="LiveId" clId="{7A38F938-DD6B-47C2-889B-603D3C6F0E97}" dt="2021-10-13T17:50:05.861" v="5" actId="167"/>
          <ac:spMkLst>
            <pc:docMk/>
            <pc:sldMasterMk cId="0" sldId="2147483780"/>
            <ac:spMk id="17" creationId="{140E4403-9603-483F-A23A-2E011FDEAE6C}"/>
          </ac:spMkLst>
        </pc:spChg>
        <pc:spChg chg="mod">
          <ac:chgData name="Judson Santiago" userId="ebb108da2f256286" providerId="LiveId" clId="{7A38F938-DD6B-47C2-889B-603D3C6F0E97}" dt="2021-10-13T17:50:03.126" v="4"/>
          <ac:spMkLst>
            <pc:docMk/>
            <pc:sldMasterMk cId="0" sldId="2147483780"/>
            <ac:spMk id="20" creationId="{CAAB44CA-529E-4066-8809-0E509FBE5BC0}"/>
          </ac:spMkLst>
        </pc:spChg>
        <pc:spChg chg="mod">
          <ac:chgData name="Judson Santiago" userId="ebb108da2f256286" providerId="LiveId" clId="{7A38F938-DD6B-47C2-889B-603D3C6F0E97}" dt="2021-10-13T17:50:03.126" v="4"/>
          <ac:spMkLst>
            <pc:docMk/>
            <pc:sldMasterMk cId="0" sldId="2147483780"/>
            <ac:spMk id="21" creationId="{4B3F1D7F-3763-43BC-B643-006492C691A0}"/>
          </ac:spMkLst>
        </pc:spChg>
        <pc:spChg chg="mod">
          <ac:chgData name="Judson Santiago" userId="ebb108da2f256286" providerId="LiveId" clId="{7A38F938-DD6B-47C2-889B-603D3C6F0E97}" dt="2021-10-13T17:50:03.126" v="4"/>
          <ac:spMkLst>
            <pc:docMk/>
            <pc:sldMasterMk cId="0" sldId="2147483780"/>
            <ac:spMk id="23" creationId="{B9E7B4D2-ABA3-4956-B80C-846EC70A3BC1}"/>
          </ac:spMkLst>
        </pc:spChg>
        <pc:grpChg chg="add del mod">
          <ac:chgData name="Judson Santiago" userId="ebb108da2f256286" providerId="LiveId" clId="{7A38F938-DD6B-47C2-889B-603D3C6F0E97}" dt="2021-10-13T18:09:22.115" v="183" actId="21"/>
          <ac:grpSpMkLst>
            <pc:docMk/>
            <pc:sldMasterMk cId="0" sldId="2147483780"/>
            <ac:grpSpMk id="11" creationId="{13965706-5F6F-4F36-9504-D1BC69928AC3}"/>
          </ac:grpSpMkLst>
        </pc:grpChg>
        <pc:grpChg chg="add mod ord">
          <ac:chgData name="Judson Santiago" userId="ebb108da2f256286" providerId="LiveId" clId="{7A38F938-DD6B-47C2-889B-603D3C6F0E97}" dt="2021-10-13T17:50:05.861" v="5" actId="167"/>
          <ac:grpSpMkLst>
            <pc:docMk/>
            <pc:sldMasterMk cId="0" sldId="2147483780"/>
            <ac:grpSpMk id="19" creationId="{A36CFF8F-ECE0-4DCB-8BC9-AF3F5981A3EF}"/>
          </ac:grpSpMkLst>
        </pc:grpChg>
        <pc:picChg chg="mod">
          <ac:chgData name="Judson Santiago" userId="ebb108da2f256286" providerId="LiveId" clId="{7A38F938-DD6B-47C2-889B-603D3C6F0E97}" dt="2021-10-06T22:03:15.569" v="0"/>
          <ac:picMkLst>
            <pc:docMk/>
            <pc:sldMasterMk cId="0" sldId="2147483780"/>
            <ac:picMk id="15" creationId="{5485174B-2778-40F2-8184-E2ED9CD2A38C}"/>
          </ac:picMkLst>
        </pc:picChg>
        <pc:sldLayoutChg chg="addSp delSp modSp mod">
          <pc:chgData name="Judson Santiago" userId="ebb108da2f256286" providerId="LiveId" clId="{7A38F938-DD6B-47C2-889B-603D3C6F0E97}" dt="2021-10-13T17:50:28.083" v="11" actId="167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7A38F938-DD6B-47C2-889B-603D3C6F0E97}" dt="2021-10-13T17:50:23.523" v="10"/>
            <ac:spMkLst>
              <pc:docMk/>
              <pc:sldMasterMk cId="0" sldId="2147483780"/>
              <pc:sldLayoutMk cId="0" sldId="2147483781"/>
              <ac:spMk id="10" creationId="{D38D8A28-4FB1-4390-A979-16D3C0443240}"/>
            </ac:spMkLst>
          </pc:spChg>
          <pc:spChg chg="del">
            <ac:chgData name="Judson Santiago" userId="ebb108da2f256286" providerId="LiveId" clId="{7A38F938-DD6B-47C2-889B-603D3C6F0E97}" dt="2021-10-13T17:50:20.991" v="8" actId="478"/>
            <ac:spMkLst>
              <pc:docMk/>
              <pc:sldMasterMk cId="0" sldId="2147483780"/>
              <pc:sldLayoutMk cId="0" sldId="2147483781"/>
              <ac:spMk id="12" creationId="{19685EB2-5413-46B1-B33E-E3DCBFF0FA78}"/>
            </ac:spMkLst>
          </pc:spChg>
          <pc:spChg chg="mod">
            <ac:chgData name="Judson Santiago" userId="ebb108da2f256286" providerId="LiveId" clId="{7A38F938-DD6B-47C2-889B-603D3C6F0E97}" dt="2021-10-13T17:50:23.523" v="10"/>
            <ac:spMkLst>
              <pc:docMk/>
              <pc:sldMasterMk cId="0" sldId="2147483780"/>
              <pc:sldLayoutMk cId="0" sldId="2147483781"/>
              <ac:spMk id="13" creationId="{7E2310BA-163F-4B2A-9107-BFEAB302436E}"/>
            </ac:spMkLst>
          </pc:spChg>
          <pc:spChg chg="mod">
            <ac:chgData name="Judson Santiago" userId="ebb108da2f256286" providerId="LiveId" clId="{7A38F938-DD6B-47C2-889B-603D3C6F0E97}" dt="2021-10-13T17:50:23.523" v="10"/>
            <ac:spMkLst>
              <pc:docMk/>
              <pc:sldMasterMk cId="0" sldId="2147483780"/>
              <pc:sldLayoutMk cId="0" sldId="2147483781"/>
              <ac:spMk id="14" creationId="{3511BF7F-25CE-48C4-984D-1A5EDDC0EAEC}"/>
            </ac:spMkLst>
          </pc:spChg>
          <pc:spChg chg="mod">
            <ac:chgData name="Judson Santiago" userId="ebb108da2f256286" providerId="LiveId" clId="{7A38F938-DD6B-47C2-889B-603D3C6F0E97}" dt="2021-10-13T17:50:23.523" v="10"/>
            <ac:spMkLst>
              <pc:docMk/>
              <pc:sldMasterMk cId="0" sldId="2147483780"/>
              <pc:sldLayoutMk cId="0" sldId="2147483781"/>
              <ac:spMk id="15" creationId="{DE92FB9F-8A39-4D67-AAC0-80E2D6020897}"/>
            </ac:spMkLst>
          </pc:spChg>
          <pc:spChg chg="mod">
            <ac:chgData name="Judson Santiago" userId="ebb108da2f256286" providerId="LiveId" clId="{7A38F938-DD6B-47C2-889B-603D3C6F0E97}" dt="2021-10-13T17:50:23.523" v="10"/>
            <ac:spMkLst>
              <pc:docMk/>
              <pc:sldMasterMk cId="0" sldId="2147483780"/>
              <pc:sldLayoutMk cId="0" sldId="2147483781"/>
              <ac:spMk id="17" creationId="{B24DA8C8-0F6D-4EF0-B815-2C590BAD0627}"/>
            </ac:spMkLst>
          </pc:spChg>
          <pc:spChg chg="del">
            <ac:chgData name="Judson Santiago" userId="ebb108da2f256286" providerId="LiveId" clId="{7A38F938-DD6B-47C2-889B-603D3C6F0E97}" dt="2021-10-13T17:50:19.912" v="7" actId="478"/>
            <ac:spMkLst>
              <pc:docMk/>
              <pc:sldMasterMk cId="0" sldId="2147483780"/>
              <pc:sldLayoutMk cId="0" sldId="2147483781"/>
              <ac:spMk id="18" creationId="{5EC70D1B-69F1-48D8-AC1B-18AE2D1638DB}"/>
            </ac:spMkLst>
          </pc:spChg>
          <pc:spChg chg="mod">
            <ac:chgData name="Judson Santiago" userId="ebb108da2f256286" providerId="LiveId" clId="{7A38F938-DD6B-47C2-889B-603D3C6F0E97}" dt="2021-10-13T17:50:23.523" v="10"/>
            <ac:spMkLst>
              <pc:docMk/>
              <pc:sldMasterMk cId="0" sldId="2147483780"/>
              <pc:sldLayoutMk cId="0" sldId="2147483781"/>
              <ac:spMk id="19" creationId="{570E93E3-80E8-4368-9C71-502E0F1E3D9F}"/>
            </ac:spMkLst>
          </pc:spChg>
          <pc:spChg chg="del">
            <ac:chgData name="Judson Santiago" userId="ebb108da2f256286" providerId="LiveId" clId="{7A38F938-DD6B-47C2-889B-603D3C6F0E97}" dt="2021-10-13T17:50:19.209" v="6" actId="478"/>
            <ac:spMkLst>
              <pc:docMk/>
              <pc:sldMasterMk cId="0" sldId="2147483780"/>
              <pc:sldLayoutMk cId="0" sldId="2147483781"/>
              <ac:spMk id="21" creationId="{F56701A8-D3A7-41BF-A247-B8174136FA0B}"/>
            </ac:spMkLst>
          </pc:spChg>
          <pc:spChg chg="del">
            <ac:chgData name="Judson Santiago" userId="ebb108da2f256286" providerId="LiveId" clId="{7A38F938-DD6B-47C2-889B-603D3C6F0E97}" dt="2021-10-13T17:50:22.148" v="9" actId="478"/>
            <ac:spMkLst>
              <pc:docMk/>
              <pc:sldMasterMk cId="0" sldId="2147483780"/>
              <pc:sldLayoutMk cId="0" sldId="2147483781"/>
              <ac:spMk id="22" creationId="{818D5CE4-8FCC-4AAE-A343-D35903CE6874}"/>
            </ac:spMkLst>
          </pc:spChg>
          <pc:grpChg chg="add mod ord">
            <ac:chgData name="Judson Santiago" userId="ebb108da2f256286" providerId="LiveId" clId="{7A38F938-DD6B-47C2-889B-603D3C6F0E97}" dt="2021-10-13T17:50:28.083" v="11" actId="167"/>
            <ac:grpSpMkLst>
              <pc:docMk/>
              <pc:sldMasterMk cId="0" sldId="2147483780"/>
              <pc:sldLayoutMk cId="0" sldId="2147483781"/>
              <ac:grpSpMk id="9" creationId="{07E0FA45-11E7-414A-B7D7-5DF1886C34FD}"/>
            </ac:grpSpMkLst>
          </pc:grpChg>
          <pc:grpChg chg="add mod ord">
            <ac:chgData name="Judson Santiago" userId="ebb108da2f256286" providerId="LiveId" clId="{7A38F938-DD6B-47C2-889B-603D3C6F0E97}" dt="2021-10-13T17:50:28.083" v="11" actId="167"/>
            <ac:grpSpMkLst>
              <pc:docMk/>
              <pc:sldMasterMk cId="0" sldId="2147483780"/>
              <pc:sldLayoutMk cId="0" sldId="2147483781"/>
              <ac:grpSpMk id="16" creationId="{4657A39A-AECC-4E8C-A183-6393BDF67A6F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Construção de uma classe Vetor para realizar deslocamento vetorial. </a:t>
            </a:r>
          </a:p>
          <a:p>
            <a:pPr marL="171450" indent="-171450">
              <a:buFontTx/>
              <a:buChar char="-"/>
            </a:pPr>
            <a:r>
              <a:rPr lang="pt-BR"/>
              <a:t>Controlando </a:t>
            </a:r>
            <a:r>
              <a:rPr lang="pt-BR" dirty="0"/>
              <a:t>a direção e velocidade de projéteis através de vetores (Ex.: Vector2D)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52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Coordenada Retangular ou Cartesiana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50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Coordenada Polar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49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do deslocamento usando vetores no projeto </a:t>
            </a:r>
            <a:r>
              <a:rPr lang="pt-BR" sz="1200" b="1" dirty="0">
                <a:solidFill>
                  <a:schemeClr val="bg1"/>
                </a:solidFill>
              </a:rPr>
              <a:t>Vector2D </a:t>
            </a:r>
            <a:r>
              <a:rPr lang="pt-BR" dirty="0"/>
              <a:t>do material de apoio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49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07E0FA45-11E7-414A-B7D7-5DF1886C34FD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0" name="Triângulo retângulo 13">
              <a:extLst>
                <a:ext uri="{FF2B5EF4-FFF2-40B4-BE49-F238E27FC236}">
                  <a16:creationId xmlns:a16="http://schemas.microsoft.com/office/drawing/2014/main" id="{D38D8A28-4FB1-4390-A979-16D3C04432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7E2310BA-163F-4B2A-9107-BFEAB30243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511BF7F-25CE-48C4-984D-1A5EDDC0EAEC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Forma livre 11">
              <a:extLst>
                <a:ext uri="{FF2B5EF4-FFF2-40B4-BE49-F238E27FC236}">
                  <a16:creationId xmlns:a16="http://schemas.microsoft.com/office/drawing/2014/main" id="{DE92FB9F-8A39-4D67-AAC0-80E2D60208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657A39A-AECC-4E8C-A183-6393BDF67A6F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7" name="Triângulo retângulo 13">
              <a:extLst>
                <a:ext uri="{FF2B5EF4-FFF2-40B4-BE49-F238E27FC236}">
                  <a16:creationId xmlns:a16="http://schemas.microsoft.com/office/drawing/2014/main" id="{B24DA8C8-0F6D-4EF0-B815-2C590BAD0627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19" name="Forma livre 12">
              <a:extLst>
                <a:ext uri="{FF2B5EF4-FFF2-40B4-BE49-F238E27FC236}">
                  <a16:creationId xmlns:a16="http://schemas.microsoft.com/office/drawing/2014/main" id="{570E93E3-80E8-4368-9C71-502E0F1E3D9F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A0F27A00-CD2F-4E88-80B1-21301444EABF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DDC6E5D7-565C-4B03-A670-0C25E8CAE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FB3F2F8C-FA5A-4386-8855-3A76700DBFA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140E4403-9603-483F-A23A-2E011FDEAE6C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36CFF8F-ECE0-4DCB-8BC9-AF3F5981A3EF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CAAB44CA-529E-4066-8809-0E509FBE5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4B3F1D7F-3763-43BC-B643-006492C69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B9E7B4D2-ABA3-4956-B80C-846EC70A3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6DD4D-7265-40D2-8494-1182A89A4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Deslocamento Vetorial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0AB318-8DDE-44E3-B697-87286694B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144000">
            <a:normAutofit/>
          </a:bodyPr>
          <a:lstStyle/>
          <a:p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  <p:extLst>
      <p:ext uri="{BB962C8B-B14F-4D97-AF65-F5344CB8AC3E}">
        <p14:creationId xmlns:p14="http://schemas.microsoft.com/office/powerpoint/2010/main" val="309203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deslocamento</a:t>
            </a:r>
            <a:r>
              <a:rPr lang="pt-BR" dirty="0"/>
              <a:t> de um objeto pode ser </a:t>
            </a:r>
            <a:br>
              <a:rPr lang="pt-BR" dirty="0"/>
            </a:br>
            <a:r>
              <a:rPr lang="pt-BR" dirty="0"/>
              <a:t>representado por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vetor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7F4F717-DA67-4280-84F4-B122F18BA635}"/>
              </a:ext>
            </a:extLst>
          </p:cNvPr>
          <p:cNvGrpSpPr/>
          <p:nvPr/>
        </p:nvGrpSpPr>
        <p:grpSpPr>
          <a:xfrm>
            <a:off x="2783632" y="2564904"/>
            <a:ext cx="7813127" cy="3168637"/>
            <a:chOff x="1559495" y="2420888"/>
            <a:chExt cx="7813127" cy="3168637"/>
          </a:xfrm>
        </p:grpSpPr>
        <p:sp>
          <p:nvSpPr>
            <p:cNvPr id="38" name="CaixaDeTexto 37"/>
            <p:cNvSpPr txBox="1"/>
            <p:nvPr/>
          </p:nvSpPr>
          <p:spPr>
            <a:xfrm>
              <a:off x="7322061" y="3174210"/>
              <a:ext cx="20505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Q</a:t>
              </a:r>
              <a:r>
                <a:rPr lang="pt-BR" sz="2400" baseline="-25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pt-BR" sz="2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= P</a:t>
              </a:r>
              <a:r>
                <a:rPr lang="pt-BR" sz="2400" baseline="-25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pt-BR" sz="2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+ d</a:t>
              </a:r>
              <a:r>
                <a:rPr lang="pt-BR" sz="2400" baseline="-25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x</a:t>
              </a:r>
            </a:p>
            <a:p>
              <a:r>
                <a:rPr lang="pt-BR" sz="2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Q</a:t>
              </a:r>
              <a:r>
                <a:rPr lang="pt-BR" sz="2400" baseline="-25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pt-BR" sz="2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= P</a:t>
              </a:r>
              <a:r>
                <a:rPr lang="pt-BR" sz="2400" baseline="-25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pt-BR" sz="2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+ d</a:t>
              </a:r>
              <a:r>
                <a:rPr lang="pt-BR" sz="2400" baseline="-25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y</a:t>
              </a:r>
            </a:p>
          </p:txBody>
        </p:sp>
        <p:pic>
          <p:nvPicPr>
            <p:cNvPr id="51" name="Imagem 50"/>
            <p:cNvPicPr>
              <a:picLocks noChangeAspect="1"/>
            </p:cNvPicPr>
            <p:nvPr/>
          </p:nvPicPr>
          <p:blipFill>
            <a:blip r:embed="rId2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98522">
              <a:off x="5489278" y="2454448"/>
              <a:ext cx="1118214" cy="1300280"/>
            </a:xfrm>
            <a:prstGeom prst="rect">
              <a:avLst/>
            </a:prstGeom>
          </p:spPr>
        </p:pic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2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08382">
              <a:off x="1650528" y="4380278"/>
              <a:ext cx="1118214" cy="1300280"/>
            </a:xfrm>
            <a:prstGeom prst="rect">
              <a:avLst/>
            </a:prstGeom>
          </p:spPr>
        </p:pic>
        <p:sp>
          <p:nvSpPr>
            <p:cNvPr id="12" name="CaixaDeTexto 11"/>
            <p:cNvSpPr txBox="1"/>
            <p:nvPr/>
          </p:nvSpPr>
          <p:spPr>
            <a:xfrm>
              <a:off x="1911782" y="443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P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838428" y="242088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Q</a:t>
              </a:r>
            </a:p>
          </p:txBody>
        </p:sp>
        <p:cxnSp>
          <p:nvCxnSpPr>
            <p:cNvPr id="27" name="Conector reto 26"/>
            <p:cNvCxnSpPr>
              <a:cxnSpLocks/>
            </p:cNvCxnSpPr>
            <p:nvPr/>
          </p:nvCxnSpPr>
          <p:spPr>
            <a:xfrm>
              <a:off x="2145814" y="5101119"/>
              <a:ext cx="3902574" cy="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>
              <a:cxnSpLocks/>
            </p:cNvCxnSpPr>
            <p:nvPr/>
          </p:nvCxnSpPr>
          <p:spPr>
            <a:xfrm flipV="1">
              <a:off x="6048388" y="3162098"/>
              <a:ext cx="0" cy="1910269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/>
            <p:cNvSpPr txBox="1"/>
            <p:nvPr/>
          </p:nvSpPr>
          <p:spPr>
            <a:xfrm>
              <a:off x="3884543" y="5181619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6083616" y="3932566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2106850" y="3137031"/>
              <a:ext cx="3913679" cy="1935335"/>
            </a:xfrm>
            <a:prstGeom prst="straightConnector1">
              <a:avLst/>
            </a:prstGeom>
            <a:ln w="4445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ipse 45"/>
            <p:cNvSpPr/>
            <p:nvPr/>
          </p:nvSpPr>
          <p:spPr>
            <a:xfrm>
              <a:off x="2040375" y="5061461"/>
              <a:ext cx="55720" cy="575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6020529" y="3104589"/>
              <a:ext cx="55720" cy="575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2821115" y="3104589"/>
              <a:ext cx="17716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Vetor </a:t>
              </a:r>
            </a:p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Deslocamento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73164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 jogo, o vetor pode representar o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deslocamento instantâneo</a:t>
            </a:r>
            <a:r>
              <a:rPr lang="pt-BR" dirty="0"/>
              <a:t> (tempo de </a:t>
            </a:r>
            <a:br>
              <a:rPr lang="pt-BR" dirty="0"/>
            </a:br>
            <a:r>
              <a:rPr lang="pt-BR" dirty="0"/>
              <a:t>um quadro) do objeto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C5D07D4D-F32D-486B-B648-9FBE9A9B22F9}"/>
              </a:ext>
            </a:extLst>
          </p:cNvPr>
          <p:cNvGrpSpPr/>
          <p:nvPr/>
        </p:nvGrpSpPr>
        <p:grpSpPr>
          <a:xfrm>
            <a:off x="2561971" y="3031098"/>
            <a:ext cx="7066991" cy="2887646"/>
            <a:chOff x="2561971" y="3031098"/>
            <a:chExt cx="7066991" cy="2887646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85489">
              <a:off x="2561971" y="4993367"/>
              <a:ext cx="795805" cy="925377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2864204" y="46984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P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9264760" y="3476134"/>
              <a:ext cx="364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Q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3150381" y="4931124"/>
              <a:ext cx="99229" cy="1024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9108374" y="3556885"/>
              <a:ext cx="99229" cy="1024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7" name="Conector de seta reta 46"/>
            <p:cNvCxnSpPr>
              <a:cxnSpLocks/>
            </p:cNvCxnSpPr>
            <p:nvPr/>
          </p:nvCxnSpPr>
          <p:spPr>
            <a:xfrm flipV="1">
              <a:off x="3231086" y="4534623"/>
              <a:ext cx="357758" cy="396501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/>
            </p:cNvCxnSpPr>
            <p:nvPr/>
          </p:nvCxnSpPr>
          <p:spPr>
            <a:xfrm flipV="1">
              <a:off x="3588844" y="4294024"/>
              <a:ext cx="370455" cy="240599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>
              <a:cxnSpLocks/>
            </p:cNvCxnSpPr>
            <p:nvPr/>
          </p:nvCxnSpPr>
          <p:spPr>
            <a:xfrm>
              <a:off x="4447736" y="4221240"/>
              <a:ext cx="603168" cy="8169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cxnSpLocks/>
            </p:cNvCxnSpPr>
            <p:nvPr/>
          </p:nvCxnSpPr>
          <p:spPr>
            <a:xfrm flipV="1">
              <a:off x="5055467" y="4106874"/>
              <a:ext cx="536477" cy="114366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cxnSpLocks/>
            </p:cNvCxnSpPr>
            <p:nvPr/>
          </p:nvCxnSpPr>
          <p:spPr>
            <a:xfrm flipV="1">
              <a:off x="5591944" y="4005064"/>
              <a:ext cx="606211" cy="101811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>
              <a:cxnSpLocks/>
            </p:cNvCxnSpPr>
            <p:nvPr/>
          </p:nvCxnSpPr>
          <p:spPr>
            <a:xfrm flipV="1">
              <a:off x="6198155" y="3744310"/>
              <a:ext cx="536477" cy="260755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>
              <a:cxnSpLocks/>
            </p:cNvCxnSpPr>
            <p:nvPr/>
          </p:nvCxnSpPr>
          <p:spPr>
            <a:xfrm flipV="1">
              <a:off x="6719181" y="3378914"/>
              <a:ext cx="432675" cy="365396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>
              <a:cxnSpLocks/>
            </p:cNvCxnSpPr>
            <p:nvPr/>
          </p:nvCxnSpPr>
          <p:spPr>
            <a:xfrm flipV="1">
              <a:off x="7151856" y="3212976"/>
              <a:ext cx="573481" cy="165938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/>
            </p:cNvCxnSpPr>
            <p:nvPr/>
          </p:nvCxnSpPr>
          <p:spPr>
            <a:xfrm>
              <a:off x="7725337" y="3212976"/>
              <a:ext cx="531376" cy="37936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ixaDeTexto 86"/>
            <p:cNvSpPr txBox="1"/>
            <p:nvPr/>
          </p:nvSpPr>
          <p:spPr>
            <a:xfrm>
              <a:off x="3791744" y="4615324"/>
              <a:ext cx="19046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Deslocamento </a:t>
              </a:r>
            </a:p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em um quadro </a:t>
              </a:r>
            </a:p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do jogo</a:t>
              </a:r>
            </a:p>
          </p:txBody>
        </p:sp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8231452F-CEA4-4797-9AC4-E922A5F90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731593">
              <a:off x="8288146" y="2966312"/>
              <a:ext cx="795805" cy="925377"/>
            </a:xfrm>
            <a:prstGeom prst="rect">
              <a:avLst/>
            </a:prstGeom>
          </p:spPr>
        </p:pic>
        <p:cxnSp>
          <p:nvCxnSpPr>
            <p:cNvPr id="52" name="Conector de seta reta 63">
              <a:extLst>
                <a:ext uri="{FF2B5EF4-FFF2-40B4-BE49-F238E27FC236}">
                  <a16:creationId xmlns:a16="http://schemas.microsoft.com/office/drawing/2014/main" id="{BE9107F7-18C4-4B23-92B4-7222C208D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299" y="4229409"/>
              <a:ext cx="483873" cy="56386"/>
            </a:xfrm>
            <a:prstGeom prst="straightConnector1">
              <a:avLst/>
            </a:prstGeom>
            <a:ln w="38100"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have Direita 3">
            <a:extLst>
              <a:ext uri="{FF2B5EF4-FFF2-40B4-BE49-F238E27FC236}">
                <a16:creationId xmlns:a16="http://schemas.microsoft.com/office/drawing/2014/main" id="{A55DBA17-2EEB-4E49-B8F4-481D8596C678}"/>
              </a:ext>
            </a:extLst>
          </p:cNvPr>
          <p:cNvSpPr/>
          <p:nvPr/>
        </p:nvSpPr>
        <p:spPr>
          <a:xfrm rot="5400000">
            <a:off x="4654524" y="4184748"/>
            <a:ext cx="185028" cy="60773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54640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Um vetor é definido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dois pontos</a:t>
            </a:r>
            <a:r>
              <a:rPr lang="pt-BR" dirty="0"/>
              <a:t> no plano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Vetor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788A6C-2B2E-4525-A2FC-922F1BF9171C}"/>
              </a:ext>
            </a:extLst>
          </p:cNvPr>
          <p:cNvGrpSpPr/>
          <p:nvPr/>
        </p:nvGrpSpPr>
        <p:grpSpPr>
          <a:xfrm>
            <a:off x="6718307" y="3210460"/>
            <a:ext cx="3404314" cy="2458112"/>
            <a:chOff x="6718307" y="3210460"/>
            <a:chExt cx="3404314" cy="2458112"/>
          </a:xfrm>
        </p:grpSpPr>
        <p:cxnSp>
          <p:nvCxnSpPr>
            <p:cNvPr id="11" name="Conector reto 10"/>
            <p:cNvCxnSpPr/>
            <p:nvPr/>
          </p:nvCxnSpPr>
          <p:spPr>
            <a:xfrm flipH="1" flipV="1">
              <a:off x="7536160" y="3626313"/>
              <a:ext cx="5703" cy="202952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7380508" y="321046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 flipV="1">
              <a:off x="7236971" y="5295794"/>
              <a:ext cx="2586461" cy="3447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8459597" y="4322736"/>
              <a:ext cx="100937" cy="1090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Conector de seta reta 29"/>
            <p:cNvCxnSpPr>
              <a:endCxn id="28" idx="3"/>
            </p:cNvCxnSpPr>
            <p:nvPr/>
          </p:nvCxnSpPr>
          <p:spPr>
            <a:xfrm flipV="1">
              <a:off x="7536160" y="4415779"/>
              <a:ext cx="938219" cy="880015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8510065" y="3893572"/>
              <a:ext cx="1220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pt-BR" sz="20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pt-BR" sz="2000" baseline="-250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pt-BR" sz="20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,p</a:t>
              </a:r>
              <a:r>
                <a:rPr lang="pt-BR" sz="2000" baseline="-250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9811317" y="50851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718307" y="5299240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(0,0)</a:t>
              </a:r>
            </a:p>
          </p:txBody>
        </p:sp>
        <p:cxnSp>
          <p:nvCxnSpPr>
            <p:cNvPr id="56" name="Conector de seta reta 55"/>
            <p:cNvCxnSpPr>
              <a:endCxn id="28" idx="4"/>
            </p:cNvCxnSpPr>
            <p:nvPr/>
          </p:nvCxnSpPr>
          <p:spPr>
            <a:xfrm flipH="1" flipV="1">
              <a:off x="8510066" y="4431742"/>
              <a:ext cx="20135" cy="867498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endCxn id="28" idx="2"/>
            </p:cNvCxnSpPr>
            <p:nvPr/>
          </p:nvCxnSpPr>
          <p:spPr>
            <a:xfrm>
              <a:off x="7541862" y="4377239"/>
              <a:ext cx="917734" cy="0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226B235-45CC-4EF5-A1D8-0A2D4FFA8455}"/>
              </a:ext>
            </a:extLst>
          </p:cNvPr>
          <p:cNvGrpSpPr/>
          <p:nvPr/>
        </p:nvGrpSpPr>
        <p:grpSpPr>
          <a:xfrm>
            <a:off x="3531683" y="2158010"/>
            <a:ext cx="3399868" cy="1069378"/>
            <a:chOff x="3531683" y="2158010"/>
            <a:chExt cx="3399868" cy="1069378"/>
          </a:xfrm>
        </p:grpSpPr>
        <p:sp>
          <p:nvSpPr>
            <p:cNvPr id="59" name="Elipse 58"/>
            <p:cNvSpPr/>
            <p:nvPr/>
          </p:nvSpPr>
          <p:spPr>
            <a:xfrm>
              <a:off x="6462243" y="2276229"/>
              <a:ext cx="100937" cy="1090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0" name="Conector de seta reta 59"/>
            <p:cNvCxnSpPr>
              <a:cxnSpLocks/>
            </p:cNvCxnSpPr>
            <p:nvPr/>
          </p:nvCxnSpPr>
          <p:spPr>
            <a:xfrm flipV="1">
              <a:off x="4007768" y="2345064"/>
              <a:ext cx="2463034" cy="651888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/>
            <p:cNvSpPr txBox="1"/>
            <p:nvPr/>
          </p:nvSpPr>
          <p:spPr>
            <a:xfrm>
              <a:off x="6605821" y="21580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3906831" y="2951636"/>
              <a:ext cx="100937" cy="1090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3531683" y="2827278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903283" y="4078591"/>
            <a:ext cx="48540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Mas ele pode ser representado </a:t>
            </a:r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apenas por um ponto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, sendo a origem do vetor a origem do plano cartesiano</a:t>
            </a:r>
          </a:p>
        </p:txBody>
      </p:sp>
    </p:spTree>
    <p:extLst>
      <p:ext uri="{BB962C8B-B14F-4D97-AF65-F5344CB8AC3E}">
        <p14:creationId xmlns:p14="http://schemas.microsoft.com/office/powerpoint/2010/main" val="386624999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Uma outra forma de representar um vetor é </a:t>
            </a:r>
            <a:br>
              <a:rPr lang="pt-BR" dirty="0"/>
            </a:br>
            <a:r>
              <a:rPr lang="pt-BR" dirty="0"/>
              <a:t>através do seu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ângulo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magnitude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Vetor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BED9202-75EA-41D8-89B6-4A0480F7F442}"/>
              </a:ext>
            </a:extLst>
          </p:cNvPr>
          <p:cNvGrpSpPr/>
          <p:nvPr/>
        </p:nvGrpSpPr>
        <p:grpSpPr>
          <a:xfrm>
            <a:off x="7752185" y="3294857"/>
            <a:ext cx="2903993" cy="2450349"/>
            <a:chOff x="7079439" y="3642947"/>
            <a:chExt cx="2903993" cy="2450349"/>
          </a:xfrm>
        </p:grpSpPr>
        <p:cxnSp>
          <p:nvCxnSpPr>
            <p:cNvPr id="43" name="Conector reto 42"/>
            <p:cNvCxnSpPr/>
            <p:nvPr/>
          </p:nvCxnSpPr>
          <p:spPr>
            <a:xfrm flipH="1" flipV="1">
              <a:off x="7378628" y="4063776"/>
              <a:ext cx="5703" cy="202952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/>
            <p:cNvSpPr txBox="1"/>
            <p:nvPr/>
          </p:nvSpPr>
          <p:spPr>
            <a:xfrm>
              <a:off x="7222976" y="364294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5" name="Conector reto 44"/>
            <p:cNvCxnSpPr/>
            <p:nvPr/>
          </p:nvCxnSpPr>
          <p:spPr>
            <a:xfrm flipV="1">
              <a:off x="7079439" y="5733257"/>
              <a:ext cx="2586461" cy="3447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o 50"/>
            <p:cNvSpPr/>
            <p:nvPr/>
          </p:nvSpPr>
          <p:spPr>
            <a:xfrm>
              <a:off x="7341603" y="5324864"/>
              <a:ext cx="581767" cy="576063"/>
            </a:xfrm>
            <a:prstGeom prst="arc">
              <a:avLst>
                <a:gd name="adj1" fmla="val 17952378"/>
                <a:gd name="adj2" fmla="val 1445147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7907825" y="5331587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</a:rPr>
                <a:t>θ</a:t>
              </a:r>
              <a:endParaRPr lang="pt-BR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7507035" y="4923687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m</a:t>
              </a:r>
              <a:endParaRPr lang="pt-BR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672128" y="553159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7" name="Conector de seta reta 46"/>
            <p:cNvCxnSpPr/>
            <p:nvPr/>
          </p:nvCxnSpPr>
          <p:spPr>
            <a:xfrm flipV="1">
              <a:off x="7378628" y="4853242"/>
              <a:ext cx="938219" cy="880015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tângulo 22"/>
          <p:cNvSpPr/>
          <p:nvPr/>
        </p:nvSpPr>
        <p:spPr>
          <a:xfrm>
            <a:off x="1227215" y="4369986"/>
            <a:ext cx="58268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É </a:t>
            </a:r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mais prático 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trabalhar </a:t>
            </a:r>
            <a:br>
              <a:rPr lang="pt-BR" sz="2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com ângulo e magnitude porque eles estão diretamente relacionados com a </a:t>
            </a:r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direção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 e a </a:t>
            </a:r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velocidade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 do movimento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16AEBAC-6A7B-46DD-9DE5-41831E444E53}"/>
              </a:ext>
            </a:extLst>
          </p:cNvPr>
          <p:cNvGrpSpPr/>
          <p:nvPr/>
        </p:nvGrpSpPr>
        <p:grpSpPr>
          <a:xfrm>
            <a:off x="2855640" y="2780928"/>
            <a:ext cx="3399868" cy="1069378"/>
            <a:chOff x="3531683" y="2158010"/>
            <a:chExt cx="3399868" cy="1069378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12BE974-6D8F-4BC0-963D-B5A6BA04EDF9}"/>
                </a:ext>
              </a:extLst>
            </p:cNvPr>
            <p:cNvSpPr/>
            <p:nvPr/>
          </p:nvSpPr>
          <p:spPr>
            <a:xfrm>
              <a:off x="6462243" y="2276229"/>
              <a:ext cx="100937" cy="1090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de seta reta 59">
              <a:extLst>
                <a:ext uri="{FF2B5EF4-FFF2-40B4-BE49-F238E27FC236}">
                  <a16:creationId xmlns:a16="http://schemas.microsoft.com/office/drawing/2014/main" id="{77C680DD-5DEF-47D2-89D3-1FCF86FB1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7768" y="2361624"/>
              <a:ext cx="2454475" cy="635328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369DC88-21E6-4C35-B503-7778A43A1A9A}"/>
                </a:ext>
              </a:extLst>
            </p:cNvPr>
            <p:cNvSpPr txBox="1"/>
            <p:nvPr/>
          </p:nvSpPr>
          <p:spPr>
            <a:xfrm>
              <a:off x="6605821" y="21580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2049AE8-0F7C-4E2B-8873-62C48654253E}"/>
                </a:ext>
              </a:extLst>
            </p:cNvPr>
            <p:cNvSpPr/>
            <p:nvPr/>
          </p:nvSpPr>
          <p:spPr>
            <a:xfrm>
              <a:off x="3906831" y="2951636"/>
              <a:ext cx="100937" cy="1090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E7427D40-92B5-4D90-AC7F-52E4C84ADE68}"/>
                </a:ext>
              </a:extLst>
            </p:cNvPr>
            <p:cNvSpPr txBox="1"/>
            <p:nvPr/>
          </p:nvSpPr>
          <p:spPr>
            <a:xfrm>
              <a:off x="3531683" y="2827278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4620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814992" cy="5188032"/>
          </a:xfrm>
        </p:spPr>
        <p:txBody>
          <a:bodyPr>
            <a:normAutofit/>
          </a:bodyPr>
          <a:lstStyle/>
          <a:p>
            <a:r>
              <a:rPr lang="pt-BR" dirty="0"/>
              <a:t>Um objeto que se desloca vetorialmente deve ter </a:t>
            </a:r>
            <a:br>
              <a:rPr lang="pt-BR" dirty="0"/>
            </a:br>
            <a:r>
              <a:rPr lang="pt-BR" dirty="0"/>
              <a:t>sua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posição</a:t>
            </a:r>
            <a:r>
              <a:rPr lang="pt-BR" dirty="0"/>
              <a:t> atualizada pelas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componentes do vetor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do Vetor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973BEFC-D018-42C1-B95C-D0026009BCCF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21" name="Triângulo isósceles 6">
              <a:extLst>
                <a:ext uri="{FF2B5EF4-FFF2-40B4-BE49-F238E27FC236}">
                  <a16:creationId xmlns:a16="http://schemas.microsoft.com/office/drawing/2014/main" id="{BBDFF402-B80E-406B-9A73-0AD20FEB324B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228ADD23-4D05-4A62-AB0D-352B90F5ED6D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F3E0048-37AC-44AB-8938-0A78DD4AF02C}"/>
              </a:ext>
            </a:extLst>
          </p:cNvPr>
          <p:cNvGrpSpPr/>
          <p:nvPr/>
        </p:nvGrpSpPr>
        <p:grpSpPr>
          <a:xfrm>
            <a:off x="2855584" y="2564904"/>
            <a:ext cx="6323023" cy="3309087"/>
            <a:chOff x="3064213" y="2776324"/>
            <a:chExt cx="6323023" cy="3309087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65831">
              <a:off x="3064213" y="5148923"/>
              <a:ext cx="805360" cy="936488"/>
            </a:xfrm>
            <a:prstGeom prst="rect">
              <a:avLst/>
            </a:prstGeom>
          </p:spPr>
        </p:pic>
        <p:sp>
          <p:nvSpPr>
            <p:cNvPr id="30" name="CaixaDeTexto 29"/>
            <p:cNvSpPr txBox="1"/>
            <p:nvPr/>
          </p:nvSpPr>
          <p:spPr>
            <a:xfrm>
              <a:off x="7032104" y="3645993"/>
              <a:ext cx="23551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pt-BR" sz="2400" baseline="-25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pt-BR" sz="2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= m * cos</a:t>
              </a:r>
              <a:r>
                <a:rPr lang="el-GR" sz="2400" dirty="0">
                  <a:solidFill>
                    <a:schemeClr val="bg1">
                      <a:lumMod val="85000"/>
                    </a:schemeClr>
                  </a:solidFill>
                </a:rPr>
                <a:t>θ</a:t>
              </a:r>
              <a:endParaRPr lang="pt-BR" sz="2400" dirty="0"/>
            </a:p>
            <a:p>
              <a:r>
                <a:rPr lang="pt-BR" sz="2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pt-BR" sz="2400" baseline="-25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pt-BR" sz="2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= m * </a:t>
              </a:r>
              <a:r>
                <a:rPr lang="pt-BR" sz="24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sen</a:t>
              </a:r>
              <a:r>
                <a:rPr lang="el-GR" sz="2400" dirty="0">
                  <a:solidFill>
                    <a:schemeClr val="bg1">
                      <a:lumMod val="85000"/>
                    </a:schemeClr>
                  </a:solidFill>
                </a:rPr>
                <a:t>θ</a:t>
              </a:r>
              <a:endParaRPr lang="pt-BR" sz="2400" dirty="0"/>
            </a:p>
          </p:txBody>
        </p:sp>
        <p:cxnSp>
          <p:nvCxnSpPr>
            <p:cNvPr id="43" name="Conector reto 42"/>
            <p:cNvCxnSpPr/>
            <p:nvPr/>
          </p:nvCxnSpPr>
          <p:spPr>
            <a:xfrm flipH="1" flipV="1">
              <a:off x="3784878" y="3212977"/>
              <a:ext cx="7968" cy="2531285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/>
            <p:cNvSpPr txBox="1"/>
            <p:nvPr/>
          </p:nvSpPr>
          <p:spPr>
            <a:xfrm>
              <a:off x="3637194" y="277632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5" name="Conector reto 44"/>
            <p:cNvCxnSpPr/>
            <p:nvPr/>
          </p:nvCxnSpPr>
          <p:spPr>
            <a:xfrm flipV="1">
              <a:off x="3366896" y="5223244"/>
              <a:ext cx="3613423" cy="498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ipse 45"/>
            <p:cNvSpPr/>
            <p:nvPr/>
          </p:nvSpPr>
          <p:spPr>
            <a:xfrm>
              <a:off x="5074968" y="3815128"/>
              <a:ext cx="141014" cy="1577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Arco 50"/>
            <p:cNvSpPr/>
            <p:nvPr/>
          </p:nvSpPr>
          <p:spPr>
            <a:xfrm>
              <a:off x="3423982" y="4758953"/>
              <a:ext cx="812759" cy="833624"/>
            </a:xfrm>
            <a:prstGeom prst="arc">
              <a:avLst>
                <a:gd name="adj1" fmla="val 18993376"/>
                <a:gd name="adj2" fmla="val 382173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266080" y="4825495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</a:rPr>
                <a:t>θ</a:t>
              </a:r>
              <a:endParaRPr lang="pt-BR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125138" y="4212583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m</a:t>
              </a:r>
              <a:endParaRPr lang="pt-BR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7042944" y="501917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" name="Conector reto 5"/>
            <p:cNvCxnSpPr>
              <a:stCxn id="46" idx="2"/>
            </p:cNvCxnSpPr>
            <p:nvPr/>
          </p:nvCxnSpPr>
          <p:spPr>
            <a:xfrm flipH="1" flipV="1">
              <a:off x="3792846" y="3893999"/>
              <a:ext cx="1282123" cy="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46" idx="4"/>
            </p:cNvCxnSpPr>
            <p:nvPr/>
          </p:nvCxnSpPr>
          <p:spPr>
            <a:xfrm>
              <a:off x="5145475" y="3972870"/>
              <a:ext cx="0" cy="1255362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4324872" y="5602337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07905" y="4389621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  <p:cxnSp>
          <p:nvCxnSpPr>
            <p:cNvPr id="47" name="Conector de seta reta 46"/>
            <p:cNvCxnSpPr>
              <a:endCxn id="46" idx="3"/>
            </p:cNvCxnSpPr>
            <p:nvPr/>
          </p:nvCxnSpPr>
          <p:spPr>
            <a:xfrm flipV="1">
              <a:off x="3784878" y="3949770"/>
              <a:ext cx="1310742" cy="1273475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/>
            <p:cNvSpPr/>
            <p:nvPr/>
          </p:nvSpPr>
          <p:spPr>
            <a:xfrm>
              <a:off x="3714371" y="5163412"/>
              <a:ext cx="141014" cy="1577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have Direita 23">
              <a:extLst>
                <a:ext uri="{FF2B5EF4-FFF2-40B4-BE49-F238E27FC236}">
                  <a16:creationId xmlns:a16="http://schemas.microsoft.com/office/drawing/2014/main" id="{3005AE60-3882-4795-A3F7-3AE1058ADCC5}"/>
                </a:ext>
              </a:extLst>
            </p:cNvPr>
            <p:cNvSpPr/>
            <p:nvPr/>
          </p:nvSpPr>
          <p:spPr>
            <a:xfrm rot="5400000">
              <a:off x="4435486" y="4848343"/>
              <a:ext cx="169818" cy="1250154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have Direita 24">
              <a:extLst>
                <a:ext uri="{FF2B5EF4-FFF2-40B4-BE49-F238E27FC236}">
                  <a16:creationId xmlns:a16="http://schemas.microsoft.com/office/drawing/2014/main" id="{BD29B553-0422-44E3-994D-A378E16C90DB}"/>
                </a:ext>
              </a:extLst>
            </p:cNvPr>
            <p:cNvSpPr/>
            <p:nvPr/>
          </p:nvSpPr>
          <p:spPr>
            <a:xfrm>
              <a:off x="5350250" y="3972870"/>
              <a:ext cx="149620" cy="1185555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4590582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Um vetor representa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deslocamento de um objeto</a:t>
            </a:r>
            <a:endParaRPr lang="pt-BR" dirty="0"/>
          </a:p>
          <a:p>
            <a:r>
              <a:rPr lang="pt-BR" dirty="0"/>
              <a:t>O motor implementa uma classe </a:t>
            </a:r>
            <a:br>
              <a:rPr lang="pt-BR" dirty="0"/>
            </a:br>
            <a:r>
              <a:rPr lang="pt-BR" dirty="0"/>
              <a:t>para representar vetores</a:t>
            </a:r>
          </a:p>
          <a:p>
            <a:pPr lvl="1"/>
            <a:r>
              <a:rPr lang="pt-BR" dirty="0"/>
              <a:t>Usa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coordenadas polares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Uma magnitude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Um ângulo</a:t>
            </a:r>
          </a:p>
          <a:p>
            <a:r>
              <a:rPr lang="pt-BR" dirty="0"/>
              <a:t>O deslocamento de objetos </a:t>
            </a:r>
            <a:br>
              <a:rPr lang="pt-BR" dirty="0"/>
            </a:br>
            <a:r>
              <a:rPr lang="pt-BR" dirty="0"/>
              <a:t>é feito a partir dos valores das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componentes x e y</a:t>
            </a:r>
            <a:r>
              <a:rPr lang="pt-BR" dirty="0"/>
              <a:t> do vetor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AFAF34D-E16C-4371-ACBD-B65122A8969C}"/>
              </a:ext>
            </a:extLst>
          </p:cNvPr>
          <p:cNvGrpSpPr/>
          <p:nvPr/>
        </p:nvGrpSpPr>
        <p:grpSpPr>
          <a:xfrm>
            <a:off x="7320136" y="2384848"/>
            <a:ext cx="3316870" cy="2991823"/>
            <a:chOff x="3064213" y="3093588"/>
            <a:chExt cx="3316870" cy="299182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9999236-FE35-4024-9D31-D12A23F9B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65831">
              <a:off x="3064213" y="5148923"/>
              <a:ext cx="805360" cy="936488"/>
            </a:xfrm>
            <a:prstGeom prst="rect">
              <a:avLst/>
            </a:prstGeom>
          </p:spPr>
        </p:pic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2C1CF027-C6CD-4D79-918F-F0DDF6EDB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2846" y="3526611"/>
              <a:ext cx="0" cy="221765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3318AE3-B0B1-4503-9DEF-556922E768B9}"/>
                </a:ext>
              </a:extLst>
            </p:cNvPr>
            <p:cNvSpPr txBox="1"/>
            <p:nvPr/>
          </p:nvSpPr>
          <p:spPr>
            <a:xfrm>
              <a:off x="3637194" y="30935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5C7ACE5-BD04-4D73-A03E-07B39642292A}"/>
                </a:ext>
              </a:extLst>
            </p:cNvPr>
            <p:cNvCxnSpPr>
              <a:cxnSpLocks/>
            </p:cNvCxnSpPr>
            <p:nvPr/>
          </p:nvCxnSpPr>
          <p:spPr>
            <a:xfrm>
              <a:off x="3366896" y="5228232"/>
              <a:ext cx="265857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827EB7E-151D-42AC-9824-AFE09D5F131E}"/>
                </a:ext>
              </a:extLst>
            </p:cNvPr>
            <p:cNvSpPr/>
            <p:nvPr/>
          </p:nvSpPr>
          <p:spPr>
            <a:xfrm>
              <a:off x="5074968" y="3815128"/>
              <a:ext cx="141014" cy="1577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D406BB9D-A1EF-48BE-BECC-A718E8D7D925}"/>
                </a:ext>
              </a:extLst>
            </p:cNvPr>
            <p:cNvSpPr/>
            <p:nvPr/>
          </p:nvSpPr>
          <p:spPr>
            <a:xfrm>
              <a:off x="3423982" y="4758953"/>
              <a:ext cx="812759" cy="833624"/>
            </a:xfrm>
            <a:prstGeom prst="arc">
              <a:avLst>
                <a:gd name="adj1" fmla="val 18993376"/>
                <a:gd name="adj2" fmla="val 382173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FE946C1-C808-4C51-97B5-7DDC524D5D32}"/>
                </a:ext>
              </a:extLst>
            </p:cNvPr>
            <p:cNvSpPr/>
            <p:nvPr/>
          </p:nvSpPr>
          <p:spPr>
            <a:xfrm>
              <a:off x="4266080" y="4825495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</a:rPr>
                <a:t>θ</a:t>
              </a:r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1100A05-6D39-4786-9FCB-7F496B66E389}"/>
                </a:ext>
              </a:extLst>
            </p:cNvPr>
            <p:cNvSpPr/>
            <p:nvPr/>
          </p:nvSpPr>
          <p:spPr>
            <a:xfrm>
              <a:off x="4125138" y="4212583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m</a:t>
              </a:r>
              <a:endParaRPr lang="pt-BR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81DFC16-D395-44C6-97AD-56A007AD5E59}"/>
                </a:ext>
              </a:extLst>
            </p:cNvPr>
            <p:cNvSpPr txBox="1"/>
            <p:nvPr/>
          </p:nvSpPr>
          <p:spPr>
            <a:xfrm>
              <a:off x="6069779" y="501917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89CFCB32-2802-4AD2-84A7-52D5032D01AE}"/>
                </a:ext>
              </a:extLst>
            </p:cNvPr>
            <p:cNvCxnSpPr>
              <a:stCxn id="10" idx="2"/>
            </p:cNvCxnSpPr>
            <p:nvPr/>
          </p:nvCxnSpPr>
          <p:spPr>
            <a:xfrm flipH="1" flipV="1">
              <a:off x="3792846" y="3893999"/>
              <a:ext cx="1282123" cy="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714984CE-2E7F-4A95-A2A6-1AF5D480133D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5145475" y="3972870"/>
              <a:ext cx="0" cy="1255362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EC9A43D-6EB7-43EE-B9D8-D3921DD3D67C}"/>
                </a:ext>
              </a:extLst>
            </p:cNvPr>
            <p:cNvSpPr txBox="1"/>
            <p:nvPr/>
          </p:nvSpPr>
          <p:spPr>
            <a:xfrm>
              <a:off x="4324872" y="5602337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2F3708F-423E-4649-B5DA-05031311EF20}"/>
                </a:ext>
              </a:extLst>
            </p:cNvPr>
            <p:cNvSpPr txBox="1"/>
            <p:nvPr/>
          </p:nvSpPr>
          <p:spPr>
            <a:xfrm>
              <a:off x="5507905" y="4389621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  <p:cxnSp>
          <p:nvCxnSpPr>
            <p:cNvPr id="19" name="Conector de seta reta 46">
              <a:extLst>
                <a:ext uri="{FF2B5EF4-FFF2-40B4-BE49-F238E27FC236}">
                  <a16:creationId xmlns:a16="http://schemas.microsoft.com/office/drawing/2014/main" id="{5D697B17-A31E-4B42-9558-5702C8210A99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3784878" y="3949770"/>
              <a:ext cx="1310742" cy="1273475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17F48E0-5C41-4C55-88DC-D7B2678A9783}"/>
                </a:ext>
              </a:extLst>
            </p:cNvPr>
            <p:cNvSpPr/>
            <p:nvPr/>
          </p:nvSpPr>
          <p:spPr>
            <a:xfrm>
              <a:off x="3714371" y="5163412"/>
              <a:ext cx="141014" cy="1577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have Direita 20">
              <a:extLst>
                <a:ext uri="{FF2B5EF4-FFF2-40B4-BE49-F238E27FC236}">
                  <a16:creationId xmlns:a16="http://schemas.microsoft.com/office/drawing/2014/main" id="{B2F1AC6D-2A37-48FE-BBC6-EB7E6017A318}"/>
                </a:ext>
              </a:extLst>
            </p:cNvPr>
            <p:cNvSpPr/>
            <p:nvPr/>
          </p:nvSpPr>
          <p:spPr>
            <a:xfrm rot="5400000">
              <a:off x="4435486" y="4848343"/>
              <a:ext cx="169818" cy="1250154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have Direita 21">
              <a:extLst>
                <a:ext uri="{FF2B5EF4-FFF2-40B4-BE49-F238E27FC236}">
                  <a16:creationId xmlns:a16="http://schemas.microsoft.com/office/drawing/2014/main" id="{9CC956AF-DA7A-4196-AB26-A98FF9520F67}"/>
                </a:ext>
              </a:extLst>
            </p:cNvPr>
            <p:cNvSpPr/>
            <p:nvPr/>
          </p:nvSpPr>
          <p:spPr>
            <a:xfrm>
              <a:off x="5350250" y="3972870"/>
              <a:ext cx="149620" cy="1185555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09521074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6139</TotalTime>
  <Words>293</Words>
  <Application>Microsoft Office PowerPoint</Application>
  <PresentationFormat>Widescreen</PresentationFormat>
  <Paragraphs>70</Paragraphs>
  <Slides>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Deslocamento Vetorial</vt:lpstr>
      <vt:lpstr>Introdução</vt:lpstr>
      <vt:lpstr>Introdução</vt:lpstr>
      <vt:lpstr>Representação do Vetor</vt:lpstr>
      <vt:lpstr>Representação do Vetor</vt:lpstr>
      <vt:lpstr>Componentes do Vetor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Vetores;Adição;Projétil</cp:keywords>
  <cp:lastModifiedBy>Judson Santiago</cp:lastModifiedBy>
  <cp:revision>651</cp:revision>
  <dcterms:created xsi:type="dcterms:W3CDTF">2009-02-25T19:16:57Z</dcterms:created>
  <dcterms:modified xsi:type="dcterms:W3CDTF">2021-10-13T18:12:49Z</dcterms:modified>
</cp:coreProperties>
</file>