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341" r:id="rId2"/>
    <p:sldId id="336" r:id="rId3"/>
    <p:sldId id="338" r:id="rId4"/>
    <p:sldId id="337" r:id="rId5"/>
    <p:sldId id="326" r:id="rId6"/>
    <p:sldId id="335" r:id="rId7"/>
    <p:sldId id="339" r:id="rId8"/>
    <p:sldId id="342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35A3F-2598-4ADA-A885-817FFF1603C8}" v="4" dt="2021-10-19T14:28:12.977"/>
    <p1510:client id="{90C51AEA-DCFE-484C-9678-1B8B665A600B}" v="111" dt="2021-10-19T03:10:2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5542" autoAdjust="0"/>
  </p:normalViewPr>
  <p:slideViewPr>
    <p:cSldViewPr>
      <p:cViewPr varScale="1">
        <p:scale>
          <a:sx n="116" d="100"/>
          <a:sy n="116" d="100"/>
        </p:scale>
        <p:origin x="28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E58755-C3A1-4678-A959-7D9A707BC2E9}"/>
    <pc:docChg chg="undo custSel modSld">
      <pc:chgData name="Judson Santiago" userId="ebb108da2f256286" providerId="LiveId" clId="{48E58755-C3A1-4678-A959-7D9A707BC2E9}" dt="2019-07-18T17:12:45.526" v="66" actId="20577"/>
      <pc:docMkLst>
        <pc:docMk/>
      </pc:docMkLst>
      <pc:sldChg chg="addSp delSp modSp">
        <pc:chgData name="Judson Santiago" userId="ebb108da2f256286" providerId="LiveId" clId="{48E58755-C3A1-4678-A959-7D9A707BC2E9}" dt="2019-07-18T17:11:03.265" v="62" actId="6549"/>
        <pc:sldMkLst>
          <pc:docMk/>
          <pc:sldMk cId="2388731642" sldId="326"/>
        </pc:sldMkLst>
        <pc:spChg chg="mod">
          <ac:chgData name="Judson Santiago" userId="ebb108da2f256286" providerId="LiveId" clId="{48E58755-C3A1-4678-A959-7D9A707BC2E9}" dt="2019-07-18T17:11:03.265" v="62" actId="6549"/>
          <ac:spMkLst>
            <pc:docMk/>
            <pc:sldMk cId="2388731642" sldId="326"/>
            <ac:spMk id="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18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1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3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4" creationId="{00000000-0000-0000-0000-000000000000}"/>
          </ac:spMkLst>
        </pc:spChg>
        <pc:spChg chg="del mod">
          <ac:chgData name="Judson Santiago" userId="ebb108da2f256286" providerId="LiveId" clId="{48E58755-C3A1-4678-A959-7D9A707BC2E9}" dt="2019-07-18T17:07:46.323" v="19" actId="478"/>
          <ac:spMkLst>
            <pc:docMk/>
            <pc:sldMk cId="2388731642" sldId="326"/>
            <ac:spMk id="2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0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6.165" v="23" actId="478"/>
          <ac:spMkLst>
            <pc:docMk/>
            <pc:sldMk cId="2388731642" sldId="326"/>
            <ac:spMk id="35" creationId="{00000000-0000-0000-0000-00000000000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7" creationId="{1C160F02-6E40-4B69-9AE9-2482545E21B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8" creationId="{7AAF6321-FE38-48F0-BAFE-48F401888616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9" creationId="{3FC7632C-5A22-42B0-A586-B15DDCF5AD7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0" creationId="{13C1D6EC-EF7F-485E-8C73-9691166D04F2}"/>
          </ac:spMkLst>
        </pc:spChg>
        <pc:spChg chg="del mod topLvl">
          <ac:chgData name="Judson Santiago" userId="ebb108da2f256286" providerId="LiveId" clId="{48E58755-C3A1-4678-A959-7D9A707BC2E9}" dt="2019-07-18T17:07:57.436" v="24" actId="478"/>
          <ac:spMkLst>
            <pc:docMk/>
            <pc:sldMk cId="2388731642" sldId="326"/>
            <ac:spMk id="4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4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8.533" v="25" actId="478"/>
          <ac:spMkLst>
            <pc:docMk/>
            <pc:sldMk cId="2388731642" sldId="326"/>
            <ac:spMk id="5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4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5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6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7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0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1" creationId="{00000000-0000-0000-0000-000000000000}"/>
          </ac:spMkLst>
        </pc:spChg>
        <pc:grpChg chg="add del">
          <ac:chgData name="Judson Santiago" userId="ebb108da2f256286" providerId="LiveId" clId="{48E58755-C3A1-4678-A959-7D9A707BC2E9}" dt="2019-07-18T17:07:53.785" v="22" actId="165"/>
          <ac:grpSpMkLst>
            <pc:docMk/>
            <pc:sldMk cId="2388731642" sldId="326"/>
            <ac:grpSpMk id="4" creationId="{1BB5ACA7-E5B1-4EE2-B0EB-2D17868C6BC9}"/>
          </ac:grpSpMkLst>
        </pc:grpChg>
        <pc:grpChg chg="add mod">
          <ac:chgData name="Judson Santiago" userId="ebb108da2f256286" providerId="LiveId" clId="{48E58755-C3A1-4678-A959-7D9A707BC2E9}" dt="2019-07-18T17:10:08.561" v="53" actId="164"/>
          <ac:grpSpMkLst>
            <pc:docMk/>
            <pc:sldMk cId="2388731642" sldId="326"/>
            <ac:grpSpMk id="10" creationId="{8F0AC48A-5C2C-4189-9EB2-B427B29F195A}"/>
          </ac:grpSpMkLst>
        </pc:grp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modSp">
        <pc:chgData name="Judson Santiago" userId="ebb108da2f256286" providerId="LiveId" clId="{48E58755-C3A1-4678-A959-7D9A707BC2E9}" dt="2019-07-18T17:05:36.057" v="2" actId="1036"/>
        <pc:sldMkLst>
          <pc:docMk/>
          <pc:sldMk cId="2539462042" sldId="336"/>
        </pc:sldMkLst>
        <pc:spChg chg="mod">
          <ac:chgData name="Judson Santiago" userId="ebb108da2f256286" providerId="LiveId" clId="{48E58755-C3A1-4678-A959-7D9A707BC2E9}" dt="2019-07-18T17:05:36.057" v="2" actId="1036"/>
          <ac:spMkLst>
            <pc:docMk/>
            <pc:sldMk cId="2539462042" sldId="336"/>
            <ac:spMk id="18" creationId="{6A65EC83-5B07-4FCB-BB23-E98FF8FFE4A0}"/>
          </ac:spMkLst>
        </pc:spChg>
        <pc:cxnChg chg="ord">
          <ac:chgData name="Judson Santiago" userId="ebb108da2f256286" providerId="LiveId" clId="{48E58755-C3A1-4678-A959-7D9A707BC2E9}" dt="2019-07-18T17:05:26.708" v="1" actId="166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modSp">
        <pc:chgData name="Judson Santiago" userId="ebb108da2f256286" providerId="LiveId" clId="{48E58755-C3A1-4678-A959-7D9A707BC2E9}" dt="2019-07-18T17:06:31.135" v="12" actId="20577"/>
        <pc:sldMkLst>
          <pc:docMk/>
          <pc:sldMk cId="37072927" sldId="338"/>
        </pc:sldMkLst>
        <pc:spChg chg="mod">
          <ac:chgData name="Judson Santiago" userId="ebb108da2f256286" providerId="LiveId" clId="{48E58755-C3A1-4678-A959-7D9A707BC2E9}" dt="2019-07-18T17:06:31.135" v="12" actId="20577"/>
          <ac:spMkLst>
            <pc:docMk/>
            <pc:sldMk cId="37072927" sldId="338"/>
            <ac:spMk id="2" creationId="{00000000-0000-0000-0000-000000000000}"/>
          </ac:spMkLst>
        </pc:spChg>
        <pc:spChg chg="ord">
          <ac:chgData name="Judson Santiago" userId="ebb108da2f256286" providerId="LiveId" clId="{48E58755-C3A1-4678-A959-7D9A707BC2E9}" dt="2019-07-18T17:05:53.163" v="3" actId="166"/>
          <ac:spMkLst>
            <pc:docMk/>
            <pc:sldMk cId="37072927" sldId="338"/>
            <ac:spMk id="18" creationId="{00000000-0000-0000-0000-000000000000}"/>
          </ac:spMkLst>
        </pc:spChg>
      </pc:sldChg>
      <pc:sldChg chg="modSp">
        <pc:chgData name="Judson Santiago" userId="ebb108da2f256286" providerId="LiveId" clId="{48E58755-C3A1-4678-A959-7D9A707BC2E9}" dt="2019-07-18T17:12:45.526" v="66" actId="20577"/>
        <pc:sldMkLst>
          <pc:docMk/>
          <pc:sldMk cId="975543489" sldId="340"/>
        </pc:sldMkLst>
        <pc:spChg chg="mod">
          <ac:chgData name="Judson Santiago" userId="ebb108da2f256286" providerId="LiveId" clId="{48E58755-C3A1-4678-A959-7D9A707BC2E9}" dt="2019-07-18T17:12:45.526" v="66" actId="20577"/>
          <ac:spMkLst>
            <pc:docMk/>
            <pc:sldMk cId="975543489" sldId="340"/>
            <ac:spMk id="2" creationId="{00000000-0000-0000-0000-000000000000}"/>
          </ac:spMkLst>
        </pc:spChg>
      </pc:sldChg>
    </pc:docChg>
  </pc:docChgLst>
  <pc:docChgLst>
    <pc:chgData name="Judson Santiago" userId="ebb108da2f256286" providerId="LiveId" clId="{F4DA7717-7859-4E9E-8EE6-74EB417F46DC}"/>
    <pc:docChg chg="undo custSel addSld delSld modSld modMainMaster">
      <pc:chgData name="Judson Santiago" userId="ebb108da2f256286" providerId="LiveId" clId="{F4DA7717-7859-4E9E-8EE6-74EB417F46DC}" dt="2019-07-18T04:33:44.598" v="602" actId="20577"/>
      <pc:docMkLst>
        <pc:docMk/>
      </pc:docMkLst>
      <pc:sldChg chg="del">
        <pc:chgData name="Judson Santiago" userId="ebb108da2f256286" providerId="LiveId" clId="{F4DA7717-7859-4E9E-8EE6-74EB417F46DC}" dt="2019-07-18T03:44:43.903" v="49" actId="2696"/>
        <pc:sldMkLst>
          <pc:docMk/>
          <pc:sldMk cId="0" sldId="256"/>
        </pc:sldMkLst>
      </pc:sldChg>
      <pc:sldChg chg="addSp modSp">
        <pc:chgData name="Judson Santiago" userId="ebb108da2f256286" providerId="LiveId" clId="{F4DA7717-7859-4E9E-8EE6-74EB417F46DC}" dt="2019-07-18T04:22:29.742" v="337" actId="208"/>
        <pc:sldMkLst>
          <pc:docMk/>
          <pc:sldMk cId="2388731642" sldId="326"/>
        </pc:sldMkLst>
        <pc:spChg chg="mod">
          <ac:chgData name="Judson Santiago" userId="ebb108da2f256286" providerId="LiveId" clId="{F4DA7717-7859-4E9E-8EE6-74EB417F46DC}" dt="2019-07-18T04:17:39.605" v="305" actId="20577"/>
          <ac:spMkLst>
            <pc:docMk/>
            <pc:sldMk cId="2388731642" sldId="326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15.436" v="336" actId="1076"/>
          <ac:spMkLst>
            <pc:docMk/>
            <pc:sldMk cId="2388731642" sldId="326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29.742" v="337" actId="208"/>
          <ac:spMkLst>
            <pc:docMk/>
            <pc:sldMk cId="2388731642" sldId="326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7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1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2:05.130" v="335" actId="1076"/>
          <ac:grpSpMkLst>
            <pc:docMk/>
            <pc:sldMk cId="2388731642" sldId="326"/>
            <ac:grpSpMk id="4" creationId="{1BB5ACA7-E5B1-4EE2-B0EB-2D17868C6BC9}"/>
          </ac:grpSpMkLst>
        </pc:grp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8:58.918" v="442" actId="1076"/>
        <pc:sldMkLst>
          <pc:docMk/>
          <pc:sldMk cId="696546402" sldId="335"/>
        </pc:sldMkLst>
        <pc:spChg chg="mod">
          <ac:chgData name="Judson Santiago" userId="ebb108da2f256286" providerId="LiveId" clId="{F4DA7717-7859-4E9E-8EE6-74EB417F46DC}" dt="2019-07-18T04:23:41.456" v="397" actId="20577"/>
          <ac:spMkLst>
            <pc:docMk/>
            <pc:sldMk cId="696546402" sldId="335"/>
            <ac:spMk id="2" creationId="{00000000-0000-0000-0000-000000000000}"/>
          </ac:spMkLst>
        </pc:spChg>
        <pc:spChg chg="add mod">
          <ac:chgData name="Judson Santiago" userId="ebb108da2f256286" providerId="LiveId" clId="{F4DA7717-7859-4E9E-8EE6-74EB417F46DC}" dt="2019-07-18T04:28:53.293" v="441" actId="1076"/>
          <ac:spMkLst>
            <pc:docMk/>
            <pc:sldMk cId="696546402" sldId="335"/>
            <ac:spMk id="5" creationId="{6E01A0C0-681C-40E8-9C6C-7BE7E987458D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35.079" v="413" actId="478"/>
          <ac:spMkLst>
            <pc:docMk/>
            <pc:sldMk cId="696546402" sldId="335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26.104" v="411" actId="478"/>
          <ac:spMkLst>
            <pc:docMk/>
            <pc:sldMk cId="696546402" sldId="335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8:58.918" v="442" actId="1076"/>
          <ac:spMkLst>
            <pc:docMk/>
            <pc:sldMk cId="696546402" sldId="335"/>
            <ac:spMk id="8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32.775" v="412" actId="1076"/>
          <ac:spMkLst>
            <pc:docMk/>
            <pc:sldMk cId="696546402" sldId="335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24.190" v="410" actId="1076"/>
          <ac:spMkLst>
            <pc:docMk/>
            <pc:sldMk cId="696546402" sldId="335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4:38.640" v="402" actId="14100"/>
          <ac:grpSpMkLst>
            <pc:docMk/>
            <pc:sldMk cId="696546402" sldId="335"/>
            <ac:grpSpMk id="4" creationId="{84632D39-8662-4851-BBA3-2E9AE9F11B32}"/>
          </ac:grpSpMkLst>
        </pc:grp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8" creationId="{00000000-0000-0000-0000-000000000000}"/>
          </ac:cxnSpMkLst>
        </pc:cxnChg>
      </pc:sldChg>
      <pc:sldChg chg="addSp delSp modSp modNotesTx">
        <pc:chgData name="Judson Santiago" userId="ebb108da2f256286" providerId="LiveId" clId="{F4DA7717-7859-4E9E-8EE6-74EB417F46DC}" dt="2019-07-18T04:04:00.238" v="188" actId="1076"/>
        <pc:sldMkLst>
          <pc:docMk/>
          <pc:sldMk cId="2539462042" sldId="336"/>
        </pc:sldMkLst>
        <pc:spChg chg="mod">
          <ac:chgData name="Judson Santiago" userId="ebb108da2f256286" providerId="LiveId" clId="{F4DA7717-7859-4E9E-8EE6-74EB417F46DC}" dt="2019-07-18T03:55:12.311" v="89"/>
          <ac:spMkLst>
            <pc:docMk/>
            <pc:sldMk cId="2539462042" sldId="336"/>
            <ac:spMk id="2" creationId="{00000000-0000-0000-0000-000000000000}"/>
          </ac:spMkLst>
        </pc:spChg>
        <pc:spChg chg="add del mod">
          <ac:chgData name="Judson Santiago" userId="ebb108da2f256286" providerId="LiveId" clId="{F4DA7717-7859-4E9E-8EE6-74EB417F46DC}" dt="2019-07-18T03:57:07.342" v="102" actId="478"/>
          <ac:spMkLst>
            <pc:docMk/>
            <pc:sldMk cId="2539462042" sldId="336"/>
            <ac:spMk id="5" creationId="{7314490E-46C4-4388-B725-B737AE8EB70D}"/>
          </ac:spMkLst>
        </pc:spChg>
        <pc:spChg chg="add mod">
          <ac:chgData name="Judson Santiago" userId="ebb108da2f256286" providerId="LiveId" clId="{F4DA7717-7859-4E9E-8EE6-74EB417F46DC}" dt="2019-07-18T04:03:04.397" v="183" actId="20577"/>
          <ac:spMkLst>
            <pc:docMk/>
            <pc:sldMk cId="2539462042" sldId="336"/>
            <ac:spMk id="6" creationId="{5DFF5867-18EC-4EE3-B19E-9B70462A9BF0}"/>
          </ac:spMkLst>
        </pc:spChg>
        <pc:spChg chg="mod">
          <ac:chgData name="Judson Santiago" userId="ebb108da2f256286" providerId="LiveId" clId="{F4DA7717-7859-4E9E-8EE6-74EB417F46DC}" dt="2019-07-18T03:59:29.953" v="119" actId="1582"/>
          <ac:spMkLst>
            <pc:docMk/>
            <pc:sldMk cId="2539462042" sldId="336"/>
            <ac:spMk id="18" creationId="{6A65EC83-5B07-4FCB-BB23-E98FF8FFE4A0}"/>
          </ac:spMkLst>
        </pc:spChg>
        <pc:spChg chg="mod">
          <ac:chgData name="Judson Santiago" userId="ebb108da2f256286" providerId="LiveId" clId="{F4DA7717-7859-4E9E-8EE6-74EB417F46DC}" dt="2019-07-18T04:03:41.763" v="186" actId="1076"/>
          <ac:spMkLst>
            <pc:docMk/>
            <pc:sldMk cId="2539462042" sldId="336"/>
            <ac:spMk id="20" creationId="{3FEDE357-CFFB-4DCD-B8CE-C4893535B631}"/>
          </ac:spMkLst>
        </pc:spChg>
        <pc:spChg chg="mod">
          <ac:chgData name="Judson Santiago" userId="ebb108da2f256286" providerId="LiveId" clId="{F4DA7717-7859-4E9E-8EE6-74EB417F46DC}" dt="2019-07-18T04:04:00.238" v="188" actId="1076"/>
          <ac:spMkLst>
            <pc:docMk/>
            <pc:sldMk cId="2539462042" sldId="336"/>
            <ac:spMk id="21" creationId="{7831072B-5535-4F4E-B649-F135CCCC4B83}"/>
          </ac:spMkLst>
        </pc:spChg>
        <pc:grpChg chg="del">
          <ac:chgData name="Judson Santiago" userId="ebb108da2f256286" providerId="LiveId" clId="{F4DA7717-7859-4E9E-8EE6-74EB417F46DC}" dt="2019-07-18T03:51:59.928" v="52" actId="478"/>
          <ac:grpSpMkLst>
            <pc:docMk/>
            <pc:sldMk cId="2539462042" sldId="336"/>
            <ac:grpSpMk id="4" creationId="{00000000-0000-0000-0000-000000000000}"/>
          </ac:grpSpMkLst>
        </pc:grpChg>
        <pc:grpChg chg="add mod">
          <ac:chgData name="Judson Santiago" userId="ebb108da2f256286" providerId="LiveId" clId="{F4DA7717-7859-4E9E-8EE6-74EB417F46DC}" dt="2019-07-18T04:03:28.466" v="184" actId="14100"/>
          <ac:grpSpMkLst>
            <pc:docMk/>
            <pc:sldMk cId="2539462042" sldId="336"/>
            <ac:grpSpMk id="13" creationId="{5381CD6F-D57E-4DB3-A49E-5052580E57BC}"/>
          </ac:grpSpMkLst>
        </pc:grp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4" creationId="{E7AB8645-EA26-42CF-8900-0AF6B110A7D3}"/>
          </ac:cxnSpMkLst>
        </pc:cxn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6" creationId="{7365B125-8288-42FB-A726-88ACA51028EF}"/>
          </ac:cxnSpMkLst>
        </pc:cxnChg>
        <pc:cxnChg chg="mod">
          <ac:chgData name="Judson Santiago" userId="ebb108da2f256286" providerId="LiveId" clId="{F4DA7717-7859-4E9E-8EE6-74EB417F46DC}" dt="2019-07-18T04:03:36.426" v="185" actId="14100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addSp delSp modSp add modNotesTx">
        <pc:chgData name="Judson Santiago" userId="ebb108da2f256286" providerId="LiveId" clId="{F4DA7717-7859-4E9E-8EE6-74EB417F46DC}" dt="2019-07-18T04:18:31.467" v="310" actId="6549"/>
        <pc:sldMkLst>
          <pc:docMk/>
          <pc:sldMk cId="2445905829" sldId="337"/>
        </pc:sldMkLst>
        <pc:spChg chg="mod">
          <ac:chgData name="Judson Santiago" userId="ebb108da2f256286" providerId="LiveId" clId="{F4DA7717-7859-4E9E-8EE6-74EB417F46DC}" dt="2019-07-18T04:16:12.741" v="277" actId="20577"/>
          <ac:spMkLst>
            <pc:docMk/>
            <pc:sldMk cId="2445905829" sldId="337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3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4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18:18.092" v="308" actId="164"/>
          <ac:grpSpMkLst>
            <pc:docMk/>
            <pc:sldMk cId="2445905829" sldId="337"/>
            <ac:grpSpMk id="5" creationId="{543709BF-FD3C-406E-8476-2F8AA804DED1}"/>
          </ac:grpSpMkLst>
        </pc:grpChg>
        <pc:grpChg chg="del">
          <ac:chgData name="Judson Santiago" userId="ebb108da2f256286" providerId="LiveId" clId="{F4DA7717-7859-4E9E-8EE6-74EB417F46DC}" dt="2019-07-18T04:18:20.892" v="309" actId="478"/>
          <ac:grpSpMkLst>
            <pc:docMk/>
            <pc:sldMk cId="2445905829" sldId="337"/>
            <ac:grpSpMk id="20" creationId="{6973BEFC-D018-42C1-B95C-D0026009BCCF}"/>
          </ac:grpSpMkLst>
        </pc:grpChg>
        <pc:picChg chg="mod">
          <ac:chgData name="Judson Santiago" userId="ebb108da2f256286" providerId="LiveId" clId="{F4DA7717-7859-4E9E-8EE6-74EB417F46DC}" dt="2019-07-18T04:18:18.092" v="308" actId="164"/>
          <ac:picMkLst>
            <pc:docMk/>
            <pc:sldMk cId="2445905829" sldId="337"/>
            <ac:picMk id="32" creationId="{00000000-0000-0000-0000-000000000000}"/>
          </ac:picMkLst>
        </pc:pic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0:32.889" v="331" actId="1076"/>
        <pc:sldMkLst>
          <pc:docMk/>
          <pc:sldMk cId="37072927" sldId="338"/>
        </pc:sldMkLst>
        <pc:spChg chg="mod">
          <ac:chgData name="Judson Santiago" userId="ebb108da2f256286" providerId="LiveId" clId="{F4DA7717-7859-4E9E-8EE6-74EB417F46DC}" dt="2019-07-18T04:04:46.338" v="193" actId="20577"/>
          <ac:spMkLst>
            <pc:docMk/>
            <pc:sldMk cId="37072927" sldId="338"/>
            <ac:spMk id="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18.704" v="314" actId="478"/>
          <ac:spMkLst>
            <pc:docMk/>
            <pc:sldMk cId="37072927" sldId="338"/>
            <ac:spMk id="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8.773" v="318" actId="478"/>
          <ac:spMkLst>
            <pc:docMk/>
            <pc:sldMk cId="37072927" sldId="338"/>
            <ac:spMk id="8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0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1" creationId="{00000000-0000-0000-0000-000000000000}"/>
          </ac:spMkLst>
        </pc:spChg>
        <pc:spChg chg="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2.680" v="315" actId="478"/>
          <ac:spMkLst>
            <pc:docMk/>
            <pc:sldMk cId="37072927" sldId="338"/>
            <ac:spMk id="13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7" creationId="{00000000-0000-0000-0000-000000000000}"/>
          </ac:spMkLst>
        </pc:spChg>
        <pc:spChg chg="add del 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09:21.310" v="228" actId="1076"/>
          <ac:spMkLst>
            <pc:docMk/>
            <pc:sldMk cId="37072927" sldId="338"/>
            <ac:spMk id="19" creationId="{00000000-0000-0000-0000-000000000000}"/>
          </ac:spMkLst>
        </pc:spChg>
        <pc:grpChg chg="add del mod">
          <ac:chgData name="Judson Santiago" userId="ebb108da2f256286" providerId="LiveId" clId="{F4DA7717-7859-4E9E-8EE6-74EB417F46DC}" dt="2019-07-18T04:10:06.702" v="233" actId="165"/>
          <ac:grpSpMkLst>
            <pc:docMk/>
            <pc:sldMk cId="37072927" sldId="338"/>
            <ac:grpSpMk id="14" creationId="{098D7644-FB6F-420F-9CC2-EACB8FEF9CDE}"/>
          </ac:grpSpMkLst>
        </pc:grpChg>
        <pc:grpChg chg="add del mod">
          <ac:chgData name="Judson Santiago" userId="ebb108da2f256286" providerId="LiveId" clId="{F4DA7717-7859-4E9E-8EE6-74EB417F46DC}" dt="2019-07-18T04:19:02.585" v="311" actId="165"/>
          <ac:grpSpMkLst>
            <pc:docMk/>
            <pc:sldMk cId="37072927" sldId="338"/>
            <ac:grpSpMk id="27" creationId="{47D3A009-4289-44A8-90EE-EE42A284F733}"/>
          </ac:grpSpMkLst>
        </pc:grpChg>
        <pc:grpChg chg="add mod">
          <ac:chgData name="Judson Santiago" userId="ebb108da2f256286" providerId="LiveId" clId="{F4DA7717-7859-4E9E-8EE6-74EB417F46DC}" dt="2019-07-18T04:20:32.889" v="331" actId="1076"/>
          <ac:grpSpMkLst>
            <pc:docMk/>
            <pc:sldMk cId="37072927" sldId="338"/>
            <ac:grpSpMk id="29" creationId="{E4149BE5-94F8-4697-904F-2A503EAC5B4A}"/>
          </ac:grpSpMkLst>
        </pc:grpChg>
        <pc:picChg chg="mod ord topLvl">
          <ac:chgData name="Judson Santiago" userId="ebb108da2f256286" providerId="LiveId" clId="{F4DA7717-7859-4E9E-8EE6-74EB417F46DC}" dt="2019-07-18T04:20:28.315" v="330" actId="164"/>
          <ac:picMkLst>
            <pc:docMk/>
            <pc:sldMk cId="37072927" sldId="338"/>
            <ac:picMk id="4" creationId="{00000000-0000-0000-0000-000000000000}"/>
          </ac:picMkLst>
        </pc:picChg>
        <pc:cxnChg chg="del mod topLvl">
          <ac:chgData name="Judson Santiago" userId="ebb108da2f256286" providerId="LiveId" clId="{F4DA7717-7859-4E9E-8EE6-74EB417F46DC}" dt="2019-07-18T04:19:15.779" v="313" actId="478"/>
          <ac:cxnSpMkLst>
            <pc:docMk/>
            <pc:sldMk cId="37072927" sldId="338"/>
            <ac:cxnSpMk id="5" creationId="{00000000-0000-0000-0000-000000000000}"/>
          </ac:cxnSpMkLst>
        </pc:cxnChg>
        <pc:cxnChg chg="del mod topLvl">
          <ac:chgData name="Judson Santiago" userId="ebb108da2f256286" providerId="LiveId" clId="{F4DA7717-7859-4E9E-8EE6-74EB417F46DC}" dt="2019-07-18T04:19:13.743" v="312" actId="478"/>
          <ac:cxnSpMkLst>
            <pc:docMk/>
            <pc:sldMk cId="37072927" sldId="338"/>
            <ac:cxnSpMk id="7" creationId="{00000000-0000-0000-0000-000000000000}"/>
          </ac:cxnSpMkLst>
        </pc:cxnChg>
        <pc:cxnChg chg="mod topLvl">
          <ac:chgData name="Judson Santiago" userId="ebb108da2f256286" providerId="LiveId" clId="{F4DA7717-7859-4E9E-8EE6-74EB417F46DC}" dt="2019-07-18T04:20:28.315" v="330" actId="164"/>
          <ac:cxnSpMkLst>
            <pc:docMk/>
            <pc:sldMk cId="37072927" sldId="338"/>
            <ac:cxnSpMk id="9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4.932" v="316" actId="478"/>
          <ac:cxnSpMkLst>
            <pc:docMk/>
            <pc:sldMk cId="37072927" sldId="338"/>
            <ac:cxnSpMk id="15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6.999" v="317" actId="478"/>
          <ac:cxnSpMkLst>
            <pc:docMk/>
            <pc:sldMk cId="37072927" sldId="338"/>
            <ac:cxnSpMk id="24" creationId="{EA589F51-BEE1-4ACC-B7A1-DC44ACF3599E}"/>
          </ac:cxnSpMkLst>
        </pc:cxnChg>
      </pc:sldChg>
      <pc:sldChg chg="addSp delSp modSp modNotesTx">
        <pc:chgData name="Judson Santiago" userId="ebb108da2f256286" providerId="LiveId" clId="{F4DA7717-7859-4E9E-8EE6-74EB417F46DC}" dt="2019-07-18T04:32:51.351" v="581" actId="20577"/>
        <pc:sldMkLst>
          <pc:docMk/>
          <pc:sldMk cId="815178062" sldId="339"/>
        </pc:sldMkLst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3" creationId="{070406A3-792A-427E-9CFF-B73C5A2E3CC6}"/>
          </ac:spMkLst>
        </pc:spChg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4" creationId="{8DAB4F3B-38C0-4324-9928-4113FE04004A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52.329" v="445" actId="1076"/>
          <ac:spMkLst>
            <pc:docMk/>
            <pc:sldMk cId="815178062" sldId="339"/>
            <ac:spMk id="3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65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6:59.302" v="408" actId="478"/>
          <ac:spMkLst>
            <pc:docMk/>
            <pc:sldMk cId="815178062" sldId="339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01.553" v="409" actId="478"/>
          <ac:spMkLst>
            <pc:docMk/>
            <pc:sldMk cId="815178062" sldId="339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9:45.613" v="444" actId="14100"/>
          <ac:grpSpMkLst>
            <pc:docMk/>
            <pc:sldMk cId="815178062" sldId="339"/>
            <ac:grpSpMk id="4" creationId="{B014DD04-9154-4999-AC55-751F0D1F3B3B}"/>
          </ac:grpSpMkLst>
        </pc:grpChg>
        <pc:grpChg chg="add">
          <ac:chgData name="Judson Santiago" userId="ebb108da2f256286" providerId="LiveId" clId="{F4DA7717-7859-4E9E-8EE6-74EB417F46DC}" dt="2019-07-18T04:30:30.260" v="446"/>
          <ac:grpSpMkLst>
            <pc:docMk/>
            <pc:sldMk cId="815178062" sldId="339"/>
            <ac:grpSpMk id="26" creationId="{87FF8989-7975-4878-950F-4EF97F7CD07D}"/>
          </ac:grpSpMkLst>
        </pc:grp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6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4" creationId="{00000000-0000-0000-0000-000000000000}"/>
          </ac:cxnSpMkLst>
        </pc:cxnChg>
      </pc:sldChg>
      <pc:sldChg chg="modSp">
        <pc:chgData name="Judson Santiago" userId="ebb108da2f256286" providerId="LiveId" clId="{F4DA7717-7859-4E9E-8EE6-74EB417F46DC}" dt="2019-07-18T04:33:44.598" v="602" actId="20577"/>
        <pc:sldMkLst>
          <pc:docMk/>
          <pc:sldMk cId="975543489" sldId="340"/>
        </pc:sldMkLst>
        <pc:spChg chg="mod">
          <ac:chgData name="Judson Santiago" userId="ebb108da2f256286" providerId="LiveId" clId="{F4DA7717-7859-4E9E-8EE6-74EB417F46DC}" dt="2019-07-18T04:33:18.949" v="588" actId="6549"/>
          <ac:spMkLst>
            <pc:docMk/>
            <pc:sldMk cId="975543489" sldId="340"/>
            <ac:spMk id="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33:44.598" v="602" actId="20577"/>
          <ac:spMkLst>
            <pc:docMk/>
            <pc:sldMk cId="975543489" sldId="340"/>
            <ac:spMk id="3" creationId="{00000000-0000-0000-0000-000000000000}"/>
          </ac:spMkLst>
        </pc:spChg>
      </pc:sldChg>
      <pc:sldChg chg="modSp add">
        <pc:chgData name="Judson Santiago" userId="ebb108da2f256286" providerId="LiveId" clId="{F4DA7717-7859-4E9E-8EE6-74EB417F46DC}" dt="2019-07-18T03:43:56.606" v="47" actId="20577"/>
        <pc:sldMkLst>
          <pc:docMk/>
          <pc:sldMk cId="2142784936" sldId="341"/>
        </pc:sldMkLst>
        <pc:spChg chg="mod">
          <ac:chgData name="Judson Santiago" userId="ebb108da2f256286" providerId="LiveId" clId="{F4DA7717-7859-4E9E-8EE6-74EB417F46DC}" dt="2019-07-18T03:43:50.105" v="23" actId="20577"/>
          <ac:spMkLst>
            <pc:docMk/>
            <pc:sldMk cId="2142784936" sldId="341"/>
            <ac:spMk id="2" creationId="{DD4FF545-18DF-4F73-852F-A93E05FE9866}"/>
          </ac:spMkLst>
        </pc:spChg>
        <pc:spChg chg="mod">
          <ac:chgData name="Judson Santiago" userId="ebb108da2f256286" providerId="LiveId" clId="{F4DA7717-7859-4E9E-8EE6-74EB417F46DC}" dt="2019-07-18T03:43:56.606" v="47" actId="20577"/>
          <ac:spMkLst>
            <pc:docMk/>
            <pc:sldMk cId="2142784936" sldId="341"/>
            <ac:spMk id="3" creationId="{C9B1D56F-8B23-4F61-B801-74324CC45760}"/>
          </ac:spMkLst>
        </pc:spChg>
      </pc:sldChg>
      <pc:sldChg chg="modSp add del">
        <pc:chgData name="Judson Santiago" userId="ebb108da2f256286" providerId="LiveId" clId="{F4DA7717-7859-4E9E-8EE6-74EB417F46DC}" dt="2019-07-18T04:17:26.724" v="282" actId="2696"/>
        <pc:sldMkLst>
          <pc:docMk/>
          <pc:sldMk cId="2787000914" sldId="342"/>
        </pc:sldMkLst>
        <pc:spChg chg="mod">
          <ac:chgData name="Judson Santiago" userId="ebb108da2f256286" providerId="LiveId" clId="{F4DA7717-7859-4E9E-8EE6-74EB417F46DC}" dt="2019-07-18T04:15:21.029" v="264" actId="20577"/>
          <ac:spMkLst>
            <pc:docMk/>
            <pc:sldMk cId="2787000914" sldId="342"/>
            <ac:spMk id="3" creationId="{8D65983A-AAAC-481E-9F6F-FC977D00B600}"/>
          </ac:spMkLst>
        </pc:spChg>
      </pc:sldChg>
      <pc:sldMasterChg chg="modSldLayout">
        <pc:chgData name="Judson Santiago" userId="ebb108da2f256286" providerId="LiveId" clId="{F4DA7717-7859-4E9E-8EE6-74EB417F46DC}" dt="2019-07-18T03:44:18.486" v="48" actId="207"/>
        <pc:sldMasterMkLst>
          <pc:docMk/>
          <pc:sldMasterMk cId="0" sldId="2147483780"/>
        </pc:sldMasterMkLst>
        <pc:sldLayoutChg chg="addSp delSp modSp">
          <pc:chgData name="Judson Santiago" userId="ebb108da2f256286" providerId="LiveId" clId="{F4DA7717-7859-4E9E-8EE6-74EB417F46DC}" dt="2019-07-18T03:44:18.486" v="48" actId="207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1" creationId="{1CC90C67-36DF-4CDB-8B77-F33DD5CCE196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2" creationId="{F5772E73-E276-4D14-B80C-611C097D102B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8" creationId="{87C7A241-CE23-4C41-9A0E-789D59862D2E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1" creationId="{6FA30D39-1755-4ACD-A0F6-7D417D9B58E3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2" creationId="{3DF6807C-8159-4849-BAC8-673457FD399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3" creationId="{839C93A5-4CBB-437B-BAAC-47FD189E61C7}"/>
            </ac:spMkLst>
          </pc:spChg>
          <pc:spChg chg="add mod">
            <ac:chgData name="Judson Santiago" userId="ebb108da2f256286" providerId="LiveId" clId="{F4DA7717-7859-4E9E-8EE6-74EB417F46DC}" dt="2019-07-18T03:44:18.486" v="48" actId="207"/>
            <ac:spMkLst>
              <pc:docMk/>
              <pc:sldMasterMk cId="0" sldId="2147483780"/>
              <pc:sldLayoutMk cId="0" sldId="2147483781"/>
              <ac:spMk id="24" creationId="{BD523B8A-638B-43A9-8FC0-9E92B4EEB13C}"/>
            </ac:spMkLst>
          </pc:spChg>
          <pc:grpChg chg="del">
            <ac:chgData name="Judson Santiago" userId="ebb108da2f256286" providerId="LiveId" clId="{F4DA7717-7859-4E9E-8EE6-74EB417F46DC}" dt="2019-07-18T03:43:17.94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90C51AEA-DCFE-484C-9678-1B8B665A600B}"/>
    <pc:docChg chg="undo custSel addSld modSld">
      <pc:chgData name="Judson Santiago" userId="ebb108da2f256286" providerId="LiveId" clId="{90C51AEA-DCFE-484C-9678-1B8B665A600B}" dt="2021-10-19T03:10:26.668" v="382" actId="20577"/>
      <pc:docMkLst>
        <pc:docMk/>
      </pc:docMkLst>
      <pc:sldChg chg="addSp delSp modSp mod modNotesTx">
        <pc:chgData name="Judson Santiago" userId="ebb108da2f256286" providerId="LiveId" clId="{90C51AEA-DCFE-484C-9678-1B8B665A600B}" dt="2021-10-19T02:35:47.950" v="205" actId="1076"/>
        <pc:sldMkLst>
          <pc:docMk/>
          <pc:sldMk cId="815178062" sldId="339"/>
        </pc:sldMkLst>
        <pc:spChg chg="mod">
          <ac:chgData name="Judson Santiago" userId="ebb108da2f256286" providerId="LiveId" clId="{90C51AEA-DCFE-484C-9678-1B8B665A600B}" dt="2021-10-19T02:35:47.950" v="205" actId="1076"/>
          <ac:spMkLst>
            <pc:docMk/>
            <pc:sldMk cId="815178062" sldId="339"/>
            <ac:spMk id="9" creationId="{2C3F5507-4BC0-44DE-8E01-8D2CFB469A5A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29" creationId="{6EB69FAF-8EDF-4314-BAF6-7C913E6A1819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30" creationId="{6D0369D2-782F-4462-B685-48F577EC67F4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35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36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42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48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65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89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24:23.357" v="4" actId="164"/>
          <ac:spMkLst>
            <pc:docMk/>
            <pc:sldMk cId="815178062" sldId="339"/>
            <ac:spMk id="90" creationId="{00000000-0000-0000-0000-000000000000}"/>
          </ac:spMkLst>
        </pc:spChg>
        <pc:grpChg chg="add mod">
          <ac:chgData name="Judson Santiago" userId="ebb108da2f256286" providerId="LiveId" clId="{90C51AEA-DCFE-484C-9678-1B8B665A600B}" dt="2021-10-19T02:24:23.357" v="4" actId="164"/>
          <ac:grpSpMkLst>
            <pc:docMk/>
            <pc:sldMk cId="815178062" sldId="339"/>
            <ac:grpSpMk id="4" creationId="{6B3DB0A9-C249-314C-A449-1122E3132EB3}"/>
          </ac:grpSpMkLst>
        </pc:grpChg>
        <pc:grpChg chg="del">
          <ac:chgData name="Judson Santiago" userId="ebb108da2f256286" providerId="LiveId" clId="{90C51AEA-DCFE-484C-9678-1B8B665A600B}" dt="2021-10-19T02:22:48.767" v="0" actId="165"/>
          <ac:grpSpMkLst>
            <pc:docMk/>
            <pc:sldMk cId="815178062" sldId="339"/>
            <ac:grpSpMk id="11" creationId="{312390C2-8299-4389-8308-B4C76099C68A}"/>
          </ac:grpSpMkLst>
        </pc:grpChg>
        <pc:grpChg chg="del">
          <ac:chgData name="Judson Santiago" userId="ebb108da2f256286" providerId="LiveId" clId="{90C51AEA-DCFE-484C-9678-1B8B665A600B}" dt="2021-10-19T02:24:02.774" v="2" actId="478"/>
          <ac:grpSpMkLst>
            <pc:docMk/>
            <pc:sldMk cId="815178062" sldId="339"/>
            <ac:grpSpMk id="26" creationId="{87FF8989-7975-4878-950F-4EF97F7CD07D}"/>
          </ac:grpSpMkLst>
        </pc:grpChg>
        <pc:cxnChg chg="mod topLvl">
          <ac:chgData name="Judson Santiago" userId="ebb108da2f256286" providerId="LiveId" clId="{90C51AEA-DCFE-484C-9678-1B8B665A600B}" dt="2021-10-19T02:24:23.357" v="4" actId="164"/>
          <ac:cxnSpMkLst>
            <pc:docMk/>
            <pc:sldMk cId="815178062" sldId="339"/>
            <ac:cxnSpMk id="41" creationId="{00000000-0000-0000-0000-000000000000}"/>
          </ac:cxnSpMkLst>
        </pc:cxnChg>
        <pc:cxnChg chg="mod topLvl">
          <ac:chgData name="Judson Santiago" userId="ebb108da2f256286" providerId="LiveId" clId="{90C51AEA-DCFE-484C-9678-1B8B665A600B}" dt="2021-10-19T02:24:23.357" v="4" actId="164"/>
          <ac:cxnSpMkLst>
            <pc:docMk/>
            <pc:sldMk cId="815178062" sldId="339"/>
            <ac:cxnSpMk id="43" creationId="{00000000-0000-0000-0000-000000000000}"/>
          </ac:cxnSpMkLst>
        </pc:cxnChg>
        <pc:cxnChg chg="mod topLvl">
          <ac:chgData name="Judson Santiago" userId="ebb108da2f256286" providerId="LiveId" clId="{90C51AEA-DCFE-484C-9678-1B8B665A600B}" dt="2021-10-19T02:24:23.357" v="4" actId="164"/>
          <ac:cxnSpMkLst>
            <pc:docMk/>
            <pc:sldMk cId="815178062" sldId="339"/>
            <ac:cxnSpMk id="53" creationId="{00000000-0000-0000-0000-000000000000}"/>
          </ac:cxnSpMkLst>
        </pc:cxnChg>
        <pc:cxnChg chg="mod topLvl">
          <ac:chgData name="Judson Santiago" userId="ebb108da2f256286" providerId="LiveId" clId="{90C51AEA-DCFE-484C-9678-1B8B665A600B}" dt="2021-10-19T02:24:23.357" v="4" actId="164"/>
          <ac:cxnSpMkLst>
            <pc:docMk/>
            <pc:sldMk cId="815178062" sldId="339"/>
            <ac:cxnSpMk id="73" creationId="{00000000-0000-0000-0000-000000000000}"/>
          </ac:cxnSpMkLst>
        </pc:cxnChg>
        <pc:cxnChg chg="mod topLvl">
          <ac:chgData name="Judson Santiago" userId="ebb108da2f256286" providerId="LiveId" clId="{90C51AEA-DCFE-484C-9678-1B8B665A600B}" dt="2021-10-19T02:24:23.357" v="4" actId="164"/>
          <ac:cxnSpMkLst>
            <pc:docMk/>
            <pc:sldMk cId="815178062" sldId="339"/>
            <ac:cxnSpMk id="74" creationId="{00000000-0000-0000-0000-000000000000}"/>
          </ac:cxnSpMkLst>
        </pc:cxnChg>
      </pc:sldChg>
      <pc:sldChg chg="addSp delSp modSp add mod">
        <pc:chgData name="Judson Santiago" userId="ebb108da2f256286" providerId="LiveId" clId="{90C51AEA-DCFE-484C-9678-1B8B665A600B}" dt="2021-10-19T03:10:26.668" v="382" actId="20577"/>
        <pc:sldMkLst>
          <pc:docMk/>
          <pc:sldMk cId="615578514" sldId="342"/>
        </pc:sldMkLst>
        <pc:spChg chg="mod">
          <ac:chgData name="Judson Santiago" userId="ebb108da2f256286" providerId="LiveId" clId="{90C51AEA-DCFE-484C-9678-1B8B665A600B}" dt="2021-10-19T03:08:06.974" v="359" actId="20577"/>
          <ac:spMkLst>
            <pc:docMk/>
            <pc:sldMk cId="615578514" sldId="342"/>
            <ac:spMk id="2" creationId="{00000000-0000-0000-0000-000000000000}"/>
          </ac:spMkLst>
        </pc:spChg>
        <pc:spChg chg="del">
          <ac:chgData name="Judson Santiago" userId="ebb108da2f256286" providerId="LiveId" clId="{90C51AEA-DCFE-484C-9678-1B8B665A600B}" dt="2021-10-19T02:35:36.960" v="204" actId="478"/>
          <ac:spMkLst>
            <pc:docMk/>
            <pc:sldMk cId="615578514" sldId="342"/>
            <ac:spMk id="6" creationId="{CE66DB22-4B98-4A26-B4A1-E623F13A7623}"/>
          </ac:spMkLst>
        </pc:spChg>
        <pc:spChg chg="mod topLvl">
          <ac:chgData name="Judson Santiago" userId="ebb108da2f256286" providerId="LiveId" clId="{90C51AEA-DCFE-484C-9678-1B8B665A600B}" dt="2021-10-19T02:49:34.863" v="319" actId="1076"/>
          <ac:spMkLst>
            <pc:docMk/>
            <pc:sldMk cId="615578514" sldId="342"/>
            <ac:spMk id="9" creationId="{2C3F5507-4BC0-44DE-8E01-8D2CFB469A5A}"/>
          </ac:spMkLst>
        </pc:spChg>
        <pc:spChg chg="del">
          <ac:chgData name="Judson Santiago" userId="ebb108da2f256286" providerId="LiveId" clId="{90C51AEA-DCFE-484C-9678-1B8B665A600B}" dt="2021-10-19T02:30:18.349" v="161" actId="478"/>
          <ac:spMkLst>
            <pc:docMk/>
            <pc:sldMk cId="615578514" sldId="342"/>
            <ac:spMk id="29" creationId="{6EB69FAF-8EDF-4314-BAF6-7C913E6A1819}"/>
          </ac:spMkLst>
        </pc:spChg>
        <pc:spChg chg="del">
          <ac:chgData name="Judson Santiago" userId="ebb108da2f256286" providerId="LiveId" clId="{90C51AEA-DCFE-484C-9678-1B8B665A600B}" dt="2021-10-19T02:30:15.446" v="160" actId="478"/>
          <ac:spMkLst>
            <pc:docMk/>
            <pc:sldMk cId="615578514" sldId="342"/>
            <ac:spMk id="30" creationId="{6D0369D2-782F-4462-B685-48F577EC67F4}"/>
          </ac:spMkLst>
        </pc:spChg>
        <pc:spChg chg="del mod topLvl">
          <ac:chgData name="Judson Santiago" userId="ebb108da2f256286" providerId="LiveId" clId="{90C51AEA-DCFE-484C-9678-1B8B665A600B}" dt="2021-10-19T02:35:33.833" v="203" actId="478"/>
          <ac:spMkLst>
            <pc:docMk/>
            <pc:sldMk cId="615578514" sldId="342"/>
            <ac:spMk id="32" creationId="{E33A8D29-727C-47B3-9840-21730D6CD71B}"/>
          </ac:spMkLst>
        </pc:spChg>
        <pc:spChg chg="mod topLvl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34" creationId="{8233B84F-2ADB-6E49-BA09-7B0DBF57A91B}"/>
          </ac:spMkLst>
        </pc:spChg>
        <pc:spChg chg="mod topLvl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35" creationId="{00000000-0000-0000-0000-000000000000}"/>
          </ac:spMkLst>
        </pc:spChg>
        <pc:spChg chg="mod topLvl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36" creationId="{00000000-0000-0000-0000-000000000000}"/>
          </ac:spMkLst>
        </pc:spChg>
        <pc:spChg chg="del mod topLvl">
          <ac:chgData name="Judson Santiago" userId="ebb108da2f256286" providerId="LiveId" clId="{90C51AEA-DCFE-484C-9678-1B8B665A600B}" dt="2021-10-19T02:39:51.669" v="237" actId="478"/>
          <ac:spMkLst>
            <pc:docMk/>
            <pc:sldMk cId="615578514" sldId="342"/>
            <ac:spMk id="37" creationId="{25E8C700-0434-424E-8234-084A0A193D7E}"/>
          </ac:spMkLst>
        </pc:spChg>
        <pc:spChg chg="mod topLvl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40" creationId="{6E71181D-4F25-E043-BC80-53526D0D5FE4}"/>
          </ac:spMkLst>
        </pc:spChg>
        <pc:spChg chg="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42" creationId="{00000000-0000-0000-0000-000000000000}"/>
          </ac:spMkLst>
        </pc:spChg>
        <pc:spChg chg="del mod topLvl">
          <ac:chgData name="Judson Santiago" userId="ebb108da2f256286" providerId="LiveId" clId="{90C51AEA-DCFE-484C-9678-1B8B665A600B}" dt="2021-10-19T02:40:04.197" v="242" actId="478"/>
          <ac:spMkLst>
            <pc:docMk/>
            <pc:sldMk cId="615578514" sldId="342"/>
            <ac:spMk id="44" creationId="{2D36BBD6-2430-DC42-8791-7074ED81DE35}"/>
          </ac:spMkLst>
        </pc:spChg>
        <pc:spChg chg="mod topLvl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47" creationId="{DF7709B9-BB79-BF42-94DD-AB225C06E89D}"/>
          </ac:spMkLst>
        </pc:spChg>
        <pc:spChg chg="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48" creationId="{00000000-0000-0000-0000-000000000000}"/>
          </ac:spMkLst>
        </pc:spChg>
        <pc:spChg chg="del mod topLvl">
          <ac:chgData name="Judson Santiago" userId="ebb108da2f256286" providerId="LiveId" clId="{90C51AEA-DCFE-484C-9678-1B8B665A600B}" dt="2021-10-19T02:39:31.557" v="232" actId="478"/>
          <ac:spMkLst>
            <pc:docMk/>
            <pc:sldMk cId="615578514" sldId="342"/>
            <ac:spMk id="49" creationId="{7B339E70-9FF5-9643-81B8-052F4D6DEADE}"/>
          </ac:spMkLst>
        </pc:spChg>
        <pc:spChg chg="mod">
          <ac:chgData name="Judson Santiago" userId="ebb108da2f256286" providerId="LiveId" clId="{90C51AEA-DCFE-484C-9678-1B8B665A600B}" dt="2021-10-19T02:33:49.083" v="189" actId="571"/>
          <ac:spMkLst>
            <pc:docMk/>
            <pc:sldMk cId="615578514" sldId="342"/>
            <ac:spMk id="52" creationId="{74352C63-CB28-D94B-BB6E-134392EB3516}"/>
          </ac:spMkLst>
        </pc:spChg>
        <pc:spChg chg="mod">
          <ac:chgData name="Judson Santiago" userId="ebb108da2f256286" providerId="LiveId" clId="{90C51AEA-DCFE-484C-9678-1B8B665A600B}" dt="2021-10-19T02:33:49.083" v="189" actId="571"/>
          <ac:spMkLst>
            <pc:docMk/>
            <pc:sldMk cId="615578514" sldId="342"/>
            <ac:spMk id="54" creationId="{CA825AE8-16EF-CD42-AD4B-0475C7092D78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57" creationId="{31E0253B-E984-A04B-A31C-1460DF303021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58" creationId="{9115FE35-E5D2-0E42-8113-4C8C3F0628DA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59" creationId="{298BD916-5718-1C4C-8A08-9020578C7BD0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0" creationId="{B9CEF1F1-41E5-554A-BD88-32CA3CBF0C54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1" creationId="{448E7128-83EC-D34E-A300-CB7A7E1830E5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2" creationId="{05A6B4D1-AE8B-9540-BD73-A885C771D6A3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3" creationId="{C57F8C86-9FE2-154A-BDC8-FDF6AE9F2630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4" creationId="{E52BBEB7-B8C4-0443-B846-F266C406017D}"/>
          </ac:spMkLst>
        </pc:spChg>
        <pc:spChg chg="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5" creationId="{00000000-0000-0000-0000-000000000000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66" creationId="{BC09041D-B3EF-0249-AB50-F17F4228CE39}"/>
          </ac:spMkLst>
        </pc:spChg>
        <pc:spChg chg="add mod">
          <ac:chgData name="Judson Santiago" userId="ebb108da2f256286" providerId="LiveId" clId="{90C51AEA-DCFE-484C-9678-1B8B665A600B}" dt="2021-10-19T02:51:09.497" v="324" actId="20577"/>
          <ac:spMkLst>
            <pc:docMk/>
            <pc:sldMk cId="615578514" sldId="342"/>
            <ac:spMk id="67" creationId="{E73A3727-0938-B744-875F-2CE9DE3A4DD0}"/>
          </ac:spMkLst>
        </pc:spChg>
        <pc:spChg chg="add mod">
          <ac:chgData name="Judson Santiago" userId="ebb108da2f256286" providerId="LiveId" clId="{90C51AEA-DCFE-484C-9678-1B8B665A600B}" dt="2021-10-19T03:09:18.987" v="366" actId="1035"/>
          <ac:spMkLst>
            <pc:docMk/>
            <pc:sldMk cId="615578514" sldId="342"/>
            <ac:spMk id="68" creationId="{5A480081-649D-FF4C-8EC5-3EA2FDA221EF}"/>
          </ac:spMkLst>
        </pc:spChg>
        <pc:spChg chg="add mod">
          <ac:chgData name="Judson Santiago" userId="ebb108da2f256286" providerId="LiveId" clId="{90C51AEA-DCFE-484C-9678-1B8B665A600B}" dt="2021-10-19T03:09:18.987" v="366" actId="1035"/>
          <ac:spMkLst>
            <pc:docMk/>
            <pc:sldMk cId="615578514" sldId="342"/>
            <ac:spMk id="69" creationId="{8045B86B-3FA9-7B41-8EEE-5E5528CCDE20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70" creationId="{4B798FE1-F54E-564A-91C4-BF24BEB759F1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71" creationId="{6DA04AC0-5CFE-884A-9E6E-39973CEADD83}"/>
          </ac:spMkLst>
        </pc:spChg>
        <pc:spChg chg="add 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72" creationId="{CCC7FBE7-8B4B-7149-AE51-6D3669380C4E}"/>
          </ac:spMkLst>
        </pc:spChg>
        <pc:spChg chg="add del mod">
          <ac:chgData name="Judson Santiago" userId="ebb108da2f256286" providerId="LiveId" clId="{90C51AEA-DCFE-484C-9678-1B8B665A600B}" dt="2021-10-19T03:00:59.301" v="330"/>
          <ac:spMkLst>
            <pc:docMk/>
            <pc:sldMk cId="615578514" sldId="342"/>
            <ac:spMk id="75" creationId="{4E54DE8A-A840-F647-A052-B5476EBD76BF}"/>
          </ac:spMkLst>
        </pc:spChg>
        <pc:spChg chg="add del mod">
          <ac:chgData name="Judson Santiago" userId="ebb108da2f256286" providerId="LiveId" clId="{90C51AEA-DCFE-484C-9678-1B8B665A600B}" dt="2021-10-19T03:00:59.301" v="330"/>
          <ac:spMkLst>
            <pc:docMk/>
            <pc:sldMk cId="615578514" sldId="342"/>
            <ac:spMk id="76" creationId="{B45410D4-E294-5C4C-8CEB-0C0D71939A15}"/>
          </ac:spMkLst>
        </pc:spChg>
        <pc:spChg chg="add mod">
          <ac:chgData name="Judson Santiago" userId="ebb108da2f256286" providerId="LiveId" clId="{90C51AEA-DCFE-484C-9678-1B8B665A600B}" dt="2021-10-19T03:07:29.189" v="357" actId="555"/>
          <ac:spMkLst>
            <pc:docMk/>
            <pc:sldMk cId="615578514" sldId="342"/>
            <ac:spMk id="77" creationId="{361CC742-0BEE-7642-AA66-8F6F5D4BC9D8}"/>
          </ac:spMkLst>
        </pc:spChg>
        <pc:spChg chg="add mod">
          <ac:chgData name="Judson Santiago" userId="ebb108da2f256286" providerId="LiveId" clId="{90C51AEA-DCFE-484C-9678-1B8B665A600B}" dt="2021-10-19T03:07:29.189" v="357" actId="555"/>
          <ac:spMkLst>
            <pc:docMk/>
            <pc:sldMk cId="615578514" sldId="342"/>
            <ac:spMk id="78" creationId="{65EFABD3-34B0-C441-A40D-E5AC909B4451}"/>
          </ac:spMkLst>
        </pc:spChg>
        <pc:spChg chg="add mod">
          <ac:chgData name="Judson Santiago" userId="ebb108da2f256286" providerId="LiveId" clId="{90C51AEA-DCFE-484C-9678-1B8B665A600B}" dt="2021-10-19T03:09:41.191" v="374" actId="20577"/>
          <ac:spMkLst>
            <pc:docMk/>
            <pc:sldMk cId="615578514" sldId="342"/>
            <ac:spMk id="79" creationId="{F056A5EB-5EEA-3846-918E-D87EC3E683A6}"/>
          </ac:spMkLst>
        </pc:spChg>
        <pc:spChg chg="add mod">
          <ac:chgData name="Judson Santiago" userId="ebb108da2f256286" providerId="LiveId" clId="{90C51AEA-DCFE-484C-9678-1B8B665A600B}" dt="2021-10-19T03:10:26.668" v="382" actId="20577"/>
          <ac:spMkLst>
            <pc:docMk/>
            <pc:sldMk cId="615578514" sldId="342"/>
            <ac:spMk id="80" creationId="{91A5FBEA-15DD-C646-ACCD-B24BA2CF5637}"/>
          </ac:spMkLst>
        </pc:spChg>
        <pc:spChg chg="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89" creationId="{00000000-0000-0000-0000-000000000000}"/>
          </ac:spMkLst>
        </pc:spChg>
        <pc:spChg chg="mod">
          <ac:chgData name="Judson Santiago" userId="ebb108da2f256286" providerId="LiveId" clId="{90C51AEA-DCFE-484C-9678-1B8B665A600B}" dt="2021-10-19T02:48:13.916" v="316" actId="164"/>
          <ac:spMkLst>
            <pc:docMk/>
            <pc:sldMk cId="615578514" sldId="342"/>
            <ac:spMk id="90" creationId="{00000000-0000-0000-0000-000000000000}"/>
          </ac:spMkLst>
        </pc:spChg>
        <pc:grpChg chg="add del mod">
          <ac:chgData name="Judson Santiago" userId="ebb108da2f256286" providerId="LiveId" clId="{90C51AEA-DCFE-484C-9678-1B8B665A600B}" dt="2021-10-19T02:37:30.468" v="213" actId="165"/>
          <ac:grpSpMkLst>
            <pc:docMk/>
            <pc:sldMk cId="615578514" sldId="342"/>
            <ac:grpSpMk id="7" creationId="{37B00336-93B5-6A48-A8FB-5953136917D1}"/>
          </ac:grpSpMkLst>
        </pc:grpChg>
        <pc:grpChg chg="del">
          <ac:chgData name="Judson Santiago" userId="ebb108da2f256286" providerId="LiveId" clId="{90C51AEA-DCFE-484C-9678-1B8B665A600B}" dt="2021-10-19T02:35:31.469" v="202" actId="165"/>
          <ac:grpSpMkLst>
            <pc:docMk/>
            <pc:sldMk cId="615578514" sldId="342"/>
            <ac:grpSpMk id="10" creationId="{2018E996-6377-4EB8-B659-1F9877EF21C4}"/>
          </ac:grpSpMkLst>
        </pc:grpChg>
        <pc:grpChg chg="add mod">
          <ac:chgData name="Judson Santiago" userId="ebb108da2f256286" providerId="LiveId" clId="{90C51AEA-DCFE-484C-9678-1B8B665A600B}" dt="2021-10-19T02:48:13.916" v="316" actId="164"/>
          <ac:grpSpMkLst>
            <pc:docMk/>
            <pc:sldMk cId="615578514" sldId="342"/>
            <ac:grpSpMk id="13" creationId="{B6012E9C-68A6-8940-90A6-F35D9563FED5}"/>
          </ac:grpSpMkLst>
        </pc:grpChg>
        <pc:grpChg chg="add del mod">
          <ac:chgData name="Judson Santiago" userId="ebb108da2f256286" providerId="LiveId" clId="{90C51AEA-DCFE-484C-9678-1B8B665A600B}" dt="2021-10-19T02:37:25.768" v="212" actId="165"/>
          <ac:grpSpMkLst>
            <pc:docMk/>
            <pc:sldMk cId="615578514" sldId="342"/>
            <ac:grpSpMk id="33" creationId="{B6555EF7-4435-D847-8953-08D0F17FF6C4}"/>
          </ac:grpSpMkLst>
        </pc:grpChg>
        <pc:grpChg chg="add del mod">
          <ac:chgData name="Judson Santiago" userId="ebb108da2f256286" providerId="LiveId" clId="{90C51AEA-DCFE-484C-9678-1B8B665A600B}" dt="2021-10-19T02:37:20.626" v="211" actId="165"/>
          <ac:grpSpMkLst>
            <pc:docMk/>
            <pc:sldMk cId="615578514" sldId="342"/>
            <ac:grpSpMk id="39" creationId="{99F6BEA2-45ED-BE4C-BCC3-37EB1A59C973}"/>
          </ac:grpSpMkLst>
        </pc:grpChg>
        <pc:grpChg chg="add del mod">
          <ac:chgData name="Judson Santiago" userId="ebb108da2f256286" providerId="LiveId" clId="{90C51AEA-DCFE-484C-9678-1B8B665A600B}" dt="2021-10-19T02:37:15.200" v="210" actId="165"/>
          <ac:grpSpMkLst>
            <pc:docMk/>
            <pc:sldMk cId="615578514" sldId="342"/>
            <ac:grpSpMk id="46" creationId="{1C02740A-A2DF-584E-A1DA-9C498B42D75E}"/>
          </ac:grpSpMkLst>
        </pc:grpChg>
        <pc:grpChg chg="add mod">
          <ac:chgData name="Judson Santiago" userId="ebb108da2f256286" providerId="LiveId" clId="{90C51AEA-DCFE-484C-9678-1B8B665A600B}" dt="2021-10-19T02:33:49.083" v="189" actId="571"/>
          <ac:grpSpMkLst>
            <pc:docMk/>
            <pc:sldMk cId="615578514" sldId="342"/>
            <ac:grpSpMk id="51" creationId="{CAB06B60-1304-634B-812D-D8E48FF63CF8}"/>
          </ac:grpSpMkLst>
        </pc:grpChg>
        <pc:cxnChg chg="add">
          <ac:chgData name="Judson Santiago" userId="ebb108da2f256286" providerId="LiveId" clId="{90C51AEA-DCFE-484C-9678-1B8B665A600B}" dt="2021-10-19T03:07:57.415" v="358" actId="11529"/>
          <ac:cxnSpMkLst>
            <pc:docMk/>
            <pc:sldMk cId="615578514" sldId="342"/>
            <ac:cxnSpMk id="15" creationId="{BF5C6E07-EAB9-A749-B647-83EF46CB0F91}"/>
          </ac:cxnSpMkLst>
        </pc:cxnChg>
        <pc:cxnChg chg="add 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31" creationId="{36B9E13B-7F66-5145-A765-5DA841AB2842}"/>
          </ac:cxnSpMkLst>
        </pc:cxnChg>
        <pc:cxnChg chg="mod topLvl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38" creationId="{6F1872B3-F295-404B-9692-96FB20260AE1}"/>
          </ac:cxnSpMkLst>
        </pc:cxnChg>
        <pc:cxnChg chg="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41" creationId="{00000000-0000-0000-0000-000000000000}"/>
          </ac:cxnSpMkLst>
        </pc:cxnChg>
        <pc:cxnChg chg="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43" creationId="{00000000-0000-0000-0000-000000000000}"/>
          </ac:cxnSpMkLst>
        </pc:cxnChg>
        <pc:cxnChg chg="mod topLvl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45" creationId="{E4908158-BCD6-4247-BE2F-168E6E6C6EEA}"/>
          </ac:cxnSpMkLst>
        </pc:cxnChg>
        <pc:cxnChg chg="mod topLvl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50" creationId="{61E3DFEE-EA0D-EB4F-9B53-5D695836D099}"/>
          </ac:cxnSpMkLst>
        </pc:cxnChg>
        <pc:cxnChg chg="mod topLvl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53" creationId="{00000000-0000-0000-0000-000000000000}"/>
          </ac:cxnSpMkLst>
        </pc:cxnChg>
        <pc:cxnChg chg="mod">
          <ac:chgData name="Judson Santiago" userId="ebb108da2f256286" providerId="LiveId" clId="{90C51AEA-DCFE-484C-9678-1B8B665A600B}" dt="2021-10-19T02:33:49.083" v="189" actId="571"/>
          <ac:cxnSpMkLst>
            <pc:docMk/>
            <pc:sldMk cId="615578514" sldId="342"/>
            <ac:cxnSpMk id="55" creationId="{50DC4441-ED85-8641-8D88-00EC33FBA8EE}"/>
          </ac:cxnSpMkLst>
        </pc:cxnChg>
        <pc:cxnChg chg="add 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56" creationId="{46B014CE-B8D2-5448-990E-84698684CF21}"/>
          </ac:cxnSpMkLst>
        </pc:cxnChg>
        <pc:cxnChg chg="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73" creationId="{00000000-0000-0000-0000-000000000000}"/>
          </ac:cxnSpMkLst>
        </pc:cxnChg>
        <pc:cxnChg chg="mod">
          <ac:chgData name="Judson Santiago" userId="ebb108da2f256286" providerId="LiveId" clId="{90C51AEA-DCFE-484C-9678-1B8B665A600B}" dt="2021-10-19T02:48:13.916" v="316" actId="164"/>
          <ac:cxnSpMkLst>
            <pc:docMk/>
            <pc:sldMk cId="615578514" sldId="342"/>
            <ac:cxnSpMk id="74" creationId="{00000000-0000-0000-0000-000000000000}"/>
          </ac:cxnSpMkLst>
        </pc:cxnChg>
      </pc:sldChg>
    </pc:docChg>
  </pc:docChgLst>
  <pc:docChgLst>
    <pc:chgData name="Judson Santiago" userId="ebb108da2f256286" providerId="LiveId" clId="{73F35A3F-2598-4ADA-A885-817FFF1603C8}"/>
    <pc:docChg chg="custSel modSld modMainMaster">
      <pc:chgData name="Judson Santiago" userId="ebb108da2f256286" providerId="LiveId" clId="{73F35A3F-2598-4ADA-A885-817FFF1603C8}" dt="2021-10-19T14:28:10.867" v="19" actId="207"/>
      <pc:docMkLst>
        <pc:docMk/>
      </pc:docMkLst>
      <pc:sldChg chg="modSp mod">
        <pc:chgData name="Judson Santiago" userId="ebb108da2f256286" providerId="LiveId" clId="{73F35A3F-2598-4ADA-A885-817FFF1603C8}" dt="2021-10-19T14:18:39.580" v="15" actId="1076"/>
        <pc:sldMkLst>
          <pc:docMk/>
          <pc:sldMk cId="815178062" sldId="339"/>
        </pc:sldMkLst>
        <pc:spChg chg="mod">
          <ac:chgData name="Judson Santiago" userId="ebb108da2f256286" providerId="LiveId" clId="{73F35A3F-2598-4ADA-A885-817FFF1603C8}" dt="2021-10-19T14:18:39.580" v="15" actId="1076"/>
          <ac:spMkLst>
            <pc:docMk/>
            <pc:sldMk cId="815178062" sldId="339"/>
            <ac:spMk id="6" creationId="{CE66DB22-4B98-4A26-B4A1-E623F13A7623}"/>
          </ac:spMkLst>
        </pc:spChg>
        <pc:spChg chg="mod">
          <ac:chgData name="Judson Santiago" userId="ebb108da2f256286" providerId="LiveId" clId="{73F35A3F-2598-4ADA-A885-817FFF1603C8}" dt="2021-10-19T14:18:31.771" v="14" actId="1035"/>
          <ac:spMkLst>
            <pc:docMk/>
            <pc:sldMk cId="815178062" sldId="339"/>
            <ac:spMk id="9" creationId="{2C3F5507-4BC0-44DE-8E01-8D2CFB469A5A}"/>
          </ac:spMkLst>
        </pc:spChg>
      </pc:sldChg>
      <pc:sldChg chg="modNotesTx">
        <pc:chgData name="Judson Santiago" userId="ebb108da2f256286" providerId="LiveId" clId="{73F35A3F-2598-4ADA-A885-817FFF1603C8}" dt="2021-10-18T12:32:08.292" v="12" actId="20577"/>
        <pc:sldMkLst>
          <pc:docMk/>
          <pc:sldMk cId="2142784936" sldId="341"/>
        </pc:sldMkLst>
      </pc:sldChg>
      <pc:sldChg chg="modSp mod">
        <pc:chgData name="Judson Santiago" userId="ebb108da2f256286" providerId="LiveId" clId="{73F35A3F-2598-4ADA-A885-817FFF1603C8}" dt="2021-10-19T14:28:10.867" v="19" actId="207"/>
        <pc:sldMkLst>
          <pc:docMk/>
          <pc:sldMk cId="615578514" sldId="342"/>
        </pc:sldMkLst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9" creationId="{2C3F5507-4BC0-44DE-8E01-8D2CFB469A5A}"/>
          </ac:spMkLst>
        </pc:spChg>
        <pc:spChg chg="mod">
          <ac:chgData name="Judson Santiago" userId="ebb108da2f256286" providerId="LiveId" clId="{73F35A3F-2598-4ADA-A885-817FFF1603C8}" dt="2021-10-19T14:28:01.316" v="18" actId="207"/>
          <ac:spMkLst>
            <pc:docMk/>
            <pc:sldMk cId="615578514" sldId="342"/>
            <ac:spMk id="36" creationId="{00000000-0000-0000-0000-000000000000}"/>
          </ac:spMkLst>
        </pc:spChg>
        <pc:spChg chg="mod">
          <ac:chgData name="Judson Santiago" userId="ebb108da2f256286" providerId="LiveId" clId="{73F35A3F-2598-4ADA-A885-817FFF1603C8}" dt="2021-10-19T14:28:01.316" v="18" actId="207"/>
          <ac:spMkLst>
            <pc:docMk/>
            <pc:sldMk cId="615578514" sldId="342"/>
            <ac:spMk id="57" creationId="{31E0253B-E984-A04B-A31C-1460DF303021}"/>
          </ac:spMkLst>
        </pc:spChg>
        <pc:spChg chg="mod">
          <ac:chgData name="Judson Santiago" userId="ebb108da2f256286" providerId="LiveId" clId="{73F35A3F-2598-4ADA-A885-817FFF1603C8}" dt="2021-10-19T14:28:01.316" v="18" actId="207"/>
          <ac:spMkLst>
            <pc:docMk/>
            <pc:sldMk cId="615578514" sldId="342"/>
            <ac:spMk id="58" creationId="{9115FE35-E5D2-0E42-8113-4C8C3F0628DA}"/>
          </ac:spMkLst>
        </pc:spChg>
        <pc:spChg chg="mod">
          <ac:chgData name="Judson Santiago" userId="ebb108da2f256286" providerId="LiveId" clId="{73F35A3F-2598-4ADA-A885-817FFF1603C8}" dt="2021-10-19T14:28:01.316" v="18" actId="207"/>
          <ac:spMkLst>
            <pc:docMk/>
            <pc:sldMk cId="615578514" sldId="342"/>
            <ac:spMk id="59" creationId="{298BD916-5718-1C4C-8A08-9020578C7BD0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67" creationId="{E73A3727-0938-B744-875F-2CE9DE3A4DD0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68" creationId="{5A480081-649D-FF4C-8EC5-3EA2FDA221EF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69" creationId="{8045B86B-3FA9-7B41-8EEE-5E5528CCDE20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77" creationId="{361CC742-0BEE-7642-AA66-8F6F5D4BC9D8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78" creationId="{65EFABD3-34B0-C441-A40D-E5AC909B4451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79" creationId="{F056A5EB-5EEA-3846-918E-D87EC3E683A6}"/>
          </ac:spMkLst>
        </pc:spChg>
        <pc:spChg chg="mod">
          <ac:chgData name="Judson Santiago" userId="ebb108da2f256286" providerId="LiveId" clId="{73F35A3F-2598-4ADA-A885-817FFF1603C8}" dt="2021-10-19T14:27:48.981" v="17" actId="207"/>
          <ac:spMkLst>
            <pc:docMk/>
            <pc:sldMk cId="615578514" sldId="342"/>
            <ac:spMk id="80" creationId="{91A5FBEA-15DD-C646-ACCD-B24BA2CF5637}"/>
          </ac:spMkLst>
        </pc:spChg>
        <pc:grpChg chg="mod">
          <ac:chgData name="Judson Santiago" userId="ebb108da2f256286" providerId="LiveId" clId="{73F35A3F-2598-4ADA-A885-817FFF1603C8}" dt="2021-10-19T14:28:10.867" v="19" actId="207"/>
          <ac:grpSpMkLst>
            <pc:docMk/>
            <pc:sldMk cId="615578514" sldId="342"/>
            <ac:grpSpMk id="13" creationId="{B6012E9C-68A6-8940-90A6-F35D9563FED5}"/>
          </ac:grpSpMkLst>
        </pc:grpChg>
        <pc:cxnChg chg="mod">
          <ac:chgData name="Judson Santiago" userId="ebb108da2f256286" providerId="LiveId" clId="{73F35A3F-2598-4ADA-A885-817FFF1603C8}" dt="2021-10-19T14:27:21.096" v="16" actId="1582"/>
          <ac:cxnSpMkLst>
            <pc:docMk/>
            <pc:sldMk cId="615578514" sldId="342"/>
            <ac:cxnSpMk id="15" creationId="{BF5C6E07-EAB9-A749-B647-83EF46CB0F91}"/>
          </ac:cxnSpMkLst>
        </pc:cxnChg>
      </pc:sldChg>
      <pc:sldMasterChg chg="addSp modSp">
        <pc:chgData name="Judson Santiago" userId="ebb108da2f256286" providerId="LiveId" clId="{73F35A3F-2598-4ADA-A885-817FFF1603C8}" dt="2021-10-13T18:09:54.437" v="0"/>
        <pc:sldMasterMkLst>
          <pc:docMk/>
          <pc:sldMasterMk cId="0" sldId="2147483780"/>
        </pc:sldMasterMkLst>
        <pc:spChg chg="mod">
          <ac:chgData name="Judson Santiago" userId="ebb108da2f256286" providerId="LiveId" clId="{73F35A3F-2598-4ADA-A885-817FFF1603C8}" dt="2021-10-13T18:09:54.437" v="0"/>
          <ac:spMkLst>
            <pc:docMk/>
            <pc:sldMasterMk cId="0" sldId="2147483780"/>
            <ac:spMk id="16" creationId="{376CF4B8-B669-44A7-92E3-A427A834395A}"/>
          </ac:spMkLst>
        </pc:spChg>
        <pc:grpChg chg="add mod">
          <ac:chgData name="Judson Santiago" userId="ebb108da2f256286" providerId="LiveId" clId="{73F35A3F-2598-4ADA-A885-817FFF1603C8}" dt="2021-10-13T18:09:54.437" v="0"/>
          <ac:grpSpMkLst>
            <pc:docMk/>
            <pc:sldMasterMk cId="0" sldId="2147483780"/>
            <ac:grpSpMk id="11" creationId="{B0C539F3-970B-4E8E-9498-3372C0CD3D4E}"/>
          </ac:grpSpMkLst>
        </pc:grpChg>
        <pc:picChg chg="mod">
          <ac:chgData name="Judson Santiago" userId="ebb108da2f256286" providerId="LiveId" clId="{73F35A3F-2598-4ADA-A885-817FFF1603C8}" dt="2021-10-13T18:09:54.437" v="0"/>
          <ac:picMkLst>
            <pc:docMk/>
            <pc:sldMasterMk cId="0" sldId="2147483780"/>
            <ac:picMk id="15" creationId="{C0831015-3692-472E-8A93-04E1DDE4D8F9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Modelando conceitos básicos da física como velocidade, aceleração e gravidade através de vetores.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Aplicação de vetores no movimento de projéteis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Projectile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Usando vetores para acelerar e frear objetos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Inertia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5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1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cálculo</a:t>
            </a:r>
            <a:r>
              <a:rPr lang="pt-BR" baseline="0" dirty="0"/>
              <a:t> acima nos dá a magnitude do vetor resultante.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9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de uso de física vetorial no projeto </a:t>
            </a:r>
            <a:r>
              <a:rPr lang="pt-BR" sz="1200" b="1" dirty="0" err="1">
                <a:solidFill>
                  <a:schemeClr val="bg1"/>
                </a:solidFill>
              </a:rPr>
              <a:t>Projectile</a:t>
            </a:r>
            <a:r>
              <a:rPr lang="pt-BR" dirty="0"/>
              <a:t> 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Inertia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1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C4A2CC8-65FE-4EE6-9A3D-4A296C90D9B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022479E7-B702-48C8-8B13-66C5A034B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FB0953D3-7013-4853-AACF-D06C8542BA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719CD9E-AD84-418D-AFD9-A3FFE0553D12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3B970079-FA78-48A3-B2D3-FEB97993A1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AF9553A-CE03-4522-B462-7536FE42F3D4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16A299EB-41A7-42DD-8126-1CC7FBF31F65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7520255C-C964-43A1-BF24-B8A293CC97F7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CC90C67-36DF-4CDB-8B77-F33DD5CCE19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839C93A5-4CBB-437B-BAAC-47FD189E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BD523B8A-638B-43A9-8FC0-9E92B4EEB1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78189CB0-C6D9-4043-BDD4-A7747186543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1751F45-4AAA-4A7E-9425-82D9E464EE30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3BA36C50-97E9-4733-9502-1AFDF13D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90992A56-49AC-468B-A35E-84ECF4730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26974F79-3171-4938-99B7-EA9853127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F545-18DF-4F73-852F-A93E05FE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Física Vetorial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1D56F-8B23-4F61-B801-74324CC45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21427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  <a:r>
              <a:rPr lang="pt-BR" dirty="0"/>
              <a:t> possui uma magnitude e uma orientação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81CD6F-D57E-4DB3-A49E-5052580E57BC}"/>
              </a:ext>
            </a:extLst>
          </p:cNvPr>
          <p:cNvGrpSpPr/>
          <p:nvPr/>
        </p:nvGrpSpPr>
        <p:grpSpPr>
          <a:xfrm>
            <a:off x="1217210" y="2536896"/>
            <a:ext cx="3229911" cy="2839776"/>
            <a:chOff x="7079439" y="3721141"/>
            <a:chExt cx="2888294" cy="2322502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E7AB8645-EA26-42CF-8900-0AF6B110A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628" y="4063776"/>
              <a:ext cx="0" cy="197986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A2B59F2-BE18-4AC0-BE59-CECA35E268C4}"/>
                </a:ext>
              </a:extLst>
            </p:cNvPr>
            <p:cNvSpPr txBox="1"/>
            <p:nvPr/>
          </p:nvSpPr>
          <p:spPr>
            <a:xfrm>
              <a:off x="7246509" y="3721141"/>
              <a:ext cx="278378" cy="30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365B125-8288-42FB-A726-88ACA51028EF}"/>
                </a:ext>
              </a:extLst>
            </p:cNvPr>
            <p:cNvCxnSpPr/>
            <p:nvPr/>
          </p:nvCxnSpPr>
          <p:spPr>
            <a:xfrm flipV="1">
              <a:off x="7079439" y="5733257"/>
              <a:ext cx="2586461" cy="344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6A65EC83-5B07-4FCB-BB23-E98FF8FFE4A0}"/>
                </a:ext>
              </a:extLst>
            </p:cNvPr>
            <p:cNvSpPr/>
            <p:nvPr/>
          </p:nvSpPr>
          <p:spPr>
            <a:xfrm>
              <a:off x="7341603" y="5332574"/>
              <a:ext cx="581767" cy="576063"/>
            </a:xfrm>
            <a:prstGeom prst="arc">
              <a:avLst>
                <a:gd name="adj1" fmla="val 17952378"/>
                <a:gd name="adj2" fmla="val 1445147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BC33C0E6-2F70-4757-9439-6148D6DA3EAE}"/>
                    </a:ext>
                  </a:extLst>
                </p:cNvPr>
                <p:cNvSpPr/>
                <p:nvPr/>
              </p:nvSpPr>
              <p:spPr>
                <a:xfrm>
                  <a:off x="7917418" y="5369301"/>
                  <a:ext cx="373960" cy="327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BC33C0E6-2F70-4757-9439-6148D6DA3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418" y="5369301"/>
                  <a:ext cx="373960" cy="327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FEDE357-CFFB-4DCD-B8CE-C4893535B631}"/>
                    </a:ext>
                  </a:extLst>
                </p:cNvPr>
                <p:cNvSpPr/>
                <p:nvPr/>
              </p:nvSpPr>
              <p:spPr>
                <a:xfrm>
                  <a:off x="7746388" y="4761420"/>
                  <a:ext cx="434223" cy="327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FEDE357-CFFB-4DCD-B8CE-C4893535B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388" y="4761420"/>
                  <a:ext cx="434223" cy="3272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31072B-5535-4F4E-B649-F135CCCC4B83}"/>
                </a:ext>
              </a:extLst>
            </p:cNvPr>
            <p:cNvSpPr txBox="1"/>
            <p:nvPr/>
          </p:nvSpPr>
          <p:spPr>
            <a:xfrm>
              <a:off x="9689355" y="5582228"/>
              <a:ext cx="278378" cy="30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de seta reta 46">
              <a:extLst>
                <a:ext uri="{FF2B5EF4-FFF2-40B4-BE49-F238E27FC236}">
                  <a16:creationId xmlns:a16="http://schemas.microsoft.com/office/drawing/2014/main" id="{8744BC92-CB13-44CF-A27E-13ACF86DC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628" y="4417193"/>
              <a:ext cx="1487909" cy="1316064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DFF5867-18EC-4EE3-B19E-9B70462A9BF0}"/>
              </a:ext>
            </a:extLst>
          </p:cNvPr>
          <p:cNvSpPr/>
          <p:nvPr/>
        </p:nvSpPr>
        <p:spPr>
          <a:xfrm>
            <a:off x="4784654" y="2759728"/>
            <a:ext cx="6639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grandeza vetorial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uma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grandeza física que possui magnitude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 orientação e pode ser representada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 um vetor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Halliday &amp; Resnick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(Fundamentos de Física)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94620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</a:t>
            </a:r>
            <a:r>
              <a:rPr lang="pt-BR" dirty="0"/>
              <a:t>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717754" y="3319342"/>
            <a:ext cx="4053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Nem todas as grandezas físicas envolvem uma direção: temperatura, pressão, energia, massa e o tempo são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grandezas escalares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4149BE5-94F8-4697-904F-2A503EAC5B4A}"/>
              </a:ext>
            </a:extLst>
          </p:cNvPr>
          <p:cNvGrpSpPr/>
          <p:nvPr/>
        </p:nvGrpSpPr>
        <p:grpSpPr>
          <a:xfrm>
            <a:off x="4028466" y="3140968"/>
            <a:ext cx="1422612" cy="1728861"/>
            <a:chOff x="3575720" y="3716405"/>
            <a:chExt cx="1422612" cy="1728861"/>
          </a:xfrm>
        </p:grpSpPr>
        <p:cxnSp>
          <p:nvCxnSpPr>
            <p:cNvPr id="9" name="Conector de seta reta 8"/>
            <p:cNvCxnSpPr>
              <a:cxnSpLocks/>
            </p:cNvCxnSpPr>
            <p:nvPr/>
          </p:nvCxnSpPr>
          <p:spPr>
            <a:xfrm flipV="1">
              <a:off x="4296385" y="3716405"/>
              <a:ext cx="701947" cy="866696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ângulo 11"/>
                <p:cNvSpPr/>
                <p:nvPr/>
              </p:nvSpPr>
              <p:spPr>
                <a:xfrm>
                  <a:off x="4296385" y="3752644"/>
                  <a:ext cx="4133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385" y="3752644"/>
                  <a:ext cx="413382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575720" y="4508778"/>
              <a:ext cx="805360" cy="936488"/>
            </a:xfrm>
            <a:prstGeom prst="rect">
              <a:avLst/>
            </a:prstGeom>
          </p:spPr>
        </p:pic>
        <p:sp>
          <p:nvSpPr>
            <p:cNvPr id="18" name="Elipse 17"/>
            <p:cNvSpPr/>
            <p:nvPr/>
          </p:nvSpPr>
          <p:spPr>
            <a:xfrm>
              <a:off x="4225878" y="4523267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0729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814992" cy="5188032"/>
          </a:xfrm>
        </p:spPr>
        <p:txBody>
          <a:bodyPr>
            <a:normAutofit/>
          </a:bodyPr>
          <a:lstStyle/>
          <a:p>
            <a:r>
              <a:rPr lang="pt-BR" dirty="0"/>
              <a:t>Um objeto que se desloca vetorialmente deve ter </a:t>
            </a:r>
            <a:br>
              <a:rPr lang="pt-BR" dirty="0"/>
            </a:br>
            <a:r>
              <a:rPr lang="pt-BR" dirty="0"/>
              <a:t>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</a:t>
            </a:r>
            <a:r>
              <a:rPr lang="pt-BR" dirty="0"/>
              <a:t> atualizada pelas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do vetor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AAE0D7E-759D-4332-BD0B-D3CBB449804E}"/>
              </a:ext>
            </a:extLst>
          </p:cNvPr>
          <p:cNvSpPr/>
          <p:nvPr/>
        </p:nvSpPr>
        <p:spPr>
          <a:xfrm>
            <a:off x="7545045" y="4291686"/>
            <a:ext cx="2216311" cy="7200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D1C22EB-6A8E-4299-94FA-9787D1381823}"/>
              </a:ext>
            </a:extLst>
          </p:cNvPr>
          <p:cNvSpPr/>
          <p:nvPr/>
        </p:nvSpPr>
        <p:spPr>
          <a:xfrm>
            <a:off x="7536160" y="3284984"/>
            <a:ext cx="2216311" cy="7200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Deslocamento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43709BF-FD3C-406E-8476-2F8AA804DED1}"/>
              </a:ext>
            </a:extLst>
          </p:cNvPr>
          <p:cNvGrpSpPr/>
          <p:nvPr/>
        </p:nvGrpSpPr>
        <p:grpSpPr>
          <a:xfrm>
            <a:off x="1487488" y="2492896"/>
            <a:ext cx="3408320" cy="3342432"/>
            <a:chOff x="3064213" y="2742979"/>
            <a:chExt cx="3408320" cy="3342432"/>
          </a:xfrm>
        </p:grpSpPr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5145475" y="3955606"/>
              <a:ext cx="0" cy="127262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064213" y="5148923"/>
              <a:ext cx="805360" cy="936488"/>
            </a:xfrm>
            <a:prstGeom prst="rect">
              <a:avLst/>
            </a:prstGeom>
          </p:spPr>
        </p:pic>
        <p:cxnSp>
          <p:nvCxnSpPr>
            <p:cNvPr id="43" name="Conector reto 42"/>
            <p:cNvCxnSpPr>
              <a:cxnSpLocks/>
            </p:cNvCxnSpPr>
            <p:nvPr/>
          </p:nvCxnSpPr>
          <p:spPr>
            <a:xfrm flipV="1">
              <a:off x="3784878" y="3212978"/>
              <a:ext cx="0" cy="243679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632605" y="27429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ector reto 44"/>
            <p:cNvCxnSpPr>
              <a:cxnSpLocks/>
            </p:cNvCxnSpPr>
            <p:nvPr/>
          </p:nvCxnSpPr>
          <p:spPr>
            <a:xfrm flipV="1">
              <a:off x="3366896" y="5223245"/>
              <a:ext cx="2729104" cy="49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3395235" y="4816150"/>
              <a:ext cx="812759" cy="833624"/>
            </a:xfrm>
            <a:prstGeom prst="arc">
              <a:avLst>
                <a:gd name="adj1" fmla="val 18646495"/>
                <a:gd name="adj2" fmla="val 21532860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4210171" y="4799220"/>
                  <a:ext cx="4181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71" y="4799220"/>
                  <a:ext cx="41819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4060110" y="4177623"/>
                  <a:ext cx="4855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110" y="4177623"/>
                  <a:ext cx="48558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CaixaDeTexto 53"/>
            <p:cNvSpPr txBox="1"/>
            <p:nvPr/>
          </p:nvSpPr>
          <p:spPr>
            <a:xfrm>
              <a:off x="6161229" y="50385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to 5"/>
            <p:cNvCxnSpPr>
              <a:cxnSpLocks/>
            </p:cNvCxnSpPr>
            <p:nvPr/>
          </p:nvCxnSpPr>
          <p:spPr>
            <a:xfrm flipH="1">
              <a:off x="3792848" y="3894000"/>
              <a:ext cx="1297554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4263083" y="5309586"/>
                  <a:ext cx="487377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000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2000" baseline="-25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083" y="5309586"/>
                  <a:ext cx="487377" cy="3929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5180271" y="4279624"/>
                  <a:ext cx="488787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000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2000" baseline="-25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71" y="4279624"/>
                  <a:ext cx="488787" cy="39299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>
              <a:cxnSpLocks/>
            </p:cNvCxnSpPr>
            <p:nvPr/>
          </p:nvCxnSpPr>
          <p:spPr>
            <a:xfrm flipV="1">
              <a:off x="3784878" y="3937562"/>
              <a:ext cx="1321655" cy="1285684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741571" y="5193840"/>
              <a:ext cx="86614" cy="968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CB6ADB5-3D29-4CC4-A241-A635F83F4DBE}"/>
                  </a:ext>
                </a:extLst>
              </p:cNvPr>
              <p:cNvSpPr txBox="1"/>
              <p:nvPr/>
            </p:nvSpPr>
            <p:spPr>
              <a:xfrm>
                <a:off x="5303912" y="3322513"/>
                <a:ext cx="1368965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CB6ADB5-3D29-4CC4-A241-A635F83F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22513"/>
                <a:ext cx="1368965" cy="64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5FC5581-83F5-4D27-ADFD-C247D124D14E}"/>
                  </a:ext>
                </a:extLst>
              </p:cNvPr>
              <p:cNvSpPr txBox="1"/>
              <p:nvPr/>
            </p:nvSpPr>
            <p:spPr>
              <a:xfrm>
                <a:off x="7824192" y="3474639"/>
                <a:ext cx="16580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5FC5581-83F5-4D27-ADFD-C247D124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3474639"/>
                <a:ext cx="1658018" cy="338554"/>
              </a:xfrm>
              <a:prstGeom prst="rect">
                <a:avLst/>
              </a:prstGeom>
              <a:blipFill>
                <a:blip r:embed="rId9"/>
                <a:stretch>
                  <a:fillRect l="-2574" t="-1786" r="-2206"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6DEDE09-EAD1-41CA-A1B0-2FB086A89E4F}"/>
                  </a:ext>
                </a:extLst>
              </p:cNvPr>
              <p:cNvSpPr txBox="1"/>
              <p:nvPr/>
            </p:nvSpPr>
            <p:spPr>
              <a:xfrm>
                <a:off x="5311783" y="4291654"/>
                <a:ext cx="1337994" cy="65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6DEDE09-EAD1-41CA-A1B0-2FB086A8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83" y="4291654"/>
                <a:ext cx="1337994" cy="652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B56DB3A-38D3-4DBD-8FE6-582C9C123807}"/>
                  </a:ext>
                </a:extLst>
              </p:cNvPr>
              <p:cNvSpPr txBox="1"/>
              <p:nvPr/>
            </p:nvSpPr>
            <p:spPr>
              <a:xfrm>
                <a:off x="7832063" y="4443780"/>
                <a:ext cx="1627048" cy="365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B56DB3A-38D3-4DBD-8FE6-582C9C123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63" y="4443780"/>
                <a:ext cx="1627048" cy="365228"/>
              </a:xfrm>
              <a:prstGeom prst="rect">
                <a:avLst/>
              </a:prstGeom>
              <a:blipFill>
                <a:blip r:embed="rId11"/>
                <a:stretch>
                  <a:fillRect l="-3371" r="-2247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>
            <a:extLst>
              <a:ext uri="{FF2B5EF4-FFF2-40B4-BE49-F238E27FC236}">
                <a16:creationId xmlns:a16="http://schemas.microsoft.com/office/drawing/2014/main" id="{3DA1BE00-7DAF-48CF-A043-3275AF6C877C}"/>
              </a:ext>
            </a:extLst>
          </p:cNvPr>
          <p:cNvSpPr/>
          <p:nvPr/>
        </p:nvSpPr>
        <p:spPr>
          <a:xfrm>
            <a:off x="3525682" y="3598629"/>
            <a:ext cx="86614" cy="96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058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1328"/>
                <a:ext cx="10972800" cy="518803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projétil</a:t>
                </a:r>
                <a:r>
                  <a:rPr lang="pt-BR" dirty="0"/>
                  <a:t> é uma partícula que se desloca com uma velocidade inicial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baseline="-25000" dirty="0"/>
                  <a:t> </a:t>
                </a:r>
                <a:r>
                  <a:rPr lang="pt-BR" dirty="0"/>
                  <a:t>e uma aceleração de queda livre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1328"/>
                <a:ext cx="10972800" cy="5188032"/>
              </a:xfrm>
              <a:blipFill>
                <a:blip r:embed="rId2"/>
                <a:stretch>
                  <a:fillRect t="-1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e Aceleração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0AC48A-5C2C-4189-9EB2-B427B29F195A}"/>
              </a:ext>
            </a:extLst>
          </p:cNvPr>
          <p:cNvGrpSpPr/>
          <p:nvPr/>
        </p:nvGrpSpPr>
        <p:grpSpPr>
          <a:xfrm>
            <a:off x="2077057" y="2533106"/>
            <a:ext cx="7842333" cy="3642845"/>
            <a:chOff x="2077057" y="2533106"/>
            <a:chExt cx="7842333" cy="3642845"/>
          </a:xfrm>
        </p:grpSpPr>
        <p:sp>
          <p:nvSpPr>
            <p:cNvPr id="44" name="Forma livre 43"/>
            <p:cNvSpPr/>
            <p:nvPr/>
          </p:nvSpPr>
          <p:spPr>
            <a:xfrm>
              <a:off x="2365742" y="3132037"/>
              <a:ext cx="6143625" cy="2328943"/>
            </a:xfrm>
            <a:custGeom>
              <a:avLst/>
              <a:gdLst>
                <a:gd name="connsiteX0" fmla="*/ 0 w 6143625"/>
                <a:gd name="connsiteY0" fmla="*/ 2581278 h 2581278"/>
                <a:gd name="connsiteX1" fmla="*/ 3076575 w 6143625"/>
                <a:gd name="connsiteY1" fmla="*/ 3 h 2581278"/>
                <a:gd name="connsiteX2" fmla="*/ 6143625 w 6143625"/>
                <a:gd name="connsiteY2" fmla="*/ 2562228 h 258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3625" h="2581278">
                  <a:moveTo>
                    <a:pt x="0" y="2581278"/>
                  </a:moveTo>
                  <a:cubicBezTo>
                    <a:pt x="1026319" y="1292228"/>
                    <a:pt x="2052638" y="3178"/>
                    <a:pt x="3076575" y="3"/>
                  </a:cubicBezTo>
                  <a:cubicBezTo>
                    <a:pt x="4100512" y="-3172"/>
                    <a:pt x="5645150" y="2001840"/>
                    <a:pt x="6143625" y="2562228"/>
                  </a:cubicBezTo>
                </a:path>
              </a:pathLst>
            </a:custGeom>
            <a:noFill/>
            <a:ln w="1905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 flipV="1">
              <a:off x="2373459" y="2992479"/>
              <a:ext cx="17077" cy="276897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244791" y="25331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/>
            <p:cNvCxnSpPr>
              <a:cxnSpLocks/>
            </p:cNvCxnSpPr>
            <p:nvPr/>
          </p:nvCxnSpPr>
          <p:spPr>
            <a:xfrm flipV="1">
              <a:off x="2077057" y="5446603"/>
              <a:ext cx="7499988" cy="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362740" y="4491356"/>
              <a:ext cx="720080" cy="94526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o 20"/>
            <p:cNvSpPr/>
            <p:nvPr/>
          </p:nvSpPr>
          <p:spPr>
            <a:xfrm>
              <a:off x="2214026" y="5068144"/>
              <a:ext cx="581767" cy="519749"/>
            </a:xfrm>
            <a:prstGeom prst="arc">
              <a:avLst>
                <a:gd name="adj1" fmla="val 17952378"/>
                <a:gd name="adj2" fmla="val 144514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2747106" y="4987148"/>
                  <a:ext cx="48442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l-GR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106" y="4987148"/>
                  <a:ext cx="484428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2379461" y="4524452"/>
                  <a:ext cx="47961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61" y="4524452"/>
                  <a:ext cx="479618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9608086" y="52519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flipV="1">
              <a:off x="3489734" y="410784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>
              <a:cxnSpLocks/>
              <a:stCxn id="30" idx="5"/>
            </p:cNvCxnSpPr>
            <p:nvPr/>
          </p:nvCxnSpPr>
          <p:spPr>
            <a:xfrm flipV="1">
              <a:off x="3604463" y="3526615"/>
              <a:ext cx="486470" cy="6016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cxnSpLocks/>
            </p:cNvCxnSpPr>
            <p:nvPr/>
          </p:nvCxnSpPr>
          <p:spPr>
            <a:xfrm>
              <a:off x="5541767" y="3132037"/>
              <a:ext cx="5147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cxnSpLocks/>
            </p:cNvCxnSpPr>
            <p:nvPr/>
          </p:nvCxnSpPr>
          <p:spPr>
            <a:xfrm>
              <a:off x="7330031" y="4226887"/>
              <a:ext cx="505318" cy="389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cxnSpLocks/>
            </p:cNvCxnSpPr>
            <p:nvPr/>
          </p:nvCxnSpPr>
          <p:spPr>
            <a:xfrm>
              <a:off x="8569333" y="5485922"/>
              <a:ext cx="668477" cy="69002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50990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5459084" y="3190685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7283633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3452649" y="3523514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49" y="3523514"/>
                  <a:ext cx="401392" cy="362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5532976" y="2714019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2976" y="2714019"/>
                  <a:ext cx="401392" cy="362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7454965" y="4009798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965" y="4009798"/>
                  <a:ext cx="401392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8858031" y="5488100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031" y="5488100"/>
                  <a:ext cx="401392" cy="3629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3583489" y="4158349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489" y="4158349"/>
                  <a:ext cx="414665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tângulo 79"/>
                <p:cNvSpPr/>
                <p:nvPr/>
              </p:nvSpPr>
              <p:spPr>
                <a:xfrm>
                  <a:off x="5498115" y="3193384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0" name="Retângulo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115" y="3193384"/>
                  <a:ext cx="414665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tângulo 80"/>
                <p:cNvSpPr/>
                <p:nvPr/>
              </p:nvSpPr>
              <p:spPr>
                <a:xfrm>
                  <a:off x="6860274" y="4191290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1" name="Retângulo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274" y="4191290"/>
                  <a:ext cx="414665" cy="362984"/>
                </a:xfrm>
                <a:prstGeom prst="rect">
                  <a:avLst/>
                </a:prstGeom>
                <a:blipFill>
                  <a:blip r:embed="rId11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C160F02-6E40-4B69-9AE9-2482545E21B0}"/>
                </a:ext>
              </a:extLst>
            </p:cNvPr>
            <p:cNvSpPr/>
            <p:nvPr/>
          </p:nvSpPr>
          <p:spPr>
            <a:xfrm flipV="1">
              <a:off x="2305072" y="53684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AAF6321-FE38-48F0-BAFE-48F401888616}"/>
                </a:ext>
              </a:extLst>
            </p:cNvPr>
            <p:cNvSpPr/>
            <p:nvPr/>
          </p:nvSpPr>
          <p:spPr>
            <a:xfrm flipV="1">
              <a:off x="5398563" y="3063772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FC7632C-5A22-42B0-A586-B15DDCF5AD70}"/>
                </a:ext>
              </a:extLst>
            </p:cNvPr>
            <p:cNvSpPr/>
            <p:nvPr/>
          </p:nvSpPr>
          <p:spPr>
            <a:xfrm flipV="1">
              <a:off x="7219847" y="41185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3C1D6EC-EF7F-485E-8C73-9691166D04F2}"/>
                </a:ext>
              </a:extLst>
            </p:cNvPr>
            <p:cNvSpPr/>
            <p:nvPr/>
          </p:nvSpPr>
          <p:spPr>
            <a:xfrm flipV="1">
              <a:off x="8457030" y="5366885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física vetorial precisa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adição de vetores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D2AF27A-2185-49D9-800B-AEFD90506CE9}"/>
              </a:ext>
            </a:extLst>
          </p:cNvPr>
          <p:cNvGrpSpPr/>
          <p:nvPr/>
        </p:nvGrpSpPr>
        <p:grpSpPr>
          <a:xfrm>
            <a:off x="8904312" y="3899959"/>
            <a:ext cx="2143387" cy="863023"/>
            <a:chOff x="5646962" y="5373091"/>
            <a:chExt cx="2143387" cy="863023"/>
          </a:xfrm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BA30EFAC-C7FB-4348-B6A9-1FD53D1BEC4C}"/>
                </a:ext>
              </a:extLst>
            </p:cNvPr>
            <p:cNvSpPr/>
            <p:nvPr/>
          </p:nvSpPr>
          <p:spPr>
            <a:xfrm>
              <a:off x="5650377" y="5373091"/>
              <a:ext cx="2139972" cy="86302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5646962" y="5429678"/>
                  <a:ext cx="1944763" cy="7186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pt-BR" sz="2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62" y="5429678"/>
                  <a:ext cx="1944763" cy="7186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E01A0C0-681C-40E8-9C6C-7BE7E987458D}"/>
                  </a:ext>
                </a:extLst>
              </p:cNvPr>
              <p:cNvSpPr/>
              <p:nvPr/>
            </p:nvSpPr>
            <p:spPr>
              <a:xfrm>
                <a:off x="8994729" y="2880224"/>
                <a:ext cx="1829603" cy="700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𝑟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𝑥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𝑎</m:t>
                      </m:r>
                      <m:r>
                        <a:rPr lang="pt-BR" sz="2000" i="1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𝑥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+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𝑏𝑥</m:t>
                      </m:r>
                    </m:oMath>
                  </m:oMathPara>
                </a14:m>
                <a:endParaRPr lang="pt-BR" sz="2000" baseline="-25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𝑟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𝑦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𝑎</m:t>
                      </m:r>
                      <m:r>
                        <a:rPr lang="pt-BR" sz="2000" i="1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𝑦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+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𝑏𝑦</m:t>
                      </m:r>
                    </m:oMath>
                  </m:oMathPara>
                </a14:m>
                <a:endParaRPr lang="pt-BR" sz="2000" baseline="-25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E01A0C0-681C-40E8-9C6C-7BE7E9874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29" y="2880224"/>
                <a:ext cx="1829603" cy="700769"/>
              </a:xfrm>
              <a:prstGeom prst="rect">
                <a:avLst/>
              </a:prstGeom>
              <a:blipFill>
                <a:blip r:embed="rId4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Agrupar 80">
            <a:extLst>
              <a:ext uri="{FF2B5EF4-FFF2-40B4-BE49-F238E27FC236}">
                <a16:creationId xmlns:a16="http://schemas.microsoft.com/office/drawing/2014/main" id="{3CBC9C71-EECC-4D65-8961-0EB001D42CD6}"/>
              </a:ext>
            </a:extLst>
          </p:cNvPr>
          <p:cNvGrpSpPr/>
          <p:nvPr/>
        </p:nvGrpSpPr>
        <p:grpSpPr>
          <a:xfrm>
            <a:off x="1170868" y="2535735"/>
            <a:ext cx="3076196" cy="2696558"/>
            <a:chOff x="1923256" y="2288916"/>
            <a:chExt cx="3076196" cy="2696558"/>
          </a:xfrm>
        </p:grpSpPr>
        <p:cxnSp>
          <p:nvCxnSpPr>
            <p:cNvPr id="27" name="Conector reto 26"/>
            <p:cNvCxnSpPr>
              <a:cxnSpLocks/>
            </p:cNvCxnSpPr>
            <p:nvPr/>
          </p:nvCxnSpPr>
          <p:spPr>
            <a:xfrm flipH="1" flipV="1">
              <a:off x="2285572" y="2738084"/>
              <a:ext cx="1" cy="224739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135571" y="22889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 reto 28"/>
            <p:cNvCxnSpPr>
              <a:cxnSpLocks/>
            </p:cNvCxnSpPr>
            <p:nvPr/>
          </p:nvCxnSpPr>
          <p:spPr>
            <a:xfrm>
              <a:off x="1923256" y="4561720"/>
              <a:ext cx="2730864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2314989" y="3745394"/>
                  <a:ext cx="445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989" y="3745394"/>
                  <a:ext cx="4451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aixaDeTexto 32"/>
            <p:cNvSpPr txBox="1"/>
            <p:nvPr/>
          </p:nvSpPr>
          <p:spPr>
            <a:xfrm>
              <a:off x="4688148" y="4377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2988455" y="3830253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55" y="3830253"/>
                  <a:ext cx="4414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57">
              <a:extLst>
                <a:ext uri="{FF2B5EF4-FFF2-40B4-BE49-F238E27FC236}">
                  <a16:creationId xmlns:a16="http://schemas.microsoft.com/office/drawing/2014/main" id="{911A3E75-9EB3-4AA7-99D1-08E16A3AE7CA}"/>
                </a:ext>
              </a:extLst>
            </p:cNvPr>
            <p:cNvCxnSpPr/>
            <p:nvPr/>
          </p:nvCxnSpPr>
          <p:spPr>
            <a:xfrm flipV="1">
              <a:off x="2277705" y="3893669"/>
              <a:ext cx="1690527" cy="66395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67">
              <a:extLst>
                <a:ext uri="{FF2B5EF4-FFF2-40B4-BE49-F238E27FC236}">
                  <a16:creationId xmlns:a16="http://schemas.microsoft.com/office/drawing/2014/main" id="{1A194BCF-ABD4-445B-9BF9-52DC7B82A574}"/>
                </a:ext>
              </a:extLst>
            </p:cNvPr>
            <p:cNvCxnSpPr/>
            <p:nvPr/>
          </p:nvCxnSpPr>
          <p:spPr>
            <a:xfrm flipV="1">
              <a:off x="2293721" y="3611680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57">
              <a:extLst>
                <a:ext uri="{FF2B5EF4-FFF2-40B4-BE49-F238E27FC236}">
                  <a16:creationId xmlns:a16="http://schemas.microsoft.com/office/drawing/2014/main" id="{D2FBA3F1-A381-48EA-AF46-BDE7798EF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372" y="2980232"/>
              <a:ext cx="1643212" cy="64537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67">
              <a:extLst>
                <a:ext uri="{FF2B5EF4-FFF2-40B4-BE49-F238E27FC236}">
                  <a16:creationId xmlns:a16="http://schemas.microsoft.com/office/drawing/2014/main" id="{7F3A4B33-C25D-4805-A47B-5A77C4873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124" y="2980232"/>
              <a:ext cx="694996" cy="927361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01ABA97-34D6-4821-992F-949FAD10EEA2}"/>
              </a:ext>
            </a:extLst>
          </p:cNvPr>
          <p:cNvGrpSpPr/>
          <p:nvPr/>
        </p:nvGrpSpPr>
        <p:grpSpPr>
          <a:xfrm>
            <a:off x="4444430" y="2276872"/>
            <a:ext cx="4170016" cy="3202314"/>
            <a:chOff x="5883915" y="1991498"/>
            <a:chExt cx="4170016" cy="3202314"/>
          </a:xfrm>
        </p:grpSpPr>
        <p:cxnSp>
          <p:nvCxnSpPr>
            <p:cNvPr id="41" name="Conector reto 40"/>
            <p:cNvCxnSpPr>
              <a:cxnSpLocks/>
            </p:cNvCxnSpPr>
            <p:nvPr/>
          </p:nvCxnSpPr>
          <p:spPr>
            <a:xfrm flipV="1">
              <a:off x="6643173" y="2413606"/>
              <a:ext cx="1" cy="257186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6487520" y="19914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6692422" y="3679738"/>
                  <a:ext cx="4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422" y="3679738"/>
                  <a:ext cx="4451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CaixaDeTexto 47"/>
            <p:cNvSpPr txBox="1"/>
            <p:nvPr/>
          </p:nvSpPr>
          <p:spPr>
            <a:xfrm>
              <a:off x="9742627" y="43487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9" name="Conector de seta reta 48"/>
            <p:cNvCxnSpPr>
              <a:cxnSpLocks/>
            </p:cNvCxnSpPr>
            <p:nvPr/>
          </p:nvCxnSpPr>
          <p:spPr>
            <a:xfrm flipV="1">
              <a:off x="7352460" y="3646330"/>
              <a:ext cx="0" cy="903262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cxnSpLocks/>
            </p:cNvCxnSpPr>
            <p:nvPr/>
          </p:nvCxnSpPr>
          <p:spPr>
            <a:xfrm>
              <a:off x="6638263" y="3606237"/>
              <a:ext cx="706924" cy="0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/>
                <p:cNvSpPr txBox="1"/>
                <p:nvPr/>
              </p:nvSpPr>
              <p:spPr>
                <a:xfrm>
                  <a:off x="7751497" y="2981162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52" name="CaixaDe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497" y="2981162"/>
                  <a:ext cx="4414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ector de seta reta 57"/>
            <p:cNvCxnSpPr/>
            <p:nvPr/>
          </p:nvCxnSpPr>
          <p:spPr>
            <a:xfrm flipV="1">
              <a:off x="7345188" y="2939694"/>
              <a:ext cx="1690527" cy="66395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7666906" y="3725364"/>
                  <a:ext cx="4253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906" y="3725364"/>
                  <a:ext cx="42537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de seta reta 67"/>
            <p:cNvCxnSpPr/>
            <p:nvPr/>
          </p:nvCxnSpPr>
          <p:spPr>
            <a:xfrm flipV="1">
              <a:off x="6643172" y="3603648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/>
            </p:cNvCxnSpPr>
            <p:nvPr/>
          </p:nvCxnSpPr>
          <p:spPr>
            <a:xfrm flipV="1">
              <a:off x="9040624" y="2937210"/>
              <a:ext cx="0" cy="1604628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cxnSpLocks/>
            </p:cNvCxnSpPr>
            <p:nvPr/>
          </p:nvCxnSpPr>
          <p:spPr>
            <a:xfrm>
              <a:off x="6638263" y="2939695"/>
              <a:ext cx="2400061" cy="0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6782505" y="4816197"/>
                  <a:ext cx="4866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505" y="4816197"/>
                  <a:ext cx="486608" cy="362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ixaDeTexto 84"/>
                <p:cNvSpPr txBox="1"/>
                <p:nvPr/>
              </p:nvSpPr>
              <p:spPr>
                <a:xfrm>
                  <a:off x="7987881" y="4830828"/>
                  <a:ext cx="48340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5" name="CaixaDe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81" y="4830828"/>
                  <a:ext cx="483402" cy="3629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ixaDeTexto 85"/>
                <p:cNvSpPr txBox="1"/>
                <p:nvPr/>
              </p:nvSpPr>
              <p:spPr>
                <a:xfrm>
                  <a:off x="5883915" y="3840642"/>
                  <a:ext cx="48840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6" name="CaixaDe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915" y="3840642"/>
                  <a:ext cx="488402" cy="362984"/>
                </a:xfrm>
                <a:prstGeom prst="rect">
                  <a:avLst/>
                </a:prstGeom>
                <a:blipFill>
                  <a:blip r:embed="rId12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5885518" y="3056799"/>
                  <a:ext cx="48519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518" y="3056799"/>
                  <a:ext cx="485196" cy="362984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7624254" y="2232847"/>
                  <a:ext cx="46737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54" y="2232847"/>
                  <a:ext cx="467371" cy="3629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9304804" y="3519505"/>
                  <a:ext cx="469167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804" y="3519505"/>
                  <a:ext cx="469167" cy="362984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reto 42"/>
            <p:cNvCxnSpPr>
              <a:cxnSpLocks/>
            </p:cNvCxnSpPr>
            <p:nvPr/>
          </p:nvCxnSpPr>
          <p:spPr>
            <a:xfrm>
              <a:off x="6240016" y="4549593"/>
              <a:ext cx="3482639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V="1">
              <a:off x="6643172" y="2939693"/>
              <a:ext cx="2392543" cy="16099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id="{3D20D4E7-57A4-47DF-A6EE-3A1429875891}"/>
                </a:ext>
              </a:extLst>
            </p:cNvPr>
            <p:cNvSpPr/>
            <p:nvPr/>
          </p:nvSpPr>
          <p:spPr>
            <a:xfrm>
              <a:off x="9181550" y="2937209"/>
              <a:ext cx="113531" cy="1581989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Chave Direita 77">
              <a:extLst>
                <a:ext uri="{FF2B5EF4-FFF2-40B4-BE49-F238E27FC236}">
                  <a16:creationId xmlns:a16="http://schemas.microsoft.com/office/drawing/2014/main" id="{B243479C-C6FC-4D4A-BB10-1E33FA5B35B1}"/>
                </a:ext>
              </a:extLst>
            </p:cNvPr>
            <p:cNvSpPr/>
            <p:nvPr/>
          </p:nvSpPr>
          <p:spPr>
            <a:xfrm rot="16200000">
              <a:off x="7788727" y="1590988"/>
              <a:ext cx="138426" cy="2355510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293F1F55-6BA9-40B6-8ABF-2AA0A037AF02}"/>
                </a:ext>
              </a:extLst>
            </p:cNvPr>
            <p:cNvGrpSpPr/>
            <p:nvPr/>
          </p:nvGrpSpPr>
          <p:grpSpPr>
            <a:xfrm>
              <a:off x="7352122" y="4485905"/>
              <a:ext cx="1688521" cy="126656"/>
              <a:chOff x="7352122" y="4485905"/>
              <a:chExt cx="1688521" cy="126656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0CC6FE6D-7BC1-4868-A284-D7BDFBDC2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2122" y="4485905"/>
                <a:ext cx="0" cy="12665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93455B2-D00B-48EF-8C8C-8BE4D7C49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643" y="4485905"/>
                <a:ext cx="0" cy="12665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DE988D63-BF83-46BC-A056-251E222FCC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44725" y="3543636"/>
              <a:ext cx="0" cy="1266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6A69E134-01E6-4510-9C9C-096201A002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44725" y="2875958"/>
              <a:ext cx="0" cy="1266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have Direita 93">
              <a:extLst>
                <a:ext uri="{FF2B5EF4-FFF2-40B4-BE49-F238E27FC236}">
                  <a16:creationId xmlns:a16="http://schemas.microsoft.com/office/drawing/2014/main" id="{96E872EC-AB45-4B90-B17C-756EBD1EE91E}"/>
                </a:ext>
              </a:extLst>
            </p:cNvPr>
            <p:cNvSpPr/>
            <p:nvPr/>
          </p:nvSpPr>
          <p:spPr>
            <a:xfrm rot="16200000" flipH="1">
              <a:off x="6928048" y="4430034"/>
              <a:ext cx="163127" cy="665002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have Direita 94">
              <a:extLst>
                <a:ext uri="{FF2B5EF4-FFF2-40B4-BE49-F238E27FC236}">
                  <a16:creationId xmlns:a16="http://schemas.microsoft.com/office/drawing/2014/main" id="{E41297BD-329F-45A7-BC4C-11539FAD4A7A}"/>
                </a:ext>
              </a:extLst>
            </p:cNvPr>
            <p:cNvSpPr/>
            <p:nvPr/>
          </p:nvSpPr>
          <p:spPr>
            <a:xfrm rot="16200000" flipH="1">
              <a:off x="8125361" y="3928837"/>
              <a:ext cx="161140" cy="1669390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have Direita 95">
              <a:extLst>
                <a:ext uri="{FF2B5EF4-FFF2-40B4-BE49-F238E27FC236}">
                  <a16:creationId xmlns:a16="http://schemas.microsoft.com/office/drawing/2014/main" id="{4067C27D-6112-49B8-AF06-9425CBA2DC88}"/>
                </a:ext>
              </a:extLst>
            </p:cNvPr>
            <p:cNvSpPr/>
            <p:nvPr/>
          </p:nvSpPr>
          <p:spPr>
            <a:xfrm flipH="1">
              <a:off x="6354417" y="2933087"/>
              <a:ext cx="126656" cy="645374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have Direita 96">
              <a:extLst>
                <a:ext uri="{FF2B5EF4-FFF2-40B4-BE49-F238E27FC236}">
                  <a16:creationId xmlns:a16="http://schemas.microsoft.com/office/drawing/2014/main" id="{B7DF23FC-6F42-42DD-A0A3-3E3334BD0A5A}"/>
                </a:ext>
              </a:extLst>
            </p:cNvPr>
            <p:cNvSpPr/>
            <p:nvPr/>
          </p:nvSpPr>
          <p:spPr>
            <a:xfrm flipH="1">
              <a:off x="6354415" y="3616472"/>
              <a:ext cx="126655" cy="90272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4943C21-B78A-4098-BC84-68350E25924F}"/>
              </a:ext>
            </a:extLst>
          </p:cNvPr>
          <p:cNvGrpSpPr/>
          <p:nvPr/>
        </p:nvGrpSpPr>
        <p:grpSpPr>
          <a:xfrm>
            <a:off x="7470751" y="4704999"/>
            <a:ext cx="130041" cy="129238"/>
            <a:chOff x="7470751" y="4708572"/>
            <a:chExt cx="130041" cy="129238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B140AF36-4665-4C1A-B19E-2826E3F2170A}"/>
                </a:ext>
              </a:extLst>
            </p:cNvPr>
            <p:cNvSpPr/>
            <p:nvPr/>
          </p:nvSpPr>
          <p:spPr>
            <a:xfrm>
              <a:off x="7470751" y="4708572"/>
              <a:ext cx="130041" cy="129238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45E63C37-6CD5-47AF-97AF-22BE210DDB57}"/>
                </a:ext>
              </a:extLst>
            </p:cNvPr>
            <p:cNvSpPr/>
            <p:nvPr/>
          </p:nvSpPr>
          <p:spPr>
            <a:xfrm>
              <a:off x="7514810" y="4749600"/>
              <a:ext cx="45720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965464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ângulo do vetor</a:t>
            </a:r>
            <a:r>
              <a:rPr lang="pt-BR" dirty="0"/>
              <a:t> resultante pode ser calculado: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66DB22-4B98-4A26-B4A1-E623F13A7623}"/>
                  </a:ext>
                </a:extLst>
              </p:cNvPr>
              <p:cNvSpPr txBox="1"/>
              <p:nvPr/>
            </p:nvSpPr>
            <p:spPr>
              <a:xfrm>
                <a:off x="7902123" y="3105834"/>
                <a:ext cx="129599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66DB22-4B98-4A26-B4A1-E623F13A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23" y="3105834"/>
                <a:ext cx="12959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6B3DB0A9-C249-314C-A449-1122E3132EB3}"/>
              </a:ext>
            </a:extLst>
          </p:cNvPr>
          <p:cNvGrpSpPr/>
          <p:nvPr/>
        </p:nvGrpSpPr>
        <p:grpSpPr>
          <a:xfrm>
            <a:off x="2495600" y="2334553"/>
            <a:ext cx="4102160" cy="3533892"/>
            <a:chOff x="2495600" y="2334553"/>
            <a:chExt cx="4102160" cy="3533892"/>
          </a:xfrm>
        </p:grpSpPr>
        <p:cxnSp>
          <p:nvCxnSpPr>
            <p:cNvPr id="41" name="Conector reto 40"/>
            <p:cNvCxnSpPr>
              <a:cxnSpLocks/>
            </p:cNvCxnSpPr>
            <p:nvPr/>
          </p:nvCxnSpPr>
          <p:spPr>
            <a:xfrm flipV="1">
              <a:off x="2812789" y="2750231"/>
              <a:ext cx="1" cy="260653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657135" y="23345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Conector reto 42"/>
            <p:cNvCxnSpPr>
              <a:cxnSpLocks/>
            </p:cNvCxnSpPr>
            <p:nvPr/>
          </p:nvCxnSpPr>
          <p:spPr>
            <a:xfrm>
              <a:off x="2595365" y="5132888"/>
              <a:ext cx="3652533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6286456" y="49281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3739659" y="3821443"/>
                  <a:ext cx="4810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59" y="3821443"/>
                  <a:ext cx="48102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flipH="1" flipV="1">
              <a:off x="5487103" y="3334301"/>
              <a:ext cx="5615" cy="1798587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2804608" y="3337073"/>
              <a:ext cx="2679930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3935760" y="5445380"/>
                  <a:ext cx="531428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760" y="5445380"/>
                  <a:ext cx="531428" cy="4230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743015" y="3954197"/>
                  <a:ext cx="534121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015" y="3954197"/>
                  <a:ext cx="534121" cy="423065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o 34"/>
            <p:cNvSpPr/>
            <p:nvPr/>
          </p:nvSpPr>
          <p:spPr>
            <a:xfrm rot="675350">
              <a:off x="2495600" y="4669437"/>
              <a:ext cx="813966" cy="822432"/>
            </a:xfrm>
            <a:prstGeom prst="arc">
              <a:avLst>
                <a:gd name="adj1" fmla="val 18845465"/>
                <a:gd name="adj2" fmla="val 213399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3286997" y="4745301"/>
                  <a:ext cx="4181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97" y="4745301"/>
                  <a:ext cx="4181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>
              <a:cxnSpLocks/>
            </p:cNvCxnSpPr>
            <p:nvPr/>
          </p:nvCxnSpPr>
          <p:spPr>
            <a:xfrm flipV="1">
              <a:off x="2812787" y="3334301"/>
              <a:ext cx="2676444" cy="179858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have Direita 28">
              <a:extLst>
                <a:ext uri="{FF2B5EF4-FFF2-40B4-BE49-F238E27FC236}">
                  <a16:creationId xmlns:a16="http://schemas.microsoft.com/office/drawing/2014/main" id="{6EB69FAF-8EDF-4314-BAF6-7C913E6A1819}"/>
                </a:ext>
              </a:extLst>
            </p:cNvPr>
            <p:cNvSpPr/>
            <p:nvPr/>
          </p:nvSpPr>
          <p:spPr>
            <a:xfrm>
              <a:off x="5610649" y="3343257"/>
              <a:ext cx="132366" cy="1735374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have Direita 29">
              <a:extLst>
                <a:ext uri="{FF2B5EF4-FFF2-40B4-BE49-F238E27FC236}">
                  <a16:creationId xmlns:a16="http://schemas.microsoft.com/office/drawing/2014/main" id="{6D0369D2-782F-4462-B685-48F577EC67F4}"/>
                </a:ext>
              </a:extLst>
            </p:cNvPr>
            <p:cNvSpPr/>
            <p:nvPr/>
          </p:nvSpPr>
          <p:spPr>
            <a:xfrm rot="16200000" flipH="1">
              <a:off x="4092871" y="4045371"/>
              <a:ext cx="147702" cy="2651991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]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018E996-6377-4EB8-B659-1F9877EF21C4}"/>
              </a:ext>
            </a:extLst>
          </p:cNvPr>
          <p:cNvGrpSpPr/>
          <p:nvPr/>
        </p:nvGrpSpPr>
        <p:grpSpPr>
          <a:xfrm>
            <a:off x="7536160" y="4059318"/>
            <a:ext cx="2016224" cy="931302"/>
            <a:chOff x="7536160" y="4059318"/>
            <a:chExt cx="2016224" cy="93130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33A8D29-727C-47B3-9840-21730D6CD71B}"/>
                </a:ext>
              </a:extLst>
            </p:cNvPr>
            <p:cNvSpPr/>
            <p:nvPr/>
          </p:nvSpPr>
          <p:spPr>
            <a:xfrm>
              <a:off x="7536160" y="4059318"/>
              <a:ext cx="2016224" cy="93130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C3F5507-4BC0-44DE-8E01-8D2CFB469A5A}"/>
                    </a:ext>
                  </a:extLst>
                </p:cNvPr>
                <p:cNvSpPr txBox="1"/>
                <p:nvPr/>
              </p:nvSpPr>
              <p:spPr>
                <a:xfrm>
                  <a:off x="7622372" y="4140489"/>
                  <a:ext cx="1757532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sz="22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atan</m:t>
                        </m:r>
                        <m:r>
                          <a:rPr lang="pt-BR" sz="22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2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2200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C3F5507-4BC0-44DE-8E01-8D2CFB469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372" y="4140489"/>
                  <a:ext cx="1757532" cy="7607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51780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manter o ângulo entre 0 e 359 é preciso </a:t>
            </a:r>
            <a:br>
              <a:rPr lang="pt-BR" dirty="0"/>
            </a:br>
            <a:r>
              <a:rPr lang="pt-BR" dirty="0"/>
              <a:t>ajustar o resultado conforme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quadrante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7FF8989-7975-4878-950F-4EF97F7CD0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7" name="Triângulo isósceles 6">
              <a:extLst>
                <a:ext uri="{FF2B5EF4-FFF2-40B4-BE49-F238E27FC236}">
                  <a16:creationId xmlns:a16="http://schemas.microsoft.com/office/drawing/2014/main" id="{FA06FF30-E6F7-4624-91E7-645FC4F9B822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4787C4-1E8D-4AB5-9D04-FBD90739F0E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C3F5507-4BC0-44DE-8E01-8D2CFB469A5A}"/>
                  </a:ext>
                </a:extLst>
              </p:cNvPr>
              <p:cNvSpPr txBox="1"/>
              <p:nvPr/>
            </p:nvSpPr>
            <p:spPr>
              <a:xfrm>
                <a:off x="6207267" y="2701762"/>
                <a:ext cx="2102627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atan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C3F5507-4BC0-44DE-8E01-8D2CFB469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67" y="2701762"/>
                <a:ext cx="2102627" cy="764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E73A3727-0938-B744-875F-2CE9DE3A4DD0}"/>
                  </a:ext>
                </a:extLst>
              </p:cNvPr>
              <p:cNvSpPr txBox="1"/>
              <p:nvPr/>
            </p:nvSpPr>
            <p:spPr>
              <a:xfrm>
                <a:off x="8565204" y="2701762"/>
                <a:ext cx="2109745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atan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E73A3727-0938-B744-875F-2CE9DE3A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204" y="2701762"/>
                <a:ext cx="2109745" cy="764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A480081-649D-FF4C-8EC5-3EA2FDA221EF}"/>
                  </a:ext>
                </a:extLst>
              </p:cNvPr>
              <p:cNvSpPr txBox="1"/>
              <p:nvPr/>
            </p:nvSpPr>
            <p:spPr>
              <a:xfrm>
                <a:off x="6228085" y="4509120"/>
                <a:ext cx="2109745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atan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A480081-649D-FF4C-8EC5-3EA2FDA2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85" y="4509120"/>
                <a:ext cx="2109745" cy="764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045B86B-3FA9-7B41-8EEE-5E5528CCDE20}"/>
                  </a:ext>
                </a:extLst>
              </p:cNvPr>
              <p:cNvSpPr txBox="1"/>
              <p:nvPr/>
            </p:nvSpPr>
            <p:spPr>
              <a:xfrm>
                <a:off x="8565204" y="4509120"/>
                <a:ext cx="2102563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atan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045B86B-3FA9-7B41-8EEE-5E5528CC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204" y="4509120"/>
                <a:ext cx="2102563" cy="764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6012E9C-68A6-8940-90A6-F35D9563FED5}"/>
              </a:ext>
            </a:extLst>
          </p:cNvPr>
          <p:cNvGrpSpPr/>
          <p:nvPr/>
        </p:nvGrpSpPr>
        <p:grpSpPr>
          <a:xfrm>
            <a:off x="1400183" y="2600235"/>
            <a:ext cx="4399630" cy="3133021"/>
            <a:chOff x="1400183" y="2600235"/>
            <a:chExt cx="4399630" cy="3133021"/>
          </a:xfrm>
        </p:grpSpPr>
        <p:cxnSp>
          <p:nvCxnSpPr>
            <p:cNvPr id="41" name="Conector reto 40"/>
            <p:cNvCxnSpPr>
              <a:cxnSpLocks/>
            </p:cNvCxnSpPr>
            <p:nvPr/>
          </p:nvCxnSpPr>
          <p:spPr>
            <a:xfrm flipV="1">
              <a:off x="3394514" y="3039431"/>
              <a:ext cx="1" cy="260653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232259" y="26002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Conector reto 42"/>
            <p:cNvCxnSpPr>
              <a:cxnSpLocks/>
            </p:cNvCxnSpPr>
            <p:nvPr/>
          </p:nvCxnSpPr>
          <p:spPr>
            <a:xfrm>
              <a:off x="1791038" y="4456993"/>
              <a:ext cx="3652533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5488509" y="42731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3658964" y="3686226"/>
                  <a:ext cx="4810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964" y="3686226"/>
                  <a:ext cx="48102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>
              <a:cxnSpLocks/>
            </p:cNvCxnSpPr>
            <p:nvPr/>
          </p:nvCxnSpPr>
          <p:spPr>
            <a:xfrm flipV="1">
              <a:off x="4638063" y="3596068"/>
              <a:ext cx="1" cy="167627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cxnSpLocks/>
            </p:cNvCxnSpPr>
            <p:nvPr/>
          </p:nvCxnSpPr>
          <p:spPr>
            <a:xfrm>
              <a:off x="2159902" y="3625511"/>
              <a:ext cx="2474753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3792438" y="3093035"/>
                  <a:ext cx="741421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+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438" y="3093035"/>
                  <a:ext cx="741421" cy="4230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4669010" y="3775747"/>
                  <a:ext cx="744114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+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10" y="3775747"/>
                  <a:ext cx="744114" cy="423065"/>
                </a:xfrm>
                <a:prstGeom prst="rect">
                  <a:avLst/>
                </a:prstGeom>
                <a:blipFill>
                  <a:blip r:embed="rId9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o 34"/>
            <p:cNvSpPr/>
            <p:nvPr/>
          </p:nvSpPr>
          <p:spPr>
            <a:xfrm rot="675350">
              <a:off x="3102606" y="3994959"/>
              <a:ext cx="813966" cy="822432"/>
            </a:xfrm>
            <a:prstGeom prst="arc">
              <a:avLst>
                <a:gd name="adj1" fmla="val 18845465"/>
                <a:gd name="adj2" fmla="val 213399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tângulo 35"/>
                <p:cNvSpPr/>
                <p:nvPr/>
              </p:nvSpPr>
              <p:spPr>
                <a:xfrm>
                  <a:off x="3894003" y="4070823"/>
                  <a:ext cx="5153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003" y="4070823"/>
                  <a:ext cx="51533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>
              <a:cxnSpLocks/>
            </p:cNvCxnSpPr>
            <p:nvPr/>
          </p:nvCxnSpPr>
          <p:spPr>
            <a:xfrm flipV="1">
              <a:off x="3398628" y="3625512"/>
              <a:ext cx="1237310" cy="83148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72">
              <a:extLst>
                <a:ext uri="{FF2B5EF4-FFF2-40B4-BE49-F238E27FC236}">
                  <a16:creationId xmlns:a16="http://schemas.microsoft.com/office/drawing/2014/main" id="{36B9E13B-7F66-5145-A765-5DA841AB2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902" y="3608900"/>
              <a:ext cx="1" cy="167627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8233B84F-2ADB-6E49-BA09-7B0DBF57A91B}"/>
                </a:ext>
              </a:extLst>
            </p:cNvPr>
            <p:cNvSpPr/>
            <p:nvPr/>
          </p:nvSpPr>
          <p:spPr>
            <a:xfrm rot="20924650" flipH="1">
              <a:off x="2869967" y="3994958"/>
              <a:ext cx="813966" cy="822432"/>
            </a:xfrm>
            <a:prstGeom prst="arc">
              <a:avLst>
                <a:gd name="adj1" fmla="val 18845465"/>
                <a:gd name="adj2" fmla="val 213399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52">
              <a:extLst>
                <a:ext uri="{FF2B5EF4-FFF2-40B4-BE49-F238E27FC236}">
                  <a16:creationId xmlns:a16="http://schemas.microsoft.com/office/drawing/2014/main" id="{6F1872B3-F295-404B-9692-96FB2026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0601" y="3625511"/>
              <a:ext cx="1237310" cy="83148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6E71181D-4F25-E043-BC80-53526D0D5FE4}"/>
                </a:ext>
              </a:extLst>
            </p:cNvPr>
            <p:cNvSpPr/>
            <p:nvPr/>
          </p:nvSpPr>
          <p:spPr>
            <a:xfrm rot="675350" flipH="1" flipV="1">
              <a:off x="2872592" y="4095923"/>
              <a:ext cx="813966" cy="822432"/>
            </a:xfrm>
            <a:prstGeom prst="arc">
              <a:avLst>
                <a:gd name="adj1" fmla="val 18845465"/>
                <a:gd name="adj2" fmla="val 21339958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52">
              <a:extLst>
                <a:ext uri="{FF2B5EF4-FFF2-40B4-BE49-F238E27FC236}">
                  <a16:creationId xmlns:a16="http://schemas.microsoft.com/office/drawing/2014/main" id="{E4908158-BCD6-4247-BE2F-168E6E6C6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3226" y="4456321"/>
              <a:ext cx="1237310" cy="83148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DF7709B9-BB79-BF42-94DD-AB225C06E89D}"/>
                </a:ext>
              </a:extLst>
            </p:cNvPr>
            <p:cNvSpPr/>
            <p:nvPr/>
          </p:nvSpPr>
          <p:spPr>
            <a:xfrm rot="20924650" flipV="1">
              <a:off x="3102606" y="4096059"/>
              <a:ext cx="813966" cy="822432"/>
            </a:xfrm>
            <a:prstGeom prst="arc">
              <a:avLst>
                <a:gd name="adj1" fmla="val 18845465"/>
                <a:gd name="adj2" fmla="val 21339958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de seta reta 52">
              <a:extLst>
                <a:ext uri="{FF2B5EF4-FFF2-40B4-BE49-F238E27FC236}">
                  <a16:creationId xmlns:a16="http://schemas.microsoft.com/office/drawing/2014/main" id="{61E3DFEE-EA0D-EB4F-9B53-5D695836D099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28" y="4456457"/>
              <a:ext cx="1237310" cy="83148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73">
              <a:extLst>
                <a:ext uri="{FF2B5EF4-FFF2-40B4-BE49-F238E27FC236}">
                  <a16:creationId xmlns:a16="http://schemas.microsoft.com/office/drawing/2014/main" id="{46B014CE-B8D2-5448-990E-84698684CF2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02" y="5285173"/>
              <a:ext cx="2474753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31E0253B-E984-A04B-A31C-1460DF303021}"/>
                    </a:ext>
                  </a:extLst>
                </p:cNvPr>
                <p:cNvSpPr/>
                <p:nvPr/>
              </p:nvSpPr>
              <p:spPr>
                <a:xfrm>
                  <a:off x="3885406" y="4456393"/>
                  <a:ext cx="5153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2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31E0253B-E984-A04B-A31C-1460DF303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406" y="4456393"/>
                  <a:ext cx="515334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tângulo 57">
                  <a:extLst>
                    <a:ext uri="{FF2B5EF4-FFF2-40B4-BE49-F238E27FC236}">
                      <a16:creationId xmlns:a16="http://schemas.microsoft.com/office/drawing/2014/main" id="{9115FE35-E5D2-0E42-8113-4C8C3F0628DA}"/>
                    </a:ext>
                  </a:extLst>
                </p:cNvPr>
                <p:cNvSpPr/>
                <p:nvPr/>
              </p:nvSpPr>
              <p:spPr>
                <a:xfrm>
                  <a:off x="2416077" y="4042270"/>
                  <a:ext cx="5212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8" name="Retângulo 57">
                  <a:extLst>
                    <a:ext uri="{FF2B5EF4-FFF2-40B4-BE49-F238E27FC236}">
                      <a16:creationId xmlns:a16="http://schemas.microsoft.com/office/drawing/2014/main" id="{9115FE35-E5D2-0E42-8113-4C8C3F062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77" y="4042270"/>
                  <a:ext cx="52129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tângulo 58">
                  <a:extLst>
                    <a:ext uri="{FF2B5EF4-FFF2-40B4-BE49-F238E27FC236}">
                      <a16:creationId xmlns:a16="http://schemas.microsoft.com/office/drawing/2014/main" id="{298BD916-5718-1C4C-8A08-9020578C7BD0}"/>
                    </a:ext>
                  </a:extLst>
                </p:cNvPr>
                <p:cNvSpPr/>
                <p:nvPr/>
              </p:nvSpPr>
              <p:spPr>
                <a:xfrm>
                  <a:off x="2416077" y="4456393"/>
                  <a:ext cx="5212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2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Retângulo 58">
                  <a:extLst>
                    <a:ext uri="{FF2B5EF4-FFF2-40B4-BE49-F238E27FC236}">
                      <a16:creationId xmlns:a16="http://schemas.microsoft.com/office/drawing/2014/main" id="{298BD916-5718-1C4C-8A08-9020578C7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77" y="4456393"/>
                  <a:ext cx="521297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B9CEF1F1-41E5-554A-BD88-32CA3CBF0C54}"/>
                    </a:ext>
                  </a:extLst>
                </p:cNvPr>
                <p:cNvSpPr txBox="1"/>
                <p:nvPr/>
              </p:nvSpPr>
              <p:spPr>
                <a:xfrm>
                  <a:off x="2426819" y="3093035"/>
                  <a:ext cx="741420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−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0" name="CaixaDeTexto 59">
                  <a:extLst>
                    <a:ext uri="{FF2B5EF4-FFF2-40B4-BE49-F238E27FC236}">
                      <a16:creationId xmlns:a16="http://schemas.microsoft.com/office/drawing/2014/main" id="{B9CEF1F1-41E5-554A-BD88-32CA3CBF0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19" y="3093035"/>
                  <a:ext cx="741420" cy="4230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448E7128-83EC-D34E-A300-CB7A7E1830E5}"/>
                    </a:ext>
                  </a:extLst>
                </p:cNvPr>
                <p:cNvSpPr txBox="1"/>
                <p:nvPr/>
              </p:nvSpPr>
              <p:spPr>
                <a:xfrm>
                  <a:off x="1400183" y="3729027"/>
                  <a:ext cx="744114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+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1" name="CaixaDeTexto 60">
                  <a:extLst>
                    <a:ext uri="{FF2B5EF4-FFF2-40B4-BE49-F238E27FC236}">
                      <a16:creationId xmlns:a16="http://schemas.microsoft.com/office/drawing/2014/main" id="{448E7128-83EC-D34E-A300-CB7A7E183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83" y="3729027"/>
                  <a:ext cx="744114" cy="423065"/>
                </a:xfrm>
                <a:prstGeom prst="rect">
                  <a:avLst/>
                </a:prstGeom>
                <a:blipFill>
                  <a:blip r:embed="rId15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05A6B4D1-AE8B-9540-BD73-A885C771D6A3}"/>
                    </a:ext>
                  </a:extLst>
                </p:cNvPr>
                <p:cNvSpPr txBox="1"/>
                <p:nvPr/>
              </p:nvSpPr>
              <p:spPr>
                <a:xfrm>
                  <a:off x="3786700" y="5310191"/>
                  <a:ext cx="741421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+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05A6B4D1-AE8B-9540-BD73-A885C771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00" y="5310191"/>
                  <a:ext cx="741421" cy="4230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C57F8C86-9FE2-154A-BDC8-FDF6AE9F2630}"/>
                    </a:ext>
                  </a:extLst>
                </p:cNvPr>
                <p:cNvSpPr txBox="1"/>
                <p:nvPr/>
              </p:nvSpPr>
              <p:spPr>
                <a:xfrm>
                  <a:off x="4669010" y="4587802"/>
                  <a:ext cx="744114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−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C57F8C86-9FE2-154A-BDC8-FDF6AE9F2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10" y="4587802"/>
                  <a:ext cx="744114" cy="423065"/>
                </a:xfrm>
                <a:prstGeom prst="rect">
                  <a:avLst/>
                </a:prstGeom>
                <a:blipFill>
                  <a:blip r:embed="rId1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E52BBEB7-B8C4-0443-B846-F266C406017D}"/>
                    </a:ext>
                  </a:extLst>
                </p:cNvPr>
                <p:cNvSpPr txBox="1"/>
                <p:nvPr/>
              </p:nvSpPr>
              <p:spPr>
                <a:xfrm>
                  <a:off x="2421081" y="5310191"/>
                  <a:ext cx="741420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−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E52BBEB7-B8C4-0443-B846-F266C4060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081" y="5310191"/>
                  <a:ext cx="741420" cy="4230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BC09041D-B3EF-0249-AB50-F17F4228CE39}"/>
                    </a:ext>
                  </a:extLst>
                </p:cNvPr>
                <p:cNvSpPr txBox="1"/>
                <p:nvPr/>
              </p:nvSpPr>
              <p:spPr>
                <a:xfrm>
                  <a:off x="1400183" y="4541082"/>
                  <a:ext cx="744114" cy="423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−</m:t>
                        </m:r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BC09041D-B3EF-0249-AB50-F17F4228C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83" y="4541082"/>
                  <a:ext cx="744114" cy="423065"/>
                </a:xfrm>
                <a:prstGeom prst="rect">
                  <a:avLst/>
                </a:prstGeom>
                <a:blipFill>
                  <a:blip r:embed="rId19"/>
                  <a:stretch>
                    <a:fillRect b="-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4B798FE1-F54E-564A-91C4-BF24BEB759F1}"/>
                    </a:ext>
                  </a:extLst>
                </p:cNvPr>
                <p:cNvSpPr txBox="1"/>
                <p:nvPr/>
              </p:nvSpPr>
              <p:spPr>
                <a:xfrm>
                  <a:off x="2834426" y="3680710"/>
                  <a:ext cx="4810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4B798FE1-F54E-564A-91C4-BF24BEB75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426" y="3680710"/>
                  <a:ext cx="481029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6DA04AC0-5CFE-884A-9E6E-39973CEADD83}"/>
                    </a:ext>
                  </a:extLst>
                </p:cNvPr>
                <p:cNvSpPr txBox="1"/>
                <p:nvPr/>
              </p:nvSpPr>
              <p:spPr>
                <a:xfrm>
                  <a:off x="3630992" y="4783030"/>
                  <a:ext cx="4810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6DA04AC0-5CFE-884A-9E6E-39973CEAD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992" y="4783030"/>
                  <a:ext cx="481029" cy="43088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CCC7FBE7-8B4B-7149-AE51-6D3669380C4E}"/>
                    </a:ext>
                  </a:extLst>
                </p:cNvPr>
                <p:cNvSpPr txBox="1"/>
                <p:nvPr/>
              </p:nvSpPr>
              <p:spPr>
                <a:xfrm>
                  <a:off x="2806454" y="4777514"/>
                  <a:ext cx="48102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72" name="CaixaDeTexto 71">
                  <a:extLst>
                    <a:ext uri="{FF2B5EF4-FFF2-40B4-BE49-F238E27FC236}">
                      <a16:creationId xmlns:a16="http://schemas.microsoft.com/office/drawing/2014/main" id="{CCC7FBE7-8B4B-7149-AE51-6D3669380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454" y="4777514"/>
                  <a:ext cx="481029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361CC742-0BEE-7642-AA66-8F6F5D4BC9D8}"/>
                  </a:ext>
                </a:extLst>
              </p:cNvPr>
              <p:cNvSpPr txBox="1"/>
              <p:nvPr/>
            </p:nvSpPr>
            <p:spPr>
              <a:xfrm>
                <a:off x="6222761" y="3610381"/>
                <a:ext cx="863954" cy="33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361CC742-0BEE-7642-AA66-8F6F5D4BC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61" y="3610381"/>
                <a:ext cx="863954" cy="330732"/>
              </a:xfrm>
              <a:prstGeom prst="rect">
                <a:avLst/>
              </a:prstGeom>
              <a:blipFill>
                <a:blip r:embed="rId23"/>
                <a:stretch>
                  <a:fillRect l="-6338" r="-704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65EFABD3-34B0-C441-A40D-E5AC909B4451}"/>
                  </a:ext>
                </a:extLst>
              </p:cNvPr>
              <p:cNvSpPr txBox="1"/>
              <p:nvPr/>
            </p:nvSpPr>
            <p:spPr>
              <a:xfrm>
                <a:off x="8565204" y="3610381"/>
                <a:ext cx="1604863" cy="33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+180</m:t>
                      </m:r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65EFABD3-34B0-C441-A40D-E5AC909B4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204" y="3610381"/>
                <a:ext cx="1604863" cy="330732"/>
              </a:xfrm>
              <a:prstGeom prst="rect">
                <a:avLst/>
              </a:prstGeom>
              <a:blipFill>
                <a:blip r:embed="rId24"/>
                <a:stretch>
                  <a:fillRect l="-3042" r="-266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F5C6E07-EAB9-A749-B647-83EF46CB0F91}"/>
              </a:ext>
            </a:extLst>
          </p:cNvPr>
          <p:cNvCxnSpPr/>
          <p:nvPr/>
        </p:nvCxnSpPr>
        <p:spPr>
          <a:xfrm flipV="1">
            <a:off x="6312024" y="4242325"/>
            <a:ext cx="4176464" cy="285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F056A5EB-5EEA-3846-918E-D87EC3E683A6}"/>
                  </a:ext>
                </a:extLst>
              </p:cNvPr>
              <p:cNvSpPr txBox="1"/>
              <p:nvPr/>
            </p:nvSpPr>
            <p:spPr>
              <a:xfrm>
                <a:off x="6238825" y="5380833"/>
                <a:ext cx="1604863" cy="33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+180</m:t>
                      </m:r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F056A5EB-5EEA-3846-918E-D87EC3E68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25" y="5380833"/>
                <a:ext cx="1604863" cy="330732"/>
              </a:xfrm>
              <a:prstGeom prst="rect">
                <a:avLst/>
              </a:prstGeom>
              <a:blipFill>
                <a:blip r:embed="rId25"/>
                <a:stretch>
                  <a:fillRect l="-3030" r="-2273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91A5FBEA-15DD-C646-ACCD-B24BA2CF5637}"/>
                  </a:ext>
                </a:extLst>
              </p:cNvPr>
              <p:cNvSpPr txBox="1"/>
              <p:nvPr/>
            </p:nvSpPr>
            <p:spPr>
              <a:xfrm>
                <a:off x="8581268" y="5380833"/>
                <a:ext cx="1598258" cy="33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+360</m:t>
                      </m:r>
                    </m:oMath>
                  </m:oMathPara>
                </a14:m>
                <a:endParaRPr lang="pt-BR" sz="2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91A5FBEA-15DD-C646-ACCD-B24BA2CF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68" y="5380833"/>
                <a:ext cx="1598258" cy="330732"/>
              </a:xfrm>
              <a:prstGeom prst="rect">
                <a:avLst/>
              </a:prstGeom>
              <a:blipFill>
                <a:blip r:embed="rId26"/>
                <a:stretch>
                  <a:fillRect l="-3053" r="-2290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7851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Podemos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através de vetores:</a:t>
            </a:r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</a:p>
          <a:p>
            <a:pPr lvl="1"/>
            <a:r>
              <a:rPr lang="pt-BR" dirty="0"/>
              <a:t>Força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Etc.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simular a ação de várias forças </a:t>
            </a:r>
            <a:r>
              <a:rPr lang="pt-BR" dirty="0"/>
              <a:t>sobre um objeto foi </a:t>
            </a:r>
            <a:br>
              <a:rPr lang="pt-BR" dirty="0"/>
            </a:br>
            <a:r>
              <a:rPr lang="pt-BR" dirty="0"/>
              <a:t>preciso implementar a operação de soma de vetores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863D5D-1D6B-4FA5-8766-A0A1A37A04E9}"/>
              </a:ext>
            </a:extLst>
          </p:cNvPr>
          <p:cNvGrpSpPr/>
          <p:nvPr/>
        </p:nvGrpSpPr>
        <p:grpSpPr>
          <a:xfrm rot="1451375">
            <a:off x="5453674" y="1991495"/>
            <a:ext cx="1805241" cy="2172243"/>
            <a:chOff x="3575720" y="3730422"/>
            <a:chExt cx="1425122" cy="1714844"/>
          </a:xfrm>
        </p:grpSpPr>
        <p:cxnSp>
          <p:nvCxnSpPr>
            <p:cNvPr id="5" name="Conector de seta reta 8">
              <a:extLst>
                <a:ext uri="{FF2B5EF4-FFF2-40B4-BE49-F238E27FC236}">
                  <a16:creationId xmlns:a16="http://schemas.microsoft.com/office/drawing/2014/main" id="{2F6014AC-9F17-4523-AF24-A98B4D37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8895" y="3730422"/>
              <a:ext cx="701947" cy="866696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39510B3-0FC6-4FBF-A7F0-6C67683D0FF0}"/>
                    </a:ext>
                  </a:extLst>
                </p:cNvPr>
                <p:cNvSpPr/>
                <p:nvPr/>
              </p:nvSpPr>
              <p:spPr>
                <a:xfrm rot="20148625">
                  <a:off x="4301000" y="3857242"/>
                  <a:ext cx="361721" cy="364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39510B3-0FC6-4FBF-A7F0-6C67683D0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48625">
                  <a:off x="4301000" y="3857242"/>
                  <a:ext cx="361721" cy="3644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7E927D-66F8-47F0-910E-C60D85367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575720" y="4508778"/>
              <a:ext cx="805360" cy="93648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87F4689-424B-4979-A9AC-E7591045CE66}"/>
                </a:ext>
              </a:extLst>
            </p:cNvPr>
            <p:cNvSpPr/>
            <p:nvPr/>
          </p:nvSpPr>
          <p:spPr>
            <a:xfrm flipV="1">
              <a:off x="4249320" y="4549490"/>
              <a:ext cx="94129" cy="1052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7554348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6126</TotalTime>
  <Words>420</Words>
  <Application>Microsoft Office PowerPoint</Application>
  <PresentationFormat>Widescreen</PresentationFormat>
  <Paragraphs>124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Física Vetorial</vt:lpstr>
      <vt:lpstr>Introdução</vt:lpstr>
      <vt:lpstr>Introdução</vt:lpstr>
      <vt:lpstr>Deslocamento</vt:lpstr>
      <vt:lpstr>Velocidade e Aceleração</vt:lpstr>
      <vt:lpstr>Adição de Vetores</vt:lpstr>
      <vt:lpstr>Adição de Vetores</vt:lpstr>
      <vt:lpstr>Adição de Vetores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Vetores;Adição;Projétil</cp:keywords>
  <cp:lastModifiedBy>Judson Santiago</cp:lastModifiedBy>
  <cp:revision>661</cp:revision>
  <dcterms:created xsi:type="dcterms:W3CDTF">2009-02-25T19:16:57Z</dcterms:created>
  <dcterms:modified xsi:type="dcterms:W3CDTF">2021-10-19T14:28:14Z</dcterms:modified>
</cp:coreProperties>
</file>