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66" r:id="rId2"/>
    <p:sldId id="257" r:id="rId3"/>
    <p:sldId id="26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B8C18-2C36-44FC-911B-B469C0C26A60}" v="160" dt="2021-11-06T03:41:28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51" autoAdjust="0"/>
  </p:normalViewPr>
  <p:slideViewPr>
    <p:cSldViewPr>
      <p:cViewPr varScale="1">
        <p:scale>
          <a:sx n="114" d="100"/>
          <a:sy n="114" d="100"/>
        </p:scale>
        <p:origin x="447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6639355-2246-4949-838C-A303E66B2660}"/>
    <pc:docChg chg="custSel addSld delSld modSld modMainMaster">
      <pc:chgData name="Judson Santiago" userId="ebb108da2f256286" providerId="LiveId" clId="{F6639355-2246-4949-838C-A303E66B2660}" dt="2019-08-07T21:12:35.850" v="145" actId="6549"/>
      <pc:docMkLst>
        <pc:docMk/>
      </pc:docMkLst>
      <pc:sldChg chg="modSp">
        <pc:chgData name="Judson Santiago" userId="ebb108da2f256286" providerId="LiveId" clId="{F6639355-2246-4949-838C-A303E66B2660}" dt="2019-08-07T20:52:46.299" v="88" actId="20577"/>
        <pc:sldMkLst>
          <pc:docMk/>
          <pc:sldMk cId="3176707631" sldId="257"/>
        </pc:sldMkLst>
        <pc:spChg chg="mod">
          <ac:chgData name="Judson Santiago" userId="ebb108da2f256286" providerId="LiveId" clId="{F6639355-2246-4949-838C-A303E66B2660}" dt="2019-08-07T20:52:46.299" v="88" actId="20577"/>
          <ac:spMkLst>
            <pc:docMk/>
            <pc:sldMk cId="3176707631" sldId="257"/>
            <ac:spMk id="2" creationId="{00000000-0000-0000-0000-000000000000}"/>
          </ac:spMkLst>
        </pc:spChg>
      </pc:sldChg>
      <pc:sldChg chg="addSp modSp modNotesTx">
        <pc:chgData name="Judson Santiago" userId="ebb108da2f256286" providerId="LiveId" clId="{F6639355-2246-4949-838C-A303E66B2660}" dt="2019-08-07T21:09:02.401" v="113" actId="113"/>
        <pc:sldMkLst>
          <pc:docMk/>
          <pc:sldMk cId="3820672119" sldId="259"/>
        </pc:sldMkLst>
        <pc:spChg chg="mod">
          <ac:chgData name="Judson Santiago" userId="ebb108da2f256286" providerId="LiveId" clId="{F6639355-2246-4949-838C-A303E66B2660}" dt="2019-08-07T21:08:04.629" v="95" actId="20577"/>
          <ac:spMkLst>
            <pc:docMk/>
            <pc:sldMk cId="3820672119" sldId="259"/>
            <ac:spMk id="2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9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10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2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32.791" v="44" actId="164"/>
          <ac:spMkLst>
            <pc:docMk/>
            <pc:sldMk cId="3820672119" sldId="259"/>
            <ac:spMk id="27" creationId="{00000000-0000-0000-0000-000000000000}"/>
          </ac:spMkLst>
        </pc:spChg>
        <pc:spChg chg="mod">
          <ac:chgData name="Judson Santiago" userId="ebb108da2f256286" providerId="LiveId" clId="{F6639355-2246-4949-838C-A303E66B2660}" dt="2019-08-07T21:08:30.110" v="107" actId="20577"/>
          <ac:spMkLst>
            <pc:docMk/>
            <pc:sldMk cId="3820672119" sldId="259"/>
            <ac:spMk id="31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2:57:32.791" v="44" actId="164"/>
          <ac:grpSpMkLst>
            <pc:docMk/>
            <pc:sldMk cId="3820672119" sldId="259"/>
            <ac:grpSpMk id="8" creationId="{7E0C4A65-1503-4B8E-8516-F6D3CF053630}"/>
          </ac:grpSpMkLst>
        </pc:grpChg>
        <pc:grpChg chg="add">
          <ac:chgData name="Judson Santiago" userId="ebb108da2f256286" providerId="LiveId" clId="{F6639355-2246-4949-838C-A303E66B2660}" dt="2019-08-07T21:08:46.060" v="108"/>
          <ac:grpSpMkLst>
            <pc:docMk/>
            <pc:sldMk cId="3820672119" sldId="259"/>
            <ac:grpSpMk id="22" creationId="{35F73381-3DDD-4212-AF70-D2EB6E350B6D}"/>
          </ac:grpSpMkLst>
        </pc:grp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1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1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21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2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32.791" v="44" actId="164"/>
          <ac:cxnSpMkLst>
            <pc:docMk/>
            <pc:sldMk cId="3820672119" sldId="259"/>
            <ac:cxnSpMk id="28" creationId="{00000000-0000-0000-0000-000000000000}"/>
          </ac:cxnSpMkLst>
        </pc:cxnChg>
      </pc:sldChg>
      <pc:sldChg chg="addSp modSp modNotesTx">
        <pc:chgData name="Judson Santiago" userId="ebb108da2f256286" providerId="LiveId" clId="{F6639355-2246-4949-838C-A303E66B2660}" dt="2019-08-07T21:09:25.111" v="114" actId="113"/>
        <pc:sldMkLst>
          <pc:docMk/>
          <pc:sldMk cId="2454364419" sldId="260"/>
        </pc:sldMkLst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1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3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3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4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57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2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3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7:46.413" v="45" actId="164"/>
          <ac:spMkLst>
            <pc:docMk/>
            <pc:sldMk cId="2454364419" sldId="260"/>
            <ac:spMk id="65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2:57:46.413" v="45" actId="164"/>
          <ac:grpSpMkLst>
            <pc:docMk/>
            <pc:sldMk cId="2454364419" sldId="260"/>
            <ac:grpSpMk id="9" creationId="{8593F99A-EF66-4DE2-880B-18A4DFA794FC}"/>
          </ac:grpSpMkLst>
        </pc:grp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1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3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0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4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5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7:46.413" v="45" actId="164"/>
          <ac:cxnSpMkLst>
            <pc:docMk/>
            <pc:sldMk cId="2454364419" sldId="260"/>
            <ac:cxnSpMk id="56" creationId="{00000000-0000-0000-0000-000000000000}"/>
          </ac:cxnSpMkLst>
        </pc:cxnChg>
      </pc:sldChg>
      <pc:sldChg chg="addSp modSp modNotesTx">
        <pc:chgData name="Judson Santiago" userId="ebb108da2f256286" providerId="LiveId" clId="{F6639355-2246-4949-838C-A303E66B2660}" dt="2019-08-07T21:09:38.757" v="115" actId="113"/>
        <pc:sldMkLst>
          <pc:docMk/>
          <pc:sldMk cId="3277006050" sldId="261"/>
        </pc:sldMkLst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9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1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2:49.641" v="76" actId="20577"/>
          <ac:spMkLst>
            <pc:docMk/>
            <pc:sldMk cId="3277006050" sldId="261"/>
            <ac:spMk id="3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3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4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6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2:58:38.368" v="46" actId="164"/>
          <ac:spMkLst>
            <pc:docMk/>
            <pc:sldMk cId="3277006050" sldId="261"/>
            <ac:spMk id="62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2:58:38.368" v="46" actId="164"/>
          <ac:grpSpMkLst>
            <pc:docMk/>
            <pc:sldMk cId="3277006050" sldId="261"/>
            <ac:grpSpMk id="10" creationId="{3BFE82B0-50E4-45F9-A558-FDFCF584E533}"/>
          </ac:grpSpMkLst>
        </pc:grp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3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3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4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4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2:58:38.368" v="46" actId="164"/>
          <ac:cxnSpMkLst>
            <pc:docMk/>
            <pc:sldMk cId="3277006050" sldId="261"/>
            <ac:cxnSpMk id="47" creationId="{00000000-0000-0000-0000-000000000000}"/>
          </ac:cxnSpMkLst>
        </pc:cxnChg>
      </pc:sldChg>
      <pc:sldChg chg="addSp modSp modNotesTx">
        <pc:chgData name="Judson Santiago" userId="ebb108da2f256286" providerId="LiveId" clId="{F6639355-2246-4949-838C-A303E66B2660}" dt="2019-08-07T21:12:21.519" v="133" actId="113"/>
        <pc:sldMkLst>
          <pc:docMk/>
          <pc:sldMk cId="2982076561" sldId="263"/>
        </pc:sldMkLst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1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2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3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39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4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50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5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5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6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62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73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06.234" v="77" actId="164"/>
          <ac:spMkLst>
            <pc:docMk/>
            <pc:sldMk cId="2982076561" sldId="263"/>
            <ac:spMk id="7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13.604" v="78" actId="164"/>
          <ac:spMkLst>
            <pc:docMk/>
            <pc:sldMk cId="2982076561" sldId="263"/>
            <ac:spMk id="101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3:07:06.234" v="77" actId="164"/>
          <ac:grpSpMkLst>
            <pc:docMk/>
            <pc:sldMk cId="2982076561" sldId="263"/>
            <ac:grpSpMk id="8" creationId="{9A102314-1A82-40FD-8E2B-B09CBD233254}"/>
          </ac:grpSpMkLst>
        </pc:grpChg>
        <pc:grpChg chg="add mod">
          <ac:chgData name="Judson Santiago" userId="ebb108da2f256286" providerId="LiveId" clId="{F6639355-2246-4949-838C-A303E66B2660}" dt="2019-08-04T13:07:13.604" v="78" actId="164"/>
          <ac:grpSpMkLst>
            <pc:docMk/>
            <pc:sldMk cId="2982076561" sldId="263"/>
            <ac:grpSpMk id="9" creationId="{456FC05E-A434-490C-B384-4B4AA7817927}"/>
          </ac:grpSpMkLst>
        </pc:grpChg>
        <pc:grpChg chg="add">
          <ac:chgData name="Judson Santiago" userId="ebb108da2f256286" providerId="LiveId" clId="{F6639355-2246-4949-838C-A303E66B2660}" dt="2019-08-07T21:11:47.761" v="126"/>
          <ac:grpSpMkLst>
            <pc:docMk/>
            <pc:sldMk cId="2982076561" sldId="263"/>
            <ac:grpSpMk id="44" creationId="{BFE394BA-572C-4D35-B6A6-8FFD81DE2705}"/>
          </ac:grpSpMkLst>
        </pc:grp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3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3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3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41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4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4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4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4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4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5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5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5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6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6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68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13.604" v="78" actId="164"/>
          <ac:cxnSpMkLst>
            <pc:docMk/>
            <pc:sldMk cId="2982076561" sldId="263"/>
            <ac:cxnSpMk id="6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70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06.234" v="77" actId="164"/>
          <ac:cxnSpMkLst>
            <pc:docMk/>
            <pc:sldMk cId="2982076561" sldId="263"/>
            <ac:cxnSpMk id="75" creationId="{00000000-0000-0000-0000-000000000000}"/>
          </ac:cxnSpMkLst>
        </pc:cxnChg>
      </pc:sldChg>
      <pc:sldChg chg="addSp modSp modNotesTx">
        <pc:chgData name="Judson Santiago" userId="ebb108da2f256286" providerId="LiveId" clId="{F6639355-2246-4949-838C-A303E66B2660}" dt="2019-08-07T21:12:35.850" v="145" actId="6549"/>
        <pc:sldMkLst>
          <pc:docMk/>
          <pc:sldMk cId="1400159948" sldId="264"/>
        </pc:sldMkLst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16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2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35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39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40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48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50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5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51.583" v="80" actId="164"/>
          <ac:spMkLst>
            <pc:docMk/>
            <pc:sldMk cId="1400159948" sldId="264"/>
            <ac:spMk id="54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61" creationId="{00000000-0000-0000-0000-000000000000}"/>
          </ac:spMkLst>
        </pc:spChg>
        <pc:spChg chg="mod">
          <ac:chgData name="Judson Santiago" userId="ebb108da2f256286" providerId="LiveId" clId="{F6639355-2246-4949-838C-A303E66B2660}" dt="2019-08-04T13:07:44.037" v="79" actId="164"/>
          <ac:spMkLst>
            <pc:docMk/>
            <pc:sldMk cId="1400159948" sldId="264"/>
            <ac:spMk id="62" creationId="{00000000-0000-0000-0000-000000000000}"/>
          </ac:spMkLst>
        </pc:spChg>
        <pc:grpChg chg="add mod">
          <ac:chgData name="Judson Santiago" userId="ebb108da2f256286" providerId="LiveId" clId="{F6639355-2246-4949-838C-A303E66B2660}" dt="2019-08-04T13:07:44.037" v="79" actId="164"/>
          <ac:grpSpMkLst>
            <pc:docMk/>
            <pc:sldMk cId="1400159948" sldId="264"/>
            <ac:grpSpMk id="8" creationId="{030B5FB8-BF2D-4AE4-9898-222A64A7AB59}"/>
          </ac:grpSpMkLst>
        </pc:grpChg>
        <pc:grpChg chg="add mod">
          <ac:chgData name="Judson Santiago" userId="ebb108da2f256286" providerId="LiveId" clId="{F6639355-2246-4949-838C-A303E66B2660}" dt="2019-08-04T13:07:51.583" v="80" actId="164"/>
          <ac:grpSpMkLst>
            <pc:docMk/>
            <pc:sldMk cId="1400159948" sldId="264"/>
            <ac:grpSpMk id="9" creationId="{F4DE2C9C-253B-47D3-9E76-26E3044586C0}"/>
          </ac:grpSpMkLst>
        </pc:grp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1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1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3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34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3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41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43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4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4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4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52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55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5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58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66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67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68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51.583" v="80" actId="164"/>
          <ac:cxnSpMkLst>
            <pc:docMk/>
            <pc:sldMk cId="1400159948" sldId="264"/>
            <ac:cxnSpMk id="69" creationId="{00000000-0000-0000-0000-000000000000}"/>
          </ac:cxnSpMkLst>
        </pc:cxnChg>
        <pc:cxnChg chg="mod">
          <ac:chgData name="Judson Santiago" userId="ebb108da2f256286" providerId="LiveId" clId="{F6639355-2246-4949-838C-A303E66B2660}" dt="2019-08-04T13:07:44.037" v="79" actId="164"/>
          <ac:cxnSpMkLst>
            <pc:docMk/>
            <pc:sldMk cId="1400159948" sldId="264"/>
            <ac:cxnSpMk id="70" creationId="{00000000-0000-0000-0000-000000000000}"/>
          </ac:cxnSpMkLst>
        </pc:cxnChg>
      </pc:sldChg>
      <pc:sldChg chg="modSp">
        <pc:chgData name="Judson Santiago" userId="ebb108da2f256286" providerId="LiveId" clId="{F6639355-2246-4949-838C-A303E66B2660}" dt="2019-08-04T13:08:49.954" v="86" actId="20577"/>
        <pc:sldMkLst>
          <pc:docMk/>
          <pc:sldMk cId="1932239365" sldId="265"/>
        </pc:sldMkLst>
        <pc:spChg chg="mod">
          <ac:chgData name="Judson Santiago" userId="ebb108da2f256286" providerId="LiveId" clId="{F6639355-2246-4949-838C-A303E66B2660}" dt="2019-08-04T13:08:49.954" v="86" actId="20577"/>
          <ac:spMkLst>
            <pc:docMk/>
            <pc:sldMk cId="1932239365" sldId="265"/>
            <ac:spMk id="3" creationId="{00000000-0000-0000-0000-000000000000}"/>
          </ac:spMkLst>
        </pc:spChg>
      </pc:sldChg>
      <pc:sldChg chg="modSp add">
        <pc:chgData name="Judson Santiago" userId="ebb108da2f256286" providerId="LiveId" clId="{F6639355-2246-4949-838C-A303E66B2660}" dt="2019-08-04T12:47:21.300" v="31" actId="20577"/>
        <pc:sldMkLst>
          <pc:docMk/>
          <pc:sldMk cId="1068857712" sldId="266"/>
        </pc:sldMkLst>
        <pc:spChg chg="mod">
          <ac:chgData name="Judson Santiago" userId="ebb108da2f256286" providerId="LiveId" clId="{F6639355-2246-4949-838C-A303E66B2660}" dt="2019-08-04T12:47:11.942" v="5"/>
          <ac:spMkLst>
            <pc:docMk/>
            <pc:sldMk cId="1068857712" sldId="266"/>
            <ac:spMk id="2" creationId="{38B943E5-5986-46F2-BDB1-3FF14FAE703E}"/>
          </ac:spMkLst>
        </pc:spChg>
        <pc:spChg chg="mod">
          <ac:chgData name="Judson Santiago" userId="ebb108da2f256286" providerId="LiveId" clId="{F6639355-2246-4949-838C-A303E66B2660}" dt="2019-08-04T12:47:21.300" v="31" actId="20577"/>
          <ac:spMkLst>
            <pc:docMk/>
            <pc:sldMk cId="1068857712" sldId="266"/>
            <ac:spMk id="3" creationId="{40FB1D4F-3C4E-4C59-8009-4BCC9138C2CA}"/>
          </ac:spMkLst>
        </pc:spChg>
      </pc:sldChg>
      <pc:sldMasterChg chg="modSldLayout">
        <pc:chgData name="Judson Santiago" userId="ebb108da2f256286" providerId="LiveId" clId="{F6639355-2246-4949-838C-A303E66B2660}" dt="2019-08-04T12:46:40.024" v="3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F6639355-2246-4949-838C-A303E66B2660}" dt="2019-08-04T12:46:40.024" v="3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12" creationId="{4677E4FC-D3CF-43A7-89BE-923B7D419943}"/>
            </ac:spMkLst>
          </pc:spChg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18" creationId="{BA11F941-B6A7-483B-AF51-177EBE90F349}"/>
            </ac:spMkLst>
          </pc:spChg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1" creationId="{3502D649-CEC4-490E-9D94-E065CC118227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2" creationId="{7065B2A0-4373-4715-80CD-E7342BE10396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3" creationId="{887DA12B-DB69-4E06-AB4E-82BD36B496CE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4" creationId="{C8E81E34-BB07-46EE-9A3D-B7A257DE57D6}"/>
            </ac:spMkLst>
          </pc:spChg>
          <pc:spChg chg="add">
            <ac:chgData name="Judson Santiago" userId="ebb108da2f256286" providerId="LiveId" clId="{F6639355-2246-4949-838C-A303E66B2660}" dt="2019-08-04T12:45:55.915" v="1"/>
            <ac:spMkLst>
              <pc:docMk/>
              <pc:sldMasterMk cId="0" sldId="2147483780"/>
              <pc:sldLayoutMk cId="0" sldId="2147483781"/>
              <ac:spMk id="25" creationId="{151D9EA2-5CDB-4197-974E-39867C36B8F5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26" creationId="{4677E4FC-D3CF-43A7-89BE-923B7D419943}"/>
            </ac:spMkLst>
          </pc:spChg>
          <pc:spChg chg="del">
            <ac:chgData name="Judson Santiago" userId="ebb108da2f256286" providerId="LiveId" clId="{F6639355-2246-4949-838C-A303E66B2660}" dt="2019-08-04T12:45:54.787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28" creationId="{BA11F941-B6A7-483B-AF51-177EBE90F349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29" creationId="{3502D649-CEC4-490E-9D94-E065CC118227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30" creationId="{7065B2A0-4373-4715-80CD-E7342BE10396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31" creationId="{887DA12B-DB69-4E06-AB4E-82BD36B496CE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32" creationId="{C8E81E34-BB07-46EE-9A3D-B7A257DE57D6}"/>
            </ac:spMkLst>
          </pc:spChg>
          <pc:spChg chg="add">
            <ac:chgData name="Judson Santiago" userId="ebb108da2f256286" providerId="LiveId" clId="{F6639355-2246-4949-838C-A303E66B2660}" dt="2019-08-04T12:46:03.899" v="2"/>
            <ac:spMkLst>
              <pc:docMk/>
              <pc:sldMasterMk cId="0" sldId="2147483780"/>
              <pc:sldLayoutMk cId="0" sldId="2147483781"/>
              <ac:spMk id="33" creationId="{151D9EA2-5CDB-4197-974E-39867C36B8F5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4" creationId="{2173F00E-2764-406C-B685-B4B013206C9C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5" creationId="{443FDD54-875C-40E1-92B5-D139640FB9EA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6" creationId="{459BAD6C-8B18-4E41-9872-6CC86E8E53DA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7" creationId="{BBA1E86D-DA43-42EA-922F-39BF3066CD04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8" creationId="{6180ED5C-63CF-43D7-9FAF-A2CE00E340D0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39" creationId="{53D3ABB2-9253-488F-BB52-2FBD9A503ACC}"/>
            </ac:spMkLst>
          </pc:spChg>
          <pc:spChg chg="add">
            <ac:chgData name="Judson Santiago" userId="ebb108da2f256286" providerId="LiveId" clId="{F6639355-2246-4949-838C-A303E66B2660}" dt="2019-08-04T12:46:40.024" v="3"/>
            <ac:spMkLst>
              <pc:docMk/>
              <pc:sldMasterMk cId="0" sldId="2147483780"/>
              <pc:sldLayoutMk cId="0" sldId="2147483781"/>
              <ac:spMk id="40" creationId="{5DDB9C76-9892-47CF-9530-59F56DF6B439}"/>
            </ac:spMkLst>
          </pc:spChg>
          <pc:grpChg chg="del">
            <ac:chgData name="Judson Santiago" userId="ebb108da2f256286" providerId="LiveId" clId="{F6639355-2246-4949-838C-A303E66B2660}" dt="2019-08-04T12:45:54.787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620B8C18-2C36-44FC-911B-B469C0C26A60}"/>
    <pc:docChg chg="undo redo custSel addSld modSld modMainMaster">
      <pc:chgData name="Judson Santiago" userId="ebb108da2f256286" providerId="LiveId" clId="{620B8C18-2C36-44FC-911B-B469C0C26A60}" dt="2021-11-06T03:51:47.884" v="1848" actId="20577"/>
      <pc:docMkLst>
        <pc:docMk/>
      </pc:docMkLst>
      <pc:sldChg chg="addSp delSp modSp mod modTransition modNotesTx">
        <pc:chgData name="Judson Santiago" userId="ebb108da2f256286" providerId="LiveId" clId="{620B8C18-2C36-44FC-911B-B469C0C26A60}" dt="2021-11-05T18:04:03.583" v="1141" actId="21"/>
        <pc:sldMkLst>
          <pc:docMk/>
          <pc:sldMk cId="3176707631" sldId="257"/>
        </pc:sldMkLst>
        <pc:spChg chg="mod">
          <ac:chgData name="Judson Santiago" userId="ebb108da2f256286" providerId="LiveId" clId="{620B8C18-2C36-44FC-911B-B469C0C26A60}" dt="2021-11-05T04:45:20.231" v="303" actId="20577"/>
          <ac:spMkLst>
            <pc:docMk/>
            <pc:sldMk cId="3176707631" sldId="257"/>
            <ac:spMk id="2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6" creationId="{7F4A424B-F47D-462B-B082-D8D128E79B36}"/>
          </ac:spMkLst>
        </pc:spChg>
        <pc:spChg chg="del mod">
          <ac:chgData name="Judson Santiago" userId="ebb108da2f256286" providerId="LiveId" clId="{620B8C18-2C36-44FC-911B-B469C0C26A60}" dt="2021-11-05T04:31:39.314" v="82" actId="478"/>
          <ac:spMkLst>
            <pc:docMk/>
            <pc:sldMk cId="3176707631" sldId="257"/>
            <ac:spMk id="7" creationId="{0240C3A2-5826-448A-824C-DDC6B6C9066B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11" creationId="{BD058B0D-E0A6-46DA-BC04-2E5E5CE98DE7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13" creationId="{09CC86E9-119E-4944-AFE3-579C3BD3B405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16" creationId="{64FAE9AC-DA18-4616-91F6-B174BAF60637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18" creationId="{F95CBC08-C125-4976-BBFD-B4F0FAF7622F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19" creationId="{AE043D45-B017-435A-8844-9EADD0D94E52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22" creationId="{69F1336C-0441-42D9-853B-4116810A2DB0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23" creationId="{CF2596A7-68B6-40FC-BD6D-38421D5635BF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25" creationId="{3B11F1D3-879F-453B-81BD-E621EC49CA29}"/>
          </ac:spMkLst>
        </pc:spChg>
        <pc:spChg chg="mod topLvl">
          <ac:chgData name="Judson Santiago" userId="ebb108da2f256286" providerId="LiveId" clId="{620B8C18-2C36-44FC-911B-B469C0C26A60}" dt="2021-11-05T04:43:50.542" v="278" actId="12789"/>
          <ac:spMkLst>
            <pc:docMk/>
            <pc:sldMk cId="3176707631" sldId="257"/>
            <ac:spMk id="28" creationId="{BF92D243-699A-4FE8-BE77-6CD035F80ADC}"/>
          </ac:spMkLst>
        </pc:spChg>
        <pc:spChg chg="add mod">
          <ac:chgData name="Judson Santiago" userId="ebb108da2f256286" providerId="LiveId" clId="{620B8C18-2C36-44FC-911B-B469C0C26A60}" dt="2021-11-05T18:01:12.439" v="1125" actId="1036"/>
          <ac:spMkLst>
            <pc:docMk/>
            <pc:sldMk cId="3176707631" sldId="257"/>
            <ac:spMk id="91" creationId="{0382DD6A-C81F-4AC4-83FA-9880EAEE746E}"/>
          </ac:spMkLst>
        </pc:spChg>
        <pc:spChg chg="add mod">
          <ac:chgData name="Judson Santiago" userId="ebb108da2f256286" providerId="LiveId" clId="{620B8C18-2C36-44FC-911B-B469C0C26A60}" dt="2021-11-05T18:01:12.439" v="1125" actId="1036"/>
          <ac:spMkLst>
            <pc:docMk/>
            <pc:sldMk cId="3176707631" sldId="257"/>
            <ac:spMk id="93" creationId="{EBC78572-9354-4968-8292-B81F9B5DA878}"/>
          </ac:spMkLst>
        </pc:spChg>
        <pc:grpChg chg="add del mod">
          <ac:chgData name="Judson Santiago" userId="ebb108da2f256286" providerId="LiveId" clId="{620B8C18-2C36-44FC-911B-B469C0C26A60}" dt="2021-11-05T04:31:45.979" v="83" actId="165"/>
          <ac:grpSpMkLst>
            <pc:docMk/>
            <pc:sldMk cId="3176707631" sldId="257"/>
            <ac:grpSpMk id="5" creationId="{7B462755-D779-4782-80C5-3762C0BD746A}"/>
          </ac:grpSpMkLst>
        </pc:grpChg>
        <pc:grpChg chg="add del mod">
          <ac:chgData name="Judson Santiago" userId="ebb108da2f256286" providerId="LiveId" clId="{620B8C18-2C36-44FC-911B-B469C0C26A60}" dt="2021-11-05T04:38:35.613" v="180" actId="165"/>
          <ac:grpSpMkLst>
            <pc:docMk/>
            <pc:sldMk cId="3176707631" sldId="257"/>
            <ac:grpSpMk id="83" creationId="{BA5337AE-8820-4AA2-9EC5-DD5998E5BFD1}"/>
          </ac:grpSpMkLst>
        </pc:grpChg>
        <pc:grpChg chg="add del mod">
          <ac:chgData name="Judson Santiago" userId="ebb108da2f256286" providerId="LiveId" clId="{620B8C18-2C36-44FC-911B-B469C0C26A60}" dt="2021-11-05T04:42:27.478" v="264" actId="165"/>
          <ac:grpSpMkLst>
            <pc:docMk/>
            <pc:sldMk cId="3176707631" sldId="257"/>
            <ac:grpSpMk id="88" creationId="{765A2A85-BB08-4571-B01E-096BFD53D6E1}"/>
          </ac:grpSpMkLst>
        </pc:grpChg>
        <pc:grpChg chg="add mod">
          <ac:chgData name="Judson Santiago" userId="ebb108da2f256286" providerId="LiveId" clId="{620B8C18-2C36-44FC-911B-B469C0C26A60}" dt="2021-11-05T18:01:25.691" v="1126" actId="12789"/>
          <ac:grpSpMkLst>
            <pc:docMk/>
            <pc:sldMk cId="3176707631" sldId="257"/>
            <ac:grpSpMk id="90" creationId="{BD36BCFF-71B2-49AA-98E7-146A498D0E34}"/>
          </ac:grpSpMkLst>
        </pc:grpChg>
        <pc:picChg chg="add del mod">
          <ac:chgData name="Judson Santiago" userId="ebb108da2f256286" providerId="LiveId" clId="{620B8C18-2C36-44FC-911B-B469C0C26A60}" dt="2021-11-05T18:04:03.583" v="1141" actId="21"/>
          <ac:picMkLst>
            <pc:docMk/>
            <pc:sldMk cId="3176707631" sldId="257"/>
            <ac:picMk id="44" creationId="{86A670B1-31C0-4149-993A-135CD8193C8D}"/>
          </ac:picMkLst>
        </pc:picChg>
        <pc:picChg chg="add mod">
          <ac:chgData name="Judson Santiago" userId="ebb108da2f256286" providerId="LiveId" clId="{620B8C18-2C36-44FC-911B-B469C0C26A60}" dt="2021-11-05T18:01:25.691" v="1126" actId="12789"/>
          <ac:picMkLst>
            <pc:docMk/>
            <pc:sldMk cId="3176707631" sldId="257"/>
            <ac:picMk id="1026" creationId="{09F2F561-B775-4321-86DF-F9FDE67950FD}"/>
          </ac:picMkLst>
        </pc:pic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8" creationId="{C4FD4780-8168-4D42-AA47-9E030FEECFF4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9" creationId="{D30182C9-01BD-43D5-BB8D-876B0A2BDED6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10" creationId="{C143F0F7-FC12-4F44-95A4-96E96247267C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12" creationId="{F04C3099-3528-4FD4-AEC3-16AEA227F7F9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14" creationId="{7470F0BE-6062-4C3A-A71B-950E20ED545F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15" creationId="{F82D40D6-CC9F-4643-955A-E64B61697B21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17" creationId="{9F2C8ACA-FA1B-4681-AC0A-F138B9C46F08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20" creationId="{B00E9388-CC33-4352-9A1F-5ECE5D963F5E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21" creationId="{55FFF3CE-520C-4AFB-B560-4D26DA3CA887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24" creationId="{6851360C-5D44-4A36-A4F7-13BDB601ADD4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26" creationId="{F05FC376-A067-465A-9148-9F6B11338A56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27" creationId="{CC79C651-444D-4E04-9644-98C5F73897F6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29" creationId="{1F9DBB2B-5EE6-4E55-A385-D2751B9C3BC7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30" creationId="{B3A69FE6-68BE-4B57-B193-EA5A79EE263C}"/>
          </ac:cxnSpMkLst>
        </pc:cxnChg>
        <pc:cxnChg chg="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31" creationId="{688718E1-BBCE-40A4-A8FD-BCBF3FA5DADB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40" creationId="{F9A5B0E9-5D54-4E93-B935-31A213123A01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43" creationId="{31E835D0-6CC5-4A8D-947E-5D3F7230FC0E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47" creationId="{1F279A05-6279-428A-8381-862EE365FECC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50" creationId="{1396F2E7-776C-472F-A0B3-E066C91FF33F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61" creationId="{E32BD08F-C58C-4617-96F8-551EC518FEF1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65" creationId="{8314355D-07BF-4282-AAEC-AAC6061BCC66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77" creationId="{59209D73-4197-4BE1-A19A-211B741F2B8D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80" creationId="{85E36B9D-97B8-409D-90E9-018BA81D2878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85" creationId="{9BA3556F-2F2A-4E75-B204-485F65876D39}"/>
          </ac:cxnSpMkLst>
        </pc:cxnChg>
        <pc:cxnChg chg="add mod topLvl">
          <ac:chgData name="Judson Santiago" userId="ebb108da2f256286" providerId="LiveId" clId="{620B8C18-2C36-44FC-911B-B469C0C26A60}" dt="2021-11-05T04:43:50.542" v="278" actId="12789"/>
          <ac:cxnSpMkLst>
            <pc:docMk/>
            <pc:sldMk cId="3176707631" sldId="257"/>
            <ac:cxnSpMk id="87" creationId="{DCA48D2C-8C73-4508-9AD7-C2DB154EDFC7}"/>
          </ac:cxnSpMkLst>
        </pc:cxnChg>
      </pc:sldChg>
      <pc:sldChg chg="addSp modSp mod modTransition">
        <pc:chgData name="Judson Santiago" userId="ebb108da2f256286" providerId="LiveId" clId="{620B8C18-2C36-44FC-911B-B469C0C26A60}" dt="2021-11-05T19:04:15.207" v="1159" actId="1036"/>
        <pc:sldMkLst>
          <pc:docMk/>
          <pc:sldMk cId="3098440254" sldId="258"/>
        </pc:sldMkLst>
        <pc:spChg chg="mod">
          <ac:chgData name="Judson Santiago" userId="ebb108da2f256286" providerId="LiveId" clId="{620B8C18-2C36-44FC-911B-B469C0C26A60}" dt="2021-11-05T05:31:53.099" v="1115" actId="207"/>
          <ac:spMkLst>
            <pc:docMk/>
            <pc:sldMk cId="3098440254" sldId="258"/>
            <ac:spMk id="2" creationId="{00000000-0000-0000-0000-000000000000}"/>
          </ac:spMkLst>
        </pc:spChg>
        <pc:spChg chg="add mod">
          <ac:chgData name="Judson Santiago" userId="ebb108da2f256286" providerId="LiveId" clId="{620B8C18-2C36-44FC-911B-B469C0C26A60}" dt="2021-11-05T05:30:13.618" v="1112" actId="164"/>
          <ac:spMkLst>
            <pc:docMk/>
            <pc:sldMk cId="3098440254" sldId="258"/>
            <ac:spMk id="4" creationId="{1B240935-8CF6-4795-8838-CD4766C025C7}"/>
          </ac:spMkLst>
        </pc:spChg>
        <pc:spChg chg="add mod">
          <ac:chgData name="Judson Santiago" userId="ebb108da2f256286" providerId="LiveId" clId="{620B8C18-2C36-44FC-911B-B469C0C26A60}" dt="2021-11-05T05:30:13.618" v="1112" actId="164"/>
          <ac:spMkLst>
            <pc:docMk/>
            <pc:sldMk cId="3098440254" sldId="258"/>
            <ac:spMk id="5" creationId="{A95265A7-739E-46E0-B5BE-758DEB0EF3C3}"/>
          </ac:spMkLst>
        </pc:spChg>
        <pc:spChg chg="add mod">
          <ac:chgData name="Judson Santiago" userId="ebb108da2f256286" providerId="LiveId" clId="{620B8C18-2C36-44FC-911B-B469C0C26A60}" dt="2021-11-05T05:30:13.618" v="1112" actId="164"/>
          <ac:spMkLst>
            <pc:docMk/>
            <pc:sldMk cId="3098440254" sldId="258"/>
            <ac:spMk id="6" creationId="{89957805-1861-474C-9DF2-32933CE1D78F}"/>
          </ac:spMkLst>
        </pc:spChg>
        <pc:spChg chg="add mod">
          <ac:chgData name="Judson Santiago" userId="ebb108da2f256286" providerId="LiveId" clId="{620B8C18-2C36-44FC-911B-B469C0C26A60}" dt="2021-11-05T05:30:13.618" v="1112" actId="164"/>
          <ac:spMkLst>
            <pc:docMk/>
            <pc:sldMk cId="3098440254" sldId="258"/>
            <ac:spMk id="7" creationId="{7087165E-34F5-4A8B-B9F3-1E212771AD5F}"/>
          </ac:spMkLst>
        </pc:spChg>
        <pc:spChg chg="add mod">
          <ac:chgData name="Judson Santiago" userId="ebb108da2f256286" providerId="LiveId" clId="{620B8C18-2C36-44FC-911B-B469C0C26A60}" dt="2021-11-05T05:30:13.618" v="1112" actId="164"/>
          <ac:spMkLst>
            <pc:docMk/>
            <pc:sldMk cId="3098440254" sldId="258"/>
            <ac:spMk id="8" creationId="{C819D5F9-DCC8-48C4-A3CF-FAEA2CC28F4B}"/>
          </ac:spMkLst>
        </pc:spChg>
        <pc:spChg chg="add mod">
          <ac:chgData name="Judson Santiago" userId="ebb108da2f256286" providerId="LiveId" clId="{620B8C18-2C36-44FC-911B-B469C0C26A60}" dt="2021-11-05T05:30:13.618" v="1112" actId="164"/>
          <ac:spMkLst>
            <pc:docMk/>
            <pc:sldMk cId="3098440254" sldId="258"/>
            <ac:spMk id="9" creationId="{0E76697A-7DBE-4312-A7BB-A42D44A7DFF8}"/>
          </ac:spMkLst>
        </pc:spChg>
        <pc:spChg chg="add mod">
          <ac:chgData name="Judson Santiago" userId="ebb108da2f256286" providerId="LiveId" clId="{620B8C18-2C36-44FC-911B-B469C0C26A60}" dt="2021-11-05T05:30:13.618" v="1112" actId="164"/>
          <ac:spMkLst>
            <pc:docMk/>
            <pc:sldMk cId="3098440254" sldId="258"/>
            <ac:spMk id="10" creationId="{B979F644-9139-4FA6-8838-FA73EE88324C}"/>
          </ac:spMkLst>
        </pc:spChg>
        <pc:spChg chg="add mod">
          <ac:chgData name="Judson Santiago" userId="ebb108da2f256286" providerId="LiveId" clId="{620B8C18-2C36-44FC-911B-B469C0C26A60}" dt="2021-11-05T05:30:13.618" v="1112" actId="164"/>
          <ac:spMkLst>
            <pc:docMk/>
            <pc:sldMk cId="3098440254" sldId="258"/>
            <ac:spMk id="11" creationId="{78439D59-C10E-439E-BE59-4DAE1F287E2F}"/>
          </ac:spMkLst>
        </pc:spChg>
        <pc:spChg chg="add mod">
          <ac:chgData name="Judson Santiago" userId="ebb108da2f256286" providerId="LiveId" clId="{620B8C18-2C36-44FC-911B-B469C0C26A60}" dt="2021-11-05T05:30:13.618" v="1112" actId="164"/>
          <ac:spMkLst>
            <pc:docMk/>
            <pc:sldMk cId="3098440254" sldId="258"/>
            <ac:spMk id="12" creationId="{7F626EF0-8024-43E2-9F25-4B0DA708DB9A}"/>
          </ac:spMkLst>
        </pc:spChg>
        <pc:spChg chg="add mod">
          <ac:chgData name="Judson Santiago" userId="ebb108da2f256286" providerId="LiveId" clId="{620B8C18-2C36-44FC-911B-B469C0C26A60}" dt="2021-11-05T19:04:15.207" v="1159" actId="1036"/>
          <ac:spMkLst>
            <pc:docMk/>
            <pc:sldMk cId="3098440254" sldId="258"/>
            <ac:spMk id="42" creationId="{6CC8E9FA-0E3C-4DEC-AEDE-044619F68830}"/>
          </ac:spMkLst>
        </pc:spChg>
        <pc:grpChg chg="add mod">
          <ac:chgData name="Judson Santiago" userId="ebb108da2f256286" providerId="LiveId" clId="{620B8C18-2C36-44FC-911B-B469C0C26A60}" dt="2021-11-05T05:30:22.294" v="1113" actId="1076"/>
          <ac:grpSpMkLst>
            <pc:docMk/>
            <pc:sldMk cId="3098440254" sldId="258"/>
            <ac:grpSpMk id="43" creationId="{06C696D5-B44F-4CEF-A49B-07D2E6AE4A5E}"/>
          </ac:grpSpMkLst>
        </pc:grpChg>
        <pc:cxnChg chg="add mod">
          <ac:chgData name="Judson Santiago" userId="ebb108da2f256286" providerId="LiveId" clId="{620B8C18-2C36-44FC-911B-B469C0C26A60}" dt="2021-11-05T05:30:13.618" v="1112" actId="164"/>
          <ac:cxnSpMkLst>
            <pc:docMk/>
            <pc:sldMk cId="3098440254" sldId="258"/>
            <ac:cxnSpMk id="14" creationId="{3A357BF4-10A8-438E-AD22-2D89D78FA5A6}"/>
          </ac:cxnSpMkLst>
        </pc:cxnChg>
        <pc:cxnChg chg="add mod">
          <ac:chgData name="Judson Santiago" userId="ebb108da2f256286" providerId="LiveId" clId="{620B8C18-2C36-44FC-911B-B469C0C26A60}" dt="2021-11-05T05:30:13.618" v="1112" actId="164"/>
          <ac:cxnSpMkLst>
            <pc:docMk/>
            <pc:sldMk cId="3098440254" sldId="258"/>
            <ac:cxnSpMk id="15" creationId="{13428D49-5D71-4B5B-8F99-378A69E1105B}"/>
          </ac:cxnSpMkLst>
        </pc:cxnChg>
        <pc:cxnChg chg="add mod">
          <ac:chgData name="Judson Santiago" userId="ebb108da2f256286" providerId="LiveId" clId="{620B8C18-2C36-44FC-911B-B469C0C26A60}" dt="2021-11-05T05:30:13.618" v="1112" actId="164"/>
          <ac:cxnSpMkLst>
            <pc:docMk/>
            <pc:sldMk cId="3098440254" sldId="258"/>
            <ac:cxnSpMk id="18" creationId="{63A1627A-5F2D-4786-83E4-EF7D27F38FD9}"/>
          </ac:cxnSpMkLst>
        </pc:cxnChg>
        <pc:cxnChg chg="add mod">
          <ac:chgData name="Judson Santiago" userId="ebb108da2f256286" providerId="LiveId" clId="{620B8C18-2C36-44FC-911B-B469C0C26A60}" dt="2021-11-05T05:30:13.618" v="1112" actId="164"/>
          <ac:cxnSpMkLst>
            <pc:docMk/>
            <pc:sldMk cId="3098440254" sldId="258"/>
            <ac:cxnSpMk id="21" creationId="{5717537A-2639-4755-A10F-C7096CEB3C26}"/>
          </ac:cxnSpMkLst>
        </pc:cxnChg>
        <pc:cxnChg chg="add mod">
          <ac:chgData name="Judson Santiago" userId="ebb108da2f256286" providerId="LiveId" clId="{620B8C18-2C36-44FC-911B-B469C0C26A60}" dt="2021-11-05T05:30:13.618" v="1112" actId="164"/>
          <ac:cxnSpMkLst>
            <pc:docMk/>
            <pc:sldMk cId="3098440254" sldId="258"/>
            <ac:cxnSpMk id="24" creationId="{0D5EB6F7-CDA1-47F7-9B15-C9A16C10C3A9}"/>
          </ac:cxnSpMkLst>
        </pc:cxnChg>
        <pc:cxnChg chg="add mod">
          <ac:chgData name="Judson Santiago" userId="ebb108da2f256286" providerId="LiveId" clId="{620B8C18-2C36-44FC-911B-B469C0C26A60}" dt="2021-11-05T05:30:13.618" v="1112" actId="164"/>
          <ac:cxnSpMkLst>
            <pc:docMk/>
            <pc:sldMk cId="3098440254" sldId="258"/>
            <ac:cxnSpMk id="28" creationId="{A9D8271B-B446-478D-8A10-31DE71ACC6EB}"/>
          </ac:cxnSpMkLst>
        </pc:cxnChg>
        <pc:cxnChg chg="add mod">
          <ac:chgData name="Judson Santiago" userId="ebb108da2f256286" providerId="LiveId" clId="{620B8C18-2C36-44FC-911B-B469C0C26A60}" dt="2021-11-05T05:30:13.618" v="1112" actId="164"/>
          <ac:cxnSpMkLst>
            <pc:docMk/>
            <pc:sldMk cId="3098440254" sldId="258"/>
            <ac:cxnSpMk id="31" creationId="{03F4A5FC-3CF8-4B4A-9C22-3EDAE8F38B2C}"/>
          </ac:cxnSpMkLst>
        </pc:cxnChg>
        <pc:cxnChg chg="add mod">
          <ac:chgData name="Judson Santiago" userId="ebb108da2f256286" providerId="LiveId" clId="{620B8C18-2C36-44FC-911B-B469C0C26A60}" dt="2021-11-05T05:30:13.618" v="1112" actId="164"/>
          <ac:cxnSpMkLst>
            <pc:docMk/>
            <pc:sldMk cId="3098440254" sldId="258"/>
            <ac:cxnSpMk id="34" creationId="{D56BE282-1417-4A16-AE12-51ED4D5DD2E5}"/>
          </ac:cxnSpMkLst>
        </pc:cxnChg>
      </pc:sldChg>
      <pc:sldChg chg="modSp mod modTransition">
        <pc:chgData name="Judson Santiago" userId="ebb108da2f256286" providerId="LiveId" clId="{620B8C18-2C36-44FC-911B-B469C0C26A60}" dt="2021-11-06T03:43:57.095" v="1791" actId="6549"/>
        <pc:sldMkLst>
          <pc:docMk/>
          <pc:sldMk cId="3820672119" sldId="259"/>
        </pc:sldMkLst>
        <pc:spChg chg="mod">
          <ac:chgData name="Judson Santiago" userId="ebb108da2f256286" providerId="LiveId" clId="{620B8C18-2C36-44FC-911B-B469C0C26A60}" dt="2021-11-05T19:06:44.873" v="1162" actId="6549"/>
          <ac:spMkLst>
            <pc:docMk/>
            <pc:sldMk cId="3820672119" sldId="259"/>
            <ac:spMk id="2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19:13:36.337" v="1215" actId="1076"/>
          <ac:spMkLst>
            <pc:docMk/>
            <pc:sldMk cId="3820672119" sldId="259"/>
            <ac:spMk id="5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19:13:51.950" v="1220" actId="1076"/>
          <ac:spMkLst>
            <pc:docMk/>
            <pc:sldMk cId="3820672119" sldId="259"/>
            <ac:spMk id="6" creationId="{00000000-0000-0000-0000-000000000000}"/>
          </ac:spMkLst>
        </pc:spChg>
        <pc:spChg chg="mod ord">
          <ac:chgData name="Judson Santiago" userId="ebb108da2f256286" providerId="LiveId" clId="{620B8C18-2C36-44FC-911B-B469C0C26A60}" dt="2021-11-05T19:13:07.084" v="1211" actId="1037"/>
          <ac:spMkLst>
            <pc:docMk/>
            <pc:sldMk cId="3820672119" sldId="259"/>
            <ac:spMk id="9" creationId="{00000000-0000-0000-0000-000000000000}"/>
          </ac:spMkLst>
        </pc:spChg>
        <pc:spChg chg="mod ord">
          <ac:chgData name="Judson Santiago" userId="ebb108da2f256286" providerId="LiveId" clId="{620B8C18-2C36-44FC-911B-B469C0C26A60}" dt="2021-11-05T19:13:07.084" v="1211" actId="1037"/>
          <ac:spMkLst>
            <pc:docMk/>
            <pc:sldMk cId="3820672119" sldId="259"/>
            <ac:spMk id="10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19:13:07.084" v="1211" actId="1037"/>
          <ac:spMkLst>
            <pc:docMk/>
            <pc:sldMk cId="3820672119" sldId="259"/>
            <ac:spMk id="26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19:09:37.992" v="1180" actId="1076"/>
          <ac:spMkLst>
            <pc:docMk/>
            <pc:sldMk cId="3820672119" sldId="259"/>
            <ac:spMk id="27" creationId="{00000000-0000-0000-0000-000000000000}"/>
          </ac:spMkLst>
        </pc:spChg>
        <pc:spChg chg="mod">
          <ac:chgData name="Judson Santiago" userId="ebb108da2f256286" providerId="LiveId" clId="{620B8C18-2C36-44FC-911B-B469C0C26A60}" dt="2021-11-06T03:43:57.095" v="1791" actId="6549"/>
          <ac:spMkLst>
            <pc:docMk/>
            <pc:sldMk cId="3820672119" sldId="259"/>
            <ac:spMk id="31" creationId="{00000000-0000-0000-0000-000000000000}"/>
          </ac:spMkLst>
        </pc:spChg>
        <pc:grpChg chg="mod">
          <ac:chgData name="Judson Santiago" userId="ebb108da2f256286" providerId="LiveId" clId="{620B8C18-2C36-44FC-911B-B469C0C26A60}" dt="2021-11-05T19:06:57.744" v="1163" actId="1076"/>
          <ac:grpSpMkLst>
            <pc:docMk/>
            <pc:sldMk cId="3820672119" sldId="259"/>
            <ac:grpSpMk id="8" creationId="{7E0C4A65-1503-4B8E-8516-F6D3CF053630}"/>
          </ac:grpSpMkLst>
        </pc:grpChg>
        <pc:cxnChg chg="mod">
          <ac:chgData name="Judson Santiago" userId="ebb108da2f256286" providerId="LiveId" clId="{620B8C18-2C36-44FC-911B-B469C0C26A60}" dt="2021-11-05T19:13:57.044" v="1221" actId="14100"/>
          <ac:cxnSpMkLst>
            <pc:docMk/>
            <pc:sldMk cId="3820672119" sldId="259"/>
            <ac:cxnSpMk id="4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5T19:13:32.869" v="1214" actId="14100"/>
          <ac:cxnSpMkLst>
            <pc:docMk/>
            <pc:sldMk cId="3820672119" sldId="259"/>
            <ac:cxnSpMk id="7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6T00:40:32.733" v="1350"/>
          <ac:cxnSpMkLst>
            <pc:docMk/>
            <pc:sldMk cId="3820672119" sldId="259"/>
            <ac:cxnSpMk id="12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5T19:13:07.084" v="1211" actId="1037"/>
          <ac:cxnSpMkLst>
            <pc:docMk/>
            <pc:sldMk cId="3820672119" sldId="259"/>
            <ac:cxnSpMk id="14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5T19:13:07.084" v="1211" actId="1037"/>
          <ac:cxnSpMkLst>
            <pc:docMk/>
            <pc:sldMk cId="3820672119" sldId="259"/>
            <ac:cxnSpMk id="15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5T19:13:21.794" v="1212" actId="14100"/>
          <ac:cxnSpMkLst>
            <pc:docMk/>
            <pc:sldMk cId="3820672119" sldId="259"/>
            <ac:cxnSpMk id="17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5T19:13:27.286" v="1213" actId="14100"/>
          <ac:cxnSpMkLst>
            <pc:docMk/>
            <pc:sldMk cId="3820672119" sldId="259"/>
            <ac:cxnSpMk id="21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5T19:13:07.084" v="1211" actId="1037"/>
          <ac:cxnSpMkLst>
            <pc:docMk/>
            <pc:sldMk cId="3820672119" sldId="259"/>
            <ac:cxnSpMk id="25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5T19:08:18.420" v="1171" actId="1582"/>
          <ac:cxnSpMkLst>
            <pc:docMk/>
            <pc:sldMk cId="3820672119" sldId="259"/>
            <ac:cxnSpMk id="28" creationId="{00000000-0000-0000-0000-000000000000}"/>
          </ac:cxnSpMkLst>
        </pc:cxnChg>
      </pc:sldChg>
      <pc:sldChg chg="modSp mod modTransition">
        <pc:chgData name="Judson Santiago" userId="ebb108da2f256286" providerId="LiveId" clId="{620B8C18-2C36-44FC-911B-B469C0C26A60}" dt="2021-11-06T03:44:53.168" v="1797" actId="20577"/>
        <pc:sldMkLst>
          <pc:docMk/>
          <pc:sldMk cId="2454364419" sldId="260"/>
        </pc:sldMkLst>
        <pc:spChg chg="mod">
          <ac:chgData name="Judson Santiago" userId="ebb108da2f256286" providerId="LiveId" clId="{620B8C18-2C36-44FC-911B-B469C0C26A60}" dt="2021-11-05T21:07:14.208" v="1229" actId="20577"/>
          <ac:spMkLst>
            <pc:docMk/>
            <pc:sldMk cId="2454364419" sldId="260"/>
            <ac:spMk id="2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21:08:50.863" v="1244" actId="1036"/>
          <ac:spMkLst>
            <pc:docMk/>
            <pc:sldMk cId="2454364419" sldId="260"/>
            <ac:spMk id="5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21:08:50.863" v="1244" actId="1036"/>
          <ac:spMkLst>
            <pc:docMk/>
            <pc:sldMk cId="2454364419" sldId="260"/>
            <ac:spMk id="6" creationId="{00000000-0000-0000-0000-000000000000}"/>
          </ac:spMkLst>
        </pc:spChg>
        <pc:spChg chg="mod">
          <ac:chgData name="Judson Santiago" userId="ebb108da2f256286" providerId="LiveId" clId="{620B8C18-2C36-44FC-911B-B469C0C26A60}" dt="2021-11-06T03:44:53.168" v="1797" actId="20577"/>
          <ac:spMkLst>
            <pc:docMk/>
            <pc:sldMk cId="2454364419" sldId="260"/>
            <ac:spMk id="31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21:09:11.065" v="1246" actId="2711"/>
          <ac:spMkLst>
            <pc:docMk/>
            <pc:sldMk cId="2454364419" sldId="260"/>
            <ac:spMk id="61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21:09:11.065" v="1246" actId="2711"/>
          <ac:spMkLst>
            <pc:docMk/>
            <pc:sldMk cId="2454364419" sldId="260"/>
            <ac:spMk id="62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21:09:11.065" v="1246" actId="2711"/>
          <ac:spMkLst>
            <pc:docMk/>
            <pc:sldMk cId="2454364419" sldId="260"/>
            <ac:spMk id="63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21:09:11.065" v="1246" actId="2711"/>
          <ac:spMkLst>
            <pc:docMk/>
            <pc:sldMk cId="2454364419" sldId="260"/>
            <ac:spMk id="64" creationId="{00000000-0000-0000-0000-000000000000}"/>
          </ac:spMkLst>
        </pc:spChg>
        <pc:spChg chg="mod">
          <ac:chgData name="Judson Santiago" userId="ebb108da2f256286" providerId="LiveId" clId="{620B8C18-2C36-44FC-911B-B469C0C26A60}" dt="2021-11-05T21:09:22.405" v="1247" actId="1076"/>
          <ac:spMkLst>
            <pc:docMk/>
            <pc:sldMk cId="2454364419" sldId="260"/>
            <ac:spMk id="65" creationId="{00000000-0000-0000-0000-000000000000}"/>
          </ac:spMkLst>
        </pc:spChg>
        <pc:grpChg chg="mod">
          <ac:chgData name="Judson Santiago" userId="ebb108da2f256286" providerId="LiveId" clId="{620B8C18-2C36-44FC-911B-B469C0C26A60}" dt="2021-11-05T21:08:59.403" v="1245" actId="1076"/>
          <ac:grpSpMkLst>
            <pc:docMk/>
            <pc:sldMk cId="2454364419" sldId="260"/>
            <ac:grpSpMk id="9" creationId="{8593F99A-EF66-4DE2-880B-18A4DFA794FC}"/>
          </ac:grpSpMkLst>
        </pc:grpChg>
        <pc:cxnChg chg="mod">
          <ac:chgData name="Judson Santiago" userId="ebb108da2f256286" providerId="LiveId" clId="{620B8C18-2C36-44FC-911B-B469C0C26A60}" dt="2021-11-06T03:43:34.086" v="1789" actId="14100"/>
          <ac:cxnSpMkLst>
            <pc:docMk/>
            <pc:sldMk cId="2454364419" sldId="260"/>
            <ac:cxnSpMk id="4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6T03:43:30.500" v="1788" actId="14100"/>
          <ac:cxnSpMkLst>
            <pc:docMk/>
            <pc:sldMk cId="2454364419" sldId="260"/>
            <ac:cxnSpMk id="7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6T00:40:21.950" v="1349"/>
          <ac:cxnSpMkLst>
            <pc:docMk/>
            <pc:sldMk cId="2454364419" sldId="260"/>
            <ac:cxnSpMk id="12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14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17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33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34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36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37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39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40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6T00:40:21.950" v="1349"/>
          <ac:cxnSpMkLst>
            <pc:docMk/>
            <pc:sldMk cId="2454364419" sldId="260"/>
            <ac:cxnSpMk id="42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6T00:40:21.950" v="1349"/>
          <ac:cxnSpMkLst>
            <pc:docMk/>
            <pc:sldMk cId="2454364419" sldId="260"/>
            <ac:cxnSpMk id="43" creationId="{00000000-0000-0000-0000-000000000000}"/>
          </ac:cxnSpMkLst>
        </pc:cxnChg>
        <pc:cxnChg chg="mod">
          <ac:chgData name="Judson Santiago" userId="ebb108da2f256286" providerId="LiveId" clId="{620B8C18-2C36-44FC-911B-B469C0C26A60}" dt="2021-11-06T00:40:21.950" v="1349"/>
          <ac:cxnSpMkLst>
            <pc:docMk/>
            <pc:sldMk cId="2454364419" sldId="260"/>
            <ac:cxnSpMk id="44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55" creationId="{00000000-0000-0000-0000-000000000000}"/>
          </ac:cxnSpMkLst>
        </pc:cxnChg>
        <pc:cxnChg chg="mod ord">
          <ac:chgData name="Judson Santiago" userId="ebb108da2f256286" providerId="LiveId" clId="{620B8C18-2C36-44FC-911B-B469C0C26A60}" dt="2021-11-05T21:10:53.471" v="1255" actId="167"/>
          <ac:cxnSpMkLst>
            <pc:docMk/>
            <pc:sldMk cId="2454364419" sldId="260"/>
            <ac:cxnSpMk id="56" creationId="{00000000-0000-0000-0000-000000000000}"/>
          </ac:cxnSpMkLst>
        </pc:cxnChg>
      </pc:sldChg>
      <pc:sldChg chg="addSp delSp modSp mod modTransition">
        <pc:chgData name="Judson Santiago" userId="ebb108da2f256286" providerId="LiveId" clId="{620B8C18-2C36-44FC-911B-B469C0C26A60}" dt="2021-11-06T03:44:20.448" v="1793" actId="207"/>
        <pc:sldMkLst>
          <pc:docMk/>
          <pc:sldMk cId="3277006050" sldId="261"/>
        </pc:sldMkLst>
        <pc:spChg chg="mod">
          <ac:chgData name="Judson Santiago" userId="ebb108da2f256286" providerId="LiveId" clId="{620B8C18-2C36-44FC-911B-B469C0C26A60}" dt="2021-11-06T03:41:44.661" v="1763" actId="6549"/>
          <ac:spMkLst>
            <pc:docMk/>
            <pc:sldMk cId="3277006050" sldId="261"/>
            <ac:spMk id="2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41:28.867" v="1759" actId="164"/>
          <ac:spMkLst>
            <pc:docMk/>
            <pc:sldMk cId="3277006050" sldId="261"/>
            <ac:spMk id="5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41:28.867" v="1759" actId="164"/>
          <ac:spMkLst>
            <pc:docMk/>
            <pc:sldMk cId="3277006050" sldId="261"/>
            <ac:spMk id="6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41:28.867" v="1759" actId="164"/>
          <ac:spMkLst>
            <pc:docMk/>
            <pc:sldMk cId="3277006050" sldId="261"/>
            <ac:spMk id="8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41:28.867" v="1759" actId="164"/>
          <ac:spMkLst>
            <pc:docMk/>
            <pc:sldMk cId="3277006050" sldId="261"/>
            <ac:spMk id="9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41:28.867" v="1759" actId="164"/>
          <ac:spMkLst>
            <pc:docMk/>
            <pc:sldMk cId="3277006050" sldId="261"/>
            <ac:spMk id="16" creationId="{00000000-0000-0000-0000-000000000000}"/>
          </ac:spMkLst>
        </pc:spChg>
        <pc:spChg chg="mod">
          <ac:chgData name="Judson Santiago" userId="ebb108da2f256286" providerId="LiveId" clId="{620B8C18-2C36-44FC-911B-B469C0C26A60}" dt="2021-11-06T03:44:20.448" v="1793" actId="207"/>
          <ac:spMkLst>
            <pc:docMk/>
            <pc:sldMk cId="3277006050" sldId="261"/>
            <ac:spMk id="31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41:28.867" v="1759" actId="164"/>
          <ac:spMkLst>
            <pc:docMk/>
            <pc:sldMk cId="3277006050" sldId="261"/>
            <ac:spMk id="35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41:28.867" v="1759" actId="164"/>
          <ac:spMkLst>
            <pc:docMk/>
            <pc:sldMk cId="3277006050" sldId="261"/>
            <ac:spMk id="48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41:28.867" v="1759" actId="164"/>
          <ac:spMkLst>
            <pc:docMk/>
            <pc:sldMk cId="3277006050" sldId="261"/>
            <ac:spMk id="61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41:28.867" v="1759" actId="164"/>
          <ac:spMkLst>
            <pc:docMk/>
            <pc:sldMk cId="3277006050" sldId="261"/>
            <ac:spMk id="62" creationId="{00000000-0000-0000-0000-000000000000}"/>
          </ac:spMkLst>
        </pc:spChg>
        <pc:grpChg chg="del">
          <ac:chgData name="Judson Santiago" userId="ebb108da2f256286" providerId="LiveId" clId="{620B8C18-2C36-44FC-911B-B469C0C26A60}" dt="2021-11-06T03:41:01.714" v="1753" actId="165"/>
          <ac:grpSpMkLst>
            <pc:docMk/>
            <pc:sldMk cId="3277006050" sldId="261"/>
            <ac:grpSpMk id="10" creationId="{3BFE82B0-50E4-45F9-A558-FDFCF584E533}"/>
          </ac:grpSpMkLst>
        </pc:grpChg>
        <pc:grpChg chg="add mod">
          <ac:chgData name="Judson Santiago" userId="ebb108da2f256286" providerId="LiveId" clId="{620B8C18-2C36-44FC-911B-B469C0C26A60}" dt="2021-11-06T03:41:57.695" v="1769" actId="1036"/>
          <ac:grpSpMkLst>
            <pc:docMk/>
            <pc:sldMk cId="3277006050" sldId="261"/>
            <ac:grpSpMk id="21" creationId="{A0BF7A00-15AF-4DA9-A2C6-76EBFCAC5890}"/>
          </ac:grpSpMkLst>
        </pc:grpChg>
        <pc:cxnChg chg="mod topLvl">
          <ac:chgData name="Judson Santiago" userId="ebb108da2f256286" providerId="LiveId" clId="{620B8C18-2C36-44FC-911B-B469C0C26A60}" dt="2021-11-06T03:41:28.867" v="1759" actId="164"/>
          <ac:cxnSpMkLst>
            <pc:docMk/>
            <pc:sldMk cId="3277006050" sldId="261"/>
            <ac:cxnSpMk id="4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41:28.867" v="1759" actId="164"/>
          <ac:cxnSpMkLst>
            <pc:docMk/>
            <pc:sldMk cId="3277006050" sldId="261"/>
            <ac:cxnSpMk id="7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41:28.867" v="1759" actId="164"/>
          <ac:cxnSpMkLst>
            <pc:docMk/>
            <pc:sldMk cId="3277006050" sldId="261"/>
            <ac:cxnSpMk id="14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41:28.867" v="1759" actId="164"/>
          <ac:cxnSpMkLst>
            <pc:docMk/>
            <pc:sldMk cId="3277006050" sldId="261"/>
            <ac:cxnSpMk id="17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41:28.867" v="1759" actId="164"/>
          <ac:cxnSpMkLst>
            <pc:docMk/>
            <pc:sldMk cId="3277006050" sldId="261"/>
            <ac:cxnSpMk id="33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41:28.867" v="1759" actId="164"/>
          <ac:cxnSpMkLst>
            <pc:docMk/>
            <pc:sldMk cId="3277006050" sldId="261"/>
            <ac:cxnSpMk id="34" creationId="{00000000-0000-0000-0000-000000000000}"/>
          </ac:cxnSpMkLst>
        </pc:cxnChg>
        <pc:cxnChg chg="add del mod topLvl">
          <ac:chgData name="Judson Santiago" userId="ebb108da2f256286" providerId="LiveId" clId="{620B8C18-2C36-44FC-911B-B469C0C26A60}" dt="2021-11-06T03:41:28.867" v="1759" actId="164"/>
          <ac:cxnSpMkLst>
            <pc:docMk/>
            <pc:sldMk cId="3277006050" sldId="261"/>
            <ac:cxnSpMk id="45" creationId="{00000000-0000-0000-0000-000000000000}"/>
          </ac:cxnSpMkLst>
        </pc:cxnChg>
        <pc:cxnChg chg="add del mod topLvl">
          <ac:chgData name="Judson Santiago" userId="ebb108da2f256286" providerId="LiveId" clId="{620B8C18-2C36-44FC-911B-B469C0C26A60}" dt="2021-11-06T03:41:28.867" v="1759" actId="164"/>
          <ac:cxnSpMkLst>
            <pc:docMk/>
            <pc:sldMk cId="3277006050" sldId="261"/>
            <ac:cxnSpMk id="46" creationId="{00000000-0000-0000-0000-000000000000}"/>
          </ac:cxnSpMkLst>
        </pc:cxnChg>
        <pc:cxnChg chg="del mod">
          <ac:chgData name="Judson Santiago" userId="ebb108da2f256286" providerId="LiveId" clId="{620B8C18-2C36-44FC-911B-B469C0C26A60}" dt="2021-11-06T03:40:54.743" v="1752" actId="478"/>
          <ac:cxnSpMkLst>
            <pc:docMk/>
            <pc:sldMk cId="3277006050" sldId="261"/>
            <ac:cxnSpMk id="47" creationId="{00000000-0000-0000-0000-000000000000}"/>
          </ac:cxnSpMkLst>
        </pc:cxnChg>
      </pc:sldChg>
      <pc:sldChg chg="addSp delSp modSp mod modTransition">
        <pc:chgData name="Judson Santiago" userId="ebb108da2f256286" providerId="LiveId" clId="{620B8C18-2C36-44FC-911B-B469C0C26A60}" dt="2021-11-06T03:44:27.064" v="1794" actId="207"/>
        <pc:sldMkLst>
          <pc:docMk/>
          <pc:sldMk cId="2982076561" sldId="263"/>
        </pc:sldMkLst>
        <pc:spChg chg="mod">
          <ac:chgData name="Judson Santiago" userId="ebb108da2f256286" providerId="LiveId" clId="{620B8C18-2C36-44FC-911B-B469C0C26A60}" dt="2021-11-06T00:51:12.435" v="1481" actId="1076"/>
          <ac:spMkLst>
            <pc:docMk/>
            <pc:sldMk cId="2982076561" sldId="263"/>
            <ac:spMk id="2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46:13.768" v="1397" actId="164"/>
          <ac:spMkLst>
            <pc:docMk/>
            <pc:sldMk cId="2982076561" sldId="263"/>
            <ac:spMk id="5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8:45.943" v="1727" actId="1076"/>
          <ac:spMkLst>
            <pc:docMk/>
            <pc:sldMk cId="2982076561" sldId="263"/>
            <ac:spMk id="6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46:13.768" v="1397" actId="164"/>
          <ac:spMkLst>
            <pc:docMk/>
            <pc:sldMk cId="2982076561" sldId="263"/>
            <ac:spMk id="16" creationId="{00000000-0000-0000-0000-000000000000}"/>
          </ac:spMkLst>
        </pc:spChg>
        <pc:spChg chg="mod ord topLvl">
          <ac:chgData name="Judson Santiago" userId="ebb108da2f256286" providerId="LiveId" clId="{620B8C18-2C36-44FC-911B-B469C0C26A60}" dt="2021-11-06T00:46:13.768" v="1397" actId="164"/>
          <ac:spMkLst>
            <pc:docMk/>
            <pc:sldMk cId="2982076561" sldId="263"/>
            <ac:spMk id="24" creationId="{00000000-0000-0000-0000-000000000000}"/>
          </ac:spMkLst>
        </pc:spChg>
        <pc:spChg chg="mod">
          <ac:chgData name="Judson Santiago" userId="ebb108da2f256286" providerId="LiveId" clId="{620B8C18-2C36-44FC-911B-B469C0C26A60}" dt="2021-11-06T03:44:27.064" v="1794" actId="207"/>
          <ac:spMkLst>
            <pc:docMk/>
            <pc:sldMk cId="2982076561" sldId="263"/>
            <ac:spMk id="31" creationId="{00000000-0000-0000-0000-000000000000}"/>
          </ac:spMkLst>
        </pc:spChg>
        <pc:spChg chg="mod ord topLvl">
          <ac:chgData name="Judson Santiago" userId="ebb108da2f256286" providerId="LiveId" clId="{620B8C18-2C36-44FC-911B-B469C0C26A60}" dt="2021-11-06T00:46:13.768" v="1397" actId="164"/>
          <ac:spMkLst>
            <pc:docMk/>
            <pc:sldMk cId="2982076561" sldId="263"/>
            <ac:spMk id="35" creationId="{00000000-0000-0000-0000-000000000000}"/>
          </ac:spMkLst>
        </pc:spChg>
        <pc:spChg chg="del mod topLvl">
          <ac:chgData name="Judson Santiago" userId="ebb108da2f256286" providerId="LiveId" clId="{620B8C18-2C36-44FC-911B-B469C0C26A60}" dt="2021-11-06T00:49:55.750" v="1462" actId="21"/>
          <ac:spMkLst>
            <pc:docMk/>
            <pc:sldMk cId="2982076561" sldId="263"/>
            <ac:spMk id="39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46:13.768" v="1397" actId="164"/>
          <ac:spMkLst>
            <pc:docMk/>
            <pc:sldMk cId="2982076561" sldId="263"/>
            <ac:spMk id="48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51:12.009" v="1480" actId="164"/>
          <ac:spMkLst>
            <pc:docMk/>
            <pc:sldMk cId="2982076561" sldId="263"/>
            <ac:spMk id="50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51:12.009" v="1480" actId="164"/>
          <ac:spMkLst>
            <pc:docMk/>
            <pc:sldMk cId="2982076561" sldId="263"/>
            <ac:spMk id="51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51:12.009" v="1480" actId="164"/>
          <ac:spMkLst>
            <pc:docMk/>
            <pc:sldMk cId="2982076561" sldId="263"/>
            <ac:spMk id="54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46:13.768" v="1397" actId="164"/>
          <ac:spMkLst>
            <pc:docMk/>
            <pc:sldMk cId="2982076561" sldId="263"/>
            <ac:spMk id="61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46:13.768" v="1397" actId="164"/>
          <ac:spMkLst>
            <pc:docMk/>
            <pc:sldMk cId="2982076561" sldId="263"/>
            <ac:spMk id="62" creationId="{00000000-0000-0000-0000-000000000000}"/>
          </ac:spMkLst>
        </pc:spChg>
        <pc:spChg chg="add mod">
          <ac:chgData name="Judson Santiago" userId="ebb108da2f256286" providerId="LiveId" clId="{620B8C18-2C36-44FC-911B-B469C0C26A60}" dt="2021-11-06T00:51:12.009" v="1480" actId="164"/>
          <ac:spMkLst>
            <pc:docMk/>
            <pc:sldMk cId="2982076561" sldId="263"/>
            <ac:spMk id="65" creationId="{64AFF188-96F6-4396-8CFB-AB17B5F3801C}"/>
          </ac:spMkLst>
        </pc:spChg>
        <pc:spChg chg="mod topLvl">
          <ac:chgData name="Judson Santiago" userId="ebb108da2f256286" providerId="LiveId" clId="{620B8C18-2C36-44FC-911B-B469C0C26A60}" dt="2021-11-06T00:46:13.768" v="1397" actId="164"/>
          <ac:spMkLst>
            <pc:docMk/>
            <pc:sldMk cId="2982076561" sldId="263"/>
            <ac:spMk id="73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46:13.768" v="1397" actId="164"/>
          <ac:spMkLst>
            <pc:docMk/>
            <pc:sldMk cId="2982076561" sldId="263"/>
            <ac:spMk id="74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0:51:12.009" v="1480" actId="164"/>
          <ac:spMkLst>
            <pc:docMk/>
            <pc:sldMk cId="2982076561" sldId="263"/>
            <ac:spMk id="101" creationId="{00000000-0000-0000-0000-000000000000}"/>
          </ac:spMkLst>
        </pc:spChg>
        <pc:grpChg chg="del">
          <ac:chgData name="Judson Santiago" userId="ebb108da2f256286" providerId="LiveId" clId="{620B8C18-2C36-44FC-911B-B469C0C26A60}" dt="2021-11-06T00:42:52.532" v="1375" actId="165"/>
          <ac:grpSpMkLst>
            <pc:docMk/>
            <pc:sldMk cId="2982076561" sldId="263"/>
            <ac:grpSpMk id="8" creationId="{9A102314-1A82-40FD-8E2B-B09CBD233254}"/>
          </ac:grpSpMkLst>
        </pc:grpChg>
        <pc:grpChg chg="del">
          <ac:chgData name="Judson Santiago" userId="ebb108da2f256286" providerId="LiveId" clId="{620B8C18-2C36-44FC-911B-B469C0C26A60}" dt="2021-11-06T00:48:25.467" v="1407" actId="165"/>
          <ac:grpSpMkLst>
            <pc:docMk/>
            <pc:sldMk cId="2982076561" sldId="263"/>
            <ac:grpSpMk id="9" creationId="{456FC05E-A434-490C-B384-4B4AA7817927}"/>
          </ac:grpSpMkLst>
        </pc:grpChg>
        <pc:grpChg chg="add mod">
          <ac:chgData name="Judson Santiago" userId="ebb108da2f256286" providerId="LiveId" clId="{620B8C18-2C36-44FC-911B-B469C0C26A60}" dt="2021-11-06T03:38:51.603" v="1729" actId="1076"/>
          <ac:grpSpMkLst>
            <pc:docMk/>
            <pc:sldMk cId="2982076561" sldId="263"/>
            <ac:grpSpMk id="27" creationId="{ED873A6B-2E7C-4720-B7F6-DC30EC2F314F}"/>
          </ac:grpSpMkLst>
        </pc:grpChg>
        <pc:grpChg chg="add mod">
          <ac:chgData name="Judson Santiago" userId="ebb108da2f256286" providerId="LiveId" clId="{620B8C18-2C36-44FC-911B-B469C0C26A60}" dt="2021-11-06T03:40:00.479" v="1743" actId="1076"/>
          <ac:grpSpMkLst>
            <pc:docMk/>
            <pc:sldMk cId="2982076561" sldId="263"/>
            <ac:grpSpMk id="58" creationId="{3BBD0FDE-ECE6-49AF-9A61-6CBD6449F615}"/>
          </ac:grpSpMkLst>
        </pc:grpChg>
        <pc:cxnChg chg="mod topLvl">
          <ac:chgData name="Judson Santiago" userId="ebb108da2f256286" providerId="LiveId" clId="{620B8C18-2C36-44FC-911B-B469C0C26A60}" dt="2021-11-06T03:38:43.151" v="1726" actId="14100"/>
          <ac:cxnSpMkLst>
            <pc:docMk/>
            <pc:sldMk cId="2982076561" sldId="263"/>
            <ac:cxnSpMk id="4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46:20.147" v="1399" actId="14100"/>
          <ac:cxnSpMkLst>
            <pc:docMk/>
            <pc:sldMk cId="2982076561" sldId="263"/>
            <ac:cxnSpMk id="7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46:13.768" v="1397" actId="164"/>
          <ac:cxnSpMkLst>
            <pc:docMk/>
            <pc:sldMk cId="2982076561" sldId="263"/>
            <ac:cxnSpMk id="14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46:13.768" v="1397" actId="164"/>
          <ac:cxnSpMkLst>
            <pc:docMk/>
            <pc:sldMk cId="2982076561" sldId="263"/>
            <ac:cxnSpMk id="17" creationId="{00000000-0000-0000-0000-000000000000}"/>
          </ac:cxnSpMkLst>
        </pc:cxnChg>
        <pc:cxnChg chg="mod ord topLvl">
          <ac:chgData name="Judson Santiago" userId="ebb108da2f256286" providerId="LiveId" clId="{620B8C18-2C36-44FC-911B-B469C0C26A60}" dt="2021-11-06T00:46:13.768" v="1397" actId="164"/>
          <ac:cxnSpMkLst>
            <pc:docMk/>
            <pc:sldMk cId="2982076561" sldId="263"/>
            <ac:cxnSpMk id="33" creationId="{00000000-0000-0000-0000-000000000000}"/>
          </ac:cxnSpMkLst>
        </pc:cxnChg>
        <pc:cxnChg chg="mod ord topLvl">
          <ac:chgData name="Judson Santiago" userId="ebb108da2f256286" providerId="LiveId" clId="{620B8C18-2C36-44FC-911B-B469C0C26A60}" dt="2021-11-06T00:46:13.768" v="1397" actId="164"/>
          <ac:cxnSpMkLst>
            <pc:docMk/>
            <pc:sldMk cId="2982076561" sldId="263"/>
            <ac:cxnSpMk id="34" creationId="{00000000-0000-0000-0000-000000000000}"/>
          </ac:cxnSpMkLst>
        </pc:cxnChg>
        <pc:cxnChg chg="mod ord topLvl">
          <ac:chgData name="Judson Santiago" userId="ebb108da2f256286" providerId="LiveId" clId="{620B8C18-2C36-44FC-911B-B469C0C26A60}" dt="2021-11-06T03:28:15.958" v="1608" actId="14100"/>
          <ac:cxnSpMkLst>
            <pc:docMk/>
            <pc:sldMk cId="2982076561" sldId="263"/>
            <ac:cxnSpMk id="36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41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43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28:27.256" v="1609" actId="14100"/>
          <ac:cxnSpMkLst>
            <pc:docMk/>
            <pc:sldMk cId="2982076561" sldId="263"/>
            <ac:cxnSpMk id="45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0:50.904" v="1626" actId="1582"/>
          <ac:cxnSpMkLst>
            <pc:docMk/>
            <pc:sldMk cId="2982076561" sldId="263"/>
            <ac:cxnSpMk id="46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46:13.768" v="1397" actId="164"/>
          <ac:cxnSpMkLst>
            <pc:docMk/>
            <pc:sldMk cId="2982076561" sldId="263"/>
            <ac:cxnSpMk id="47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49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52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55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56" creationId="{00000000-0000-0000-0000-000000000000}"/>
          </ac:cxnSpMkLst>
        </pc:cxnChg>
        <pc:cxnChg chg="add mod">
          <ac:chgData name="Judson Santiago" userId="ebb108da2f256286" providerId="LiveId" clId="{620B8C18-2C36-44FC-911B-B469C0C26A60}" dt="2021-11-06T00:46:13.768" v="1397" actId="164"/>
          <ac:cxnSpMkLst>
            <pc:docMk/>
            <pc:sldMk cId="2982076561" sldId="263"/>
            <ac:cxnSpMk id="59" creationId="{03CC334D-BF9A-439C-818B-8555D3685E5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66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67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68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51:12.009" v="1480" actId="164"/>
          <ac:cxnSpMkLst>
            <pc:docMk/>
            <pc:sldMk cId="2982076561" sldId="263"/>
            <ac:cxnSpMk id="69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0:46:13.768" v="1397" actId="164"/>
          <ac:cxnSpMkLst>
            <pc:docMk/>
            <pc:sldMk cId="2982076561" sldId="263"/>
            <ac:cxnSpMk id="70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0:50.904" v="1626" actId="1582"/>
          <ac:cxnSpMkLst>
            <pc:docMk/>
            <pc:sldMk cId="2982076561" sldId="263"/>
            <ac:cxnSpMk id="75" creationId="{00000000-0000-0000-0000-000000000000}"/>
          </ac:cxnSpMkLst>
        </pc:cxnChg>
      </pc:sldChg>
      <pc:sldChg chg="addSp delSp modSp mod modTransition">
        <pc:chgData name="Judson Santiago" userId="ebb108da2f256286" providerId="LiveId" clId="{620B8C18-2C36-44FC-911B-B469C0C26A60}" dt="2021-11-06T03:44:31.694" v="1795" actId="207"/>
        <pc:sldMkLst>
          <pc:docMk/>
          <pc:sldMk cId="1400159948" sldId="264"/>
        </pc:sldMkLst>
        <pc:spChg chg="mod">
          <ac:chgData name="Judson Santiago" userId="ebb108da2f256286" providerId="LiveId" clId="{620B8C18-2C36-44FC-911B-B469C0C26A60}" dt="2021-11-06T03:23:38.374" v="1485" actId="20577"/>
          <ac:spMkLst>
            <pc:docMk/>
            <pc:sldMk cId="1400159948" sldId="264"/>
            <ac:spMk id="2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8:09.206" v="1716" actId="164"/>
          <ac:spMkLst>
            <pc:docMk/>
            <pc:sldMk cId="1400159948" sldId="264"/>
            <ac:spMk id="5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8:20.595" v="1724" actId="1076"/>
          <ac:spMkLst>
            <pc:docMk/>
            <pc:sldMk cId="1400159948" sldId="264"/>
            <ac:spMk id="6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8:09.206" v="1716" actId="164"/>
          <ac:spMkLst>
            <pc:docMk/>
            <pc:sldMk cId="1400159948" sldId="264"/>
            <ac:spMk id="16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8:09.206" v="1716" actId="164"/>
          <ac:spMkLst>
            <pc:docMk/>
            <pc:sldMk cId="1400159948" sldId="264"/>
            <ac:spMk id="24" creationId="{00000000-0000-0000-0000-000000000000}"/>
          </ac:spMkLst>
        </pc:spChg>
        <pc:spChg chg="mod">
          <ac:chgData name="Judson Santiago" userId="ebb108da2f256286" providerId="LiveId" clId="{620B8C18-2C36-44FC-911B-B469C0C26A60}" dt="2021-11-06T03:44:31.694" v="1795" actId="207"/>
          <ac:spMkLst>
            <pc:docMk/>
            <pc:sldMk cId="1400159948" sldId="264"/>
            <ac:spMk id="31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8:09.206" v="1716" actId="164"/>
          <ac:spMkLst>
            <pc:docMk/>
            <pc:sldMk cId="1400159948" sldId="264"/>
            <ac:spMk id="35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7:06.458" v="1706" actId="164"/>
          <ac:spMkLst>
            <pc:docMk/>
            <pc:sldMk cId="1400159948" sldId="264"/>
            <ac:spMk id="39" creationId="{00000000-0000-0000-0000-000000000000}"/>
          </ac:spMkLst>
        </pc:spChg>
        <pc:spChg chg="mod ord topLvl">
          <ac:chgData name="Judson Santiago" userId="ebb108da2f256286" providerId="LiveId" clId="{620B8C18-2C36-44FC-911B-B469C0C26A60}" dt="2021-11-06T03:37:06.458" v="1706" actId="164"/>
          <ac:spMkLst>
            <pc:docMk/>
            <pc:sldMk cId="1400159948" sldId="264"/>
            <ac:spMk id="40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8:09.206" v="1716" actId="164"/>
          <ac:spMkLst>
            <pc:docMk/>
            <pc:sldMk cId="1400159948" sldId="264"/>
            <ac:spMk id="48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7:06.458" v="1706" actId="164"/>
          <ac:spMkLst>
            <pc:docMk/>
            <pc:sldMk cId="1400159948" sldId="264"/>
            <ac:spMk id="50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7:06.458" v="1706" actId="164"/>
          <ac:spMkLst>
            <pc:docMk/>
            <pc:sldMk cId="1400159948" sldId="264"/>
            <ac:spMk id="51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7:06.458" v="1706" actId="164"/>
          <ac:spMkLst>
            <pc:docMk/>
            <pc:sldMk cId="1400159948" sldId="264"/>
            <ac:spMk id="54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8:09.206" v="1716" actId="164"/>
          <ac:spMkLst>
            <pc:docMk/>
            <pc:sldMk cId="1400159948" sldId="264"/>
            <ac:spMk id="61" creationId="{00000000-0000-0000-0000-000000000000}"/>
          </ac:spMkLst>
        </pc:spChg>
        <pc:spChg chg="mod topLvl">
          <ac:chgData name="Judson Santiago" userId="ebb108da2f256286" providerId="LiveId" clId="{620B8C18-2C36-44FC-911B-B469C0C26A60}" dt="2021-11-06T03:38:09.206" v="1716" actId="164"/>
          <ac:spMkLst>
            <pc:docMk/>
            <pc:sldMk cId="1400159948" sldId="264"/>
            <ac:spMk id="62" creationId="{00000000-0000-0000-0000-000000000000}"/>
          </ac:spMkLst>
        </pc:spChg>
        <pc:grpChg chg="del">
          <ac:chgData name="Judson Santiago" userId="ebb108da2f256286" providerId="LiveId" clId="{620B8C18-2C36-44FC-911B-B469C0C26A60}" dt="2021-11-06T03:25:32.015" v="1570" actId="165"/>
          <ac:grpSpMkLst>
            <pc:docMk/>
            <pc:sldMk cId="1400159948" sldId="264"/>
            <ac:grpSpMk id="8" creationId="{030B5FB8-BF2D-4AE4-9898-222A64A7AB59}"/>
          </ac:grpSpMkLst>
        </pc:grpChg>
        <pc:grpChg chg="del">
          <ac:chgData name="Judson Santiago" userId="ebb108da2f256286" providerId="LiveId" clId="{620B8C18-2C36-44FC-911B-B469C0C26A60}" dt="2021-11-06T03:34:00.165" v="1669" actId="165"/>
          <ac:grpSpMkLst>
            <pc:docMk/>
            <pc:sldMk cId="1400159948" sldId="264"/>
            <ac:grpSpMk id="9" creationId="{F4DE2C9C-253B-47D3-9E76-26E3044586C0}"/>
          </ac:grpSpMkLst>
        </pc:grpChg>
        <pc:grpChg chg="add mod">
          <ac:chgData name="Judson Santiago" userId="ebb108da2f256286" providerId="LiveId" clId="{620B8C18-2C36-44FC-911B-B469C0C26A60}" dt="2021-11-06T03:39:54.937" v="1742" actId="1076"/>
          <ac:grpSpMkLst>
            <pc:docMk/>
            <pc:sldMk cId="1400159948" sldId="264"/>
            <ac:grpSpMk id="64" creationId="{8800A132-6E57-45CA-97B5-C826967CC0B4}"/>
          </ac:grpSpMkLst>
        </pc:grpChg>
        <pc:grpChg chg="add mod">
          <ac:chgData name="Judson Santiago" userId="ebb108da2f256286" providerId="LiveId" clId="{620B8C18-2C36-44FC-911B-B469C0C26A60}" dt="2021-11-06T03:38:24.472" v="1725" actId="1076"/>
          <ac:grpSpMkLst>
            <pc:docMk/>
            <pc:sldMk cId="1400159948" sldId="264"/>
            <ac:grpSpMk id="65" creationId="{104163B0-6D98-4583-9DC5-D5A2943E20F2}"/>
          </ac:grpSpMkLst>
        </pc:grpChg>
        <pc:cxnChg chg="mod topLvl">
          <ac:chgData name="Judson Santiago" userId="ebb108da2f256286" providerId="LiveId" clId="{620B8C18-2C36-44FC-911B-B469C0C26A60}" dt="2021-11-06T03:38:17.252" v="1723" actId="14100"/>
          <ac:cxnSpMkLst>
            <pc:docMk/>
            <pc:sldMk cId="1400159948" sldId="264"/>
            <ac:cxnSpMk id="4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7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14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17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33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34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36" creationId="{00000000-0000-0000-0000-000000000000}"/>
          </ac:cxnSpMkLst>
        </pc:cxnChg>
        <pc:cxnChg chg="del mod topLvl">
          <ac:chgData name="Judson Santiago" userId="ebb108da2f256286" providerId="LiveId" clId="{620B8C18-2C36-44FC-911B-B469C0C26A60}" dt="2021-11-06T03:34:11.273" v="1673" actId="21"/>
          <ac:cxnSpMkLst>
            <pc:docMk/>
            <pc:sldMk cId="1400159948" sldId="264"/>
            <ac:cxnSpMk id="41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43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45" creationId="{00000000-0000-0000-0000-000000000000}"/>
          </ac:cxnSpMkLst>
        </pc:cxnChg>
        <pc:cxnChg chg="mod or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46" creationId="{00000000-0000-0000-0000-000000000000}"/>
          </ac:cxnSpMkLst>
        </pc:cxnChg>
        <pc:cxnChg chg="mod ord topLvl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49" creationId="{00000000-0000-0000-0000-000000000000}"/>
          </ac:cxnSpMkLst>
        </pc:cxnChg>
        <pc:cxnChg chg="del mod topLvl">
          <ac:chgData name="Judson Santiago" userId="ebb108da2f256286" providerId="LiveId" clId="{620B8C18-2C36-44FC-911B-B469C0C26A60}" dt="2021-11-06T03:36:00.772" v="1695" actId="21"/>
          <ac:cxnSpMkLst>
            <pc:docMk/>
            <pc:sldMk cId="1400159948" sldId="264"/>
            <ac:cxnSpMk id="52" creationId="{00000000-0000-0000-0000-000000000000}"/>
          </ac:cxnSpMkLst>
        </pc:cxnChg>
        <pc:cxnChg chg="add mod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53" creationId="{842C439B-6246-4C7C-9D49-A1F7D7BC6F54}"/>
          </ac:cxnSpMkLst>
        </pc:cxnChg>
        <pc:cxnChg chg="mod topLvl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55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56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58" creationId="{00000000-0000-0000-0000-000000000000}"/>
          </ac:cxnSpMkLst>
        </pc:cxnChg>
        <pc:cxnChg chg="add mod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59" creationId="{7090F2EF-7FB9-4858-A303-ADE309E46DC0}"/>
          </ac:cxnSpMkLst>
        </pc:cxnChg>
        <pc:cxnChg chg="mod ord topLvl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66" creationId="{00000000-0000-0000-0000-000000000000}"/>
          </ac:cxnSpMkLst>
        </pc:cxnChg>
        <pc:cxnChg chg="mod ord topLvl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67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68" creationId="{00000000-0000-0000-0000-000000000000}"/>
          </ac:cxnSpMkLst>
        </pc:cxnChg>
        <pc:cxnChg chg="mod topLvl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69" creationId="{00000000-0000-0000-0000-000000000000}"/>
          </ac:cxnSpMkLst>
        </pc:cxnChg>
        <pc:cxnChg chg="mod ord topLvl">
          <ac:chgData name="Judson Santiago" userId="ebb108da2f256286" providerId="LiveId" clId="{620B8C18-2C36-44FC-911B-B469C0C26A60}" dt="2021-11-06T03:38:09.206" v="1716" actId="164"/>
          <ac:cxnSpMkLst>
            <pc:docMk/>
            <pc:sldMk cId="1400159948" sldId="264"/>
            <ac:cxnSpMk id="70" creationId="{00000000-0000-0000-0000-000000000000}"/>
          </ac:cxnSpMkLst>
        </pc:cxnChg>
        <pc:cxnChg chg="add mod">
          <ac:chgData name="Judson Santiago" userId="ebb108da2f256286" providerId="LiveId" clId="{620B8C18-2C36-44FC-911B-B469C0C26A60}" dt="2021-11-06T03:37:06.458" v="1706" actId="164"/>
          <ac:cxnSpMkLst>
            <pc:docMk/>
            <pc:sldMk cId="1400159948" sldId="264"/>
            <ac:cxnSpMk id="71" creationId="{0FFF19FF-447B-422C-B021-3AC5DF06D482}"/>
          </ac:cxnSpMkLst>
        </pc:cxnChg>
      </pc:sldChg>
      <pc:sldChg chg="modSp mod modTransition">
        <pc:chgData name="Judson Santiago" userId="ebb108da2f256286" providerId="LiveId" clId="{620B8C18-2C36-44FC-911B-B469C0C26A60}" dt="2021-11-06T03:51:47.884" v="1848" actId="20577"/>
        <pc:sldMkLst>
          <pc:docMk/>
          <pc:sldMk cId="1932239365" sldId="265"/>
        </pc:sldMkLst>
        <pc:spChg chg="mod">
          <ac:chgData name="Judson Santiago" userId="ebb108da2f256286" providerId="LiveId" clId="{620B8C18-2C36-44FC-911B-B469C0C26A60}" dt="2021-11-06T03:51:47.884" v="1848" actId="20577"/>
          <ac:spMkLst>
            <pc:docMk/>
            <pc:sldMk cId="1932239365" sldId="265"/>
            <ac:spMk id="2" creationId="{00000000-0000-0000-0000-000000000000}"/>
          </ac:spMkLst>
        </pc:spChg>
      </pc:sldChg>
      <pc:sldChg chg="modSp mod">
        <pc:chgData name="Judson Santiago" userId="ebb108da2f256286" providerId="LiveId" clId="{620B8C18-2C36-44FC-911B-B469C0C26A60}" dt="2021-11-05T02:16:19.193" v="38" actId="404"/>
        <pc:sldMkLst>
          <pc:docMk/>
          <pc:sldMk cId="1068857712" sldId="266"/>
        </pc:sldMkLst>
        <pc:spChg chg="mod">
          <ac:chgData name="Judson Santiago" userId="ebb108da2f256286" providerId="LiveId" clId="{620B8C18-2C36-44FC-911B-B469C0C26A60}" dt="2021-11-05T02:16:19.193" v="38" actId="404"/>
          <ac:spMkLst>
            <pc:docMk/>
            <pc:sldMk cId="1068857712" sldId="266"/>
            <ac:spMk id="2" creationId="{38B943E5-5986-46F2-BDB1-3FF14FAE703E}"/>
          </ac:spMkLst>
        </pc:spChg>
        <pc:spChg chg="mod">
          <ac:chgData name="Judson Santiago" userId="ebb108da2f256286" providerId="LiveId" clId="{620B8C18-2C36-44FC-911B-B469C0C26A60}" dt="2021-11-05T02:16:13.087" v="33" actId="404"/>
          <ac:spMkLst>
            <pc:docMk/>
            <pc:sldMk cId="1068857712" sldId="266"/>
            <ac:spMk id="3" creationId="{40FB1D4F-3C4E-4C59-8009-4BCC9138C2CA}"/>
          </ac:spMkLst>
        </pc:spChg>
      </pc:sldChg>
      <pc:sldChg chg="addSp delSp modSp add mod modTransition modNotesTx">
        <pc:chgData name="Judson Santiago" userId="ebb108da2f256286" providerId="LiveId" clId="{620B8C18-2C36-44FC-911B-B469C0C26A60}" dt="2021-11-05T18:04:25.077" v="1157" actId="478"/>
        <pc:sldMkLst>
          <pc:docMk/>
          <pc:sldMk cId="657611342" sldId="267"/>
        </pc:sldMkLst>
        <pc:spChg chg="mod">
          <ac:chgData name="Judson Santiago" userId="ebb108da2f256286" providerId="LiveId" clId="{620B8C18-2C36-44FC-911B-B469C0C26A60}" dt="2021-11-05T05:09:18.041" v="773" actId="948"/>
          <ac:spMkLst>
            <pc:docMk/>
            <pc:sldMk cId="657611342" sldId="267"/>
            <ac:spMk id="2" creationId="{00000000-0000-0000-0000-000000000000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4" creationId="{C01DA04D-9768-450B-B39A-6BD8E2E00A9B}"/>
          </ac:spMkLst>
        </pc:spChg>
        <pc:spChg chg="add del mod">
          <ac:chgData name="Judson Santiago" userId="ebb108da2f256286" providerId="LiveId" clId="{620B8C18-2C36-44FC-911B-B469C0C26A60}" dt="2021-11-05T18:04:25.077" v="1157" actId="478"/>
          <ac:spMkLst>
            <pc:docMk/>
            <pc:sldMk cId="657611342" sldId="267"/>
            <ac:spMk id="5" creationId="{7BADF39F-57E1-4DC1-894C-3814B845EA96}"/>
          </ac:spMkLst>
        </pc:spChg>
        <pc:spChg chg="add mod">
          <ac:chgData name="Judson Santiago" userId="ebb108da2f256286" providerId="LiveId" clId="{620B8C18-2C36-44FC-911B-B469C0C26A60}" dt="2021-11-05T05:16:19.133" v="834" actId="207"/>
          <ac:spMkLst>
            <pc:docMk/>
            <pc:sldMk cId="657611342" sldId="267"/>
            <ac:spMk id="6" creationId="{28AB80D6-8F40-4227-B684-8B205E0257EF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7" creationId="{913B191A-1089-4C7A-B63B-29C0E987BCA6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8" creationId="{9F91ACE7-B815-4FED-B53B-419DE7C8B5B7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9" creationId="{A5C73BA6-7C1D-415E-9965-059765C89B86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10" creationId="{A91BDE54-2E6D-463F-A0EB-D1B2DAEAFCC8}"/>
          </ac:spMkLst>
        </pc:spChg>
        <pc:spChg chg="add mod">
          <ac:chgData name="Judson Santiago" userId="ebb108da2f256286" providerId="LiveId" clId="{620B8C18-2C36-44FC-911B-B469C0C26A60}" dt="2021-11-05T05:10:44.378" v="788" actId="2711"/>
          <ac:spMkLst>
            <pc:docMk/>
            <pc:sldMk cId="657611342" sldId="267"/>
            <ac:spMk id="11" creationId="{28A09572-43C2-4E44-8E42-0C917615E24C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12" creationId="{761A7C73-38DB-407E-9ADA-14F0E9FCFEEB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13" creationId="{65BB8F19-A989-4638-A9EA-A69D72466EE0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14" creationId="{43496EF1-1E63-460B-9A51-B1097138319D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15" creationId="{2F40DEFF-AB64-4596-8AEA-ED72367F011B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16" creationId="{08696CA9-3BDD-481E-AB99-2E12305DAF02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17" creationId="{9BBEA53E-B956-4E91-B559-3F200E9AA47B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18" creationId="{DC5AB24D-671C-4B64-9489-BECFAAD31B4C}"/>
          </ac:spMkLst>
        </pc:spChg>
        <pc:spChg chg="add mod">
          <ac:chgData name="Judson Santiago" userId="ebb108da2f256286" providerId="LiveId" clId="{620B8C18-2C36-44FC-911B-B469C0C26A60}" dt="2021-11-05T05:10:50.701" v="789" actId="2711"/>
          <ac:spMkLst>
            <pc:docMk/>
            <pc:sldMk cId="657611342" sldId="267"/>
            <ac:spMk id="19" creationId="{5C91677E-157F-40B9-9C75-808F576F8A5A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20" creationId="{9D647F27-4A31-4C1A-9BD7-6972D40DD81A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21" creationId="{E5550F21-6811-400A-9410-4C883F65D908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22" creationId="{FBB0EB0B-1F01-4110-9AA2-7C8CD2592665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23" creationId="{D35A965B-8B9E-4BB0-B744-56926F2CBD77}"/>
          </ac:spMkLst>
        </pc:spChg>
        <pc:spChg chg="add mod">
          <ac:chgData name="Judson Santiago" userId="ebb108da2f256286" providerId="LiveId" clId="{620B8C18-2C36-44FC-911B-B469C0C26A60}" dt="2021-11-05T05:07:02.731" v="736" actId="164"/>
          <ac:spMkLst>
            <pc:docMk/>
            <pc:sldMk cId="657611342" sldId="267"/>
            <ac:spMk id="24" creationId="{15AC9637-74B5-4CF8-A52B-42D81BF37059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26" creationId="{0844C71B-E3CC-4DD7-9641-C3DE47847543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27" creationId="{557B401B-DADD-4A4C-BC6B-488F9B174621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28" creationId="{5D20CD15-C20F-4CD9-8212-F32A5761070A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29" creationId="{D821DE15-5CBB-43CA-ADA0-DD274D2EFF52}"/>
          </ac:spMkLst>
        </pc:spChg>
        <pc:spChg chg="add mod">
          <ac:chgData name="Judson Santiago" userId="ebb108da2f256286" providerId="LiveId" clId="{620B8C18-2C36-44FC-911B-B469C0C26A60}" dt="2021-11-05T05:11:03.558" v="792" actId="20577"/>
          <ac:spMkLst>
            <pc:docMk/>
            <pc:sldMk cId="657611342" sldId="267"/>
            <ac:spMk id="30" creationId="{AACB8938-1E9D-46C1-B6DE-9F6096893258}"/>
          </ac:spMkLst>
        </pc:spChg>
        <pc:spChg chg="add mod">
          <ac:chgData name="Judson Santiago" userId="ebb108da2f256286" providerId="LiveId" clId="{620B8C18-2C36-44FC-911B-B469C0C26A60}" dt="2021-11-05T05:11:06.372" v="793" actId="20577"/>
          <ac:spMkLst>
            <pc:docMk/>
            <pc:sldMk cId="657611342" sldId="267"/>
            <ac:spMk id="31" creationId="{325BB6D6-A2A1-4A35-94A2-DA5DEF65AE79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32" creationId="{4A57EF22-639A-49CC-947B-4393F3ACB09B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33" creationId="{F8873EBA-F600-4795-948F-8F5C1BB607F8}"/>
          </ac:spMkLst>
        </pc:spChg>
        <pc:spChg chg="add mod">
          <ac:chgData name="Judson Santiago" userId="ebb108da2f256286" providerId="LiveId" clId="{620B8C18-2C36-44FC-911B-B469C0C26A60}" dt="2021-11-05T05:16:09.447" v="833" actId="207"/>
          <ac:spMkLst>
            <pc:docMk/>
            <pc:sldMk cId="657611342" sldId="267"/>
            <ac:spMk id="34" creationId="{999B5EFC-F4D7-4F41-8A1F-C1ECDF3C320D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36" creationId="{90FE2CBF-FCF6-44C0-8825-9D6ABFC6552E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37" creationId="{B4B3754C-8031-4644-9E4A-DB5EA314722D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38" creationId="{496C2DEA-A97A-4357-AB81-57E624ACF94E}"/>
          </ac:spMkLst>
        </pc:spChg>
        <pc:spChg chg="add mod">
          <ac:chgData name="Judson Santiago" userId="ebb108da2f256286" providerId="LiveId" clId="{620B8C18-2C36-44FC-911B-B469C0C26A60}" dt="2021-11-05T05:16:29.287" v="835" actId="207"/>
          <ac:spMkLst>
            <pc:docMk/>
            <pc:sldMk cId="657611342" sldId="267"/>
            <ac:spMk id="39" creationId="{6070484D-80F3-4B7A-A8B6-66160A8A56AF}"/>
          </ac:spMkLst>
        </pc:spChg>
        <pc:spChg chg="add mod">
          <ac:chgData name="Judson Santiago" userId="ebb108da2f256286" providerId="LiveId" clId="{620B8C18-2C36-44FC-911B-B469C0C26A60}" dt="2021-11-05T05:11:34.897" v="798" actId="20577"/>
          <ac:spMkLst>
            <pc:docMk/>
            <pc:sldMk cId="657611342" sldId="267"/>
            <ac:spMk id="40" creationId="{3EF20C0A-C0EC-4964-A1EA-3A7586609351}"/>
          </ac:spMkLst>
        </pc:spChg>
        <pc:spChg chg="add mod">
          <ac:chgData name="Judson Santiago" userId="ebb108da2f256286" providerId="LiveId" clId="{620B8C18-2C36-44FC-911B-B469C0C26A60}" dt="2021-11-05T05:11:38.335" v="799" actId="20577"/>
          <ac:spMkLst>
            <pc:docMk/>
            <pc:sldMk cId="657611342" sldId="267"/>
            <ac:spMk id="41" creationId="{005E72D5-7623-41A2-AF3B-9F097F1DB61D}"/>
          </ac:spMkLst>
        </pc:spChg>
        <pc:spChg chg="add mod">
          <ac:chgData name="Judson Santiago" userId="ebb108da2f256286" providerId="LiveId" clId="{620B8C18-2C36-44FC-911B-B469C0C26A60}" dt="2021-11-05T05:16:29.287" v="835" actId="207"/>
          <ac:spMkLst>
            <pc:docMk/>
            <pc:sldMk cId="657611342" sldId="267"/>
            <ac:spMk id="42" creationId="{F75E6DC0-4521-4A8E-BBC3-0B53C7A97408}"/>
          </ac:spMkLst>
        </pc:spChg>
        <pc:spChg chg="add mod">
          <ac:chgData name="Judson Santiago" userId="ebb108da2f256286" providerId="LiveId" clId="{620B8C18-2C36-44FC-911B-B469C0C26A60}" dt="2021-11-05T05:11:42.344" v="800" actId="20577"/>
          <ac:spMkLst>
            <pc:docMk/>
            <pc:sldMk cId="657611342" sldId="267"/>
            <ac:spMk id="43" creationId="{207DC15F-6D95-4101-ABF5-0271E8626714}"/>
          </ac:spMkLst>
        </pc:spChg>
        <pc:spChg chg="add mod">
          <ac:chgData name="Judson Santiago" userId="ebb108da2f256286" providerId="LiveId" clId="{620B8C18-2C36-44FC-911B-B469C0C26A60}" dt="2021-11-05T05:16:29.287" v="835" actId="207"/>
          <ac:spMkLst>
            <pc:docMk/>
            <pc:sldMk cId="657611342" sldId="267"/>
            <ac:spMk id="44" creationId="{B80CFA08-FF83-4475-B143-8D8DBD217E86}"/>
          </ac:spMkLst>
        </pc:spChg>
        <pc:spChg chg="add mod">
          <ac:chgData name="Judson Santiago" userId="ebb108da2f256286" providerId="LiveId" clId="{620B8C18-2C36-44FC-911B-B469C0C26A60}" dt="2021-11-05T05:07:02.731" v="736" actId="164"/>
          <ac:spMkLst>
            <pc:docMk/>
            <pc:sldMk cId="657611342" sldId="267"/>
            <ac:spMk id="45" creationId="{DEECEE8A-F754-45A0-B304-3FB70316FC64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46" creationId="{E405CC91-0438-4DA3-AE3F-3C4B2B6E46DD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47" creationId="{A1B283BE-C5EE-4FE7-9B9F-365B8EDF3330}"/>
          </ac:spMkLst>
        </pc:spChg>
        <pc:spChg chg="add del mod">
          <ac:chgData name="Judson Santiago" userId="ebb108da2f256286" providerId="LiveId" clId="{620B8C18-2C36-44FC-911B-B469C0C26A60}" dt="2021-11-05T05:00:34.579" v="522" actId="478"/>
          <ac:spMkLst>
            <pc:docMk/>
            <pc:sldMk cId="657611342" sldId="267"/>
            <ac:spMk id="48" creationId="{40C83768-0250-4989-850E-235CB2BAC4FB}"/>
          </ac:spMkLst>
        </pc:spChg>
        <pc:spChg chg="add mod">
          <ac:chgData name="Judson Santiago" userId="ebb108da2f256286" providerId="LiveId" clId="{620B8C18-2C36-44FC-911B-B469C0C26A60}" dt="2021-11-05T05:16:29.287" v="835" actId="207"/>
          <ac:spMkLst>
            <pc:docMk/>
            <pc:sldMk cId="657611342" sldId="267"/>
            <ac:spMk id="49" creationId="{32924181-DD93-479B-A1BF-72EA46E78254}"/>
          </ac:spMkLst>
        </pc:spChg>
        <pc:spChg chg="add mod">
          <ac:chgData name="Judson Santiago" userId="ebb108da2f256286" providerId="LiveId" clId="{620B8C18-2C36-44FC-911B-B469C0C26A60}" dt="2021-11-05T05:11:26.331" v="796" actId="20577"/>
          <ac:spMkLst>
            <pc:docMk/>
            <pc:sldMk cId="657611342" sldId="267"/>
            <ac:spMk id="50" creationId="{1A752383-8A1E-4690-9BE8-0204DE17400A}"/>
          </ac:spMkLst>
        </pc:spChg>
        <pc:spChg chg="add mod">
          <ac:chgData name="Judson Santiago" userId="ebb108da2f256286" providerId="LiveId" clId="{620B8C18-2C36-44FC-911B-B469C0C26A60}" dt="2021-11-05T05:11:30.395" v="797" actId="20577"/>
          <ac:spMkLst>
            <pc:docMk/>
            <pc:sldMk cId="657611342" sldId="267"/>
            <ac:spMk id="51" creationId="{CECA35D7-9AE4-4A2C-873C-76C27F9B2E73}"/>
          </ac:spMkLst>
        </pc:spChg>
        <pc:spChg chg="add mod">
          <ac:chgData name="Judson Santiago" userId="ebb108da2f256286" providerId="LiveId" clId="{620B8C18-2C36-44FC-911B-B469C0C26A60}" dt="2021-11-05T05:16:29.287" v="835" actId="207"/>
          <ac:spMkLst>
            <pc:docMk/>
            <pc:sldMk cId="657611342" sldId="267"/>
            <ac:spMk id="52" creationId="{2CC656E8-25DA-4F43-B008-EFCB79915642}"/>
          </ac:spMkLst>
        </pc:spChg>
        <pc:spChg chg="add mod">
          <ac:chgData name="Judson Santiago" userId="ebb108da2f256286" providerId="LiveId" clId="{620B8C18-2C36-44FC-911B-B469C0C26A60}" dt="2021-11-05T05:16:29.287" v="835" actId="207"/>
          <ac:spMkLst>
            <pc:docMk/>
            <pc:sldMk cId="657611342" sldId="267"/>
            <ac:spMk id="53" creationId="{172ABFD0-A2FA-4C75-AAEC-D326FC2F2864}"/>
          </ac:spMkLst>
        </pc:spChg>
        <pc:spChg chg="add mod">
          <ac:chgData name="Judson Santiago" userId="ebb108da2f256286" providerId="LiveId" clId="{620B8C18-2C36-44FC-911B-B469C0C26A60}" dt="2021-11-05T05:16:29.287" v="835" actId="207"/>
          <ac:spMkLst>
            <pc:docMk/>
            <pc:sldMk cId="657611342" sldId="267"/>
            <ac:spMk id="54" creationId="{3DDF7C96-F8F2-4E5E-BFD9-FF14EAFCE3CF}"/>
          </ac:spMkLst>
        </pc:spChg>
        <pc:spChg chg="add del">
          <ac:chgData name="Judson Santiago" userId="ebb108da2f256286" providerId="LiveId" clId="{620B8C18-2C36-44FC-911B-B469C0C26A60}" dt="2021-11-05T05:04:06.399" v="541" actId="22"/>
          <ac:spMkLst>
            <pc:docMk/>
            <pc:sldMk cId="657611342" sldId="267"/>
            <ac:spMk id="57" creationId="{B0C1AD45-F961-4B3E-AEAC-7C58F50D8FD1}"/>
          </ac:spMkLst>
        </pc:spChg>
        <pc:spChg chg="add mod">
          <ac:chgData name="Judson Santiago" userId="ebb108da2f256286" providerId="LiveId" clId="{620B8C18-2C36-44FC-911B-B469C0C26A60}" dt="2021-11-05T05:06:53.830" v="735" actId="1076"/>
          <ac:spMkLst>
            <pc:docMk/>
            <pc:sldMk cId="657611342" sldId="267"/>
            <ac:spMk id="59" creationId="{C8394682-32DE-4ECD-B36F-2432098B07C0}"/>
          </ac:spMkLst>
        </pc:spChg>
        <pc:grpChg chg="add mod">
          <ac:chgData name="Judson Santiago" userId="ebb108da2f256286" providerId="LiveId" clId="{620B8C18-2C36-44FC-911B-B469C0C26A60}" dt="2021-11-05T18:04:20.789" v="1156" actId="1037"/>
          <ac:grpSpMkLst>
            <pc:docMk/>
            <pc:sldMk cId="657611342" sldId="267"/>
            <ac:grpSpMk id="55" creationId="{AD2B8C1D-3D3A-4FF9-994C-5431F431B144}"/>
          </ac:grpSpMkLst>
        </pc:grpChg>
        <pc:picChg chg="add mod">
          <ac:chgData name="Judson Santiago" userId="ebb108da2f256286" providerId="LiveId" clId="{620B8C18-2C36-44FC-911B-B469C0C26A60}" dt="2021-11-05T18:04:11.726" v="1151" actId="1036"/>
          <ac:picMkLst>
            <pc:docMk/>
            <pc:sldMk cId="657611342" sldId="267"/>
            <ac:picMk id="46" creationId="{2DC981EE-AD87-4AAB-B99C-B36056552BF5}"/>
          </ac:picMkLst>
        </pc:picChg>
        <pc:picChg chg="del">
          <ac:chgData name="Judson Santiago" userId="ebb108da2f256286" providerId="LiveId" clId="{620B8C18-2C36-44FC-911B-B469C0C26A60}" dt="2021-11-05T04:44:37.180" v="288" actId="478"/>
          <ac:picMkLst>
            <pc:docMk/>
            <pc:sldMk cId="657611342" sldId="267"/>
            <ac:picMk id="1026" creationId="{09F2F561-B775-4321-86DF-F9FDE67950FD}"/>
          </ac:picMkLst>
        </pc:picChg>
        <pc:picChg chg="add del mod">
          <ac:chgData name="Judson Santiago" userId="ebb108da2f256286" providerId="LiveId" clId="{620B8C18-2C36-44FC-911B-B469C0C26A60}" dt="2021-11-05T04:59:49.620" v="514" actId="478"/>
          <ac:picMkLst>
            <pc:docMk/>
            <pc:sldMk cId="657611342" sldId="267"/>
            <ac:picMk id="2050" creationId="{914D42B5-C02B-400A-AD51-84C45CB593D2}"/>
          </ac:picMkLst>
        </pc:picChg>
        <pc:picChg chg="add del mod modCrop">
          <ac:chgData name="Judson Santiago" userId="ebb108da2f256286" providerId="LiveId" clId="{620B8C18-2C36-44FC-911B-B469C0C26A60}" dt="2021-11-05T18:03:50.651" v="1137" actId="21"/>
          <ac:picMkLst>
            <pc:docMk/>
            <pc:sldMk cId="657611342" sldId="267"/>
            <ac:picMk id="2052" creationId="{5F0A26C3-3C89-4A06-8CFF-12D5FE81DEB2}"/>
          </ac:picMkLst>
        </pc:picChg>
      </pc:sldChg>
      <pc:sldMasterChg chg="addSp delSp modSp mod modSldLayout">
        <pc:chgData name="Judson Santiago" userId="ebb108da2f256286" providerId="LiveId" clId="{620B8C18-2C36-44FC-911B-B469C0C26A60}" dt="2021-11-06T03:49:27.046" v="1847" actId="21"/>
        <pc:sldMasterMkLst>
          <pc:docMk/>
          <pc:sldMasterMk cId="0" sldId="2147483780"/>
        </pc:sldMasterMkLst>
        <pc:spChg chg="del">
          <ac:chgData name="Judson Santiago" userId="ebb108da2f256286" providerId="LiveId" clId="{620B8C18-2C36-44FC-911B-B469C0C26A60}" dt="2021-11-05T02:15:14.708" v="3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620B8C18-2C36-44FC-911B-B469C0C26A60}" dt="2021-11-05T02:15:13.379" v="2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620B8C18-2C36-44FC-911B-B469C0C26A60}" dt="2021-11-05T02:15:12.363" v="1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620B8C18-2C36-44FC-911B-B469C0C26A60}" dt="2021-10-28T21:14:03.690" v="0"/>
          <ac:spMkLst>
            <pc:docMk/>
            <pc:sldMasterMk cId="0" sldId="2147483780"/>
            <ac:spMk id="16" creationId="{0BC940B6-847A-4D95-97BB-68734CB825EB}"/>
          </ac:spMkLst>
        </pc:spChg>
        <pc:spChg chg="add mod ord">
          <ac:chgData name="Judson Santiago" userId="ebb108da2f256286" providerId="LiveId" clId="{620B8C18-2C36-44FC-911B-B469C0C26A60}" dt="2021-11-05T02:15:34.625" v="5" actId="167"/>
          <ac:spMkLst>
            <pc:docMk/>
            <pc:sldMasterMk cId="0" sldId="2147483780"/>
            <ac:spMk id="17" creationId="{4FF909F8-E652-4C23-8D81-CED1129736EB}"/>
          </ac:spMkLst>
        </pc:spChg>
        <pc:spChg chg="mod">
          <ac:chgData name="Judson Santiago" userId="ebb108da2f256286" providerId="LiveId" clId="{620B8C18-2C36-44FC-911B-B469C0C26A60}" dt="2021-11-05T02:15:30.998" v="4"/>
          <ac:spMkLst>
            <pc:docMk/>
            <pc:sldMasterMk cId="0" sldId="2147483780"/>
            <ac:spMk id="20" creationId="{5251AC51-DF69-482B-9A64-632C38B9C262}"/>
          </ac:spMkLst>
        </pc:spChg>
        <pc:spChg chg="mod">
          <ac:chgData name="Judson Santiago" userId="ebb108da2f256286" providerId="LiveId" clId="{620B8C18-2C36-44FC-911B-B469C0C26A60}" dt="2021-11-05T02:15:30.998" v="4"/>
          <ac:spMkLst>
            <pc:docMk/>
            <pc:sldMasterMk cId="0" sldId="2147483780"/>
            <ac:spMk id="21" creationId="{C777083E-DF64-4E46-83C2-82194C7ECF01}"/>
          </ac:spMkLst>
        </pc:spChg>
        <pc:spChg chg="mod">
          <ac:chgData name="Judson Santiago" userId="ebb108da2f256286" providerId="LiveId" clId="{620B8C18-2C36-44FC-911B-B469C0C26A60}" dt="2021-11-05T02:15:30.998" v="4"/>
          <ac:spMkLst>
            <pc:docMk/>
            <pc:sldMasterMk cId="0" sldId="2147483780"/>
            <ac:spMk id="23" creationId="{AF717A62-BE5E-460B-B239-8D35E70A4941}"/>
          </ac:spMkLst>
        </pc:spChg>
        <pc:grpChg chg="add del mod">
          <ac:chgData name="Judson Santiago" userId="ebb108da2f256286" providerId="LiveId" clId="{620B8C18-2C36-44FC-911B-B469C0C26A60}" dt="2021-11-06T03:49:27.046" v="1847" actId="21"/>
          <ac:grpSpMkLst>
            <pc:docMk/>
            <pc:sldMasterMk cId="0" sldId="2147483780"/>
            <ac:grpSpMk id="11" creationId="{CC9141CC-36C8-4137-9D71-4ABB9914712D}"/>
          </ac:grpSpMkLst>
        </pc:grpChg>
        <pc:grpChg chg="add mod ord">
          <ac:chgData name="Judson Santiago" userId="ebb108da2f256286" providerId="LiveId" clId="{620B8C18-2C36-44FC-911B-B469C0C26A60}" dt="2021-11-05T02:15:34.625" v="5" actId="167"/>
          <ac:grpSpMkLst>
            <pc:docMk/>
            <pc:sldMasterMk cId="0" sldId="2147483780"/>
            <ac:grpSpMk id="19" creationId="{79DD423C-8147-4321-BB05-DEFF77EE205E}"/>
          </ac:grpSpMkLst>
        </pc:grpChg>
        <pc:picChg chg="mod">
          <ac:chgData name="Judson Santiago" userId="ebb108da2f256286" providerId="LiveId" clId="{620B8C18-2C36-44FC-911B-B469C0C26A60}" dt="2021-10-28T21:14:03.690" v="0"/>
          <ac:picMkLst>
            <pc:docMk/>
            <pc:sldMasterMk cId="0" sldId="2147483780"/>
            <ac:picMk id="15" creationId="{1AD21666-1645-4D13-9F9B-3617ABE5F682}"/>
          </ac:picMkLst>
        </pc:picChg>
        <pc:sldLayoutChg chg="addSp delSp modSp mod">
          <pc:chgData name="Judson Santiago" userId="ebb108da2f256286" providerId="LiveId" clId="{620B8C18-2C36-44FC-911B-B469C0C26A60}" dt="2021-11-05T02:15:59.748" v="11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620B8C18-2C36-44FC-911B-B469C0C26A60}" dt="2021-11-05T02:15:55.911" v="10"/>
            <ac:spMkLst>
              <pc:docMk/>
              <pc:sldMasterMk cId="0" sldId="2147483780"/>
              <pc:sldLayoutMk cId="0" sldId="2147483781"/>
              <ac:spMk id="10" creationId="{344EF8A5-BA08-4BFC-8FE3-626A1AE3CDC2}"/>
            </ac:spMkLst>
          </pc:spChg>
          <pc:spChg chg="mod">
            <ac:chgData name="Judson Santiago" userId="ebb108da2f256286" providerId="LiveId" clId="{620B8C18-2C36-44FC-911B-B469C0C26A60}" dt="2021-11-05T02:15:55.911" v="10"/>
            <ac:spMkLst>
              <pc:docMk/>
              <pc:sldMasterMk cId="0" sldId="2147483780"/>
              <pc:sldLayoutMk cId="0" sldId="2147483781"/>
              <ac:spMk id="11" creationId="{3B4187E8-481E-4E78-8593-E767DA407E15}"/>
            </ac:spMkLst>
          </pc:spChg>
          <pc:spChg chg="mod">
            <ac:chgData name="Judson Santiago" userId="ebb108da2f256286" providerId="LiveId" clId="{620B8C18-2C36-44FC-911B-B469C0C26A60}" dt="2021-11-05T02:15:55.911" v="10"/>
            <ac:spMkLst>
              <pc:docMk/>
              <pc:sldMasterMk cId="0" sldId="2147483780"/>
              <pc:sldLayoutMk cId="0" sldId="2147483781"/>
              <ac:spMk id="12" creationId="{1795B9AF-A1C7-4561-B1ED-0674855B334F}"/>
            </ac:spMkLst>
          </pc:spChg>
          <pc:spChg chg="mod">
            <ac:chgData name="Judson Santiago" userId="ebb108da2f256286" providerId="LiveId" clId="{620B8C18-2C36-44FC-911B-B469C0C26A60}" dt="2021-11-05T02:15:55.911" v="10"/>
            <ac:spMkLst>
              <pc:docMk/>
              <pc:sldMasterMk cId="0" sldId="2147483780"/>
              <pc:sldLayoutMk cId="0" sldId="2147483781"/>
              <ac:spMk id="13" creationId="{DA02AF4E-6907-4925-AA15-53FFC74C8B71}"/>
            </ac:spMkLst>
          </pc:spChg>
          <pc:spChg chg="mod">
            <ac:chgData name="Judson Santiago" userId="ebb108da2f256286" providerId="LiveId" clId="{620B8C18-2C36-44FC-911B-B469C0C26A60}" dt="2021-11-05T02:15:55.911" v="10"/>
            <ac:spMkLst>
              <pc:docMk/>
              <pc:sldMasterMk cId="0" sldId="2147483780"/>
              <pc:sldLayoutMk cId="0" sldId="2147483781"/>
              <ac:spMk id="15" creationId="{A854FFA0-F200-433C-A9F4-E6C5F5E87C61}"/>
            </ac:spMkLst>
          </pc:spChg>
          <pc:spChg chg="mod">
            <ac:chgData name="Judson Santiago" userId="ebb108da2f256286" providerId="LiveId" clId="{620B8C18-2C36-44FC-911B-B469C0C26A60}" dt="2021-11-05T02:15:55.911" v="10"/>
            <ac:spMkLst>
              <pc:docMk/>
              <pc:sldMasterMk cId="0" sldId="2147483780"/>
              <pc:sldLayoutMk cId="0" sldId="2147483781"/>
              <ac:spMk id="16" creationId="{F4318216-B0E7-4EEC-AF61-06CBCD460447}"/>
            </ac:spMkLst>
          </pc:spChg>
          <pc:spChg chg="del">
            <ac:chgData name="Judson Santiago" userId="ebb108da2f256286" providerId="LiveId" clId="{620B8C18-2C36-44FC-911B-B469C0C26A60}" dt="2021-11-05T02:15:52.223" v="8" actId="478"/>
            <ac:spMkLst>
              <pc:docMk/>
              <pc:sldMasterMk cId="0" sldId="2147483780"/>
              <pc:sldLayoutMk cId="0" sldId="2147483781"/>
              <ac:spMk id="35" creationId="{443FDD54-875C-40E1-92B5-D139640FB9EA}"/>
            </ac:spMkLst>
          </pc:spChg>
          <pc:spChg chg="del">
            <ac:chgData name="Judson Santiago" userId="ebb108da2f256286" providerId="LiveId" clId="{620B8C18-2C36-44FC-911B-B469C0C26A60}" dt="2021-11-05T02:15:51.254" v="7" actId="478"/>
            <ac:spMkLst>
              <pc:docMk/>
              <pc:sldMasterMk cId="0" sldId="2147483780"/>
              <pc:sldLayoutMk cId="0" sldId="2147483781"/>
              <ac:spMk id="36" creationId="{459BAD6C-8B18-4E41-9872-6CC86E8E53DA}"/>
            </ac:spMkLst>
          </pc:spChg>
          <pc:spChg chg="del">
            <ac:chgData name="Judson Santiago" userId="ebb108da2f256286" providerId="LiveId" clId="{620B8C18-2C36-44FC-911B-B469C0C26A60}" dt="2021-11-05T02:15:50.207" v="6" actId="478"/>
            <ac:spMkLst>
              <pc:docMk/>
              <pc:sldMasterMk cId="0" sldId="2147483780"/>
              <pc:sldLayoutMk cId="0" sldId="2147483781"/>
              <ac:spMk id="37" creationId="{BBA1E86D-DA43-42EA-922F-39BF3066CD04}"/>
            </ac:spMkLst>
          </pc:spChg>
          <pc:spChg chg="del">
            <ac:chgData name="Judson Santiago" userId="ebb108da2f256286" providerId="LiveId" clId="{620B8C18-2C36-44FC-911B-B469C0C26A60}" dt="2021-11-05T02:15:53.286" v="9" actId="478"/>
            <ac:spMkLst>
              <pc:docMk/>
              <pc:sldMasterMk cId="0" sldId="2147483780"/>
              <pc:sldLayoutMk cId="0" sldId="2147483781"/>
              <ac:spMk id="38" creationId="{6180ED5C-63CF-43D7-9FAF-A2CE00E340D0}"/>
            </ac:spMkLst>
          </pc:spChg>
          <pc:grpChg chg="add mod ord">
            <ac:chgData name="Judson Santiago" userId="ebb108da2f256286" providerId="LiveId" clId="{620B8C18-2C36-44FC-911B-B469C0C26A60}" dt="2021-11-05T02:15:59.748" v="11" actId="167"/>
            <ac:grpSpMkLst>
              <pc:docMk/>
              <pc:sldMasterMk cId="0" sldId="2147483780"/>
              <pc:sldLayoutMk cId="0" sldId="2147483781"/>
              <ac:grpSpMk id="9" creationId="{0CBEAF37-C5B5-417B-91A0-F84536588B05}"/>
            </ac:grpSpMkLst>
          </pc:grpChg>
          <pc:grpChg chg="add mod ord">
            <ac:chgData name="Judson Santiago" userId="ebb108da2f256286" providerId="LiveId" clId="{620B8C18-2C36-44FC-911B-B469C0C26A60}" dt="2021-11-05T02:15:59.748" v="11" actId="167"/>
            <ac:grpSpMkLst>
              <pc:docMk/>
              <pc:sldMasterMk cId="0" sldId="2147483780"/>
              <pc:sldLayoutMk cId="0" sldId="2147483781"/>
              <ac:grpSpMk id="14" creationId="{A1366F98-2A03-4AF2-AB31-1344A6B9DC44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Redes neurais: muito usadas para reconhecer padrões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Algoritmos genéticos são muito usados para achar soluções aproximadas em problemas de otimização e busca.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35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Apresentar</a:t>
            </a:r>
            <a:r>
              <a:rPr lang="pt-BR" sz="1200" baseline="0" dirty="0">
                <a:solidFill>
                  <a:schemeClr val="bg1"/>
                </a:solidFill>
              </a:rPr>
              <a:t> 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WaveDemo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70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Apresentar</a:t>
            </a:r>
            <a:r>
              <a:rPr lang="pt-BR" sz="1200" baseline="0" dirty="0">
                <a:solidFill>
                  <a:schemeClr val="bg1"/>
                </a:solidFill>
              </a:rPr>
              <a:t> 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FlyDemo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0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Apresentar</a:t>
            </a:r>
            <a:r>
              <a:rPr lang="pt-BR" sz="1200" baseline="0" dirty="0">
                <a:solidFill>
                  <a:schemeClr val="bg1"/>
                </a:solidFill>
              </a:rPr>
              <a:t> projeto </a:t>
            </a:r>
            <a:r>
              <a:rPr lang="pt-BR" sz="1200" b="1" baseline="0" dirty="0" err="1">
                <a:solidFill>
                  <a:schemeClr val="bg1"/>
                </a:solidFill>
              </a:rPr>
              <a:t>ChaseDemo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0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Apresentar o projeto </a:t>
            </a:r>
            <a:r>
              <a:rPr lang="pt-BR" sz="1200" b="1" dirty="0" err="1">
                <a:solidFill>
                  <a:schemeClr val="bg1"/>
                </a:solidFill>
              </a:rPr>
              <a:t>SoftChase</a:t>
            </a:r>
            <a:r>
              <a:rPr lang="pt-BR" sz="1200" b="0" dirty="0">
                <a:solidFill>
                  <a:schemeClr val="bg1"/>
                </a:solidFill>
              </a:rPr>
              <a:t>.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A magnitude do vetor resultante</a:t>
            </a:r>
            <a:r>
              <a:rPr lang="pt-BR" baseline="0" dirty="0"/>
              <a:t> v' deve ser limitada para evitar que a velocidade do objeto aumente indefinidamente.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0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Apresentar o projeto </a:t>
            </a:r>
            <a:r>
              <a:rPr lang="pt-BR" sz="1200" b="1" dirty="0" err="1">
                <a:solidFill>
                  <a:schemeClr val="bg1"/>
                </a:solidFill>
              </a:rPr>
              <a:t>RunDemo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0CBEAF37-C5B5-417B-91A0-F84536588B0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Forma livre 12">
              <a:extLst>
                <a:ext uri="{FF2B5EF4-FFF2-40B4-BE49-F238E27FC236}">
                  <a16:creationId xmlns:a16="http://schemas.microsoft.com/office/drawing/2014/main" id="{344EF8A5-BA08-4BFC-8FE3-626A1AE3C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Triângulo retângulo 13">
              <a:extLst>
                <a:ext uri="{FF2B5EF4-FFF2-40B4-BE49-F238E27FC236}">
                  <a16:creationId xmlns:a16="http://schemas.microsoft.com/office/drawing/2014/main" id="{3B4187E8-481E-4E78-8593-E767DA407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1795B9AF-A1C7-4561-B1ED-0674855B334F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Forma livre 11">
              <a:extLst>
                <a:ext uri="{FF2B5EF4-FFF2-40B4-BE49-F238E27FC236}">
                  <a16:creationId xmlns:a16="http://schemas.microsoft.com/office/drawing/2014/main" id="{DA02AF4E-6907-4925-AA15-53FFC74C8B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1366F98-2A03-4AF2-AB31-1344A6B9DC44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5" name="Forma livre 12">
              <a:extLst>
                <a:ext uri="{FF2B5EF4-FFF2-40B4-BE49-F238E27FC236}">
                  <a16:creationId xmlns:a16="http://schemas.microsoft.com/office/drawing/2014/main" id="{A854FFA0-F200-433C-A9F4-E6C5F5E87C61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6" name="Triângulo retângulo 13">
              <a:extLst>
                <a:ext uri="{FF2B5EF4-FFF2-40B4-BE49-F238E27FC236}">
                  <a16:creationId xmlns:a16="http://schemas.microsoft.com/office/drawing/2014/main" id="{F4318216-B0E7-4EEC-AF61-06CBCD460447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34" name="Triângulo retângulo 9">
            <a:extLst>
              <a:ext uri="{FF2B5EF4-FFF2-40B4-BE49-F238E27FC236}">
                <a16:creationId xmlns:a16="http://schemas.microsoft.com/office/drawing/2014/main" id="{2173F00E-2764-406C-B685-B4B013206C9C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ítulo 8">
            <a:extLst>
              <a:ext uri="{FF2B5EF4-FFF2-40B4-BE49-F238E27FC236}">
                <a16:creationId xmlns:a16="http://schemas.microsoft.com/office/drawing/2014/main" id="{53D3ABB2-9253-488F-BB52-2FBD9A503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40" name="Subtítulo 16">
            <a:extLst>
              <a:ext uri="{FF2B5EF4-FFF2-40B4-BE49-F238E27FC236}">
                <a16:creationId xmlns:a16="http://schemas.microsoft.com/office/drawing/2014/main" id="{5DDB9C76-9892-47CF-9530-59F56DF6B4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4FF909F8-E652-4C23-8D81-CED1129736E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9DD423C-8147-4321-BB05-DEFF77EE205E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5251AC51-DF69-482B-9A64-632C38B9C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C777083E-DF64-4E46-83C2-82194C7E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AF717A62-BE5E-460B-B239-8D35E70A4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11/5/2021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943E5-5986-46F2-BDB1-3FF14FAE7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FB1D4F-3C4E-4C59-8009-4BCC9138C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Programação de Jogos</a:t>
            </a:r>
          </a:p>
        </p:txBody>
      </p:sp>
    </p:spTree>
    <p:extLst>
      <p:ext uri="{BB962C8B-B14F-4D97-AF65-F5344CB8AC3E}">
        <p14:creationId xmlns:p14="http://schemas.microsoft.com/office/powerpoint/2010/main" val="106885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A área de inteligência artificial abrange uma </a:t>
            </a:r>
            <a:br>
              <a:rPr lang="pt-BR" dirty="0"/>
            </a:br>
            <a:r>
              <a:rPr lang="pt-BR" dirty="0"/>
              <a:t>diversidade de técnicas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baseadas na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inteligência humana</a:t>
            </a:r>
          </a:p>
          <a:p>
            <a:pPr lvl="1"/>
            <a:r>
              <a:rPr lang="pt-BR" dirty="0"/>
              <a:t>A área de jogos utiliza um subconjunto destas técnicas</a:t>
            </a:r>
          </a:p>
          <a:p>
            <a:pPr lvl="2"/>
            <a:r>
              <a:rPr lang="pt-BR" dirty="0"/>
              <a:t>Máquinas de estados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Árvores de decisão</a:t>
            </a:r>
          </a:p>
          <a:p>
            <a:pPr lvl="1"/>
            <a:r>
              <a:rPr lang="pt-BR" dirty="0"/>
              <a:t>Abordaremos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técnicas mais simples</a:t>
            </a:r>
            <a:endParaRPr lang="pt-BR" dirty="0"/>
          </a:p>
          <a:p>
            <a:pPr lvl="2"/>
            <a:r>
              <a:rPr lang="pt-BR" dirty="0"/>
              <a:t>Algoritmos determinísticos</a:t>
            </a:r>
          </a:p>
          <a:p>
            <a:pPr lvl="2"/>
            <a:r>
              <a:rPr lang="pt-BR" dirty="0"/>
              <a:t>Padrões e scripts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193223936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Inteligência Artificial (IA) </a:t>
            </a:r>
            <a:r>
              <a:rPr lang="pt-BR" dirty="0"/>
              <a:t>são técnicas utilizadas </a:t>
            </a:r>
            <a:br>
              <a:rPr lang="pt-BR" dirty="0"/>
            </a:br>
            <a:r>
              <a:rPr lang="pt-BR" dirty="0"/>
              <a:t>para produzir a ilusão de comportamento inteligente </a:t>
            </a:r>
            <a:br>
              <a:rPr lang="pt-BR" dirty="0"/>
            </a:br>
            <a:r>
              <a:rPr lang="pt-BR" dirty="0"/>
              <a:t>no computador</a:t>
            </a:r>
          </a:p>
          <a:p>
            <a:endParaRPr lang="pt-BR" dirty="0"/>
          </a:p>
          <a:p>
            <a:pPr>
              <a:spcAft>
                <a:spcPts val="1200"/>
              </a:spcAft>
            </a:pPr>
            <a:r>
              <a:rPr lang="pt-BR" dirty="0"/>
              <a:t>Existem muitas </a:t>
            </a:r>
            <a:br>
              <a:rPr lang="pt-BR" dirty="0"/>
            </a:br>
            <a:r>
              <a:rPr lang="pt-BR" dirty="0"/>
              <a:t>técnicas diferentes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Redes Neurais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simulam o </a:t>
            </a:r>
            <a:br>
              <a:rPr lang="pt-BR" dirty="0"/>
            </a:br>
            <a:r>
              <a:rPr lang="pt-BR" dirty="0"/>
              <a:t>funcionamento </a:t>
            </a:r>
            <a:br>
              <a:rPr lang="pt-BR" dirty="0"/>
            </a:br>
            <a:r>
              <a:rPr lang="pt-BR" dirty="0"/>
              <a:t>do cérebro humano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1026" name="Picture 2" descr="O poder computacional oculto encontrado nos braços dos neurônios | by Paulo  Pilotti Duarte | here be dragons | Medium">
            <a:extLst>
              <a:ext uri="{FF2B5EF4-FFF2-40B4-BE49-F238E27FC236}">
                <a16:creationId xmlns:a16="http://schemas.microsoft.com/office/drawing/2014/main" id="{09F2F561-B775-4321-86DF-F9FDE6795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88" y="2957641"/>
            <a:ext cx="2601108" cy="1950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90" name="Agrupar 89">
            <a:extLst>
              <a:ext uri="{FF2B5EF4-FFF2-40B4-BE49-F238E27FC236}">
                <a16:creationId xmlns:a16="http://schemas.microsoft.com/office/drawing/2014/main" id="{BD36BCFF-71B2-49AA-98E7-146A498D0E34}"/>
              </a:ext>
            </a:extLst>
          </p:cNvPr>
          <p:cNvGrpSpPr/>
          <p:nvPr/>
        </p:nvGrpSpPr>
        <p:grpSpPr>
          <a:xfrm rot="16200000">
            <a:off x="5211353" y="2513447"/>
            <a:ext cx="2016225" cy="2839219"/>
            <a:chOff x="4943871" y="2852936"/>
            <a:chExt cx="2016225" cy="2839219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F4A424B-F47D-462B-B082-D8D128E79B36}"/>
                </a:ext>
              </a:extLst>
            </p:cNvPr>
            <p:cNvSpPr/>
            <p:nvPr/>
          </p:nvSpPr>
          <p:spPr>
            <a:xfrm rot="5400000">
              <a:off x="6157918" y="3966313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de seta reta 14">
              <a:extLst>
                <a:ext uri="{FF2B5EF4-FFF2-40B4-BE49-F238E27FC236}">
                  <a16:creationId xmlns:a16="http://schemas.microsoft.com/office/drawing/2014/main" id="{C4FD4780-8168-4D42-AA47-9E030FEECFF4}"/>
                </a:ext>
              </a:extLst>
            </p:cNvPr>
            <p:cNvCxnSpPr>
              <a:cxnSpLocks/>
              <a:stCxn id="22" idx="7"/>
              <a:endCxn id="6" idx="2"/>
            </p:cNvCxnSpPr>
            <p:nvPr/>
          </p:nvCxnSpPr>
          <p:spPr>
            <a:xfrm>
              <a:off x="5386941" y="3288218"/>
              <a:ext cx="884034" cy="678095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15">
              <a:extLst>
                <a:ext uri="{FF2B5EF4-FFF2-40B4-BE49-F238E27FC236}">
                  <a16:creationId xmlns:a16="http://schemas.microsoft.com/office/drawing/2014/main" id="{D30182C9-01BD-43D5-BB8D-876B0A2BDED6}"/>
                </a:ext>
              </a:extLst>
            </p:cNvPr>
            <p:cNvCxnSpPr>
              <a:cxnSpLocks/>
              <a:stCxn id="11" idx="7"/>
              <a:endCxn id="16" idx="2"/>
            </p:cNvCxnSpPr>
            <p:nvPr/>
          </p:nvCxnSpPr>
          <p:spPr>
            <a:xfrm>
              <a:off x="6620384" y="3272050"/>
              <a:ext cx="226655" cy="694263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16">
              <a:extLst>
                <a:ext uri="{FF2B5EF4-FFF2-40B4-BE49-F238E27FC236}">
                  <a16:creationId xmlns:a16="http://schemas.microsoft.com/office/drawing/2014/main" id="{C143F0F7-FC12-4F44-95A4-96E96247267C}"/>
                </a:ext>
              </a:extLst>
            </p:cNvPr>
            <p:cNvCxnSpPr>
              <a:cxnSpLocks/>
              <a:stCxn id="11" idx="6"/>
              <a:endCxn id="6" idx="2"/>
            </p:cNvCxnSpPr>
            <p:nvPr/>
          </p:nvCxnSpPr>
          <p:spPr>
            <a:xfrm flipH="1">
              <a:off x="6270975" y="3305164"/>
              <a:ext cx="269466" cy="661149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D058B0D-E0A6-46DA-BC04-2E5E5CE98DE7}"/>
                </a:ext>
              </a:extLst>
            </p:cNvPr>
            <p:cNvSpPr/>
            <p:nvPr/>
          </p:nvSpPr>
          <p:spPr>
            <a:xfrm rot="5400000">
              <a:off x="6427384" y="3079050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de seta reta 21">
              <a:extLst>
                <a:ext uri="{FF2B5EF4-FFF2-40B4-BE49-F238E27FC236}">
                  <a16:creationId xmlns:a16="http://schemas.microsoft.com/office/drawing/2014/main" id="{F04C3099-3528-4FD4-AEC3-16AEA227F7F9}"/>
                </a:ext>
              </a:extLst>
            </p:cNvPr>
            <p:cNvCxnSpPr>
              <a:cxnSpLocks/>
              <a:stCxn id="11" idx="5"/>
              <a:endCxn id="25" idx="2"/>
            </p:cNvCxnSpPr>
            <p:nvPr/>
          </p:nvCxnSpPr>
          <p:spPr>
            <a:xfrm flipH="1">
              <a:off x="5632993" y="3272050"/>
              <a:ext cx="827505" cy="71043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9CC86E9-119E-4944-AFE3-579C3BD3B405}"/>
                </a:ext>
              </a:extLst>
            </p:cNvPr>
            <p:cNvSpPr/>
            <p:nvPr/>
          </p:nvSpPr>
          <p:spPr>
            <a:xfrm rot="5400000">
              <a:off x="6487940" y="4853575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31">
              <a:extLst>
                <a:ext uri="{FF2B5EF4-FFF2-40B4-BE49-F238E27FC236}">
                  <a16:creationId xmlns:a16="http://schemas.microsoft.com/office/drawing/2014/main" id="{7470F0BE-6062-4C3A-A71B-950E20ED545F}"/>
                </a:ext>
              </a:extLst>
            </p:cNvPr>
            <p:cNvCxnSpPr>
              <a:cxnSpLocks/>
              <a:stCxn id="6" idx="7"/>
              <a:endCxn id="13" idx="2"/>
            </p:cNvCxnSpPr>
            <p:nvPr/>
          </p:nvCxnSpPr>
          <p:spPr>
            <a:xfrm>
              <a:off x="6350918" y="4159313"/>
              <a:ext cx="250079" cy="69426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34">
              <a:extLst>
                <a:ext uri="{FF2B5EF4-FFF2-40B4-BE49-F238E27FC236}">
                  <a16:creationId xmlns:a16="http://schemas.microsoft.com/office/drawing/2014/main" id="{F82D40D6-CC9F-4643-955A-E64B61697B21}"/>
                </a:ext>
              </a:extLst>
            </p:cNvPr>
            <p:cNvCxnSpPr>
              <a:cxnSpLocks/>
              <a:stCxn id="6" idx="5"/>
              <a:endCxn id="23" idx="2"/>
            </p:cNvCxnSpPr>
            <p:nvPr/>
          </p:nvCxnSpPr>
          <p:spPr>
            <a:xfrm flipH="1">
              <a:off x="5287070" y="4159313"/>
              <a:ext cx="903962" cy="71043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4FAE9AC-DA18-4616-91F6-B174BAF60637}"/>
                </a:ext>
              </a:extLst>
            </p:cNvPr>
            <p:cNvSpPr/>
            <p:nvPr/>
          </p:nvSpPr>
          <p:spPr>
            <a:xfrm rot="5400000">
              <a:off x="6733982" y="3966313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de seta reta 18">
              <a:extLst>
                <a:ext uri="{FF2B5EF4-FFF2-40B4-BE49-F238E27FC236}">
                  <a16:creationId xmlns:a16="http://schemas.microsoft.com/office/drawing/2014/main" id="{9F2C8ACA-FA1B-4681-AC0A-F138B9C46F08}"/>
                </a:ext>
              </a:extLst>
            </p:cNvPr>
            <p:cNvCxnSpPr>
              <a:cxnSpLocks/>
              <a:stCxn id="16" idx="7"/>
              <a:endCxn id="13" idx="2"/>
            </p:cNvCxnSpPr>
            <p:nvPr/>
          </p:nvCxnSpPr>
          <p:spPr>
            <a:xfrm flipH="1">
              <a:off x="6600997" y="4159313"/>
              <a:ext cx="325985" cy="694262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95CBC08-C125-4976-BBFD-B4F0FAF7622F}"/>
                </a:ext>
              </a:extLst>
            </p:cNvPr>
            <p:cNvSpPr/>
            <p:nvPr/>
          </p:nvSpPr>
          <p:spPr>
            <a:xfrm rot="5400000">
              <a:off x="5813108" y="4860157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E043D45-B017-435A-8844-9EADD0D94E52}"/>
                </a:ext>
              </a:extLst>
            </p:cNvPr>
            <p:cNvSpPr/>
            <p:nvPr/>
          </p:nvSpPr>
          <p:spPr>
            <a:xfrm rot="5400000">
              <a:off x="4943871" y="3982480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38">
              <a:extLst>
                <a:ext uri="{FF2B5EF4-FFF2-40B4-BE49-F238E27FC236}">
                  <a16:creationId xmlns:a16="http://schemas.microsoft.com/office/drawing/2014/main" id="{B00E9388-CC33-4352-9A1F-5ECE5D963F5E}"/>
                </a:ext>
              </a:extLst>
            </p:cNvPr>
            <p:cNvCxnSpPr>
              <a:cxnSpLocks/>
              <a:stCxn id="22" idx="6"/>
              <a:endCxn id="25" idx="2"/>
            </p:cNvCxnSpPr>
            <p:nvPr/>
          </p:nvCxnSpPr>
          <p:spPr>
            <a:xfrm>
              <a:off x="5306998" y="3321332"/>
              <a:ext cx="325995" cy="66114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39">
              <a:extLst>
                <a:ext uri="{FF2B5EF4-FFF2-40B4-BE49-F238E27FC236}">
                  <a16:creationId xmlns:a16="http://schemas.microsoft.com/office/drawing/2014/main" id="{55FFF3CE-520C-4AFB-B560-4D26DA3CA887}"/>
                </a:ext>
              </a:extLst>
            </p:cNvPr>
            <p:cNvCxnSpPr>
              <a:cxnSpLocks/>
              <a:stCxn id="22" idx="5"/>
              <a:endCxn id="19" idx="2"/>
            </p:cNvCxnSpPr>
            <p:nvPr/>
          </p:nvCxnSpPr>
          <p:spPr>
            <a:xfrm rot="5400000">
              <a:off x="4794860" y="3550286"/>
              <a:ext cx="694262" cy="17012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9F1336C-0441-42D9-853B-4116810A2DB0}"/>
                </a:ext>
              </a:extLst>
            </p:cNvPr>
            <p:cNvSpPr/>
            <p:nvPr/>
          </p:nvSpPr>
          <p:spPr>
            <a:xfrm rot="5400000">
              <a:off x="5193941" y="3095218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F2596A7-68B6-40FC-BD6D-38421D5635BF}"/>
                </a:ext>
              </a:extLst>
            </p:cNvPr>
            <p:cNvSpPr/>
            <p:nvPr/>
          </p:nvSpPr>
          <p:spPr>
            <a:xfrm rot="5400000">
              <a:off x="5174013" y="4869743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de seta reta 42">
              <a:extLst>
                <a:ext uri="{FF2B5EF4-FFF2-40B4-BE49-F238E27FC236}">
                  <a16:creationId xmlns:a16="http://schemas.microsoft.com/office/drawing/2014/main" id="{6851360C-5D44-4A36-A4F7-13BDB601ADD4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5400000" flipV="1">
              <a:off x="4834097" y="4416770"/>
              <a:ext cx="661148" cy="244797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B11F1D3-879F-453B-81BD-E621EC49CA29}"/>
                </a:ext>
              </a:extLst>
            </p:cNvPr>
            <p:cNvSpPr/>
            <p:nvPr/>
          </p:nvSpPr>
          <p:spPr>
            <a:xfrm rot="5400000">
              <a:off x="5519936" y="3982480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de seta reta 45">
              <a:extLst>
                <a:ext uri="{FF2B5EF4-FFF2-40B4-BE49-F238E27FC236}">
                  <a16:creationId xmlns:a16="http://schemas.microsoft.com/office/drawing/2014/main" id="{F05FC376-A067-465A-9148-9F6B11338A56}"/>
                </a:ext>
              </a:extLst>
            </p:cNvPr>
            <p:cNvCxnSpPr>
              <a:cxnSpLocks/>
              <a:stCxn id="25" idx="5"/>
              <a:endCxn id="23" idx="2"/>
            </p:cNvCxnSpPr>
            <p:nvPr/>
          </p:nvCxnSpPr>
          <p:spPr>
            <a:xfrm flipH="1">
              <a:off x="5287070" y="4175480"/>
              <a:ext cx="265980" cy="694263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47">
              <a:extLst>
                <a:ext uri="{FF2B5EF4-FFF2-40B4-BE49-F238E27FC236}">
                  <a16:creationId xmlns:a16="http://schemas.microsoft.com/office/drawing/2014/main" id="{CC79C651-444D-4E04-9644-98C5F73897F6}"/>
                </a:ext>
              </a:extLst>
            </p:cNvPr>
            <p:cNvCxnSpPr>
              <a:cxnSpLocks/>
              <a:stCxn id="25" idx="7"/>
              <a:endCxn id="13" idx="2"/>
            </p:cNvCxnSpPr>
            <p:nvPr/>
          </p:nvCxnSpPr>
          <p:spPr>
            <a:xfrm>
              <a:off x="5712936" y="4175480"/>
              <a:ext cx="888061" cy="678095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F92D243-699A-4FE8-BE77-6CD035F80ADC}"/>
                </a:ext>
              </a:extLst>
            </p:cNvPr>
            <p:cNvSpPr/>
            <p:nvPr/>
          </p:nvSpPr>
          <p:spPr>
            <a:xfrm rot="5400000">
              <a:off x="5813108" y="5466041"/>
              <a:ext cx="226114" cy="2261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de seta reta 49">
              <a:extLst>
                <a:ext uri="{FF2B5EF4-FFF2-40B4-BE49-F238E27FC236}">
                  <a16:creationId xmlns:a16="http://schemas.microsoft.com/office/drawing/2014/main" id="{1F9DBB2B-5EE6-4E55-A385-D2751B9C3BC7}"/>
                </a:ext>
              </a:extLst>
            </p:cNvPr>
            <p:cNvCxnSpPr>
              <a:stCxn id="13" idx="6"/>
              <a:endCxn id="28" idx="1"/>
            </p:cNvCxnSpPr>
            <p:nvPr/>
          </p:nvCxnSpPr>
          <p:spPr>
            <a:xfrm flipH="1">
              <a:off x="6006108" y="5079689"/>
              <a:ext cx="594889" cy="419466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51">
              <a:extLst>
                <a:ext uri="{FF2B5EF4-FFF2-40B4-BE49-F238E27FC236}">
                  <a16:creationId xmlns:a16="http://schemas.microsoft.com/office/drawing/2014/main" id="{B3A69FE6-68BE-4B57-B193-EA5A79EE263C}"/>
                </a:ext>
              </a:extLst>
            </p:cNvPr>
            <p:cNvCxnSpPr>
              <a:stCxn id="18" idx="6"/>
              <a:endCxn id="28" idx="2"/>
            </p:cNvCxnSpPr>
            <p:nvPr/>
          </p:nvCxnSpPr>
          <p:spPr>
            <a:xfrm>
              <a:off x="5926165" y="5086271"/>
              <a:ext cx="0" cy="37977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54">
              <a:extLst>
                <a:ext uri="{FF2B5EF4-FFF2-40B4-BE49-F238E27FC236}">
                  <a16:creationId xmlns:a16="http://schemas.microsoft.com/office/drawing/2014/main" id="{688718E1-BBCE-40A4-A8FD-BCBF3FA5DADB}"/>
                </a:ext>
              </a:extLst>
            </p:cNvPr>
            <p:cNvCxnSpPr>
              <a:stCxn id="23" idx="6"/>
              <a:endCxn id="28" idx="3"/>
            </p:cNvCxnSpPr>
            <p:nvPr/>
          </p:nvCxnSpPr>
          <p:spPr>
            <a:xfrm>
              <a:off x="5287070" y="5095857"/>
              <a:ext cx="559152" cy="40329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14">
              <a:extLst>
                <a:ext uri="{FF2B5EF4-FFF2-40B4-BE49-F238E27FC236}">
                  <a16:creationId xmlns:a16="http://schemas.microsoft.com/office/drawing/2014/main" id="{F9A5B0E9-5D54-4E93-B935-31A213123A01}"/>
                </a:ext>
              </a:extLst>
            </p:cNvPr>
            <p:cNvCxnSpPr>
              <a:cxnSpLocks/>
              <a:stCxn id="22" idx="0"/>
              <a:endCxn id="16" idx="2"/>
            </p:cNvCxnSpPr>
            <p:nvPr/>
          </p:nvCxnSpPr>
          <p:spPr>
            <a:xfrm>
              <a:off x="5420055" y="3208275"/>
              <a:ext cx="1426984" cy="75803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21">
              <a:extLst>
                <a:ext uri="{FF2B5EF4-FFF2-40B4-BE49-F238E27FC236}">
                  <a16:creationId xmlns:a16="http://schemas.microsoft.com/office/drawing/2014/main" id="{31E835D0-6CC5-4A8D-947E-5D3F7230FC0E}"/>
                </a:ext>
              </a:extLst>
            </p:cNvPr>
            <p:cNvCxnSpPr>
              <a:cxnSpLocks/>
              <a:stCxn id="11" idx="4"/>
              <a:endCxn id="19" idx="2"/>
            </p:cNvCxnSpPr>
            <p:nvPr/>
          </p:nvCxnSpPr>
          <p:spPr>
            <a:xfrm flipH="1">
              <a:off x="5056928" y="3192107"/>
              <a:ext cx="1370456" cy="790373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31">
              <a:extLst>
                <a:ext uri="{FF2B5EF4-FFF2-40B4-BE49-F238E27FC236}">
                  <a16:creationId xmlns:a16="http://schemas.microsoft.com/office/drawing/2014/main" id="{1F279A05-6279-428A-8381-862EE365FECC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 flipH="1">
              <a:off x="5926165" y="4192427"/>
              <a:ext cx="920874" cy="66773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31">
              <a:extLst>
                <a:ext uri="{FF2B5EF4-FFF2-40B4-BE49-F238E27FC236}">
                  <a16:creationId xmlns:a16="http://schemas.microsoft.com/office/drawing/2014/main" id="{1396F2E7-776C-472F-A0B3-E066C91FF33F}"/>
                </a:ext>
              </a:extLst>
            </p:cNvPr>
            <p:cNvCxnSpPr>
              <a:cxnSpLocks/>
              <a:stCxn id="16" idx="5"/>
              <a:endCxn id="23" idx="2"/>
            </p:cNvCxnSpPr>
            <p:nvPr/>
          </p:nvCxnSpPr>
          <p:spPr>
            <a:xfrm flipH="1">
              <a:off x="5287070" y="4159313"/>
              <a:ext cx="1480026" cy="71043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31">
              <a:extLst>
                <a:ext uri="{FF2B5EF4-FFF2-40B4-BE49-F238E27FC236}">
                  <a16:creationId xmlns:a16="http://schemas.microsoft.com/office/drawing/2014/main" id="{E32BD08F-C58C-4617-96F8-551EC518FEF1}"/>
                </a:ext>
              </a:extLst>
            </p:cNvPr>
            <p:cNvCxnSpPr>
              <a:cxnSpLocks/>
              <a:stCxn id="6" idx="6"/>
              <a:endCxn id="18" idx="2"/>
            </p:cNvCxnSpPr>
            <p:nvPr/>
          </p:nvCxnSpPr>
          <p:spPr>
            <a:xfrm flipH="1">
              <a:off x="5926165" y="4192427"/>
              <a:ext cx="344810" cy="66773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47">
              <a:extLst>
                <a:ext uri="{FF2B5EF4-FFF2-40B4-BE49-F238E27FC236}">
                  <a16:creationId xmlns:a16="http://schemas.microsoft.com/office/drawing/2014/main" id="{8314355D-07BF-4282-AAEC-AAC6061BCC66}"/>
                </a:ext>
              </a:extLst>
            </p:cNvPr>
            <p:cNvCxnSpPr>
              <a:cxnSpLocks/>
              <a:stCxn id="25" idx="6"/>
              <a:endCxn id="18" idx="2"/>
            </p:cNvCxnSpPr>
            <p:nvPr/>
          </p:nvCxnSpPr>
          <p:spPr>
            <a:xfrm>
              <a:off x="5632993" y="4208594"/>
              <a:ext cx="293172" cy="651563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42">
              <a:extLst>
                <a:ext uri="{FF2B5EF4-FFF2-40B4-BE49-F238E27FC236}">
                  <a16:creationId xmlns:a16="http://schemas.microsoft.com/office/drawing/2014/main" id="{59209D73-4197-4BE1-A19A-211B741F2B8D}"/>
                </a:ext>
              </a:extLst>
            </p:cNvPr>
            <p:cNvCxnSpPr>
              <a:cxnSpLocks/>
              <a:stCxn id="19" idx="7"/>
              <a:endCxn id="18" idx="2"/>
            </p:cNvCxnSpPr>
            <p:nvPr/>
          </p:nvCxnSpPr>
          <p:spPr>
            <a:xfrm>
              <a:off x="5136871" y="4175480"/>
              <a:ext cx="789294" cy="684677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42">
              <a:extLst>
                <a:ext uri="{FF2B5EF4-FFF2-40B4-BE49-F238E27FC236}">
                  <a16:creationId xmlns:a16="http://schemas.microsoft.com/office/drawing/2014/main" id="{85E36B9D-97B8-409D-90E9-018BA81D2878}"/>
                </a:ext>
              </a:extLst>
            </p:cNvPr>
            <p:cNvCxnSpPr>
              <a:cxnSpLocks/>
              <a:stCxn id="19" idx="0"/>
              <a:endCxn id="13" idx="2"/>
            </p:cNvCxnSpPr>
            <p:nvPr/>
          </p:nvCxnSpPr>
          <p:spPr>
            <a:xfrm>
              <a:off x="5169985" y="4095537"/>
              <a:ext cx="1431012" cy="758038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>
              <a:extLst>
                <a:ext uri="{FF2B5EF4-FFF2-40B4-BE49-F238E27FC236}">
                  <a16:creationId xmlns:a16="http://schemas.microsoft.com/office/drawing/2014/main" id="{9BA3556F-2F2A-4E75-B204-485F65876D39}"/>
                </a:ext>
              </a:extLst>
            </p:cNvPr>
            <p:cNvCxnSpPr>
              <a:endCxn id="11" idx="2"/>
            </p:cNvCxnSpPr>
            <p:nvPr/>
          </p:nvCxnSpPr>
          <p:spPr>
            <a:xfrm rot="5400000">
              <a:off x="6427384" y="2965993"/>
              <a:ext cx="226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DCA48D2C-8C73-4508-9AD7-C2DB154EDFC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5400000">
              <a:off x="5193941" y="2982161"/>
              <a:ext cx="226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0382DD6A-C81F-4AC4-83FA-9880EAEE746E}"/>
              </a:ext>
            </a:extLst>
          </p:cNvPr>
          <p:cNvSpPr txBox="1"/>
          <p:nvPr/>
        </p:nvSpPr>
        <p:spPr>
          <a:xfrm>
            <a:off x="5489009" y="521990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Rede Neural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BC78572-9354-4968-8292-B81F9B5DA878}"/>
              </a:ext>
            </a:extLst>
          </p:cNvPr>
          <p:cNvSpPr txBox="1"/>
          <p:nvPr/>
        </p:nvSpPr>
        <p:spPr>
          <a:xfrm>
            <a:off x="9049136" y="521990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Neurônios</a:t>
            </a:r>
          </a:p>
        </p:txBody>
      </p:sp>
    </p:spTree>
    <p:extLst>
      <p:ext uri="{BB962C8B-B14F-4D97-AF65-F5344CB8AC3E}">
        <p14:creationId xmlns:p14="http://schemas.microsoft.com/office/powerpoint/2010/main" val="31767076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Algoritmos Genéticos</a:t>
            </a:r>
            <a:br>
              <a:rPr lang="pt-BR" dirty="0"/>
            </a:br>
            <a:r>
              <a:rPr lang="pt-BR" dirty="0"/>
              <a:t>simulam a evolução </a:t>
            </a:r>
            <a:br>
              <a:rPr lang="pt-BR" dirty="0"/>
            </a:br>
            <a:r>
              <a:rPr lang="pt-BR" dirty="0"/>
              <a:t>biológica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Lógica Fuzzy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generalização </a:t>
            </a:r>
            <a:br>
              <a:rPr lang="pt-BR" dirty="0"/>
            </a:br>
            <a:r>
              <a:rPr lang="pt-BR" dirty="0"/>
              <a:t>da lógica booleana </a:t>
            </a:r>
          </a:p>
          <a:p>
            <a:pPr lvl="2"/>
            <a:r>
              <a:rPr lang="pt-BR" dirty="0"/>
              <a:t>Permite trabalhar com </a:t>
            </a:r>
            <a:br>
              <a:rPr lang="pt-BR" dirty="0"/>
            </a:br>
            <a:r>
              <a:rPr lang="pt-BR" dirty="0"/>
              <a:t>suposições do tipo “Está </a:t>
            </a:r>
            <a:br>
              <a:rPr lang="pt-BR" dirty="0"/>
            </a:br>
            <a:r>
              <a:rPr lang="pt-BR" dirty="0"/>
              <a:t>meio quente hoje”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D2B8C1D-3D3A-4FF9-994C-5431F431B144}"/>
              </a:ext>
            </a:extLst>
          </p:cNvPr>
          <p:cNvGrpSpPr/>
          <p:nvPr/>
        </p:nvGrpSpPr>
        <p:grpSpPr>
          <a:xfrm>
            <a:off x="5519936" y="1752147"/>
            <a:ext cx="1976333" cy="2848038"/>
            <a:chOff x="5880806" y="1752147"/>
            <a:chExt cx="1976333" cy="2848038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5C73BA6-7C1D-415E-9965-059765C89B86}"/>
                </a:ext>
              </a:extLst>
            </p:cNvPr>
            <p:cNvSpPr/>
            <p:nvPr/>
          </p:nvSpPr>
          <p:spPr>
            <a:xfrm>
              <a:off x="5880806" y="2132856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A91BDE54-2E6D-463F-A0EB-D1B2DAEAFCC8}"/>
                </a:ext>
              </a:extLst>
            </p:cNvPr>
            <p:cNvSpPr/>
            <p:nvPr/>
          </p:nvSpPr>
          <p:spPr>
            <a:xfrm>
              <a:off x="6218480" y="2132856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8A09572-43C2-4E44-8E42-0C917615E24C}"/>
                </a:ext>
              </a:extLst>
            </p:cNvPr>
            <p:cNvSpPr/>
            <p:nvPr/>
          </p:nvSpPr>
          <p:spPr>
            <a:xfrm>
              <a:off x="6556154" y="2132856"/>
              <a:ext cx="288032" cy="21602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761A7C73-38DB-407E-9ADA-14F0E9FCFEEB}"/>
                </a:ext>
              </a:extLst>
            </p:cNvPr>
            <p:cNvSpPr/>
            <p:nvPr/>
          </p:nvSpPr>
          <p:spPr>
            <a:xfrm>
              <a:off x="6888088" y="2132856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5BB8F19-A989-4638-A9EA-A69D72466EE0}"/>
                </a:ext>
              </a:extLst>
            </p:cNvPr>
            <p:cNvSpPr/>
            <p:nvPr/>
          </p:nvSpPr>
          <p:spPr>
            <a:xfrm>
              <a:off x="7225762" y="2132856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43496EF1-1E63-460B-9A51-B1097138319D}"/>
                </a:ext>
              </a:extLst>
            </p:cNvPr>
            <p:cNvSpPr/>
            <p:nvPr/>
          </p:nvSpPr>
          <p:spPr>
            <a:xfrm>
              <a:off x="7563436" y="2132856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DC5AB24D-671C-4B64-9489-BECFAAD31B4C}"/>
                </a:ext>
              </a:extLst>
            </p:cNvPr>
            <p:cNvSpPr/>
            <p:nvPr/>
          </p:nvSpPr>
          <p:spPr>
            <a:xfrm>
              <a:off x="5886477" y="2427188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C91677E-157F-40B9-9C75-808F576F8A5A}"/>
                </a:ext>
              </a:extLst>
            </p:cNvPr>
            <p:cNvSpPr/>
            <p:nvPr/>
          </p:nvSpPr>
          <p:spPr>
            <a:xfrm>
              <a:off x="6224151" y="2427188"/>
              <a:ext cx="288032" cy="21602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9D647F27-4A31-4C1A-9BD7-6972D40DD81A}"/>
                </a:ext>
              </a:extLst>
            </p:cNvPr>
            <p:cNvSpPr/>
            <p:nvPr/>
          </p:nvSpPr>
          <p:spPr>
            <a:xfrm>
              <a:off x="6561825" y="2427188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E5550F21-6811-400A-9410-4C883F65D908}"/>
                </a:ext>
              </a:extLst>
            </p:cNvPr>
            <p:cNvSpPr/>
            <p:nvPr/>
          </p:nvSpPr>
          <p:spPr>
            <a:xfrm>
              <a:off x="6893759" y="2427188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BB0EB0B-1F01-4110-9AA2-7C8CD2592665}"/>
                </a:ext>
              </a:extLst>
            </p:cNvPr>
            <p:cNvSpPr/>
            <p:nvPr/>
          </p:nvSpPr>
          <p:spPr>
            <a:xfrm>
              <a:off x="7231433" y="2427188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D35A965B-8B9E-4BB0-B744-56926F2CBD77}"/>
                </a:ext>
              </a:extLst>
            </p:cNvPr>
            <p:cNvSpPr/>
            <p:nvPr/>
          </p:nvSpPr>
          <p:spPr>
            <a:xfrm>
              <a:off x="7569107" y="2427188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8AB80D6-8F40-4227-B684-8B205E0257EF}"/>
                </a:ext>
              </a:extLst>
            </p:cNvPr>
            <p:cNvSpPr/>
            <p:nvPr/>
          </p:nvSpPr>
          <p:spPr>
            <a:xfrm>
              <a:off x="5880806" y="2772125"/>
              <a:ext cx="1970662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821DE15-5CBB-43CA-ADA0-DD274D2EFF52}"/>
                </a:ext>
              </a:extLst>
            </p:cNvPr>
            <p:cNvSpPr/>
            <p:nvPr/>
          </p:nvSpPr>
          <p:spPr>
            <a:xfrm>
              <a:off x="5886388" y="2967248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AACB8938-1E9D-46C1-B6DE-9F6096893258}"/>
                </a:ext>
              </a:extLst>
            </p:cNvPr>
            <p:cNvSpPr/>
            <p:nvPr/>
          </p:nvSpPr>
          <p:spPr>
            <a:xfrm>
              <a:off x="6224062" y="2967248"/>
              <a:ext cx="288032" cy="21602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325BB6D6-A2A1-4A35-94A2-DA5DEF65AE79}"/>
                </a:ext>
              </a:extLst>
            </p:cNvPr>
            <p:cNvSpPr/>
            <p:nvPr/>
          </p:nvSpPr>
          <p:spPr>
            <a:xfrm>
              <a:off x="6561736" y="2967248"/>
              <a:ext cx="288032" cy="21602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A57EF22-639A-49CC-947B-4393F3ACB09B}"/>
                </a:ext>
              </a:extLst>
            </p:cNvPr>
            <p:cNvSpPr/>
            <p:nvPr/>
          </p:nvSpPr>
          <p:spPr>
            <a:xfrm>
              <a:off x="6893670" y="2967248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8873EBA-F600-4795-948F-8F5C1BB607F8}"/>
                </a:ext>
              </a:extLst>
            </p:cNvPr>
            <p:cNvSpPr/>
            <p:nvPr/>
          </p:nvSpPr>
          <p:spPr>
            <a:xfrm>
              <a:off x="7231344" y="2967248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99B5EFC-F4D7-4F41-8A1F-C1ECDF3C320D}"/>
                </a:ext>
              </a:extLst>
            </p:cNvPr>
            <p:cNvSpPr/>
            <p:nvPr/>
          </p:nvSpPr>
          <p:spPr>
            <a:xfrm>
              <a:off x="7569018" y="2967248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AC9637-74B5-4CF8-A52B-42D81BF37059}"/>
                </a:ext>
              </a:extLst>
            </p:cNvPr>
            <p:cNvSpPr txBox="1"/>
            <p:nvPr/>
          </p:nvSpPr>
          <p:spPr>
            <a:xfrm>
              <a:off x="5880806" y="1752147"/>
              <a:ext cx="197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Cruzamento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6070484D-80F3-4B7A-A8B6-66160A8A56AF}"/>
                </a:ext>
              </a:extLst>
            </p:cNvPr>
            <p:cNvSpPr/>
            <p:nvPr/>
          </p:nvSpPr>
          <p:spPr>
            <a:xfrm>
              <a:off x="5882264" y="4384161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3EF20C0A-C0EC-4964-A1EA-3A7586609351}"/>
                </a:ext>
              </a:extLst>
            </p:cNvPr>
            <p:cNvSpPr/>
            <p:nvPr/>
          </p:nvSpPr>
          <p:spPr>
            <a:xfrm>
              <a:off x="6219938" y="4384161"/>
              <a:ext cx="288032" cy="21602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005E72D5-7623-41A2-AF3B-9F097F1DB61D}"/>
                </a:ext>
              </a:extLst>
            </p:cNvPr>
            <p:cNvSpPr/>
            <p:nvPr/>
          </p:nvSpPr>
          <p:spPr>
            <a:xfrm>
              <a:off x="6557612" y="4384161"/>
              <a:ext cx="288032" cy="21602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F75E6DC0-4521-4A8E-BBC3-0B53C7A97408}"/>
                </a:ext>
              </a:extLst>
            </p:cNvPr>
            <p:cNvSpPr/>
            <p:nvPr/>
          </p:nvSpPr>
          <p:spPr>
            <a:xfrm>
              <a:off x="6889546" y="4384161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207DC15F-6D95-4101-ABF5-0271E8626714}"/>
                </a:ext>
              </a:extLst>
            </p:cNvPr>
            <p:cNvSpPr/>
            <p:nvPr/>
          </p:nvSpPr>
          <p:spPr>
            <a:xfrm>
              <a:off x="7242027" y="4384161"/>
              <a:ext cx="288032" cy="21602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B80CFA08-FF83-4475-B143-8D8DBD217E86}"/>
                </a:ext>
              </a:extLst>
            </p:cNvPr>
            <p:cNvSpPr/>
            <p:nvPr/>
          </p:nvSpPr>
          <p:spPr>
            <a:xfrm>
              <a:off x="7564894" y="4384161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EECEE8A-F754-45A0-B304-3FB70316FC64}"/>
                </a:ext>
              </a:extLst>
            </p:cNvPr>
            <p:cNvSpPr txBox="1"/>
            <p:nvPr/>
          </p:nvSpPr>
          <p:spPr>
            <a:xfrm>
              <a:off x="5880806" y="3593499"/>
              <a:ext cx="1970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Mutação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32924181-DD93-479B-A1BF-72EA46E78254}"/>
                </a:ext>
              </a:extLst>
            </p:cNvPr>
            <p:cNvSpPr/>
            <p:nvPr/>
          </p:nvSpPr>
          <p:spPr>
            <a:xfrm>
              <a:off x="5880806" y="4026521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1A752383-8A1E-4690-9BE8-0204DE17400A}"/>
                </a:ext>
              </a:extLst>
            </p:cNvPr>
            <p:cNvSpPr/>
            <p:nvPr/>
          </p:nvSpPr>
          <p:spPr>
            <a:xfrm>
              <a:off x="6218480" y="4026521"/>
              <a:ext cx="288032" cy="21602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ECA35D7-9AE4-4A2C-873C-76C27F9B2E73}"/>
                </a:ext>
              </a:extLst>
            </p:cNvPr>
            <p:cNvSpPr/>
            <p:nvPr/>
          </p:nvSpPr>
          <p:spPr>
            <a:xfrm>
              <a:off x="6556154" y="4026521"/>
              <a:ext cx="288032" cy="21602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2CC656E8-25DA-4F43-B008-EFCB79915642}"/>
                </a:ext>
              </a:extLst>
            </p:cNvPr>
            <p:cNvSpPr/>
            <p:nvPr/>
          </p:nvSpPr>
          <p:spPr>
            <a:xfrm>
              <a:off x="6888088" y="4026521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172ABFD0-A2FA-4C75-AAEC-D326FC2F2864}"/>
                </a:ext>
              </a:extLst>
            </p:cNvPr>
            <p:cNvSpPr/>
            <p:nvPr/>
          </p:nvSpPr>
          <p:spPr>
            <a:xfrm>
              <a:off x="7225762" y="4026521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3DDF7C96-F8F2-4E5E-BFD9-FF14EAFCE3CF}"/>
                </a:ext>
              </a:extLst>
            </p:cNvPr>
            <p:cNvSpPr/>
            <p:nvPr/>
          </p:nvSpPr>
          <p:spPr>
            <a:xfrm>
              <a:off x="7563436" y="4026521"/>
              <a:ext cx="288032" cy="216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8394682-32DE-4ECD-B36F-2432098B07C0}"/>
              </a:ext>
            </a:extLst>
          </p:cNvPr>
          <p:cNvSpPr txBox="1"/>
          <p:nvPr/>
        </p:nvSpPr>
        <p:spPr>
          <a:xfrm>
            <a:off x="5750428" y="5073564"/>
            <a:ext cx="4824536" cy="9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Algoritmos são baseados em seleção natural, recombinação, mutação, cruzamento</a:t>
            </a:r>
          </a:p>
        </p:txBody>
      </p:sp>
      <p:pic>
        <p:nvPicPr>
          <p:cNvPr id="46" name="Picture 4" descr="Crossover/reprodução em Algoritmos Genéticos – IA Expert Academy">
            <a:extLst>
              <a:ext uri="{FF2B5EF4-FFF2-40B4-BE49-F238E27FC236}">
                <a16:creationId xmlns:a16="http://schemas.microsoft.com/office/drawing/2014/main" id="{2DC981EE-AD87-4AAB-B99C-B36056552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74"/>
          <a:stretch/>
        </p:blipFill>
        <p:spPr bwMode="auto">
          <a:xfrm>
            <a:off x="8406302" y="2472948"/>
            <a:ext cx="2601108" cy="1892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576113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maioria dos jogos funcionam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técnicas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simples</a:t>
            </a:r>
            <a:r>
              <a:rPr lang="pt-BR" dirty="0"/>
              <a:t> de Inteligência Artificial, como: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Algoritmos determinísticos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e scripts</a:t>
            </a:r>
          </a:p>
          <a:p>
            <a:pPr lvl="1"/>
            <a:r>
              <a:rPr lang="pt-BR" dirty="0"/>
              <a:t>Árvores de Decisão</a:t>
            </a:r>
          </a:p>
          <a:p>
            <a:pPr lvl="1"/>
            <a:r>
              <a:rPr lang="pt-BR" dirty="0"/>
              <a:t>Máquinas de estados</a:t>
            </a:r>
          </a:p>
          <a:p>
            <a:pPr lvl="1"/>
            <a:r>
              <a:rPr lang="pt-BR" dirty="0"/>
              <a:t>Aprendizado de máquina</a:t>
            </a:r>
          </a:p>
          <a:p>
            <a:pPr lvl="1"/>
            <a:r>
              <a:rPr lang="pt-BR" dirty="0"/>
              <a:t>Planejamento</a:t>
            </a:r>
          </a:p>
          <a:p>
            <a:pPr lvl="1"/>
            <a:r>
              <a:rPr lang="pt-BR" dirty="0"/>
              <a:t>Pathfinding (A*)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6C696D5-B44F-4CEF-A49B-07D2E6AE4A5E}"/>
              </a:ext>
            </a:extLst>
          </p:cNvPr>
          <p:cNvGrpSpPr/>
          <p:nvPr/>
        </p:nvGrpSpPr>
        <p:grpSpPr>
          <a:xfrm>
            <a:off x="5735960" y="2780928"/>
            <a:ext cx="5068879" cy="3240360"/>
            <a:chOff x="5330726" y="2740628"/>
            <a:chExt cx="5068879" cy="324036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B240935-8CF6-4795-8838-CD4766C025C7}"/>
                </a:ext>
              </a:extLst>
            </p:cNvPr>
            <p:cNvSpPr/>
            <p:nvPr/>
          </p:nvSpPr>
          <p:spPr>
            <a:xfrm>
              <a:off x="7531565" y="2740628"/>
              <a:ext cx="1080120" cy="432048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Início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A95265A7-739E-46E0-B5BE-758DEB0EF3C3}"/>
                </a:ext>
              </a:extLst>
            </p:cNvPr>
            <p:cNvSpPr/>
            <p:nvPr/>
          </p:nvSpPr>
          <p:spPr>
            <a:xfrm>
              <a:off x="6240016" y="4077072"/>
              <a:ext cx="1080120" cy="43204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Achar Cobertura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957805-1861-474C-9DF2-32933CE1D78F}"/>
                </a:ext>
              </a:extLst>
            </p:cNvPr>
            <p:cNvSpPr/>
            <p:nvPr/>
          </p:nvSpPr>
          <p:spPr>
            <a:xfrm>
              <a:off x="7531565" y="3356855"/>
              <a:ext cx="108012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Jogador visto?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087165E-34F5-4A8B-B9F3-1E212771AD5F}"/>
                </a:ext>
              </a:extLst>
            </p:cNvPr>
            <p:cNvSpPr/>
            <p:nvPr/>
          </p:nvSpPr>
          <p:spPr>
            <a:xfrm>
              <a:off x="8889649" y="4077072"/>
              <a:ext cx="1080120" cy="43204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Jogador perto?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819D5F9-DCC8-48C4-A3CF-FAEA2CC28F4B}"/>
                </a:ext>
              </a:extLst>
            </p:cNvPr>
            <p:cNvSpPr/>
            <p:nvPr/>
          </p:nvSpPr>
          <p:spPr>
            <a:xfrm>
              <a:off x="5330726" y="4874690"/>
              <a:ext cx="864096" cy="43204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Correr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0E76697A-7DBE-4312-A7BB-A42D44A7DFF8}"/>
                </a:ext>
              </a:extLst>
            </p:cNvPr>
            <p:cNvSpPr/>
            <p:nvPr/>
          </p:nvSpPr>
          <p:spPr>
            <a:xfrm>
              <a:off x="6348028" y="4869160"/>
              <a:ext cx="864096" cy="43204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Entrar Cobertura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979F644-9139-4FA6-8838-FA73EE88324C}"/>
                </a:ext>
              </a:extLst>
            </p:cNvPr>
            <p:cNvSpPr/>
            <p:nvPr/>
          </p:nvSpPr>
          <p:spPr>
            <a:xfrm>
              <a:off x="7365330" y="4869160"/>
              <a:ext cx="864096" cy="43204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Procurar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8439D59-C10E-439E-BE59-4DAE1F287E2F}"/>
                </a:ext>
              </a:extLst>
            </p:cNvPr>
            <p:cNvSpPr/>
            <p:nvPr/>
          </p:nvSpPr>
          <p:spPr>
            <a:xfrm>
              <a:off x="8527397" y="4872773"/>
              <a:ext cx="864096" cy="43204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Arma Branca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7F626EF0-8024-43E2-9F25-4B0DA708DB9A}"/>
                </a:ext>
              </a:extLst>
            </p:cNvPr>
            <p:cNvSpPr/>
            <p:nvPr/>
          </p:nvSpPr>
          <p:spPr>
            <a:xfrm>
              <a:off x="9535509" y="4872773"/>
              <a:ext cx="864096" cy="43204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Dispare Arma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A357BF4-10A8-438E-AD22-2D89D78FA5A6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8071625" y="3172676"/>
              <a:ext cx="0" cy="1841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3428D49-5D71-4B5B-8F99-378A69E1105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071625" y="3788903"/>
              <a:ext cx="1358084" cy="28816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63A1627A-5F2D-4786-83E4-EF7D27F38FD9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6780076" y="3788903"/>
              <a:ext cx="1291549" cy="28816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717537A-2639-4755-A10F-C7096CEB3C26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9429709" y="4509120"/>
              <a:ext cx="537848" cy="3636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D5EB6F7-CDA1-47F7-9B15-C9A16C10C3A9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8959445" y="4509120"/>
              <a:ext cx="470264" cy="3636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A9D8271B-B446-478D-8A10-31DE71ACC6EB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5762774" y="4509120"/>
              <a:ext cx="1017302" cy="3655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03F4A5FC-3CF8-4B4A-9C22-3EDAE8F38B2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6780076" y="4509120"/>
              <a:ext cx="0" cy="3600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D56BE282-1417-4A16-AE12-51ED4D5DD2E5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780076" y="4509120"/>
              <a:ext cx="1017302" cy="3600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CC8E9FA-0E3C-4DEC-AEDE-044619F68830}"/>
                </a:ext>
              </a:extLst>
            </p:cNvPr>
            <p:cNvSpPr txBox="1"/>
            <p:nvPr/>
          </p:nvSpPr>
          <p:spPr>
            <a:xfrm>
              <a:off x="6962988" y="5611656"/>
              <a:ext cx="2217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Árvore de Decisão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4402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Comportamentos predeterminados </a:t>
            </a:r>
            <a:r>
              <a:rPr lang="pt-BR" dirty="0"/>
              <a:t>podem ser </a:t>
            </a:r>
            <a:br>
              <a:rPr lang="pt-BR" dirty="0"/>
            </a:br>
            <a:r>
              <a:rPr lang="pt-BR" dirty="0"/>
              <a:t>obtidos através de algoritmos determinísticos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Movimento retilíneo</a:t>
            </a:r>
            <a:r>
              <a:rPr lang="pt-BR" dirty="0"/>
              <a:t>: os objetos se movem em uma dada direção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E0C4A65-1503-4B8E-8516-F6D3CF053630}"/>
              </a:ext>
            </a:extLst>
          </p:cNvPr>
          <p:cNvGrpSpPr/>
          <p:nvPr/>
        </p:nvGrpSpPr>
        <p:grpSpPr>
          <a:xfrm>
            <a:off x="2127743" y="3003996"/>
            <a:ext cx="4379984" cy="3039307"/>
            <a:chOff x="2559791" y="3631027"/>
            <a:chExt cx="4379984" cy="3039307"/>
          </a:xfrm>
        </p:grpSpPr>
        <p:cxnSp>
          <p:nvCxnSpPr>
            <p:cNvPr id="14" name="Conector reto 13"/>
            <p:cNvCxnSpPr/>
            <p:nvPr/>
          </p:nvCxnSpPr>
          <p:spPr>
            <a:xfrm>
              <a:off x="4087871" y="3973707"/>
              <a:ext cx="0" cy="211115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cxnSpLocks/>
            </p:cNvCxnSpPr>
            <p:nvPr/>
          </p:nvCxnSpPr>
          <p:spPr>
            <a:xfrm>
              <a:off x="5840348" y="4920127"/>
              <a:ext cx="0" cy="118086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cxnSpLocks/>
            </p:cNvCxnSpPr>
            <p:nvPr/>
          </p:nvCxnSpPr>
          <p:spPr>
            <a:xfrm>
              <a:off x="3381299" y="4518731"/>
              <a:ext cx="1316551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cxnSpLocks/>
            </p:cNvCxnSpPr>
            <p:nvPr/>
          </p:nvCxnSpPr>
          <p:spPr>
            <a:xfrm>
              <a:off x="3369425" y="5483061"/>
              <a:ext cx="3064946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>
              <a:cxnSpLocks/>
              <a:endCxn id="6" idx="2"/>
            </p:cNvCxnSpPr>
            <p:nvPr/>
          </p:nvCxnSpPr>
          <p:spPr>
            <a:xfrm flipV="1">
              <a:off x="3379474" y="4000359"/>
              <a:ext cx="3206" cy="226916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628471" y="58875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27028" y="363102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ector reto 6"/>
            <p:cNvCxnSpPr>
              <a:cxnSpLocks/>
            </p:cNvCxnSpPr>
            <p:nvPr/>
          </p:nvCxnSpPr>
          <p:spPr>
            <a:xfrm>
              <a:off x="3215680" y="6084857"/>
              <a:ext cx="3384376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4087872" y="6269523"/>
              <a:ext cx="1752477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4664112" y="630100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vel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559791" y="479026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vel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28" name="Conector de seta reta 27"/>
            <p:cNvCxnSpPr/>
            <p:nvPr/>
          </p:nvCxnSpPr>
          <p:spPr>
            <a:xfrm flipV="1">
              <a:off x="3227028" y="4518731"/>
              <a:ext cx="0" cy="95607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vre 8"/>
            <p:cNvSpPr/>
            <p:nvPr/>
          </p:nvSpPr>
          <p:spPr>
            <a:xfrm>
              <a:off x="3719736" y="4166728"/>
              <a:ext cx="736270" cy="641267"/>
            </a:xfrm>
            <a:custGeom>
              <a:avLst/>
              <a:gdLst>
                <a:gd name="connsiteX0" fmla="*/ 11875 w 736270"/>
                <a:gd name="connsiteY0" fmla="*/ 201880 h 641267"/>
                <a:gd name="connsiteX1" fmla="*/ 213756 w 736270"/>
                <a:gd name="connsiteY1" fmla="*/ 0 h 641267"/>
                <a:gd name="connsiteX2" fmla="*/ 403761 w 736270"/>
                <a:gd name="connsiteY2" fmla="*/ 213756 h 641267"/>
                <a:gd name="connsiteX3" fmla="*/ 546265 w 736270"/>
                <a:gd name="connsiteY3" fmla="*/ 201880 h 641267"/>
                <a:gd name="connsiteX4" fmla="*/ 736270 w 736270"/>
                <a:gd name="connsiteY4" fmla="*/ 332509 h 641267"/>
                <a:gd name="connsiteX5" fmla="*/ 320634 w 736270"/>
                <a:gd name="connsiteY5" fmla="*/ 641267 h 641267"/>
                <a:gd name="connsiteX6" fmla="*/ 285008 w 736270"/>
                <a:gd name="connsiteY6" fmla="*/ 427512 h 641267"/>
                <a:gd name="connsiteX7" fmla="*/ 0 w 736270"/>
                <a:gd name="connsiteY7" fmla="*/ 463138 h 641267"/>
                <a:gd name="connsiteX8" fmla="*/ 0 w 736270"/>
                <a:gd name="connsiteY8" fmla="*/ 261257 h 641267"/>
                <a:gd name="connsiteX9" fmla="*/ 0 w 736270"/>
                <a:gd name="connsiteY9" fmla="*/ 261257 h 641267"/>
                <a:gd name="connsiteX10" fmla="*/ 11875 w 736270"/>
                <a:gd name="connsiteY10" fmla="*/ 201880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6270" h="641267">
                  <a:moveTo>
                    <a:pt x="11875" y="201880"/>
                  </a:moveTo>
                  <a:lnTo>
                    <a:pt x="213756" y="0"/>
                  </a:lnTo>
                  <a:lnTo>
                    <a:pt x="403761" y="213756"/>
                  </a:lnTo>
                  <a:lnTo>
                    <a:pt x="546265" y="201880"/>
                  </a:lnTo>
                  <a:lnTo>
                    <a:pt x="736270" y="332509"/>
                  </a:lnTo>
                  <a:lnTo>
                    <a:pt x="320634" y="641267"/>
                  </a:lnTo>
                  <a:lnTo>
                    <a:pt x="285008" y="427512"/>
                  </a:lnTo>
                  <a:lnTo>
                    <a:pt x="0" y="463138"/>
                  </a:lnTo>
                  <a:lnTo>
                    <a:pt x="0" y="261257"/>
                  </a:lnTo>
                  <a:lnTo>
                    <a:pt x="0" y="261257"/>
                  </a:lnTo>
                  <a:lnTo>
                    <a:pt x="11875" y="20188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5472213" y="5158621"/>
              <a:ext cx="736270" cy="641267"/>
            </a:xfrm>
            <a:custGeom>
              <a:avLst/>
              <a:gdLst>
                <a:gd name="connsiteX0" fmla="*/ 11875 w 736270"/>
                <a:gd name="connsiteY0" fmla="*/ 201880 h 641267"/>
                <a:gd name="connsiteX1" fmla="*/ 213756 w 736270"/>
                <a:gd name="connsiteY1" fmla="*/ 0 h 641267"/>
                <a:gd name="connsiteX2" fmla="*/ 403761 w 736270"/>
                <a:gd name="connsiteY2" fmla="*/ 213756 h 641267"/>
                <a:gd name="connsiteX3" fmla="*/ 546265 w 736270"/>
                <a:gd name="connsiteY3" fmla="*/ 201880 h 641267"/>
                <a:gd name="connsiteX4" fmla="*/ 736270 w 736270"/>
                <a:gd name="connsiteY4" fmla="*/ 332509 h 641267"/>
                <a:gd name="connsiteX5" fmla="*/ 320634 w 736270"/>
                <a:gd name="connsiteY5" fmla="*/ 641267 h 641267"/>
                <a:gd name="connsiteX6" fmla="*/ 285008 w 736270"/>
                <a:gd name="connsiteY6" fmla="*/ 427512 h 641267"/>
                <a:gd name="connsiteX7" fmla="*/ 0 w 736270"/>
                <a:gd name="connsiteY7" fmla="*/ 463138 h 641267"/>
                <a:gd name="connsiteX8" fmla="*/ 0 w 736270"/>
                <a:gd name="connsiteY8" fmla="*/ 261257 h 641267"/>
                <a:gd name="connsiteX9" fmla="*/ 0 w 736270"/>
                <a:gd name="connsiteY9" fmla="*/ 261257 h 641267"/>
                <a:gd name="connsiteX10" fmla="*/ 11875 w 736270"/>
                <a:gd name="connsiteY10" fmla="*/ 201880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6270" h="641267">
                  <a:moveTo>
                    <a:pt x="11875" y="201880"/>
                  </a:moveTo>
                  <a:lnTo>
                    <a:pt x="213756" y="0"/>
                  </a:lnTo>
                  <a:lnTo>
                    <a:pt x="403761" y="213756"/>
                  </a:lnTo>
                  <a:lnTo>
                    <a:pt x="546265" y="201880"/>
                  </a:lnTo>
                  <a:lnTo>
                    <a:pt x="736270" y="332509"/>
                  </a:lnTo>
                  <a:lnTo>
                    <a:pt x="320634" y="641267"/>
                  </a:lnTo>
                  <a:lnTo>
                    <a:pt x="285008" y="427512"/>
                  </a:lnTo>
                  <a:lnTo>
                    <a:pt x="0" y="463138"/>
                  </a:lnTo>
                  <a:lnTo>
                    <a:pt x="0" y="261257"/>
                  </a:lnTo>
                  <a:lnTo>
                    <a:pt x="0" y="261257"/>
                  </a:lnTo>
                  <a:lnTo>
                    <a:pt x="11875" y="20188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4085751" y="4511134"/>
              <a:ext cx="1754598" cy="96812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30"/>
          <p:cNvSpPr txBox="1"/>
          <p:nvPr/>
        </p:nvSpPr>
        <p:spPr>
          <a:xfrm>
            <a:off x="7164877" y="3752427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tipo mais básico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inteligência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obj.x = obj.x + vel.x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obj.y = obj.y + vel.y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5F73381-3DDD-4212-AF70-D2EB6E350B6D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23" name="Triângulo isósceles 6">
              <a:extLst>
                <a:ext uri="{FF2B5EF4-FFF2-40B4-BE49-F238E27FC236}">
                  <a16:creationId xmlns:a16="http://schemas.microsoft.com/office/drawing/2014/main" id="{933163DA-CEBF-4F55-AAEE-271AB8A0E591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D998B04-2319-43A3-9131-81A9B2291612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6721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Movimento aleatório </a:t>
            </a:r>
            <a:r>
              <a:rPr lang="pt-BR" dirty="0"/>
              <a:t>é uma técnica um passo </a:t>
            </a:r>
            <a:br>
              <a:rPr lang="pt-BR" dirty="0"/>
            </a:br>
            <a:r>
              <a:rPr lang="pt-BR" dirty="0"/>
              <a:t>além da movimentação em linha reta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029121" y="2604799"/>
            <a:ext cx="355097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IA de uma Mosca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== 0)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fly.velx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-8 +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rand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 % 16;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fly.vely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-8 +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rand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 % 16;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fly.velx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fly.vely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&gt; 10)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fly.count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593F99A-EF66-4DE2-880B-18A4DFA794FC}"/>
              </a:ext>
            </a:extLst>
          </p:cNvPr>
          <p:cNvGrpSpPr/>
          <p:nvPr/>
        </p:nvGrpSpPr>
        <p:grpSpPr>
          <a:xfrm>
            <a:off x="1919536" y="2570606"/>
            <a:ext cx="4228902" cy="3306666"/>
            <a:chOff x="2011114" y="2664927"/>
            <a:chExt cx="4228902" cy="3306666"/>
          </a:xfrm>
        </p:grpSpPr>
        <p:cxnSp>
          <p:nvCxnSpPr>
            <p:cNvPr id="14" name="Conector reto 13"/>
            <p:cNvCxnSpPr/>
            <p:nvPr/>
          </p:nvCxnSpPr>
          <p:spPr>
            <a:xfrm>
              <a:off x="2829685" y="3294277"/>
              <a:ext cx="0" cy="45753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2623426" y="3530207"/>
              <a:ext cx="42846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4275205" y="3577845"/>
              <a:ext cx="0" cy="45753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4068946" y="3813775"/>
              <a:ext cx="42846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3197820" y="3922760"/>
              <a:ext cx="0" cy="45753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2991561" y="4158690"/>
              <a:ext cx="42846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4415881" y="5113481"/>
              <a:ext cx="0" cy="45753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>
              <a:off x="4209622" y="5349411"/>
              <a:ext cx="42846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282464" y="4144363"/>
              <a:ext cx="0" cy="45753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5076205" y="4380293"/>
              <a:ext cx="42846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>
              <a:cxnSpLocks/>
            </p:cNvCxnSpPr>
            <p:nvPr/>
          </p:nvCxnSpPr>
          <p:spPr>
            <a:xfrm flipH="1" flipV="1">
              <a:off x="2217088" y="3066104"/>
              <a:ext cx="9422" cy="2905489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5928712" y="558051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061436" y="266492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ector reto 6"/>
            <p:cNvCxnSpPr>
              <a:cxnSpLocks/>
            </p:cNvCxnSpPr>
            <p:nvPr/>
          </p:nvCxnSpPr>
          <p:spPr>
            <a:xfrm>
              <a:off x="2011114" y="5793969"/>
              <a:ext cx="3940662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18" idx="5"/>
              <a:endCxn id="35" idx="3"/>
            </p:cNvCxnSpPr>
            <p:nvPr/>
          </p:nvCxnSpPr>
          <p:spPr>
            <a:xfrm>
              <a:off x="2900023" y="3540256"/>
              <a:ext cx="1304844" cy="28859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orma livre 17"/>
            <p:cNvSpPr/>
            <p:nvPr/>
          </p:nvSpPr>
          <p:spPr>
            <a:xfrm>
              <a:off x="2759347" y="3439773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>
              <a:off x="4204867" y="3723341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orma livre 37"/>
            <p:cNvSpPr/>
            <p:nvPr/>
          </p:nvSpPr>
          <p:spPr>
            <a:xfrm>
              <a:off x="3127482" y="4068256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4345543" y="5258977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de seta reta 41"/>
            <p:cNvCxnSpPr>
              <a:stCxn id="35" idx="3"/>
              <a:endCxn id="38" idx="0"/>
            </p:cNvCxnSpPr>
            <p:nvPr/>
          </p:nvCxnSpPr>
          <p:spPr>
            <a:xfrm flipH="1">
              <a:off x="3263135" y="3828848"/>
              <a:ext cx="941733" cy="27457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41" idx="0"/>
              <a:endCxn id="57" idx="3"/>
            </p:cNvCxnSpPr>
            <p:nvPr/>
          </p:nvCxnSpPr>
          <p:spPr>
            <a:xfrm flipV="1">
              <a:off x="4481196" y="4395367"/>
              <a:ext cx="730931" cy="89877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8" idx="5"/>
              <a:endCxn id="41" idx="2"/>
            </p:cNvCxnSpPr>
            <p:nvPr/>
          </p:nvCxnSpPr>
          <p:spPr>
            <a:xfrm>
              <a:off x="3268158" y="4168739"/>
              <a:ext cx="1122602" cy="112540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orma livre 56"/>
            <p:cNvSpPr/>
            <p:nvPr/>
          </p:nvSpPr>
          <p:spPr>
            <a:xfrm>
              <a:off x="5212126" y="4289859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936581" y="3140388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334627" y="3438225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402383" y="4278470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648635" y="5361855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3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3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313045" y="4057443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46" name="Triângulo isósceles 6"/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36441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Algoritmos de perseguição </a:t>
            </a:r>
            <a:r>
              <a:rPr lang="pt-BR" dirty="0"/>
              <a:t>representam um avanço </a:t>
            </a:r>
            <a:br>
              <a:rPr lang="pt-BR" dirty="0"/>
            </a:br>
            <a:r>
              <a:rPr lang="pt-BR" dirty="0"/>
              <a:t>em relação ao movimento aleatório pois reagem </a:t>
            </a:r>
            <a:br>
              <a:rPr lang="pt-BR" dirty="0"/>
            </a:br>
            <a:r>
              <a:rPr lang="pt-BR" dirty="0"/>
              <a:t>ao ambiente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904924" y="2877660"/>
            <a:ext cx="35509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IA de uma perseguição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player.x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player.x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monstro.x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--;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player.y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player.y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monstro.y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--;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0BF7A00-15AF-4DA9-A2C6-76EBFCAC5890}"/>
              </a:ext>
            </a:extLst>
          </p:cNvPr>
          <p:cNvGrpSpPr/>
          <p:nvPr/>
        </p:nvGrpSpPr>
        <p:grpSpPr>
          <a:xfrm>
            <a:off x="1732320" y="3035799"/>
            <a:ext cx="3240492" cy="2625449"/>
            <a:chOff x="2063552" y="3500058"/>
            <a:chExt cx="3240492" cy="2625449"/>
          </a:xfrm>
        </p:grpSpPr>
        <p:cxnSp>
          <p:nvCxnSpPr>
            <p:cNvPr id="4" name="Conector reto 3"/>
            <p:cNvCxnSpPr>
              <a:cxnSpLocks/>
            </p:cNvCxnSpPr>
            <p:nvPr/>
          </p:nvCxnSpPr>
          <p:spPr>
            <a:xfrm flipV="1">
              <a:off x="2270227" y="3933056"/>
              <a:ext cx="0" cy="216024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4992740" y="57561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114575" y="35000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ector reto 6"/>
            <p:cNvCxnSpPr>
              <a:cxnSpLocks/>
            </p:cNvCxnSpPr>
            <p:nvPr/>
          </p:nvCxnSpPr>
          <p:spPr>
            <a:xfrm>
              <a:off x="2063552" y="5940841"/>
              <a:ext cx="2887142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2913837" y="5281792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2707578" y="5517722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vre 34"/>
            <p:cNvSpPr/>
            <p:nvPr/>
          </p:nvSpPr>
          <p:spPr>
            <a:xfrm>
              <a:off x="2843499" y="5427288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238640" y="4385842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523972" y="4854171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,y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8" name="Triângulo isósceles 7"/>
            <p:cNvSpPr/>
            <p:nvPr/>
          </p:nvSpPr>
          <p:spPr>
            <a:xfrm rot="2955783">
              <a:off x="4110006" y="4169898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4189696" y="4125813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983437" y="4361743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cxnSpLocks/>
            </p:cNvCxnSpPr>
            <p:nvPr/>
          </p:nvCxnSpPr>
          <p:spPr>
            <a:xfrm flipV="1">
              <a:off x="2991959" y="4914052"/>
              <a:ext cx="572338" cy="51323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/>
            <p:nvPr/>
          </p:nvCxnSpPr>
          <p:spPr>
            <a:xfrm flipV="1">
              <a:off x="3562155" y="4438618"/>
              <a:ext cx="547497" cy="475117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3686052" y="4889682"/>
              <a:ext cx="10278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Vetor </a:t>
              </a:r>
              <a:b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Trajetória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67161" y="4549136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Monstro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74292" y="4434526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24" name="Triângulo isósceles 6"/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00605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77177"/>
            <a:ext cx="10972800" cy="4525963"/>
          </a:xfrm>
        </p:spPr>
        <p:txBody>
          <a:bodyPr/>
          <a:lstStyle/>
          <a:p>
            <a:r>
              <a:rPr lang="pt-BR" dirty="0"/>
              <a:t>Uma alternativa para tornar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perseguição mais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suave</a:t>
            </a:r>
            <a:r>
              <a:rPr lang="pt-BR" dirty="0"/>
              <a:t> consiste em mudar a trajetória do objeto em </a:t>
            </a:r>
            <a:br>
              <a:rPr lang="pt-BR" dirty="0"/>
            </a:br>
            <a:r>
              <a:rPr lang="pt-BR" dirty="0"/>
              <a:t>passos menores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388243" y="2908196"/>
            <a:ext cx="246253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Trajetória Curvilínea</a:t>
            </a:r>
          </a:p>
          <a:p>
            <a:pPr algn="ctr">
              <a:spcAft>
                <a:spcPts val="600"/>
              </a:spcAft>
            </a:pP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A nova velocidade v' é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igual a soma do vetor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velocidade v com o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vetor trajetória t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FE394BA-572C-4D35-B6A6-8FFD81DE2705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53" name="Triângulo isósceles 6">
              <a:extLst>
                <a:ext uri="{FF2B5EF4-FFF2-40B4-BE49-F238E27FC236}">
                  <a16:creationId xmlns:a16="http://schemas.microsoft.com/office/drawing/2014/main" id="{8FDA01FE-E26D-448F-93A5-6B05E83CC962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20157415-E6E2-4D5F-A3F0-E0451EA3BA27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D873A6B-2E7C-4720-B7F6-DC30EC2F314F}"/>
              </a:ext>
            </a:extLst>
          </p:cNvPr>
          <p:cNvGrpSpPr/>
          <p:nvPr/>
        </p:nvGrpSpPr>
        <p:grpSpPr>
          <a:xfrm>
            <a:off x="2489737" y="2961024"/>
            <a:ext cx="3466379" cy="3037426"/>
            <a:chOff x="2639616" y="3096520"/>
            <a:chExt cx="3466379" cy="3037426"/>
          </a:xfrm>
        </p:grpSpPr>
        <p:sp>
          <p:nvSpPr>
            <p:cNvPr id="24" name="Triângulo isósceles 23"/>
            <p:cNvSpPr/>
            <p:nvPr/>
          </p:nvSpPr>
          <p:spPr>
            <a:xfrm>
              <a:off x="3317441" y="5251432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>
              <a:cxnSpLocks/>
            </p:cNvCxnSpPr>
            <p:nvPr/>
          </p:nvCxnSpPr>
          <p:spPr>
            <a:xfrm flipV="1">
              <a:off x="2874840" y="3537928"/>
              <a:ext cx="0" cy="2596018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5730427" y="57561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716107" y="3096520"/>
              <a:ext cx="29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ector reto 6"/>
            <p:cNvCxnSpPr>
              <a:cxnSpLocks/>
            </p:cNvCxnSpPr>
            <p:nvPr/>
          </p:nvCxnSpPr>
          <p:spPr>
            <a:xfrm>
              <a:off x="2639616" y="5940842"/>
              <a:ext cx="3097528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vre 34"/>
            <p:cNvSpPr/>
            <p:nvPr/>
          </p:nvSpPr>
          <p:spPr>
            <a:xfrm>
              <a:off x="5157832" y="3574939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3449579" y="559701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292952" y="3320138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,y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3443400" y="5203714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237141" y="5439644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cxnSpLocks/>
            </p:cNvCxnSpPr>
            <p:nvPr/>
          </p:nvCxnSpPr>
          <p:spPr>
            <a:xfrm flipV="1">
              <a:off x="4028817" y="3646320"/>
              <a:ext cx="545711" cy="238249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/>
              <a:stCxn id="24" idx="0"/>
            </p:cNvCxnSpPr>
            <p:nvPr/>
          </p:nvCxnSpPr>
          <p:spPr>
            <a:xfrm flipH="1" flipV="1">
              <a:off x="3443399" y="4725144"/>
              <a:ext cx="2676" cy="52628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/>
            </p:cNvCxnSpPr>
            <p:nvPr/>
          </p:nvCxnSpPr>
          <p:spPr>
            <a:xfrm flipV="1">
              <a:off x="3446867" y="4177036"/>
              <a:ext cx="203475" cy="54048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166884" y="470107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Vetor</a:t>
              </a:r>
              <a:b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Trajetória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5423269" y="3096520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Alvo</a:t>
              </a:r>
            </a:p>
          </p:txBody>
        </p:sp>
        <p:cxnSp>
          <p:nvCxnSpPr>
            <p:cNvPr id="70" name="Conector de seta reta 69"/>
            <p:cNvCxnSpPr>
              <a:cxnSpLocks/>
            </p:cNvCxnSpPr>
            <p:nvPr/>
          </p:nvCxnSpPr>
          <p:spPr>
            <a:xfrm flipV="1">
              <a:off x="3442607" y="3652492"/>
              <a:ext cx="1783266" cy="1789004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/>
            <p:cNvSpPr txBox="1"/>
            <p:nvPr/>
          </p:nvSpPr>
          <p:spPr>
            <a:xfrm>
              <a:off x="3177727" y="4889662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3711117" y="514054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5" name="Conector de seta reta 74"/>
            <p:cNvCxnSpPr>
              <a:cxnSpLocks/>
            </p:cNvCxnSpPr>
            <p:nvPr/>
          </p:nvCxnSpPr>
          <p:spPr>
            <a:xfrm flipV="1">
              <a:off x="3442607" y="4993821"/>
              <a:ext cx="450397" cy="44631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5228170" y="3429443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5008946" y="3654896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46">
              <a:extLst>
                <a:ext uri="{FF2B5EF4-FFF2-40B4-BE49-F238E27FC236}">
                  <a16:creationId xmlns:a16="http://schemas.microsoft.com/office/drawing/2014/main" id="{03CC334D-BF9A-439C-818B-8555D3685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9162" y="3884568"/>
              <a:ext cx="373892" cy="29671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cxnSpLocks/>
            </p:cNvCxnSpPr>
            <p:nvPr/>
          </p:nvCxnSpPr>
          <p:spPr>
            <a:xfrm>
              <a:off x="4582586" y="3650727"/>
              <a:ext cx="564914" cy="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3BBD0FDE-ECE6-49AF-9A61-6CBD6449F615}"/>
              </a:ext>
            </a:extLst>
          </p:cNvPr>
          <p:cNvGrpSpPr/>
          <p:nvPr/>
        </p:nvGrpSpPr>
        <p:grpSpPr>
          <a:xfrm>
            <a:off x="7609556" y="4527041"/>
            <a:ext cx="2461823" cy="1535638"/>
            <a:chOff x="7586257" y="4827076"/>
            <a:chExt cx="2461823" cy="1535638"/>
          </a:xfrm>
        </p:grpSpPr>
        <p:cxnSp>
          <p:nvCxnSpPr>
            <p:cNvPr id="41" name="Conector de seta reta 40"/>
            <p:cNvCxnSpPr>
              <a:cxnSpLocks/>
            </p:cNvCxnSpPr>
            <p:nvPr/>
          </p:nvCxnSpPr>
          <p:spPr>
            <a:xfrm flipV="1">
              <a:off x="7891676" y="5445224"/>
              <a:ext cx="476" cy="70439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 flipV="1">
              <a:off x="7897632" y="5825571"/>
              <a:ext cx="574632" cy="31732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/>
            </p:cNvCxnSpPr>
            <p:nvPr/>
          </p:nvCxnSpPr>
          <p:spPr>
            <a:xfrm flipV="1">
              <a:off x="8472264" y="5069965"/>
              <a:ext cx="1374156" cy="75560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7586257" y="5565174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231565" y="599845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8387549" y="4827076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v'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55" name="Conector de seta reta 54"/>
            <p:cNvCxnSpPr/>
            <p:nvPr/>
          </p:nvCxnSpPr>
          <p:spPr>
            <a:xfrm flipV="1">
              <a:off x="7893646" y="5114676"/>
              <a:ext cx="582603" cy="333635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/>
            </p:cNvCxnSpPr>
            <p:nvPr/>
          </p:nvCxnSpPr>
          <p:spPr>
            <a:xfrm flipV="1">
              <a:off x="8462541" y="5114675"/>
              <a:ext cx="9723" cy="710895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/>
            </p:cNvCxnSpPr>
            <p:nvPr/>
          </p:nvCxnSpPr>
          <p:spPr>
            <a:xfrm flipV="1">
              <a:off x="7897632" y="5103299"/>
              <a:ext cx="583159" cy="1039603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9838746" y="4852290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9619620" y="5073014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ângulo isósceles 100"/>
            <p:cNvSpPr/>
            <p:nvPr/>
          </p:nvSpPr>
          <p:spPr>
            <a:xfrm>
              <a:off x="7761251" y="5938480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889661" y="5905179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7669608" y="6124753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orma livre 38">
              <a:extLst>
                <a:ext uri="{FF2B5EF4-FFF2-40B4-BE49-F238E27FC236}">
                  <a16:creationId xmlns:a16="http://schemas.microsoft.com/office/drawing/2014/main" id="{64AFF188-96F6-4396-8CFB-AB17B5F3801C}"/>
                </a:ext>
              </a:extLst>
            </p:cNvPr>
            <p:cNvSpPr/>
            <p:nvPr/>
          </p:nvSpPr>
          <p:spPr>
            <a:xfrm>
              <a:off x="9763512" y="4978574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820765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obter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 de fuga </a:t>
            </a:r>
            <a:r>
              <a:rPr lang="pt-BR" dirty="0"/>
              <a:t>a partir de um </a:t>
            </a:r>
            <a:br>
              <a:rPr lang="pt-BR" dirty="0"/>
            </a:br>
            <a:r>
              <a:rPr lang="pt-BR" dirty="0"/>
              <a:t>algoritmo de perseguição basta inverter a direção do </a:t>
            </a:r>
            <a:br>
              <a:rPr lang="pt-BR" dirty="0"/>
            </a:br>
            <a:r>
              <a:rPr lang="pt-BR" dirty="0"/>
              <a:t>vetor trajetória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Determinísticos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326120" y="2722811"/>
            <a:ext cx="2735044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Algoritmo de fuga</a:t>
            </a:r>
            <a:endParaRPr lang="pt-B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A nova velocidade v'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é igual a soma do vetor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velocidade v com o vetor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trajetória t rotacionado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de 180 graus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44" name="Triângulo isósceles 6"/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104163B0-6D98-4583-9DC5-D5A2943E20F2}"/>
              </a:ext>
            </a:extLst>
          </p:cNvPr>
          <p:cNvGrpSpPr/>
          <p:nvPr/>
        </p:nvGrpSpPr>
        <p:grpSpPr>
          <a:xfrm>
            <a:off x="2607059" y="3053732"/>
            <a:ext cx="3538827" cy="2934929"/>
            <a:chOff x="2621576" y="3316949"/>
            <a:chExt cx="3538827" cy="2934929"/>
          </a:xfrm>
        </p:grpSpPr>
        <p:cxnSp>
          <p:nvCxnSpPr>
            <p:cNvPr id="70" name="Conector de seta reta 69"/>
            <p:cNvCxnSpPr>
              <a:cxnSpLocks/>
            </p:cNvCxnSpPr>
            <p:nvPr/>
          </p:nvCxnSpPr>
          <p:spPr>
            <a:xfrm flipV="1">
              <a:off x="4025991" y="4159809"/>
              <a:ext cx="1200559" cy="1095784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ângulo isósceles 23"/>
            <p:cNvSpPr/>
            <p:nvPr/>
          </p:nvSpPr>
          <p:spPr>
            <a:xfrm>
              <a:off x="4419315" y="4619067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>
              <a:cxnSpLocks/>
            </p:cNvCxnSpPr>
            <p:nvPr/>
          </p:nvCxnSpPr>
          <p:spPr>
            <a:xfrm flipH="1" flipV="1">
              <a:off x="2782969" y="3726022"/>
              <a:ext cx="1" cy="2525856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5834673" y="588254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621576" y="33169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  <a:endParaRPr lang="pt-BR" baseline="-25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7" name="Conector reto 6"/>
            <p:cNvCxnSpPr>
              <a:cxnSpLocks/>
            </p:cNvCxnSpPr>
            <p:nvPr/>
          </p:nvCxnSpPr>
          <p:spPr>
            <a:xfrm>
              <a:off x="2631186" y="6086267"/>
              <a:ext cx="3221120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5228963" y="3934073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5009739" y="4159526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rma livre 34"/>
            <p:cNvSpPr/>
            <p:nvPr/>
          </p:nvSpPr>
          <p:spPr>
            <a:xfrm>
              <a:off x="5158625" y="4079569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603217" y="4953753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293745" y="3824768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(x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,y</a:t>
              </a:r>
              <a:r>
                <a:rPr lang="pt-BR" sz="1400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4545274" y="4561035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4325922" y="4781488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cxnSpLocks/>
            </p:cNvCxnSpPr>
            <p:nvPr/>
          </p:nvCxnSpPr>
          <p:spPr>
            <a:xfrm flipH="1" flipV="1">
              <a:off x="4116831" y="3781673"/>
              <a:ext cx="420872" cy="351753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3362514" y="5354052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Vetor</a:t>
              </a:r>
              <a:b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Trajetória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5444213" y="3555776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Alvo</a:t>
              </a:r>
            </a:p>
          </p:txBody>
        </p:sp>
        <p:cxnSp>
          <p:nvCxnSpPr>
            <p:cNvPr id="36" name="Conector de seta reta 35"/>
            <p:cNvCxnSpPr>
              <a:cxnSpLocks/>
            </p:cNvCxnSpPr>
            <p:nvPr/>
          </p:nvCxnSpPr>
          <p:spPr>
            <a:xfrm flipH="1">
              <a:off x="3477102" y="3781673"/>
              <a:ext cx="639729" cy="4046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flipH="1">
              <a:off x="2929210" y="3822133"/>
              <a:ext cx="547892" cy="31973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/>
            <p:cNvCxnSpPr>
              <a:cxnSpLocks/>
            </p:cNvCxnSpPr>
            <p:nvPr/>
          </p:nvCxnSpPr>
          <p:spPr>
            <a:xfrm flipH="1" flipV="1">
              <a:off x="4538564" y="4130753"/>
              <a:ext cx="9283" cy="48831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45">
              <a:extLst>
                <a:ext uri="{FF2B5EF4-FFF2-40B4-BE49-F238E27FC236}">
                  <a16:creationId xmlns:a16="http://schemas.microsoft.com/office/drawing/2014/main" id="{842C439B-6246-4C7C-9D49-A1F7D7BC6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5654" y="4874947"/>
              <a:ext cx="484454" cy="44433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8800A132-6E57-45CA-97B5-C826967CC0B4}"/>
              </a:ext>
            </a:extLst>
          </p:cNvPr>
          <p:cNvGrpSpPr/>
          <p:nvPr/>
        </p:nvGrpSpPr>
        <p:grpSpPr>
          <a:xfrm>
            <a:off x="7642063" y="4340635"/>
            <a:ext cx="3179719" cy="1847738"/>
            <a:chOff x="6881228" y="4852290"/>
            <a:chExt cx="3179719" cy="1847738"/>
          </a:xfrm>
        </p:grpSpPr>
        <p:cxnSp>
          <p:nvCxnSpPr>
            <p:cNvPr id="49" name="Conector de seta reta 48"/>
            <p:cNvCxnSpPr>
              <a:cxnSpLocks/>
              <a:endCxn id="39" idx="3"/>
            </p:cNvCxnSpPr>
            <p:nvPr/>
          </p:nvCxnSpPr>
          <p:spPr>
            <a:xfrm flipV="1">
              <a:off x="7288393" y="5106973"/>
              <a:ext cx="2480015" cy="136680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>
              <a:off x="9768408" y="5001465"/>
              <a:ext cx="140676" cy="180871"/>
            </a:xfrm>
            <a:custGeom>
              <a:avLst/>
              <a:gdLst>
                <a:gd name="connsiteX0" fmla="*/ 135652 w 140676"/>
                <a:gd name="connsiteY0" fmla="*/ 35169 h 180871"/>
                <a:gd name="connsiteX1" fmla="*/ 95459 w 140676"/>
                <a:gd name="connsiteY1" fmla="*/ 0 h 180871"/>
                <a:gd name="connsiteX2" fmla="*/ 45217 w 140676"/>
                <a:gd name="connsiteY2" fmla="*/ 35169 h 180871"/>
                <a:gd name="connsiteX3" fmla="*/ 0 w 140676"/>
                <a:gd name="connsiteY3" fmla="*/ 105508 h 180871"/>
                <a:gd name="connsiteX4" fmla="*/ 60290 w 140676"/>
                <a:gd name="connsiteY4" fmla="*/ 180871 h 180871"/>
                <a:gd name="connsiteX5" fmla="*/ 140676 w 140676"/>
                <a:gd name="connsiteY5" fmla="*/ 100484 h 180871"/>
                <a:gd name="connsiteX6" fmla="*/ 135652 w 140676"/>
                <a:gd name="connsiteY6" fmla="*/ 35169 h 1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76" h="180871">
                  <a:moveTo>
                    <a:pt x="135652" y="35169"/>
                  </a:moveTo>
                  <a:lnTo>
                    <a:pt x="95459" y="0"/>
                  </a:lnTo>
                  <a:lnTo>
                    <a:pt x="45217" y="35169"/>
                  </a:lnTo>
                  <a:lnTo>
                    <a:pt x="0" y="105508"/>
                  </a:lnTo>
                  <a:lnTo>
                    <a:pt x="60290" y="180871"/>
                  </a:lnTo>
                  <a:lnTo>
                    <a:pt x="140676" y="100484"/>
                  </a:lnTo>
                  <a:lnTo>
                    <a:pt x="135652" y="3516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de seta reta 42"/>
            <p:cNvCxnSpPr>
              <a:cxnSpLocks/>
            </p:cNvCxnSpPr>
            <p:nvPr/>
          </p:nvCxnSpPr>
          <p:spPr>
            <a:xfrm flipH="1">
              <a:off x="7234833" y="6140181"/>
              <a:ext cx="656707" cy="35963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/>
            <p:cNvSpPr txBox="1"/>
            <p:nvPr/>
          </p:nvSpPr>
          <p:spPr>
            <a:xfrm>
              <a:off x="7757700" y="5150411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913792" y="6361474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881228" y="5621096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v'</a:t>
              </a:r>
              <a:endParaRPr lang="pt-BR" sz="16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55" name="Conector de seta reta 54"/>
            <p:cNvCxnSpPr>
              <a:cxnSpLocks/>
            </p:cNvCxnSpPr>
            <p:nvPr/>
          </p:nvCxnSpPr>
          <p:spPr>
            <a:xfrm flipV="1">
              <a:off x="7258308" y="5513544"/>
              <a:ext cx="644624" cy="36915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/>
            </p:cNvCxnSpPr>
            <p:nvPr/>
          </p:nvCxnSpPr>
          <p:spPr>
            <a:xfrm flipV="1">
              <a:off x="7260337" y="5882546"/>
              <a:ext cx="0" cy="617269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9838746" y="4852290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9632487" y="5088220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40">
              <a:extLst>
                <a:ext uri="{FF2B5EF4-FFF2-40B4-BE49-F238E27FC236}">
                  <a16:creationId xmlns:a16="http://schemas.microsoft.com/office/drawing/2014/main" id="{7090F2EF-7FB9-4858-A303-ADE309E46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0167" y="5499164"/>
              <a:ext cx="20004" cy="64600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51">
              <a:extLst>
                <a:ext uri="{FF2B5EF4-FFF2-40B4-BE49-F238E27FC236}">
                  <a16:creationId xmlns:a16="http://schemas.microsoft.com/office/drawing/2014/main" id="{0FFF19FF-447B-422C-B021-3AC5DF06D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9357" y="5877489"/>
              <a:ext cx="630694" cy="26567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riângulo isósceles 39"/>
            <p:cNvSpPr/>
            <p:nvPr/>
          </p:nvSpPr>
          <p:spPr>
            <a:xfrm>
              <a:off x="7765771" y="5931853"/>
              <a:ext cx="257268" cy="317699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6" name="Conector reto 65"/>
            <p:cNvCxnSpPr/>
            <p:nvPr/>
          </p:nvCxnSpPr>
          <p:spPr>
            <a:xfrm>
              <a:off x="7894991" y="5922341"/>
              <a:ext cx="0" cy="457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/>
            <p:cNvCxnSpPr/>
            <p:nvPr/>
          </p:nvCxnSpPr>
          <p:spPr>
            <a:xfrm>
              <a:off x="7674219" y="6143681"/>
              <a:ext cx="4284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15994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7203</TotalTime>
  <Words>696</Words>
  <Application>Microsoft Office PowerPoint</Application>
  <PresentationFormat>Widescreen</PresentationFormat>
  <Paragraphs>149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Inteligência Artificial</vt:lpstr>
      <vt:lpstr>Introdução</vt:lpstr>
      <vt:lpstr>Introdução</vt:lpstr>
      <vt:lpstr>Introdução</vt:lpstr>
      <vt:lpstr>Algoritmos Determinísticos</vt:lpstr>
      <vt:lpstr>Algoritmos Determinísticos</vt:lpstr>
      <vt:lpstr>Algoritmos Determinísticos</vt:lpstr>
      <vt:lpstr>Algoritmos Determinísticos</vt:lpstr>
      <vt:lpstr>Algoritmos Determinísticos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IA;Tracking;Evading</cp:keywords>
  <cp:lastModifiedBy>Judson Santiago</cp:lastModifiedBy>
  <cp:revision>671</cp:revision>
  <dcterms:created xsi:type="dcterms:W3CDTF">2009-02-25T19:16:57Z</dcterms:created>
  <dcterms:modified xsi:type="dcterms:W3CDTF">2021-11-06T03:52:12Z</dcterms:modified>
</cp:coreProperties>
</file>