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10B96-8355-4FCF-B1C9-DD52BCA356E1}" v="52" dt="2021-11-10T23:31:05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3651" autoAdjust="0"/>
  </p:normalViewPr>
  <p:slideViewPr>
    <p:cSldViewPr>
      <p:cViewPr varScale="1">
        <p:scale>
          <a:sx n="114" d="100"/>
          <a:sy n="114" d="100"/>
        </p:scale>
        <p:origin x="447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0E10B96-8355-4FCF-B1C9-DD52BCA356E1}"/>
    <pc:docChg chg="undo custSel modSld modMainMaster">
      <pc:chgData name="Judson Santiago" userId="ebb108da2f256286" providerId="LiveId" clId="{D0E10B96-8355-4FCF-B1C9-DD52BCA356E1}" dt="2021-11-10T23:31:17.528" v="861" actId="21"/>
      <pc:docMkLst>
        <pc:docMk/>
      </pc:docMkLst>
      <pc:sldChg chg="modSp mod modTransition">
        <pc:chgData name="Judson Santiago" userId="ebb108da2f256286" providerId="LiveId" clId="{D0E10B96-8355-4FCF-B1C9-DD52BCA356E1}" dt="2021-11-10T23:31:05.167" v="860"/>
        <pc:sldMkLst>
          <pc:docMk/>
          <pc:sldMk cId="3176707631" sldId="257"/>
        </pc:sldMkLst>
        <pc:spChg chg="mod">
          <ac:chgData name="Judson Santiago" userId="ebb108da2f256286" providerId="LiveId" clId="{D0E10B96-8355-4FCF-B1C9-DD52BCA356E1}" dt="2021-11-10T22:28:34.247" v="70" actId="368"/>
          <ac:spMkLst>
            <pc:docMk/>
            <pc:sldMk cId="3176707631" sldId="257"/>
            <ac:spMk id="2" creationId="{00000000-0000-0000-0000-000000000000}"/>
          </ac:spMkLst>
        </pc:spChg>
        <pc:grpChg chg="mod">
          <ac:chgData name="Judson Santiago" userId="ebb108da2f256286" providerId="LiveId" clId="{D0E10B96-8355-4FCF-B1C9-DD52BCA356E1}" dt="2021-11-10T22:31:45.127" v="71" actId="1076"/>
          <ac:grpSpMkLst>
            <pc:docMk/>
            <pc:sldMk cId="3176707631" sldId="257"/>
            <ac:grpSpMk id="4" creationId="{F3C32EF1-652E-483C-BD7F-100591B9ABEA}"/>
          </ac:grpSpMkLst>
        </pc:grpChg>
      </pc:sldChg>
      <pc:sldChg chg="addSp modSp mod modTransition modAnim">
        <pc:chgData name="Judson Santiago" userId="ebb108da2f256286" providerId="LiveId" clId="{D0E10B96-8355-4FCF-B1C9-DD52BCA356E1}" dt="2021-11-10T23:31:05.167" v="860"/>
        <pc:sldMkLst>
          <pc:docMk/>
          <pc:sldMk cId="3098440254" sldId="258"/>
        </pc:sldMkLst>
        <pc:spChg chg="mod ord">
          <ac:chgData name="Judson Santiago" userId="ebb108da2f256286" providerId="LiveId" clId="{D0E10B96-8355-4FCF-B1C9-DD52BCA356E1}" dt="2021-11-10T22:48:00.440" v="166" actId="167"/>
          <ac:spMkLst>
            <pc:docMk/>
            <pc:sldMk cId="3098440254" sldId="258"/>
            <ac:spMk id="2" creationId="{00000000-0000-0000-0000-000000000000}"/>
          </ac:spMkLst>
        </pc:spChg>
        <pc:spChg chg="add mod">
          <ac:chgData name="Judson Santiago" userId="ebb108da2f256286" providerId="LiveId" clId="{D0E10B96-8355-4FCF-B1C9-DD52BCA356E1}" dt="2021-11-10T22:45:32.752" v="160" actId="207"/>
          <ac:spMkLst>
            <pc:docMk/>
            <pc:sldMk cId="3098440254" sldId="258"/>
            <ac:spMk id="6" creationId="{18DD7416-0992-458A-8825-B146AEF2B80F}"/>
          </ac:spMkLst>
        </pc:spChg>
        <pc:picChg chg="mod ord">
          <ac:chgData name="Judson Santiago" userId="ebb108da2f256286" providerId="LiveId" clId="{D0E10B96-8355-4FCF-B1C9-DD52BCA356E1}" dt="2021-11-10T22:48:25.618" v="170" actId="12789"/>
          <ac:picMkLst>
            <pc:docMk/>
            <pc:sldMk cId="3098440254" sldId="258"/>
            <ac:picMk id="4" creationId="{00000000-0000-0000-0000-000000000000}"/>
          </ac:picMkLst>
        </pc:picChg>
        <pc:picChg chg="add mod">
          <ac:chgData name="Judson Santiago" userId="ebb108da2f256286" providerId="LiveId" clId="{D0E10B96-8355-4FCF-B1C9-DD52BCA356E1}" dt="2021-11-10T22:48:25.618" v="170" actId="12789"/>
          <ac:picMkLst>
            <pc:docMk/>
            <pc:sldMk cId="3098440254" sldId="258"/>
            <ac:picMk id="1026" creationId="{D7DBE9F9-A3A7-48E2-B658-873F46C8036F}"/>
          </ac:picMkLst>
        </pc:picChg>
      </pc:sldChg>
      <pc:sldChg chg="addSp delSp modSp mod modTransition">
        <pc:chgData name="Judson Santiago" userId="ebb108da2f256286" providerId="LiveId" clId="{D0E10B96-8355-4FCF-B1C9-DD52BCA356E1}" dt="2021-11-10T23:31:05.167" v="860"/>
        <pc:sldMkLst>
          <pc:docMk/>
          <pc:sldMk cId="3759389972" sldId="259"/>
        </pc:sldMkLst>
        <pc:spChg chg="mod">
          <ac:chgData name="Judson Santiago" userId="ebb108da2f256286" providerId="LiveId" clId="{D0E10B96-8355-4FCF-B1C9-DD52BCA356E1}" dt="2021-11-10T22:50:25.426" v="172" actId="207"/>
          <ac:spMkLst>
            <pc:docMk/>
            <pc:sldMk cId="3759389972" sldId="259"/>
            <ac:spMk id="2" creationId="{00000000-0000-0000-0000-000000000000}"/>
          </ac:spMkLst>
        </pc:spChg>
        <pc:spChg chg="mod">
          <ac:chgData name="Judson Santiago" userId="ebb108da2f256286" providerId="LiveId" clId="{D0E10B96-8355-4FCF-B1C9-DD52BCA356E1}" dt="2021-11-10T22:59:43.389" v="269" actId="20577"/>
          <ac:spMkLst>
            <pc:docMk/>
            <pc:sldMk cId="3759389972" sldId="259"/>
            <ac:spMk id="5" creationId="{00000000-0000-0000-0000-000000000000}"/>
          </ac:spMkLst>
        </pc:spChg>
        <pc:spChg chg="mod">
          <ac:chgData name="Judson Santiago" userId="ebb108da2f256286" providerId="LiveId" clId="{D0E10B96-8355-4FCF-B1C9-DD52BCA356E1}" dt="2021-11-10T22:55:02.643" v="200" actId="14100"/>
          <ac:spMkLst>
            <pc:docMk/>
            <pc:sldMk cId="3759389972" sldId="259"/>
            <ac:spMk id="6" creationId="{00000000-0000-0000-0000-000000000000}"/>
          </ac:spMkLst>
        </pc:spChg>
        <pc:spChg chg="mod">
          <ac:chgData name="Judson Santiago" userId="ebb108da2f256286" providerId="LiveId" clId="{D0E10B96-8355-4FCF-B1C9-DD52BCA356E1}" dt="2021-11-10T22:55:12.221" v="202" actId="1076"/>
          <ac:spMkLst>
            <pc:docMk/>
            <pc:sldMk cId="3759389972" sldId="259"/>
            <ac:spMk id="7" creationId="{00000000-0000-0000-0000-000000000000}"/>
          </ac:spMkLst>
        </pc:spChg>
        <pc:spChg chg="del">
          <ac:chgData name="Judson Santiago" userId="ebb108da2f256286" providerId="LiveId" clId="{D0E10B96-8355-4FCF-B1C9-DD52BCA356E1}" dt="2021-11-10T22:55:14.918" v="203" actId="478"/>
          <ac:spMkLst>
            <pc:docMk/>
            <pc:sldMk cId="3759389972" sldId="259"/>
            <ac:spMk id="8" creationId="{00000000-0000-0000-0000-000000000000}"/>
          </ac:spMkLst>
        </pc:spChg>
        <pc:spChg chg="mod">
          <ac:chgData name="Judson Santiago" userId="ebb108da2f256286" providerId="LiveId" clId="{D0E10B96-8355-4FCF-B1C9-DD52BCA356E1}" dt="2021-11-10T22:57:09.805" v="263" actId="1076"/>
          <ac:spMkLst>
            <pc:docMk/>
            <pc:sldMk cId="3759389972" sldId="259"/>
            <ac:spMk id="9" creationId="{00000000-0000-0000-0000-000000000000}"/>
          </ac:spMkLst>
        </pc:spChg>
        <pc:spChg chg="add mod ord">
          <ac:chgData name="Judson Santiago" userId="ebb108da2f256286" providerId="LiveId" clId="{D0E10B96-8355-4FCF-B1C9-DD52BCA356E1}" dt="2021-11-10T22:53:55.179" v="188" actId="167"/>
          <ac:spMkLst>
            <pc:docMk/>
            <pc:sldMk cId="3759389972" sldId="259"/>
            <ac:spMk id="12" creationId="{F3F0EE3A-2930-4BB2-9928-4A66B71B5837}"/>
          </ac:spMkLst>
        </pc:spChg>
        <pc:spChg chg="add mod">
          <ac:chgData name="Judson Santiago" userId="ebb108da2f256286" providerId="LiveId" clId="{D0E10B96-8355-4FCF-B1C9-DD52BCA356E1}" dt="2021-11-10T22:55:21.237" v="205" actId="1076"/>
          <ac:spMkLst>
            <pc:docMk/>
            <pc:sldMk cId="3759389972" sldId="259"/>
            <ac:spMk id="19" creationId="{99AC7133-F1F8-4DC7-8D39-814B9103B914}"/>
          </ac:spMkLst>
        </pc:spChg>
        <pc:graphicFrameChg chg="mod modGraphic">
          <ac:chgData name="Judson Santiago" userId="ebb108da2f256286" providerId="LiveId" clId="{D0E10B96-8355-4FCF-B1C9-DD52BCA356E1}" dt="2021-11-10T22:56:06.177" v="228" actId="2711"/>
          <ac:graphicFrameMkLst>
            <pc:docMk/>
            <pc:sldMk cId="3759389972" sldId="259"/>
            <ac:graphicFrameMk id="4" creationId="{00000000-0000-0000-0000-000000000000}"/>
          </ac:graphicFrameMkLst>
        </pc:graphicFrameChg>
        <pc:cxnChg chg="add mod">
          <ac:chgData name="Judson Santiago" userId="ebb108da2f256286" providerId="LiveId" clId="{D0E10B96-8355-4FCF-B1C9-DD52BCA356E1}" dt="2021-11-10T22:54:45.897" v="197" actId="692"/>
          <ac:cxnSpMkLst>
            <pc:docMk/>
            <pc:sldMk cId="3759389972" sldId="259"/>
            <ac:cxnSpMk id="14" creationId="{0C602E91-C9F9-4F3C-8E1B-8236CA89DC45}"/>
          </ac:cxnSpMkLst>
        </pc:cxnChg>
      </pc:sldChg>
      <pc:sldChg chg="modSp mod modTransition">
        <pc:chgData name="Judson Santiago" userId="ebb108da2f256286" providerId="LiveId" clId="{D0E10B96-8355-4FCF-B1C9-DD52BCA356E1}" dt="2021-11-10T23:31:05.167" v="860"/>
        <pc:sldMkLst>
          <pc:docMk/>
          <pc:sldMk cId="3426065368" sldId="260"/>
        </pc:sldMkLst>
        <pc:spChg chg="mod">
          <ac:chgData name="Judson Santiago" userId="ebb108da2f256286" providerId="LiveId" clId="{D0E10B96-8355-4FCF-B1C9-DD52BCA356E1}" dt="2021-11-10T23:04:53.749" v="347" actId="20577"/>
          <ac:spMkLst>
            <pc:docMk/>
            <pc:sldMk cId="3426065368" sldId="260"/>
            <ac:spMk id="2" creationId="{00000000-0000-0000-0000-000000000000}"/>
          </ac:spMkLst>
        </pc:spChg>
        <pc:spChg chg="mod">
          <ac:chgData name="Judson Santiago" userId="ebb108da2f256286" providerId="LiveId" clId="{D0E10B96-8355-4FCF-B1C9-DD52BCA356E1}" dt="2021-11-10T23:03:44.838" v="340" actId="1037"/>
          <ac:spMkLst>
            <pc:docMk/>
            <pc:sldMk cId="3426065368" sldId="260"/>
            <ac:spMk id="4" creationId="{00000000-0000-0000-0000-000000000000}"/>
          </ac:spMkLst>
        </pc:spChg>
      </pc:sldChg>
      <pc:sldChg chg="modSp mod modTransition">
        <pc:chgData name="Judson Santiago" userId="ebb108da2f256286" providerId="LiveId" clId="{D0E10B96-8355-4FCF-B1C9-DD52BCA356E1}" dt="2021-11-10T23:31:05.167" v="860"/>
        <pc:sldMkLst>
          <pc:docMk/>
          <pc:sldMk cId="2278654108" sldId="261"/>
        </pc:sldMkLst>
        <pc:spChg chg="mod">
          <ac:chgData name="Judson Santiago" userId="ebb108da2f256286" providerId="LiveId" clId="{D0E10B96-8355-4FCF-B1C9-DD52BCA356E1}" dt="2021-11-10T23:15:35.967" v="563" actId="207"/>
          <ac:spMkLst>
            <pc:docMk/>
            <pc:sldMk cId="2278654108" sldId="261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D0E10B96-8355-4FCF-B1C9-DD52BCA356E1}" dt="2021-11-10T23:31:05.167" v="860"/>
        <pc:sldMkLst>
          <pc:docMk/>
          <pc:sldMk cId="2247089913" sldId="262"/>
        </pc:sldMkLst>
        <pc:spChg chg="mod">
          <ac:chgData name="Judson Santiago" userId="ebb108da2f256286" providerId="LiveId" clId="{D0E10B96-8355-4FCF-B1C9-DD52BCA356E1}" dt="2021-11-10T23:20:30.715" v="761" actId="20577"/>
          <ac:spMkLst>
            <pc:docMk/>
            <pc:sldMk cId="2247089913" sldId="262"/>
            <ac:spMk id="2" creationId="{00000000-0000-0000-0000-000000000000}"/>
          </ac:spMkLst>
        </pc:spChg>
        <pc:spChg chg="mod">
          <ac:chgData name="Judson Santiago" userId="ebb108da2f256286" providerId="LiveId" clId="{D0E10B96-8355-4FCF-B1C9-DD52BCA356E1}" dt="2021-11-10T23:27:28.811" v="830" actId="20577"/>
          <ac:spMkLst>
            <pc:docMk/>
            <pc:sldMk cId="2247089913" sldId="262"/>
            <ac:spMk id="4" creationId="{00000000-0000-0000-0000-000000000000}"/>
          </ac:spMkLst>
        </pc:spChg>
      </pc:sldChg>
      <pc:sldChg chg="modSp mod modTransition">
        <pc:chgData name="Judson Santiago" userId="ebb108da2f256286" providerId="LiveId" clId="{D0E10B96-8355-4FCF-B1C9-DD52BCA356E1}" dt="2021-11-10T23:31:05.167" v="860"/>
        <pc:sldMkLst>
          <pc:docMk/>
          <pc:sldMk cId="1884501612" sldId="263"/>
        </pc:sldMkLst>
        <pc:spChg chg="mod">
          <ac:chgData name="Judson Santiago" userId="ebb108da2f256286" providerId="LiveId" clId="{D0E10B96-8355-4FCF-B1C9-DD52BCA356E1}" dt="2021-11-10T23:30:39.341" v="859" actId="207"/>
          <ac:spMkLst>
            <pc:docMk/>
            <pc:sldMk cId="1884501612" sldId="26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D0E10B96-8355-4FCF-B1C9-DD52BCA356E1}" dt="2021-11-10T22:24:55.956" v="33" actId="403"/>
        <pc:sldMkLst>
          <pc:docMk/>
          <pc:sldMk cId="4034095602" sldId="264"/>
        </pc:sldMkLst>
        <pc:spChg chg="mod">
          <ac:chgData name="Judson Santiago" userId="ebb108da2f256286" providerId="LiveId" clId="{D0E10B96-8355-4FCF-B1C9-DD52BCA356E1}" dt="2021-11-10T22:24:43.276" v="13" actId="403"/>
          <ac:spMkLst>
            <pc:docMk/>
            <pc:sldMk cId="4034095602" sldId="264"/>
            <ac:spMk id="2" creationId="{6021CE69-49A2-419F-8A63-97C1045FF10F}"/>
          </ac:spMkLst>
        </pc:spChg>
        <pc:spChg chg="mod">
          <ac:chgData name="Judson Santiago" userId="ebb108da2f256286" providerId="LiveId" clId="{D0E10B96-8355-4FCF-B1C9-DD52BCA356E1}" dt="2021-11-10T22:24:55.956" v="33" actId="403"/>
          <ac:spMkLst>
            <pc:docMk/>
            <pc:sldMk cId="4034095602" sldId="264"/>
            <ac:spMk id="3" creationId="{61599915-70AE-4C90-BB64-8F5C908E73A9}"/>
          </ac:spMkLst>
        </pc:spChg>
      </pc:sldChg>
      <pc:sldMasterChg chg="addSp delSp modSp mod modSldLayout">
        <pc:chgData name="Judson Santiago" userId="ebb108da2f256286" providerId="LiveId" clId="{D0E10B96-8355-4FCF-B1C9-DD52BCA356E1}" dt="2021-11-10T23:31:17.528" v="861" actId="21"/>
        <pc:sldMasterMkLst>
          <pc:docMk/>
          <pc:sldMasterMk cId="0" sldId="2147483780"/>
        </pc:sldMasterMkLst>
        <pc:spChg chg="del">
          <ac:chgData name="Judson Santiago" userId="ebb108da2f256286" providerId="LiveId" clId="{D0E10B96-8355-4FCF-B1C9-DD52BCA356E1}" dt="2021-11-10T22:23:16.122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D0E10B96-8355-4FCF-B1C9-DD52BCA356E1}" dt="2021-11-10T22:23:16.982" v="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D0E10B96-8355-4FCF-B1C9-DD52BCA356E1}" dt="2021-11-10T22:23:17.936" v="3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D0E10B96-8355-4FCF-B1C9-DD52BCA356E1}" dt="2021-11-06T03:49:44.067" v="0"/>
          <ac:spMkLst>
            <pc:docMk/>
            <pc:sldMasterMk cId="0" sldId="2147483780"/>
            <ac:spMk id="16" creationId="{4663A142-295E-4654-AB86-AA9BA7F0FA51}"/>
          </ac:spMkLst>
        </pc:spChg>
        <pc:spChg chg="add mod ord">
          <ac:chgData name="Judson Santiago" userId="ebb108da2f256286" providerId="LiveId" clId="{D0E10B96-8355-4FCF-B1C9-DD52BCA356E1}" dt="2021-11-10T22:23:24.984" v="5" actId="167"/>
          <ac:spMkLst>
            <pc:docMk/>
            <pc:sldMasterMk cId="0" sldId="2147483780"/>
            <ac:spMk id="17" creationId="{CAF47DFF-D9ED-42DB-9AD1-957D53904F79}"/>
          </ac:spMkLst>
        </pc:spChg>
        <pc:spChg chg="mod">
          <ac:chgData name="Judson Santiago" userId="ebb108da2f256286" providerId="LiveId" clId="{D0E10B96-8355-4FCF-B1C9-DD52BCA356E1}" dt="2021-11-10T22:23:21.452" v="4"/>
          <ac:spMkLst>
            <pc:docMk/>
            <pc:sldMasterMk cId="0" sldId="2147483780"/>
            <ac:spMk id="20" creationId="{17203345-A242-41FB-9597-82A607463BA1}"/>
          </ac:spMkLst>
        </pc:spChg>
        <pc:spChg chg="mod">
          <ac:chgData name="Judson Santiago" userId="ebb108da2f256286" providerId="LiveId" clId="{D0E10B96-8355-4FCF-B1C9-DD52BCA356E1}" dt="2021-11-10T22:23:21.452" v="4"/>
          <ac:spMkLst>
            <pc:docMk/>
            <pc:sldMasterMk cId="0" sldId="2147483780"/>
            <ac:spMk id="21" creationId="{6FAA5DA8-14D0-447C-B438-F407C7F7F15E}"/>
          </ac:spMkLst>
        </pc:spChg>
        <pc:spChg chg="mod">
          <ac:chgData name="Judson Santiago" userId="ebb108da2f256286" providerId="LiveId" clId="{D0E10B96-8355-4FCF-B1C9-DD52BCA356E1}" dt="2021-11-10T22:23:21.452" v="4"/>
          <ac:spMkLst>
            <pc:docMk/>
            <pc:sldMasterMk cId="0" sldId="2147483780"/>
            <ac:spMk id="23" creationId="{DA392B70-7073-47E6-BCDC-3D1C15189562}"/>
          </ac:spMkLst>
        </pc:spChg>
        <pc:grpChg chg="add del mod">
          <ac:chgData name="Judson Santiago" userId="ebb108da2f256286" providerId="LiveId" clId="{D0E10B96-8355-4FCF-B1C9-DD52BCA356E1}" dt="2021-11-10T23:31:17.528" v="861" actId="21"/>
          <ac:grpSpMkLst>
            <pc:docMk/>
            <pc:sldMasterMk cId="0" sldId="2147483780"/>
            <ac:grpSpMk id="11" creationId="{4344A75C-F593-4D80-9E8D-3972B1299664}"/>
          </ac:grpSpMkLst>
        </pc:grpChg>
        <pc:grpChg chg="add mod ord">
          <ac:chgData name="Judson Santiago" userId="ebb108da2f256286" providerId="LiveId" clId="{D0E10B96-8355-4FCF-B1C9-DD52BCA356E1}" dt="2021-11-10T22:23:24.984" v="5" actId="167"/>
          <ac:grpSpMkLst>
            <pc:docMk/>
            <pc:sldMasterMk cId="0" sldId="2147483780"/>
            <ac:grpSpMk id="19" creationId="{B58ED8F1-402E-4E66-BE62-D28189586D48}"/>
          </ac:grpSpMkLst>
        </pc:grpChg>
        <pc:picChg chg="mod">
          <ac:chgData name="Judson Santiago" userId="ebb108da2f256286" providerId="LiveId" clId="{D0E10B96-8355-4FCF-B1C9-DD52BCA356E1}" dt="2021-11-06T03:49:44.067" v="0"/>
          <ac:picMkLst>
            <pc:docMk/>
            <pc:sldMasterMk cId="0" sldId="2147483780"/>
            <ac:picMk id="15" creationId="{80B3A171-C964-4BD9-8124-2D7AF980C656}"/>
          </ac:picMkLst>
        </pc:picChg>
        <pc:sldLayoutChg chg="addSp delSp modSp mod">
          <pc:chgData name="Judson Santiago" userId="ebb108da2f256286" providerId="LiveId" clId="{D0E10B96-8355-4FCF-B1C9-DD52BCA356E1}" dt="2021-11-10T22:24:27.606" v="10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D0E10B96-8355-4FCF-B1C9-DD52BCA356E1}" dt="2021-11-10T22:24:24.519" v="9"/>
            <ac:spMkLst>
              <pc:docMk/>
              <pc:sldMasterMk cId="0" sldId="2147483780"/>
              <pc:sldLayoutMk cId="0" sldId="2147483781"/>
              <ac:spMk id="10" creationId="{61D9F2D0-7A04-4159-B923-8180154EAE3C}"/>
            </ac:spMkLst>
          </pc:spChg>
          <pc:spChg chg="mod">
            <ac:chgData name="Judson Santiago" userId="ebb108da2f256286" providerId="LiveId" clId="{D0E10B96-8355-4FCF-B1C9-DD52BCA356E1}" dt="2021-11-10T22:24:24.519" v="9"/>
            <ac:spMkLst>
              <pc:docMk/>
              <pc:sldMasterMk cId="0" sldId="2147483780"/>
              <pc:sldLayoutMk cId="0" sldId="2147483781"/>
              <ac:spMk id="11" creationId="{50F84D38-0477-4C33-957A-4A9D9A63AB4B}"/>
            </ac:spMkLst>
          </pc:spChg>
          <pc:spChg chg="del">
            <ac:chgData name="Judson Santiago" userId="ebb108da2f256286" providerId="LiveId" clId="{D0E10B96-8355-4FCF-B1C9-DD52BCA356E1}" dt="2021-11-10T22:24:23.425" v="8" actId="478"/>
            <ac:spMkLst>
              <pc:docMk/>
              <pc:sldMasterMk cId="0" sldId="2147483780"/>
              <pc:sldLayoutMk cId="0" sldId="2147483781"/>
              <ac:spMk id="13" creationId="{6608F1C5-0B0B-408F-8D9F-E7ABB9F68A86}"/>
            </ac:spMkLst>
          </pc:spChg>
          <pc:spChg chg="mod">
            <ac:chgData name="Judson Santiago" userId="ebb108da2f256286" providerId="LiveId" clId="{D0E10B96-8355-4FCF-B1C9-DD52BCA356E1}" dt="2021-11-10T22:24:24.519" v="9"/>
            <ac:spMkLst>
              <pc:docMk/>
              <pc:sldMasterMk cId="0" sldId="2147483780"/>
              <pc:sldLayoutMk cId="0" sldId="2147483781"/>
              <ac:spMk id="14" creationId="{9404BF46-D7F8-4ABA-8CE2-1EDD08512E77}"/>
            </ac:spMkLst>
          </pc:spChg>
          <pc:spChg chg="mod">
            <ac:chgData name="Judson Santiago" userId="ebb108da2f256286" providerId="LiveId" clId="{D0E10B96-8355-4FCF-B1C9-DD52BCA356E1}" dt="2021-11-10T22:24:24.519" v="9"/>
            <ac:spMkLst>
              <pc:docMk/>
              <pc:sldMasterMk cId="0" sldId="2147483780"/>
              <pc:sldLayoutMk cId="0" sldId="2147483781"/>
              <ac:spMk id="15" creationId="{67290A2B-4EF4-47CC-A5E4-53BE7087CAA3}"/>
            </ac:spMkLst>
          </pc:spChg>
          <pc:spChg chg="mod">
            <ac:chgData name="Judson Santiago" userId="ebb108da2f256286" providerId="LiveId" clId="{D0E10B96-8355-4FCF-B1C9-DD52BCA356E1}" dt="2021-11-10T22:24:24.519" v="9"/>
            <ac:spMkLst>
              <pc:docMk/>
              <pc:sldMasterMk cId="0" sldId="2147483780"/>
              <pc:sldLayoutMk cId="0" sldId="2147483781"/>
              <ac:spMk id="17" creationId="{05B510AB-AF69-438C-BE0A-CFDA2E35FAEC}"/>
            </ac:spMkLst>
          </pc:spChg>
          <pc:spChg chg="del">
            <ac:chgData name="Judson Santiago" userId="ebb108da2f256286" providerId="LiveId" clId="{D0E10B96-8355-4FCF-B1C9-DD52BCA356E1}" dt="2021-11-10T22:24:20.972" v="6" actId="478"/>
            <ac:spMkLst>
              <pc:docMk/>
              <pc:sldMasterMk cId="0" sldId="2147483780"/>
              <pc:sldLayoutMk cId="0" sldId="2147483781"/>
              <ac:spMk id="18" creationId="{159C197B-1DC7-4FE8-9E19-5984F404644B}"/>
            </ac:spMkLst>
          </pc:spChg>
          <pc:spChg chg="mod">
            <ac:chgData name="Judson Santiago" userId="ebb108da2f256286" providerId="LiveId" clId="{D0E10B96-8355-4FCF-B1C9-DD52BCA356E1}" dt="2021-11-10T22:24:24.519" v="9"/>
            <ac:spMkLst>
              <pc:docMk/>
              <pc:sldMasterMk cId="0" sldId="2147483780"/>
              <pc:sldLayoutMk cId="0" sldId="2147483781"/>
              <ac:spMk id="20" creationId="{B506B50B-5928-4DBA-8202-0350D476EC1E}"/>
            </ac:spMkLst>
          </pc:spChg>
          <pc:spChg chg="del">
            <ac:chgData name="Judson Santiago" userId="ebb108da2f256286" providerId="LiveId" clId="{D0E10B96-8355-4FCF-B1C9-DD52BCA356E1}" dt="2021-11-10T22:24:22.628" v="7" actId="478"/>
            <ac:spMkLst>
              <pc:docMk/>
              <pc:sldMasterMk cId="0" sldId="2147483780"/>
              <pc:sldLayoutMk cId="0" sldId="2147483781"/>
              <ac:spMk id="23" creationId="{59D8FAB9-67AD-4ECA-BBFB-157D3659E9BD}"/>
            </ac:spMkLst>
          </pc:spChg>
          <pc:grpChg chg="add mod ord">
            <ac:chgData name="Judson Santiago" userId="ebb108da2f256286" providerId="LiveId" clId="{D0E10B96-8355-4FCF-B1C9-DD52BCA356E1}" dt="2021-11-10T22:24:27.606" v="10" actId="167"/>
            <ac:grpSpMkLst>
              <pc:docMk/>
              <pc:sldMasterMk cId="0" sldId="2147483780"/>
              <pc:sldLayoutMk cId="0" sldId="2147483781"/>
              <ac:grpSpMk id="9" creationId="{26D48EDC-185C-4252-B68C-099CF8D9F69C}"/>
            </ac:grpSpMkLst>
          </pc:grpChg>
          <pc:grpChg chg="add mod ord">
            <ac:chgData name="Judson Santiago" userId="ebb108da2f256286" providerId="LiveId" clId="{D0E10B96-8355-4FCF-B1C9-DD52BCA356E1}" dt="2021-11-10T22:24:27.606" v="10" actId="167"/>
            <ac:grpSpMkLst>
              <pc:docMk/>
              <pc:sldMasterMk cId="0" sldId="2147483780"/>
              <pc:sldLayoutMk cId="0" sldId="2147483781"/>
              <ac:grpSpMk id="16" creationId="{D58C1A25-AC82-44B7-B600-869AF8F81A6E}"/>
            </ac:grpSpMkLst>
          </pc:grpChg>
        </pc:sldLayoutChg>
      </pc:sldMasterChg>
    </pc:docChg>
  </pc:docChgLst>
  <pc:docChgLst>
    <pc:chgData name="Judson Santiago" userId="ebb108da2f256286" providerId="LiveId" clId="{EB397726-E38C-4C81-986B-36C5789CB655}"/>
    <pc:docChg chg="custSel addSld delSld modSld sldOrd modMainMaster">
      <pc:chgData name="Judson Santiago" userId="ebb108da2f256286" providerId="LiveId" clId="{EB397726-E38C-4C81-986B-36C5789CB655}" dt="2019-08-11T22:47:25.575" v="241" actId="20577"/>
      <pc:docMkLst>
        <pc:docMk/>
      </pc:docMkLst>
      <pc:sldChg chg="addSp modSp">
        <pc:chgData name="Judson Santiago" userId="ebb108da2f256286" providerId="LiveId" clId="{EB397726-E38C-4C81-986B-36C5789CB655}" dt="2019-08-08T19:10:11.658" v="48" actId="164"/>
        <pc:sldMkLst>
          <pc:docMk/>
          <pc:sldMk cId="3176707631" sldId="257"/>
        </pc:sldMkLst>
        <pc:spChg chg="mod">
          <ac:chgData name="Judson Santiago" userId="ebb108da2f256286" providerId="LiveId" clId="{EB397726-E38C-4C81-986B-36C5789CB655}" dt="2019-08-08T19:10:11.658" v="48" actId="164"/>
          <ac:spMkLst>
            <pc:docMk/>
            <pc:sldMk cId="3176707631" sldId="257"/>
            <ac:spMk id="27" creationId="{00000000-0000-0000-0000-000000000000}"/>
          </ac:spMkLst>
        </pc:spChg>
        <pc:spChg chg="mod">
          <ac:chgData name="Judson Santiago" userId="ebb108da2f256286" providerId="LiveId" clId="{EB397726-E38C-4C81-986B-36C5789CB655}" dt="2019-08-08T19:10:11.658" v="48" actId="164"/>
          <ac:spMkLst>
            <pc:docMk/>
            <pc:sldMk cId="3176707631" sldId="257"/>
            <ac:spMk id="42" creationId="{00000000-0000-0000-0000-000000000000}"/>
          </ac:spMkLst>
        </pc:spChg>
        <pc:spChg chg="mod">
          <ac:chgData name="Judson Santiago" userId="ebb108da2f256286" providerId="LiveId" clId="{EB397726-E38C-4C81-986B-36C5789CB655}" dt="2019-08-08T19:10:11.658" v="48" actId="164"/>
          <ac:spMkLst>
            <pc:docMk/>
            <pc:sldMk cId="3176707631" sldId="257"/>
            <ac:spMk id="57" creationId="{00000000-0000-0000-0000-000000000000}"/>
          </ac:spMkLst>
        </pc:spChg>
        <pc:grpChg chg="add mod">
          <ac:chgData name="Judson Santiago" userId="ebb108da2f256286" providerId="LiveId" clId="{EB397726-E38C-4C81-986B-36C5789CB655}" dt="2019-08-08T19:10:11.658" v="48" actId="164"/>
          <ac:grpSpMkLst>
            <pc:docMk/>
            <pc:sldMk cId="3176707631" sldId="257"/>
            <ac:grpSpMk id="4" creationId="{F3C32EF1-652E-483C-BD7F-100591B9ABEA}"/>
          </ac:grpSpMkLst>
        </pc:grp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7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4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7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1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2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3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4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29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1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2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3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4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5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7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39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4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4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48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0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2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3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5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6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59" creationId="{00000000-0000-0000-0000-000000000000}"/>
          </ac:cxnSpMkLst>
        </pc:cxnChg>
        <pc:cxnChg chg="mod">
          <ac:chgData name="Judson Santiago" userId="ebb108da2f256286" providerId="LiveId" clId="{EB397726-E38C-4C81-986B-36C5789CB655}" dt="2019-08-08T19:10:11.658" v="48" actId="164"/>
          <ac:cxnSpMkLst>
            <pc:docMk/>
            <pc:sldMk cId="3176707631" sldId="257"/>
            <ac:cxnSpMk id="70" creationId="{00000000-0000-0000-0000-000000000000}"/>
          </ac:cxnSpMkLst>
        </pc:cxnChg>
      </pc:sldChg>
      <pc:sldChg chg="modSp">
        <pc:chgData name="Judson Santiago" userId="ebb108da2f256286" providerId="LiveId" clId="{EB397726-E38C-4C81-986B-36C5789CB655}" dt="2019-08-11T22:43:14.060" v="187" actId="6549"/>
        <pc:sldMkLst>
          <pc:docMk/>
          <pc:sldMk cId="2278654108" sldId="261"/>
        </pc:sldMkLst>
        <pc:spChg chg="mod">
          <ac:chgData name="Judson Santiago" userId="ebb108da2f256286" providerId="LiveId" clId="{EB397726-E38C-4C81-986B-36C5789CB655}" dt="2019-08-11T22:43:14.060" v="187" actId="6549"/>
          <ac:spMkLst>
            <pc:docMk/>
            <pc:sldMk cId="2278654108" sldId="261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EB397726-E38C-4C81-986B-36C5789CB655}" dt="2019-08-11T22:47:25.575" v="241" actId="20577"/>
        <pc:sldMkLst>
          <pc:docMk/>
          <pc:sldMk cId="2247089913" sldId="262"/>
        </pc:sldMkLst>
        <pc:spChg chg="mod">
          <ac:chgData name="Judson Santiago" userId="ebb108da2f256286" providerId="LiveId" clId="{EB397726-E38C-4C81-986B-36C5789CB655}" dt="2019-08-11T22:46:40.643" v="231" actId="6549"/>
          <ac:spMkLst>
            <pc:docMk/>
            <pc:sldMk cId="2247089913" sldId="262"/>
            <ac:spMk id="4" creationId="{00000000-0000-0000-0000-000000000000}"/>
          </ac:spMkLst>
        </pc:spChg>
        <pc:grpChg chg="add">
          <ac:chgData name="Judson Santiago" userId="ebb108da2f256286" providerId="LiveId" clId="{EB397726-E38C-4C81-986B-36C5789CB655}" dt="2019-08-11T22:47:07.691" v="232"/>
          <ac:grpSpMkLst>
            <pc:docMk/>
            <pc:sldMk cId="2247089913" sldId="262"/>
            <ac:grpSpMk id="5" creationId="{B45FF285-69B2-461A-9B6F-4B0062B19770}"/>
          </ac:grpSpMkLst>
        </pc:grpChg>
      </pc:sldChg>
      <pc:sldChg chg="modSp add ord">
        <pc:chgData name="Judson Santiago" userId="ebb108da2f256286" providerId="LiveId" clId="{EB397726-E38C-4C81-986B-36C5789CB655}" dt="2019-08-08T19:09:57.245" v="46"/>
        <pc:sldMkLst>
          <pc:docMk/>
          <pc:sldMk cId="4034095602" sldId="264"/>
        </pc:sldMkLst>
        <pc:spChg chg="mod">
          <ac:chgData name="Judson Santiago" userId="ebb108da2f256286" providerId="LiveId" clId="{EB397726-E38C-4C81-986B-36C5789CB655}" dt="2019-08-08T19:09:45.889" v="21" actId="20577"/>
          <ac:spMkLst>
            <pc:docMk/>
            <pc:sldMk cId="4034095602" sldId="264"/>
            <ac:spMk id="2" creationId="{6021CE69-49A2-419F-8A63-97C1045FF10F}"/>
          </ac:spMkLst>
        </pc:spChg>
        <pc:spChg chg="mod">
          <ac:chgData name="Judson Santiago" userId="ebb108da2f256286" providerId="LiveId" clId="{EB397726-E38C-4C81-986B-36C5789CB655}" dt="2019-08-08T19:09:51.992" v="45" actId="20577"/>
          <ac:spMkLst>
            <pc:docMk/>
            <pc:sldMk cId="4034095602" sldId="264"/>
            <ac:spMk id="3" creationId="{61599915-70AE-4C90-BB64-8F5C908E73A9}"/>
          </ac:spMkLst>
        </pc:spChg>
      </pc:sldChg>
      <pc:sldMasterChg chg="modSldLayout">
        <pc:chgData name="Judson Santiago" userId="ebb108da2f256286" providerId="LiveId" clId="{EB397726-E38C-4C81-986B-36C5789CB655}" dt="2019-08-08T19:09:27.413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EB397726-E38C-4C81-986B-36C5789CB655}" dt="2019-08-08T19:09:27.413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2" creationId="{D277344A-5E31-4209-BB50-86A653759B4C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3" creationId="{6608F1C5-0B0B-408F-8D9F-E7ABB9F68A86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8" creationId="{159C197B-1DC7-4FE8-9E19-5984F404644B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19" creationId="{5700BFD3-44FE-41CC-BC6C-6255DB7FA7FB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22" creationId="{00000000-0000-0000-0000-000000000000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23" creationId="{59D8FAB9-67AD-4ECA-BBFB-157D3659E9BD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24" creationId="{805135E5-929F-420A-A09E-5EFB87CE5FCD}"/>
            </ac:spMkLst>
          </pc:spChg>
          <pc:spChg chg="add">
            <ac:chgData name="Judson Santiago" userId="ebb108da2f256286" providerId="LiveId" clId="{EB397726-E38C-4C81-986B-36C5789CB655}" dt="2019-08-08T19:09:27.413" v="1"/>
            <ac:spMkLst>
              <pc:docMk/>
              <pc:sldMasterMk cId="0" sldId="2147483780"/>
              <pc:sldLayoutMk cId="0" sldId="2147483781"/>
              <ac:spMk id="25" creationId="{3FF93B4C-04A8-4946-9938-E59748AD66FE}"/>
            </ac:spMkLst>
          </pc:spChg>
          <pc:spChg chg="del">
            <ac:chgData name="Judson Santiago" userId="ebb108da2f256286" providerId="LiveId" clId="{EB397726-E38C-4C81-986B-36C5789CB655}" dt="2019-08-08T19:09:26.965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grpChg chg="del">
            <ac:chgData name="Judson Santiago" userId="ebb108da2f256286" providerId="LiveId" clId="{EB397726-E38C-4C81-986B-36C5789CB655}" dt="2019-08-08T19:09:26.965" v="0" actId="478"/>
            <ac:grpSpMkLst>
              <pc:docMk/>
              <pc:sldMasterMk cId="0" sldId="2147483780"/>
              <pc:sldLayoutMk cId="0" sldId="2147483781"/>
              <ac:grpSpMk id="14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Patterns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26D48EDC-185C-4252-B68C-099CF8D9F69C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61D9F2D0-7A04-4159-B923-8180154E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Triângulo retângulo 13">
              <a:extLst>
                <a:ext uri="{FF2B5EF4-FFF2-40B4-BE49-F238E27FC236}">
                  <a16:creationId xmlns:a16="http://schemas.microsoft.com/office/drawing/2014/main" id="{50F84D38-0477-4C33-957A-4A9D9A63A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9404BF46-D7F8-4ABA-8CE2-1EDD08512E77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67290A2B-4EF4-47CC-A5E4-53BE7087C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58C1A25-AC82-44B7-B600-869AF8F81A6E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Forma livre 12">
              <a:extLst>
                <a:ext uri="{FF2B5EF4-FFF2-40B4-BE49-F238E27FC236}">
                  <a16:creationId xmlns:a16="http://schemas.microsoft.com/office/drawing/2014/main" id="{05B510AB-AF69-438C-BE0A-CFDA2E35FAEC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0" name="Triângulo retângulo 13">
              <a:extLst>
                <a:ext uri="{FF2B5EF4-FFF2-40B4-BE49-F238E27FC236}">
                  <a16:creationId xmlns:a16="http://schemas.microsoft.com/office/drawing/2014/main" id="{B506B50B-5928-4DBA-8202-0350D476EC1E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D277344A-5E31-4209-BB50-86A653759B4C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700BFD3-44FE-41CC-BC6C-6255DB7FA7FB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805135E5-929F-420A-A09E-5EFB87CE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FF93B4C-04A8-4946-9938-E59748AD66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CAF47DFF-D9ED-42DB-9AD1-957D53904F79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58ED8F1-402E-4E66-BE62-D28189586D48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17203345-A242-41FB-9597-82A607463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6FAA5DA8-14D0-447C-B438-F407C7F7F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DA392B70-7073-47E6-BCDC-3D1C15189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1CE69-49A2-419F-8A63-97C1045FF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Padrões e Scripts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599915-70AE-4C90-BB64-8F5C908E7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40340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Muitos jogos utilizam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passos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movimentar os objetos</a:t>
            </a:r>
          </a:p>
          <a:p>
            <a:pPr lvl="1"/>
            <a:r>
              <a:rPr lang="pt-BR" dirty="0"/>
              <a:t>Estas sequências formam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</a:t>
            </a:r>
            <a:r>
              <a:rPr lang="pt-BR" dirty="0"/>
              <a:t>de movimento </a:t>
            </a:r>
          </a:p>
          <a:p>
            <a:pPr lvl="1"/>
            <a:r>
              <a:rPr lang="pt-BR" dirty="0"/>
              <a:t>Podem ser executados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scripts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C32EF1-652E-483C-BD7F-100591B9ABEA}"/>
              </a:ext>
            </a:extLst>
          </p:cNvPr>
          <p:cNvGrpSpPr/>
          <p:nvPr/>
        </p:nvGrpSpPr>
        <p:grpSpPr>
          <a:xfrm>
            <a:off x="2567608" y="3789040"/>
            <a:ext cx="6272894" cy="1787823"/>
            <a:chOff x="2567608" y="2725489"/>
            <a:chExt cx="6272894" cy="1787823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711624" y="27809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3177047" y="2780928"/>
              <a:ext cx="36004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3560515" y="2891805"/>
              <a:ext cx="144016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717554" y="3284984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710833" y="3702174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710833" y="4130030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H="1">
              <a:off x="3348855" y="4485878"/>
              <a:ext cx="3027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3321671" y="4130030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3321671" y="3745607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321671" y="3346326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H="1">
              <a:off x="2934619" y="3284984"/>
              <a:ext cx="387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567608" y="2725489"/>
              <a:ext cx="144016" cy="11087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2911402" y="3312418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>
              <a:off x="2904681" y="3729608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>
              <a:off x="2904681" y="4157464"/>
              <a:ext cx="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>
              <a:off x="5311105" y="28571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5776528" y="2857128"/>
              <a:ext cx="36004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6159996" y="2968005"/>
              <a:ext cx="224036" cy="2796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6385992" y="3274318"/>
              <a:ext cx="70048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flipH="1">
              <a:off x="6384033" y="3668267"/>
              <a:ext cx="86297" cy="43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>
              <a:off x="6136569" y="4130030"/>
              <a:ext cx="242703" cy="254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H="1">
              <a:off x="5805189" y="4395936"/>
              <a:ext cx="3027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 flipV="1">
              <a:off x="5447928" y="4168131"/>
              <a:ext cx="295226" cy="227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flipH="1" flipV="1">
              <a:off x="5231904" y="3812282"/>
              <a:ext cx="160090" cy="3558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flipV="1">
              <a:off x="5231904" y="3384426"/>
              <a:ext cx="40022" cy="37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5159896" y="2801689"/>
              <a:ext cx="144016" cy="11087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de seta reta 45"/>
            <p:cNvCxnSpPr/>
            <p:nvPr/>
          </p:nvCxnSpPr>
          <p:spPr>
            <a:xfrm>
              <a:off x="7759378" y="2819029"/>
              <a:ext cx="610047" cy="250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flipH="1">
              <a:off x="7630667" y="3096394"/>
              <a:ext cx="749893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>
              <a:off x="8552470" y="4135735"/>
              <a:ext cx="288032" cy="294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V="1">
              <a:off x="8184232" y="4157466"/>
              <a:ext cx="368238" cy="238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>
              <a:off x="7464152" y="3763516"/>
              <a:ext cx="700844" cy="6324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flipH="1">
              <a:off x="8248042" y="3747890"/>
              <a:ext cx="451284" cy="1392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>
              <a:off x="7630666" y="3350518"/>
              <a:ext cx="1068660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7608168" y="2763589"/>
              <a:ext cx="144016" cy="11087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H="1" flipV="1">
              <a:off x="7464152" y="3702174"/>
              <a:ext cx="783890" cy="184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V="1">
              <a:off x="5303913" y="3274318"/>
              <a:ext cx="439241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7076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Jogos como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Galaga</a:t>
            </a:r>
            <a:r>
              <a:rPr lang="pt-BR" dirty="0"/>
              <a:t> usam esta técnica para mover </a:t>
            </a:r>
            <a:br>
              <a:rPr lang="pt-BR" dirty="0"/>
            </a:br>
            <a:r>
              <a:rPr lang="pt-BR" dirty="0"/>
              <a:t>os inimigos em padrões de entrada e de ataque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Picture of Galaga">
            <a:extLst>
              <a:ext uri="{FF2B5EF4-FFF2-40B4-BE49-F238E27FC236}">
                <a16:creationId xmlns:a16="http://schemas.microsoft.com/office/drawing/2014/main" id="{D7DBE9F9-A3A7-48E2-B658-873F46C80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8022" r="1282" b="30990"/>
          <a:stretch/>
        </p:blipFill>
        <p:spPr bwMode="auto">
          <a:xfrm>
            <a:off x="2004367" y="3101939"/>
            <a:ext cx="3790778" cy="212283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alaga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539.6952"/>
                </p14:media>
              </p:ext>
            </p:extLst>
          </p:nvPr>
        </p:nvPicPr>
        <p:blipFill rotWithShape="1">
          <a:blip r:embed="rId5"/>
          <a:srcRect t="9584" b="9584"/>
          <a:stretch/>
        </p:blipFill>
        <p:spPr>
          <a:xfrm>
            <a:off x="1945182" y="3023408"/>
            <a:ext cx="3909148" cy="2279899"/>
          </a:xfrm>
          <a:prstGeom prst="rect">
            <a:avLst/>
          </a:prstGeom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DD7416-0992-458A-8825-B146AEF2B80F}"/>
              </a:ext>
            </a:extLst>
          </p:cNvPr>
          <p:cNvSpPr txBox="1"/>
          <p:nvPr/>
        </p:nvSpPr>
        <p:spPr>
          <a:xfrm>
            <a:off x="6721110" y="3356992"/>
            <a:ext cx="3911394" cy="1368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Uma forma de implementar esta movimentação é através da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interpretação de instruções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em scripts</a:t>
            </a:r>
          </a:p>
        </p:txBody>
      </p:sp>
    </p:spTree>
    <p:extLst>
      <p:ext uri="{BB962C8B-B14F-4D97-AF65-F5344CB8AC3E}">
        <p14:creationId xmlns:p14="http://schemas.microsoft.com/office/powerpoint/2010/main" val="3098440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8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F0EE3A-2930-4BB2-9928-4A66B71B5837}"/>
              </a:ext>
            </a:extLst>
          </p:cNvPr>
          <p:cNvSpPr/>
          <p:nvPr/>
        </p:nvSpPr>
        <p:spPr>
          <a:xfrm>
            <a:off x="6168008" y="3425430"/>
            <a:ext cx="2509188" cy="294168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padrão pode ser armazenado como uma </a:t>
            </a:r>
            <a:br>
              <a:rPr lang="pt-BR" dirty="0"/>
            </a:br>
            <a:r>
              <a:rPr lang="pt-BR" dirty="0"/>
              <a:t>sequência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instruções, direções e durações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56380"/>
              </p:ext>
            </p:extLst>
          </p:nvPr>
        </p:nvGraphicFramePr>
        <p:xfrm>
          <a:off x="1271464" y="2924944"/>
          <a:ext cx="2809674" cy="2354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93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Instrução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9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16577" y="3389202"/>
            <a:ext cx="265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90     0.5</a:t>
            </a:r>
          </a:p>
          <a:p>
            <a:pPr marL="342900" indent="-342900">
              <a:buAutoNum type="arabicPlain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0     1.0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       45	0.7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	200	0.2</a:t>
            </a:r>
            <a:b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	180	0.2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	160	0.2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	  0	0.5</a:t>
            </a:r>
          </a:p>
          <a:p>
            <a:pPr marL="342900" indent="-342900">
              <a:buAutoNum type="arabicPlain" startAt="4"/>
            </a:pPr>
            <a:endParaRPr lang="pt-BR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have direita 5"/>
          <p:cNvSpPr/>
          <p:nvPr/>
        </p:nvSpPr>
        <p:spPr>
          <a:xfrm rot="16200000">
            <a:off x="6371843" y="3020302"/>
            <a:ext cx="98728" cy="430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16200000">
            <a:off x="7354346" y="3011819"/>
            <a:ext cx="124434" cy="430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511446" y="280091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Instrução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02203" y="280091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Direção(</a:t>
            </a:r>
            <a:r>
              <a:rPr lang="pt-BR" baseline="300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769776" y="280091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Duração (seg.)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464076" y="419723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</a:p>
        </p:txBody>
      </p:sp>
      <p:sp>
        <p:nvSpPr>
          <p:cNvPr id="18" name="Chave direita 17"/>
          <p:cNvSpPr/>
          <p:nvPr/>
        </p:nvSpPr>
        <p:spPr>
          <a:xfrm>
            <a:off x="9250475" y="3425430"/>
            <a:ext cx="169769" cy="1895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C602E91-C9F9-4F3C-8E1B-8236CA89DC45}"/>
              </a:ext>
            </a:extLst>
          </p:cNvPr>
          <p:cNvCxnSpPr/>
          <p:nvPr/>
        </p:nvCxnSpPr>
        <p:spPr>
          <a:xfrm>
            <a:off x="6045661" y="3429000"/>
            <a:ext cx="0" cy="288032"/>
          </a:xfrm>
          <a:prstGeom prst="straightConnector1">
            <a:avLst/>
          </a:prstGeom>
          <a:ln w="1905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ve direita 6">
            <a:extLst>
              <a:ext uri="{FF2B5EF4-FFF2-40B4-BE49-F238E27FC236}">
                <a16:creationId xmlns:a16="http://schemas.microsoft.com/office/drawing/2014/main" id="{99AC7133-F1F8-4DC7-8D39-814B9103B914}"/>
              </a:ext>
            </a:extLst>
          </p:cNvPr>
          <p:cNvSpPr/>
          <p:nvPr/>
        </p:nvSpPr>
        <p:spPr>
          <a:xfrm rot="16200000">
            <a:off x="8261994" y="3018618"/>
            <a:ext cx="124434" cy="430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3899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Generalizando, os padrões são conjuntos de: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pPr lvl="2">
              <a:spcAft>
                <a:spcPts val="600"/>
              </a:spcAft>
            </a:pPr>
            <a:r>
              <a:rPr lang="pt-BR" cap="al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Instrução</a:t>
            </a:r>
            <a:r>
              <a:rPr lang="pt-BR" dirty="0"/>
              <a:t>: um código numérico de identificação</a:t>
            </a:r>
          </a:p>
          <a:p>
            <a:pPr lvl="2"/>
            <a:r>
              <a:rPr lang="pt-BR" cap="al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Operandos</a:t>
            </a:r>
            <a:r>
              <a:rPr lang="pt-BR" dirty="0"/>
              <a:t>: um ou mais parâmetros que ajudam </a:t>
            </a:r>
            <a:br>
              <a:rPr lang="pt-BR" dirty="0"/>
            </a:br>
            <a:r>
              <a:rPr lang="pt-BR" dirty="0"/>
              <a:t>a definir o comportamento da instrução</a:t>
            </a:r>
          </a:p>
          <a:p>
            <a:pPr lvl="1"/>
            <a:endParaRPr lang="pt-BR" dirty="0"/>
          </a:p>
          <a:p>
            <a:r>
              <a:rPr lang="pt-BR" dirty="0"/>
              <a:t>O jogo deve possuir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interpretador de instruções</a:t>
            </a:r>
            <a:r>
              <a:rPr lang="pt-BR" dirty="0"/>
              <a:t> capaz </a:t>
            </a:r>
            <a:br>
              <a:rPr lang="pt-BR" dirty="0"/>
            </a:br>
            <a:r>
              <a:rPr lang="pt-BR" dirty="0"/>
              <a:t>de ler uma sequência de instruções e controlar o objeto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2132856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» </a:t>
            </a:r>
            <a:r>
              <a:rPr lang="pt-BR" cap="all" dirty="0">
                <a:solidFill>
                  <a:schemeClr val="bg1">
                    <a:lumMod val="75000"/>
                  </a:schemeClr>
                </a:solidFill>
              </a:rPr>
              <a:t>Instrução Operandos</a:t>
            </a:r>
          </a:p>
        </p:txBody>
      </p:sp>
    </p:spTree>
    <p:extLst>
      <p:ext uri="{BB962C8B-B14F-4D97-AF65-F5344CB8AC3E}">
        <p14:creationId xmlns:p14="http://schemas.microsoft.com/office/powerpoint/2010/main" val="34260653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Padrões e Scripts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poderosos</a:t>
            </a:r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Podem ser usados para gravar centenas de movimentos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Eles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gerados com ferramentas</a:t>
            </a:r>
            <a:r>
              <a:rPr lang="pt-BR" dirty="0"/>
              <a:t>, gravados em </a:t>
            </a:r>
            <a:br>
              <a:rPr lang="pt-BR" dirty="0"/>
            </a:br>
            <a:r>
              <a:rPr lang="pt-BR" dirty="0"/>
              <a:t>arquivos e depois reproduzidos dentro do jogo</a:t>
            </a:r>
          </a:p>
          <a:p>
            <a:pPr lvl="2"/>
            <a:r>
              <a:rPr lang="pt-BR" dirty="0"/>
              <a:t>Criação é feita em curto espaço de tempo</a:t>
            </a:r>
          </a:p>
          <a:p>
            <a:pPr lvl="2"/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É uma técnica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utilizada em muitos tipos de jogos</a:t>
            </a:r>
          </a:p>
          <a:p>
            <a:pPr lvl="2">
              <a:lnSpc>
                <a:spcPts val="3000"/>
              </a:lnSpc>
            </a:pPr>
            <a:r>
              <a:rPr lang="pt-BR" dirty="0"/>
              <a:t>Especialmente útil em jogos de luta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Mortal Kombat, Tekken, Street Fighter,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</a:t>
            </a:r>
          </a:p>
        </p:txBody>
      </p:sp>
    </p:spTree>
    <p:extLst>
      <p:ext uri="{BB962C8B-B14F-4D97-AF65-F5344CB8AC3E}">
        <p14:creationId xmlns:p14="http://schemas.microsoft.com/office/powerpoint/2010/main" val="22786541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funcionam bem, mas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determinísticos</a:t>
            </a:r>
          </a:p>
          <a:p>
            <a:pPr lvl="1"/>
            <a:r>
              <a:rPr lang="pt-BR" dirty="0"/>
              <a:t>Padrões muito simples podem ser memorizados</a:t>
            </a:r>
          </a:p>
          <a:p>
            <a:pPr lvl="1"/>
            <a:r>
              <a:rPr lang="pt-BR" dirty="0"/>
              <a:t>O jogo pode ficar fácil e perder a graça</a:t>
            </a:r>
          </a:p>
          <a:p>
            <a:pPr lvl="1"/>
            <a:endParaRPr lang="pt-BR" dirty="0"/>
          </a:p>
          <a:p>
            <a:r>
              <a:rPr lang="pt-BR" dirty="0"/>
              <a:t>O sistema é flexível o suficiente para ser estendido</a:t>
            </a:r>
          </a:p>
          <a:p>
            <a:pPr lvl="1"/>
            <a:r>
              <a:rPr lang="pt-BR" dirty="0"/>
              <a:t>Uma solução é acrescentar instruções para mudar o </a:t>
            </a:r>
            <a:br>
              <a:rPr lang="pt-BR" dirty="0"/>
            </a:br>
            <a:r>
              <a:rPr lang="pt-BR" dirty="0"/>
              <a:t>comportamento do objeto ou selecionar outro </a:t>
            </a:r>
            <a:br>
              <a:rPr lang="pt-BR" dirty="0"/>
            </a:br>
            <a:r>
              <a:rPr lang="pt-BR" dirty="0"/>
              <a:t>padrão com base em condições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Condicionais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4869160"/>
            <a:ext cx="298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solidFill>
                  <a:schemeClr val="bg1">
                    <a:lumMod val="75000"/>
                  </a:schemeClr>
                </a:solidFill>
              </a:rPr>
              <a:t>DISTANCE 70 AtTack</a:t>
            </a:r>
          </a:p>
          <a:p>
            <a:r>
              <a:rPr lang="pt-BR" cap="all" dirty="0">
                <a:solidFill>
                  <a:schemeClr val="bg1">
                    <a:lumMod val="75000"/>
                  </a:schemeClr>
                </a:solidFill>
              </a:rPr>
              <a:t>JUMP_IF_LT Speed 3.0 45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45FF285-69B2-461A-9B6F-4B0062B19770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65C969A-D64B-47D0-AB1E-A74D63B01C90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68A585-927E-4702-A7FC-AAC70EB031BF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0899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e Scripts são técnicas utilizadas para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controlar NPCs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Criação de uma linguagem de script</a:t>
            </a:r>
          </a:p>
          <a:p>
            <a:pPr lvl="1"/>
            <a:r>
              <a:rPr lang="pt-BR" dirty="0"/>
              <a:t>Interpretador de scripts</a:t>
            </a:r>
          </a:p>
          <a:p>
            <a:pPr lvl="1"/>
            <a:r>
              <a:rPr lang="pt-BR" dirty="0"/>
              <a:t>Gravação de padrões</a:t>
            </a:r>
          </a:p>
          <a:p>
            <a:endParaRPr lang="pt-BR" dirty="0"/>
          </a:p>
          <a:p>
            <a:r>
              <a:rPr lang="pt-BR" dirty="0"/>
              <a:t>A técnica pode ser complementada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máquinas de estados ou árvores de decisão </a:t>
            </a:r>
            <a:r>
              <a:rPr lang="pt-BR" dirty="0"/>
              <a:t>para a seleção do script apropriado </a:t>
            </a:r>
            <a:br>
              <a:rPr lang="pt-BR" dirty="0"/>
            </a:br>
            <a:r>
              <a:rPr lang="pt-BR" dirty="0"/>
              <a:t>em cada situação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188450161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6131</TotalTime>
  <Words>373</Words>
  <Application>Microsoft Office PowerPoint</Application>
  <PresentationFormat>Widescreen</PresentationFormat>
  <Paragraphs>69</Paragraphs>
  <Slides>8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Padrões e Scripts</vt:lpstr>
      <vt:lpstr>Introdução</vt:lpstr>
      <vt:lpstr>Introdução</vt:lpstr>
      <vt:lpstr>Padrões</vt:lpstr>
      <vt:lpstr>Padrões</vt:lpstr>
      <vt:lpstr>Padrões </vt:lpstr>
      <vt:lpstr>Padrões Condicionais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IA;Tracking;Evading</cp:keywords>
  <cp:lastModifiedBy>Judson Santiago</cp:lastModifiedBy>
  <cp:revision>674</cp:revision>
  <dcterms:created xsi:type="dcterms:W3CDTF">2009-02-25T19:16:57Z</dcterms:created>
  <dcterms:modified xsi:type="dcterms:W3CDTF">2021-11-10T23:31:33Z</dcterms:modified>
</cp:coreProperties>
</file>