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9" r:id="rId3"/>
    <p:sldId id="327" r:id="rId4"/>
    <p:sldId id="328" r:id="rId5"/>
    <p:sldId id="337" r:id="rId6"/>
    <p:sldId id="340" r:id="rId7"/>
    <p:sldId id="341" r:id="rId8"/>
    <p:sldId id="342" r:id="rId9"/>
    <p:sldId id="344" r:id="rId10"/>
    <p:sldId id="345" r:id="rId11"/>
    <p:sldId id="343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9E2F-6AF1-4D41-BF16-42395EE3AE3F}" v="207" dt="2021-11-14T15:59:5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02" autoAdjust="0"/>
  </p:normalViewPr>
  <p:slideViewPr>
    <p:cSldViewPr>
      <p:cViewPr varScale="1">
        <p:scale>
          <a:sx n="113" d="100"/>
          <a:sy n="113" d="100"/>
        </p:scale>
        <p:origin x="47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AAC9E2F-6AF1-4D41-BF16-42395EE3AE3F}"/>
    <pc:docChg chg="undo redo custSel addSld delSld modSld sldOrd modMainMaster">
      <pc:chgData name="Judson Santiago" userId="ebb108da2f256286" providerId="LiveId" clId="{FAAC9E2F-6AF1-4D41-BF16-42395EE3AE3F}" dt="2021-11-14T16:00:15.707" v="6324" actId="478"/>
      <pc:docMkLst>
        <pc:docMk/>
      </pc:docMkLst>
      <pc:sldChg chg="delSp modSp mod modNotesTx">
        <pc:chgData name="Judson Santiago" userId="ebb108da2f256286" providerId="LiveId" clId="{FAAC9E2F-6AF1-4D41-BF16-42395EE3AE3F}" dt="2021-11-13T03:39:54.287" v="243" actId="6549"/>
        <pc:sldMkLst>
          <pc:docMk/>
          <pc:sldMk cId="0" sldId="256"/>
        </pc:sldMkLst>
        <pc:spChg chg="mod">
          <ac:chgData name="Judson Santiago" userId="ebb108da2f256286" providerId="LiveId" clId="{FAAC9E2F-6AF1-4D41-BF16-42395EE3AE3F}" dt="2021-11-13T01:25:29.964" v="132" actId="6549"/>
          <ac:spMkLst>
            <pc:docMk/>
            <pc:sldMk cId="0" sldId="256"/>
            <ac:spMk id="3" creationId="{00000000-0000-0000-0000-000000000000}"/>
          </ac:spMkLst>
        </pc:spChg>
        <pc:spChg chg="del">
          <ac:chgData name="Judson Santiago" userId="ebb108da2f256286" providerId="LiveId" clId="{FAAC9E2F-6AF1-4D41-BF16-42395EE3AE3F}" dt="2021-11-13T01:23:38.524" v="3" actId="478"/>
          <ac:spMkLst>
            <pc:docMk/>
            <pc:sldMk cId="0" sldId="256"/>
            <ac:spMk id="10" creationId="{84CE726F-9644-45D7-840B-928397D4BDBC}"/>
          </ac:spMkLst>
        </pc:spChg>
        <pc:spChg chg="del">
          <ac:chgData name="Judson Santiago" userId="ebb108da2f256286" providerId="LiveId" clId="{FAAC9E2F-6AF1-4D41-BF16-42395EE3AE3F}" dt="2021-11-13T01:23:37.580" v="2" actId="478"/>
          <ac:spMkLst>
            <pc:docMk/>
            <pc:sldMk cId="0" sldId="256"/>
            <ac:spMk id="11" creationId="{8BA67733-0FE3-4665-8DC0-59E6229769B3}"/>
          </ac:spMkLst>
        </pc:spChg>
      </pc:sldChg>
      <pc:sldChg chg="addSp delSp modSp del mod modNotesTx">
        <pc:chgData name="Judson Santiago" userId="ebb108da2f256286" providerId="LiveId" clId="{FAAC9E2F-6AF1-4D41-BF16-42395EE3AE3F}" dt="2021-11-13T21:06:41.687" v="1801" actId="47"/>
        <pc:sldMkLst>
          <pc:docMk/>
          <pc:sldMk cId="460992010" sldId="266"/>
        </pc:sldMkLst>
        <pc:spChg chg="mod ord">
          <ac:chgData name="Judson Santiago" userId="ebb108da2f256286" providerId="LiveId" clId="{FAAC9E2F-6AF1-4D41-BF16-42395EE3AE3F}" dt="2021-11-13T21:05:56.839" v="1798" actId="6549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FAAC9E2F-6AF1-4D41-BF16-42395EE3AE3F}" dt="2021-11-13T18:03:17.403" v="1188" actId="164"/>
          <ac:spMkLst>
            <pc:docMk/>
            <pc:sldMk cId="460992010" sldId="266"/>
            <ac:spMk id="7" creationId="{8AF1A96C-9E58-4A36-B730-A6D43B5C329C}"/>
          </ac:spMkLst>
        </pc:spChg>
        <pc:spChg chg="add mod">
          <ac:chgData name="Judson Santiago" userId="ebb108da2f256286" providerId="LiveId" clId="{FAAC9E2F-6AF1-4D41-BF16-42395EE3AE3F}" dt="2021-11-13T20:46:48.615" v="1563" actId="1076"/>
          <ac:spMkLst>
            <pc:docMk/>
            <pc:sldMk cId="460992010" sldId="266"/>
            <ac:spMk id="8" creationId="{37B6096A-33EB-48B9-A619-E896861697FB}"/>
          </ac:spMkLst>
        </pc:spChg>
        <pc:spChg chg="add mod ord topLvl">
          <ac:chgData name="Judson Santiago" userId="ebb108da2f256286" providerId="LiveId" clId="{FAAC9E2F-6AF1-4D41-BF16-42395EE3AE3F}" dt="2021-11-13T20:51:06.182" v="1623" actId="207"/>
          <ac:spMkLst>
            <pc:docMk/>
            <pc:sldMk cId="460992010" sldId="266"/>
            <ac:spMk id="10" creationId="{356FAAE5-0930-4202-B066-8783151EF489}"/>
          </ac:spMkLst>
        </pc:spChg>
        <pc:spChg chg="add mod">
          <ac:chgData name="Judson Santiago" userId="ebb108da2f256286" providerId="LiveId" clId="{FAAC9E2F-6AF1-4D41-BF16-42395EE3AE3F}" dt="2021-11-13T18:03:21.152" v="1189" actId="164"/>
          <ac:spMkLst>
            <pc:docMk/>
            <pc:sldMk cId="460992010" sldId="266"/>
            <ac:spMk id="11" creationId="{0225103F-6BA1-4056-8BA5-8BD2E296EF24}"/>
          </ac:spMkLst>
        </pc:spChg>
        <pc:spChg chg="add mod or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17" creationId="{B86096BA-1108-49C6-940E-330EEFC7D45F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18" creationId="{FF2E7F3B-B1FF-4EED-9568-532665A6ADE7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21" creationId="{68A1B7E6-AF9A-4589-BAFA-5FBBA6E8C656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22" creationId="{5C91F8F4-3BB1-42C0-BE1C-638083613CD9}"/>
          </ac:spMkLst>
        </pc:spChg>
        <pc:spChg chg="del">
          <ac:chgData name="Judson Santiago" userId="ebb108da2f256286" providerId="LiveId" clId="{FAAC9E2F-6AF1-4D41-BF16-42395EE3AE3F}" dt="2021-11-13T01:24:21.748" v="25" actId="478"/>
          <ac:spMkLst>
            <pc:docMk/>
            <pc:sldMk cId="460992010" sldId="266"/>
            <ac:spMk id="22" creationId="{B70861C2-A707-45B4-97AE-D0B4F580AD65}"/>
          </ac:spMkLst>
        </pc:spChg>
        <pc:spChg chg="del mod topLvl">
          <ac:chgData name="Judson Santiago" userId="ebb108da2f256286" providerId="LiveId" clId="{FAAC9E2F-6AF1-4D41-BF16-42395EE3AE3F}" dt="2021-11-13T20:37:34.497" v="1363" actId="478"/>
          <ac:spMkLst>
            <pc:docMk/>
            <pc:sldMk cId="460992010" sldId="266"/>
            <ac:spMk id="33" creationId="{27C745A5-9F37-4FA0-AEC3-1B753C64D0EB}"/>
          </ac:spMkLst>
        </pc:spChg>
        <pc:spChg chg="del mod topLvl">
          <ac:chgData name="Judson Santiago" userId="ebb108da2f256286" providerId="LiveId" clId="{FAAC9E2F-6AF1-4D41-BF16-42395EE3AE3F}" dt="2021-11-13T20:37:33.372" v="1362" actId="478"/>
          <ac:spMkLst>
            <pc:docMk/>
            <pc:sldMk cId="460992010" sldId="266"/>
            <ac:spMk id="34" creationId="{72B8C7FF-0A41-4EAE-B3A5-882D17D2BD00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37" creationId="{E4E17976-94A2-4AB4-8607-5367AF6A0458}"/>
          </ac:spMkLst>
        </pc:spChg>
        <pc:spChg chg="mod topLvl">
          <ac:chgData name="Judson Santiago" userId="ebb108da2f256286" providerId="LiveId" clId="{FAAC9E2F-6AF1-4D41-BF16-42395EE3AE3F}" dt="2021-11-13T20:40:47.299" v="1389" actId="164"/>
          <ac:spMkLst>
            <pc:docMk/>
            <pc:sldMk cId="460992010" sldId="266"/>
            <ac:spMk id="39" creationId="{0F73E6D2-1E55-4C1D-95ED-66E5AEFCDDD8}"/>
          </ac:spMkLst>
        </pc:spChg>
        <pc:spChg chg="add mod topLvl">
          <ac:chgData name="Judson Santiago" userId="ebb108da2f256286" providerId="LiveId" clId="{FAAC9E2F-6AF1-4D41-BF16-42395EE3AE3F}" dt="2021-11-13T20:47:45.625" v="1574" actId="164"/>
          <ac:spMkLst>
            <pc:docMk/>
            <pc:sldMk cId="460992010" sldId="266"/>
            <ac:spMk id="40" creationId="{0631E5F3-E7FC-442E-AD40-974CA072C31A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41" creationId="{5278512E-527B-4FDB-8CC0-F6973D1701A3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42" creationId="{F39ED255-AF84-4BC5-877D-0F16CE3ADC66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43" creationId="{737E7273-79B5-481F-A615-F6BDA6DAC434}"/>
          </ac:spMkLst>
        </pc:spChg>
        <pc:spChg chg="add mod">
          <ac:chgData name="Judson Santiago" userId="ebb108da2f256286" providerId="LiveId" clId="{FAAC9E2F-6AF1-4D41-BF16-42395EE3AE3F}" dt="2021-11-13T21:06:35.030" v="1800" actId="1076"/>
          <ac:spMkLst>
            <pc:docMk/>
            <pc:sldMk cId="460992010" sldId="266"/>
            <ac:spMk id="44" creationId="{9B307F59-F080-4FE0-83FC-0953FF5E6973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45" creationId="{6CEF720F-B847-4584-B390-02886D006828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46" creationId="{C5C04029-7309-43C2-A845-4FF76B630744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47" creationId="{C66D3778-7006-4DF1-88B5-CF933122A588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48" creationId="{95DAF650-A51D-4A68-B34E-B6945A0D88AC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49" creationId="{84ADDB39-E338-4E34-BAE0-2AB111A42CAE}"/>
          </ac:spMkLst>
        </pc:spChg>
        <pc:spChg chg="add del mod">
          <ac:chgData name="Judson Santiago" userId="ebb108da2f256286" providerId="LiveId" clId="{FAAC9E2F-6AF1-4D41-BF16-42395EE3AE3F}" dt="2021-11-13T21:06:11.061" v="1799" actId="478"/>
          <ac:spMkLst>
            <pc:docMk/>
            <pc:sldMk cId="460992010" sldId="266"/>
            <ac:spMk id="50" creationId="{75B586FE-2FDF-4C87-B425-A0BA266624CD}"/>
          </ac:spMkLst>
        </pc:spChg>
        <pc:grpChg chg="del">
          <ac:chgData name="Judson Santiago" userId="ebb108da2f256286" providerId="LiveId" clId="{FAAC9E2F-6AF1-4D41-BF16-42395EE3AE3F}" dt="2021-11-13T01:24:19.516" v="24" actId="478"/>
          <ac:grpSpMkLst>
            <pc:docMk/>
            <pc:sldMk cId="460992010" sldId="266"/>
            <ac:grpSpMk id="7" creationId="{5E64CD5A-B709-4DFE-97B1-8DDED97F8362}"/>
          </ac:grpSpMkLst>
        </pc:grpChg>
        <pc:grpChg chg="add del mod">
          <ac:chgData name="Judson Santiago" userId="ebb108da2f256286" providerId="LiveId" clId="{FAAC9E2F-6AF1-4D41-BF16-42395EE3AE3F}" dt="2021-11-13T20:40:43.448" v="1388" actId="165"/>
          <ac:grpSpMkLst>
            <pc:docMk/>
            <pc:sldMk cId="460992010" sldId="266"/>
            <ac:grpSpMk id="11" creationId="{1310ED90-6EA3-49AA-BA1D-CF77BE482C82}"/>
          </ac:grpSpMkLst>
        </pc:grpChg>
        <pc:grpChg chg="add del mod">
          <ac:chgData name="Judson Santiago" userId="ebb108da2f256286" providerId="LiveId" clId="{FAAC9E2F-6AF1-4D41-BF16-42395EE3AE3F}" dt="2021-11-13T20:51:59.858" v="1625" actId="478"/>
          <ac:grpSpMkLst>
            <pc:docMk/>
            <pc:sldMk cId="460992010" sldId="266"/>
            <ac:grpSpMk id="12" creationId="{4E231A46-0D9A-4569-8728-0FE929F2CD02}"/>
          </ac:grpSpMkLst>
        </pc:grpChg>
        <pc:grpChg chg="add del mod">
          <ac:chgData name="Judson Santiago" userId="ebb108da2f256286" providerId="LiveId" clId="{FAAC9E2F-6AF1-4D41-BF16-42395EE3AE3F}" dt="2021-11-13T20:51:59.858" v="1625" actId="478"/>
          <ac:grpSpMkLst>
            <pc:docMk/>
            <pc:sldMk cId="460992010" sldId="266"/>
            <ac:grpSpMk id="13" creationId="{3AD33829-BA8D-48DF-821D-DB77321126A5}"/>
          </ac:grpSpMkLst>
        </pc:grpChg>
        <pc:grpChg chg="add mod">
          <ac:chgData name="Judson Santiago" userId="ebb108da2f256286" providerId="LiveId" clId="{FAAC9E2F-6AF1-4D41-BF16-42395EE3AE3F}" dt="2021-11-13T20:47:45.625" v="1574" actId="164"/>
          <ac:grpSpMkLst>
            <pc:docMk/>
            <pc:sldMk cId="460992010" sldId="266"/>
            <ac:grpSpMk id="14" creationId="{7C260C56-98EB-46BD-A431-19994D2B1E4F}"/>
          </ac:grpSpMkLst>
        </pc:grpChg>
        <pc:grpChg chg="add del mod">
          <ac:chgData name="Judson Santiago" userId="ebb108da2f256286" providerId="LiveId" clId="{FAAC9E2F-6AF1-4D41-BF16-42395EE3AE3F}" dt="2021-11-13T18:08:02.938" v="1261" actId="478"/>
          <ac:grpSpMkLst>
            <pc:docMk/>
            <pc:sldMk cId="460992010" sldId="266"/>
            <ac:grpSpMk id="14" creationId="{F098F355-FCE9-410D-BED8-4F7E0E20DF88}"/>
          </ac:grpSpMkLst>
        </pc:grpChg>
        <pc:grpChg chg="add del mod">
          <ac:chgData name="Judson Santiago" userId="ebb108da2f256286" providerId="LiveId" clId="{FAAC9E2F-6AF1-4D41-BF16-42395EE3AE3F}" dt="2021-11-13T20:51:59.858" v="1625" actId="478"/>
          <ac:grpSpMkLst>
            <pc:docMk/>
            <pc:sldMk cId="460992010" sldId="266"/>
            <ac:grpSpMk id="15" creationId="{A9F25659-D983-4ACC-ADFC-FA5DA967FE93}"/>
          </ac:grpSpMkLst>
        </pc:grpChg>
        <pc:grpChg chg="add del mod">
          <ac:chgData name="Judson Santiago" userId="ebb108da2f256286" providerId="LiveId" clId="{FAAC9E2F-6AF1-4D41-BF16-42395EE3AE3F}" dt="2021-11-13T18:11:02.011" v="1303" actId="165"/>
          <ac:grpSpMkLst>
            <pc:docMk/>
            <pc:sldMk cId="460992010" sldId="266"/>
            <ac:grpSpMk id="15" creationId="{FDCE8C38-C782-4A3B-9C3F-78DF2710E00C}"/>
          </ac:grpSpMkLst>
        </pc:grpChg>
        <pc:picChg chg="add mod modCrop">
          <ac:chgData name="Judson Santiago" userId="ebb108da2f256286" providerId="LiveId" clId="{FAAC9E2F-6AF1-4D41-BF16-42395EE3AE3F}" dt="2021-11-13T20:47:02.429" v="1565" actId="732"/>
          <ac:picMkLst>
            <pc:docMk/>
            <pc:sldMk cId="460992010" sldId="266"/>
            <ac:picMk id="4" creationId="{87A3F537-E4C7-4E75-91A5-F6BB06D4ECDD}"/>
          </ac:picMkLst>
        </pc:picChg>
        <pc:picChg chg="add mod modCrop">
          <ac:chgData name="Judson Santiago" userId="ebb108da2f256286" providerId="LiveId" clId="{FAAC9E2F-6AF1-4D41-BF16-42395EE3AE3F}" dt="2021-11-13T20:48:23.919" v="1577" actId="14100"/>
          <ac:picMkLst>
            <pc:docMk/>
            <pc:sldMk cId="460992010" sldId="266"/>
            <ac:picMk id="6" creationId="{C5178A0A-45E6-441D-AF16-01875F2E0DCF}"/>
          </ac:picMkLst>
        </pc:picChg>
        <pc:picChg chg="add del mod modCrop">
          <ac:chgData name="Judson Santiago" userId="ebb108da2f256286" providerId="LiveId" clId="{FAAC9E2F-6AF1-4D41-BF16-42395EE3AE3F}" dt="2021-11-13T20:37:55.922" v="1364" actId="478"/>
          <ac:picMkLst>
            <pc:docMk/>
            <pc:sldMk cId="460992010" sldId="266"/>
            <ac:picMk id="9" creationId="{C6AF69EA-1EB5-4643-9BA0-D99FDADB75A9}"/>
          </ac:picMkLst>
        </pc:picChg>
        <pc:picChg chg="add mod modCrop">
          <ac:chgData name="Judson Santiago" userId="ebb108da2f256286" providerId="LiveId" clId="{FAAC9E2F-6AF1-4D41-BF16-42395EE3AE3F}" dt="2021-11-13T18:03:21.152" v="1189" actId="164"/>
          <ac:picMkLst>
            <pc:docMk/>
            <pc:sldMk cId="460992010" sldId="266"/>
            <ac:picMk id="10" creationId="{A68A3178-40F5-4956-BCEC-C7606CC915D7}"/>
          </ac:picMkLst>
        </pc:picChg>
        <pc:picChg chg="mod ord topLvl">
          <ac:chgData name="Judson Santiago" userId="ebb108da2f256286" providerId="LiveId" clId="{FAAC9E2F-6AF1-4D41-BF16-42395EE3AE3F}" dt="2021-11-13T20:51:05.510" v="1622" actId="167"/>
          <ac:picMkLst>
            <pc:docMk/>
            <pc:sldMk cId="460992010" sldId="266"/>
            <ac:picMk id="16" creationId="{B7C34ED8-27A2-4AF5-B283-1998E40B4A52}"/>
          </ac:picMkLst>
        </pc:picChg>
        <pc:picChg chg="del mod">
          <ac:chgData name="Judson Santiago" userId="ebb108da2f256286" providerId="LiveId" clId="{FAAC9E2F-6AF1-4D41-BF16-42395EE3AE3F}" dt="2021-11-13T18:08:20.862" v="1262" actId="478"/>
          <ac:picMkLst>
            <pc:docMk/>
            <pc:sldMk cId="460992010" sldId="266"/>
            <ac:picMk id="17" creationId="{BE5F2109-AD54-447F-8B4B-933758166BCF}"/>
          </ac:picMkLst>
        </pc:picChg>
        <pc:picChg chg="del mod">
          <ac:chgData name="Judson Santiago" userId="ebb108da2f256286" providerId="LiveId" clId="{FAAC9E2F-6AF1-4D41-BF16-42395EE3AE3F}" dt="2021-11-13T18:08:43.961" v="1266" actId="478"/>
          <ac:picMkLst>
            <pc:docMk/>
            <pc:sldMk cId="460992010" sldId="266"/>
            <ac:picMk id="18" creationId="{F859512D-4CC5-41AF-8976-7A4FD5E08F2B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19" creationId="{E4870949-00DE-406C-AC36-FDFEED648EEF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20" creationId="{D4B8797B-45EE-4CAE-82CD-B2B797A5CA05}"/>
          </ac:picMkLst>
        </pc:picChg>
        <pc:picChg chg="del mod">
          <ac:chgData name="Judson Santiago" userId="ebb108da2f256286" providerId="LiveId" clId="{FAAC9E2F-6AF1-4D41-BF16-42395EE3AE3F}" dt="2021-11-13T18:08:45.962" v="1267" actId="478"/>
          <ac:picMkLst>
            <pc:docMk/>
            <pc:sldMk cId="460992010" sldId="266"/>
            <ac:picMk id="21" creationId="{4B4DC223-D753-48CB-9312-5BD7A256C571}"/>
          </ac:picMkLst>
        </pc:picChg>
        <pc:picChg chg="del mod">
          <ac:chgData name="Judson Santiago" userId="ebb108da2f256286" providerId="LiveId" clId="{FAAC9E2F-6AF1-4D41-BF16-42395EE3AE3F}" dt="2021-11-13T18:08:47.337" v="1268" actId="478"/>
          <ac:picMkLst>
            <pc:docMk/>
            <pc:sldMk cId="460992010" sldId="266"/>
            <ac:picMk id="22" creationId="{2444BB9D-364F-439F-92A1-30395080E0B6}"/>
          </ac:picMkLst>
        </pc:picChg>
        <pc:picChg chg="del mod">
          <ac:chgData name="Judson Santiago" userId="ebb108da2f256286" providerId="LiveId" clId="{FAAC9E2F-6AF1-4D41-BF16-42395EE3AE3F}" dt="2021-11-13T18:08:48.510" v="1269" actId="478"/>
          <ac:picMkLst>
            <pc:docMk/>
            <pc:sldMk cId="460992010" sldId="266"/>
            <ac:picMk id="23" creationId="{D6E87067-AD7B-4661-8DF9-376610D51182}"/>
          </ac:picMkLst>
        </pc:picChg>
        <pc:picChg chg="del mod topLvl">
          <ac:chgData name="Judson Santiago" userId="ebb108da2f256286" providerId="LiveId" clId="{FAAC9E2F-6AF1-4D41-BF16-42395EE3AE3F}" dt="2021-11-13T20:38:01.735" v="1365" actId="478"/>
          <ac:picMkLst>
            <pc:docMk/>
            <pc:sldMk cId="460992010" sldId="266"/>
            <ac:picMk id="24" creationId="{B2560FBD-A42B-44D4-BC9E-1710851D87FF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25" creationId="{5498BA8E-5AF1-4997-8699-07A13B0CBAC8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26" creationId="{EA51F670-43D6-43D3-8EFF-7CFD42ED8358}"/>
          </ac:picMkLst>
        </pc:picChg>
        <pc:picChg chg="del mod topLvl">
          <ac:chgData name="Judson Santiago" userId="ebb108da2f256286" providerId="LiveId" clId="{FAAC9E2F-6AF1-4D41-BF16-42395EE3AE3F}" dt="2021-11-13T20:38:01.735" v="1365" actId="478"/>
          <ac:picMkLst>
            <pc:docMk/>
            <pc:sldMk cId="460992010" sldId="266"/>
            <ac:picMk id="27" creationId="{4ED08477-BF5B-41B9-B7B3-99562956E434}"/>
          </ac:picMkLst>
        </pc:picChg>
        <pc:picChg chg="del mod">
          <ac:chgData name="Judson Santiago" userId="ebb108da2f256286" providerId="LiveId" clId="{FAAC9E2F-6AF1-4D41-BF16-42395EE3AE3F}" dt="2021-11-13T18:09:18.330" v="1280" actId="478"/>
          <ac:picMkLst>
            <pc:docMk/>
            <pc:sldMk cId="460992010" sldId="266"/>
            <ac:picMk id="28" creationId="{1590A754-972E-46B3-8C05-41CB3A7263FD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29" creationId="{04E2A3ED-A7CF-41B2-BFB3-A373F8FD06EF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0" creationId="{170C4184-F59B-465D-93BE-89BAE2DFA11F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1" creationId="{48E9ECC9-D71D-4CC6-B202-C98C8123AA04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2" creationId="{27F62A91-3811-4643-A1E4-749FFFEC10FD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5" creationId="{5AC81BBC-0D51-4D40-95DF-DDA08D4802E3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6" creationId="{97975EFA-D893-4C24-A950-9C0E2C5CB836}"/>
          </ac:picMkLst>
        </pc:picChg>
        <pc:picChg chg="del mod">
          <ac:chgData name="Judson Santiago" userId="ebb108da2f256286" providerId="LiveId" clId="{FAAC9E2F-6AF1-4D41-BF16-42395EE3AE3F}" dt="2021-11-13T18:08:20.862" v="1262" actId="478"/>
          <ac:picMkLst>
            <pc:docMk/>
            <pc:sldMk cId="460992010" sldId="266"/>
            <ac:picMk id="37" creationId="{C58294BC-82B3-4861-A6AC-88702B260DAB}"/>
          </ac:picMkLst>
        </pc:picChg>
        <pc:picChg chg="mod topLvl">
          <ac:chgData name="Judson Santiago" userId="ebb108da2f256286" providerId="LiveId" clId="{FAAC9E2F-6AF1-4D41-BF16-42395EE3AE3F}" dt="2021-11-13T20:40:47.299" v="1389" actId="164"/>
          <ac:picMkLst>
            <pc:docMk/>
            <pc:sldMk cId="460992010" sldId="266"/>
            <ac:picMk id="38" creationId="{7981F8A8-424E-48CA-A525-31E600D884D5}"/>
          </ac:picMkLst>
        </pc:picChg>
      </pc:sldChg>
      <pc:sldChg chg="delSp modSp mod modTransition">
        <pc:chgData name="Judson Santiago" userId="ebb108da2f256286" providerId="LiveId" clId="{FAAC9E2F-6AF1-4D41-BF16-42395EE3AE3F}" dt="2021-11-14T15:59:53.240" v="6323"/>
        <pc:sldMkLst>
          <pc:docMk/>
          <pc:sldMk cId="904695914" sldId="325"/>
        </pc:sldMkLst>
        <pc:spChg chg="mod">
          <ac:chgData name="Judson Santiago" userId="ebb108da2f256286" providerId="LiveId" clId="{FAAC9E2F-6AF1-4D41-BF16-42395EE3AE3F}" dt="2021-11-14T15:59:09.364" v="6322" actId="20577"/>
          <ac:spMkLst>
            <pc:docMk/>
            <pc:sldMk cId="904695914" sldId="325"/>
            <ac:spMk id="2" creationId="{00000000-0000-0000-0000-000000000000}"/>
          </ac:spMkLst>
        </pc:spChg>
        <pc:grpChg chg="del">
          <ac:chgData name="Judson Santiago" userId="ebb108da2f256286" providerId="LiveId" clId="{FAAC9E2F-6AF1-4D41-BF16-42395EE3AE3F}" dt="2021-11-13T01:23:50.644" v="4" actId="478"/>
          <ac:grpSpMkLst>
            <pc:docMk/>
            <pc:sldMk cId="904695914" sldId="325"/>
            <ac:grpSpMk id="4" creationId="{336835E4-40AE-4278-AE52-10B23F86298F}"/>
          </ac:grpSpMkLst>
        </pc:grpChg>
      </pc:sldChg>
      <pc:sldChg chg="delSp modSp mod modTransition modNotesTx">
        <pc:chgData name="Judson Santiago" userId="ebb108da2f256286" providerId="LiveId" clId="{FAAC9E2F-6AF1-4D41-BF16-42395EE3AE3F}" dt="2021-11-14T15:59:53.240" v="6323"/>
        <pc:sldMkLst>
          <pc:docMk/>
          <pc:sldMk cId="1585987154" sldId="327"/>
        </pc:sldMkLst>
        <pc:spChg chg="mod">
          <ac:chgData name="Judson Santiago" userId="ebb108da2f256286" providerId="LiveId" clId="{FAAC9E2F-6AF1-4D41-BF16-42395EE3AE3F}" dt="2021-11-13T21:32:29.041" v="2313" actId="20577"/>
          <ac:spMkLst>
            <pc:docMk/>
            <pc:sldMk cId="1585987154" sldId="327"/>
            <ac:spMk id="2" creationId="{FB0F462E-6DFD-41A5-A5FE-52D9B9C0BF8D}"/>
          </ac:spMkLst>
        </pc:spChg>
        <pc:spChg chg="mod">
          <ac:chgData name="Judson Santiago" userId="ebb108da2f256286" providerId="LiveId" clId="{FAAC9E2F-6AF1-4D41-BF16-42395EE3AE3F}" dt="2021-11-13T21:29:45.848" v="2241" actId="20577"/>
          <ac:spMkLst>
            <pc:docMk/>
            <pc:sldMk cId="1585987154" sldId="327"/>
            <ac:spMk id="3" creationId="{CB1EEE9B-B453-415A-9E71-F149E1724626}"/>
          </ac:spMkLst>
        </pc:spChg>
        <pc:spChg chg="mod">
          <ac:chgData name="Judson Santiago" userId="ebb108da2f256286" providerId="LiveId" clId="{FAAC9E2F-6AF1-4D41-BF16-42395EE3AE3F}" dt="2021-11-13T21:53:15.789" v="2714" actId="208"/>
          <ac:spMkLst>
            <pc:docMk/>
            <pc:sldMk cId="1585987154" sldId="327"/>
            <ac:spMk id="7" creationId="{A1148F4C-4C12-4554-ADBC-7FF79AEE2927}"/>
          </ac:spMkLst>
        </pc:spChg>
        <pc:spChg chg="mod">
          <ac:chgData name="Judson Santiago" userId="ebb108da2f256286" providerId="LiveId" clId="{FAAC9E2F-6AF1-4D41-BF16-42395EE3AE3F}" dt="2021-11-13T21:32:36.868" v="2314" actId="1076"/>
          <ac:spMkLst>
            <pc:docMk/>
            <pc:sldMk cId="1585987154" sldId="327"/>
            <ac:spMk id="9" creationId="{52231DD8-D2B1-4C71-8E57-754966489E11}"/>
          </ac:spMkLst>
        </pc:spChg>
        <pc:spChg chg="mod">
          <ac:chgData name="Judson Santiago" userId="ebb108da2f256286" providerId="LiveId" clId="{FAAC9E2F-6AF1-4D41-BF16-42395EE3AE3F}" dt="2021-11-13T22:14:07.735" v="3022" actId="113"/>
          <ac:spMkLst>
            <pc:docMk/>
            <pc:sldMk cId="1585987154" sldId="327"/>
            <ac:spMk id="10" creationId="{1AA4098C-4A7C-4AFC-B9E8-F88D92872494}"/>
          </ac:spMkLst>
        </pc:spChg>
        <pc:spChg chg="mod">
          <ac:chgData name="Judson Santiago" userId="ebb108da2f256286" providerId="LiveId" clId="{FAAC9E2F-6AF1-4D41-BF16-42395EE3AE3F}" dt="2021-11-13T22:14:19.406" v="3023" actId="1582"/>
          <ac:spMkLst>
            <pc:docMk/>
            <pc:sldMk cId="1585987154" sldId="327"/>
            <ac:spMk id="12" creationId="{F8E2163A-AECB-4AAC-A6BD-C6918B6B5C91}"/>
          </ac:spMkLst>
        </pc:spChg>
        <pc:spChg chg="mod">
          <ac:chgData name="Judson Santiago" userId="ebb108da2f256286" providerId="LiveId" clId="{FAAC9E2F-6AF1-4D41-BF16-42395EE3AE3F}" dt="2021-11-13T22:14:33.580" v="3024" actId="207"/>
          <ac:spMkLst>
            <pc:docMk/>
            <pc:sldMk cId="1585987154" sldId="327"/>
            <ac:spMk id="13" creationId="{9ABDEB9F-EBC4-4DFD-AACE-5420FD603D2B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16" creationId="{E5E3ED0C-27D9-4FC2-83B3-19877AECA08A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24" creationId="{DF4479BB-4E3D-4961-9AD0-1BCC3F506027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25" creationId="{806E08D8-C92E-42F6-B815-54AF317F6B5F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26" creationId="{0CE4EACB-4A11-4218-863C-3C6693D5BD96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27" creationId="{890D6856-23D4-4333-9411-D2E58E90EE0B}"/>
          </ac:spMkLst>
        </pc:spChg>
        <pc:spChg chg="del">
          <ac:chgData name="Judson Santiago" userId="ebb108da2f256286" providerId="LiveId" clId="{FAAC9E2F-6AF1-4D41-BF16-42395EE3AE3F}" dt="2021-11-13T21:27:48.005" v="2214" actId="478"/>
          <ac:spMkLst>
            <pc:docMk/>
            <pc:sldMk cId="1585987154" sldId="327"/>
            <ac:spMk id="37" creationId="{9CE323D6-F5BC-4BD2-AE2A-347F0C296602}"/>
          </ac:spMkLst>
        </pc:spChg>
        <pc:spChg chg="del">
          <ac:chgData name="Judson Santiago" userId="ebb108da2f256286" providerId="LiveId" clId="{FAAC9E2F-6AF1-4D41-BF16-42395EE3AE3F}" dt="2021-11-13T21:27:48.005" v="2214" actId="478"/>
          <ac:spMkLst>
            <pc:docMk/>
            <pc:sldMk cId="1585987154" sldId="327"/>
            <ac:spMk id="38" creationId="{19220F16-A75C-4EC3-8FE4-13992276CB72}"/>
          </ac:spMkLst>
        </pc:spChg>
        <pc:spChg chg="del">
          <ac:chgData name="Judson Santiago" userId="ebb108da2f256286" providerId="LiveId" clId="{FAAC9E2F-6AF1-4D41-BF16-42395EE3AE3F}" dt="2021-11-13T21:27:48.005" v="2214" actId="478"/>
          <ac:spMkLst>
            <pc:docMk/>
            <pc:sldMk cId="1585987154" sldId="327"/>
            <ac:spMk id="39" creationId="{A45CBE62-D4D4-4DF4-AC83-B2B84447440D}"/>
          </ac:spMkLst>
        </pc:spChg>
        <pc:spChg chg="del">
          <ac:chgData name="Judson Santiago" userId="ebb108da2f256286" providerId="LiveId" clId="{FAAC9E2F-6AF1-4D41-BF16-42395EE3AE3F}" dt="2021-11-13T21:27:48.005" v="2214" actId="478"/>
          <ac:spMkLst>
            <pc:docMk/>
            <pc:sldMk cId="1585987154" sldId="327"/>
            <ac:spMk id="40" creationId="{CD8A3560-EA88-4793-AE09-1A4A96F21781}"/>
          </ac:spMkLst>
        </pc:spChg>
        <pc:spChg chg="mod">
          <ac:chgData name="Judson Santiago" userId="ebb108da2f256286" providerId="LiveId" clId="{FAAC9E2F-6AF1-4D41-BF16-42395EE3AE3F}" dt="2021-11-13T21:51:32.491" v="2706" actId="207"/>
          <ac:spMkLst>
            <pc:docMk/>
            <pc:sldMk cId="1585987154" sldId="327"/>
            <ac:spMk id="48" creationId="{627F9473-CCBB-4E0C-9BB0-F87A790E3CBC}"/>
          </ac:spMkLst>
        </pc:spChg>
        <pc:grpChg chg="mod">
          <ac:chgData name="Judson Santiago" userId="ebb108da2f256286" providerId="LiveId" clId="{FAAC9E2F-6AF1-4D41-BF16-42395EE3AE3F}" dt="2021-11-13T23:30:30.527" v="3413" actId="1076"/>
          <ac:grpSpMkLst>
            <pc:docMk/>
            <pc:sldMk cId="1585987154" sldId="327"/>
            <ac:grpSpMk id="52" creationId="{DB74D503-E5E5-4473-8657-308E01F55D07}"/>
          </ac:grpSpMkLst>
        </pc:grpChg>
        <pc:picChg chg="del">
          <ac:chgData name="Judson Santiago" userId="ebb108da2f256286" providerId="LiveId" clId="{FAAC9E2F-6AF1-4D41-BF16-42395EE3AE3F}" dt="2021-11-13T21:25:03.981" v="2099" actId="478"/>
          <ac:picMkLst>
            <pc:docMk/>
            <pc:sldMk cId="1585987154" sldId="327"/>
            <ac:picMk id="33" creationId="{9E2A6824-5E8D-4414-8FD5-A4896D12F31B}"/>
          </ac:picMkLst>
        </pc:pic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15" creationId="{7553DB7D-0D66-4B9F-86C2-B5CBAF4A7651}"/>
          </ac:cxnSpMkLst>
        </pc:cxn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17" creationId="{6A24397B-7139-49C5-B614-80ADAC8CDE01}"/>
          </ac:cxnSpMkLst>
        </pc:cxn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21" creationId="{DD1F6290-2DCC-4555-8ABF-7F071663BD06}"/>
          </ac:cxnSpMkLst>
        </pc:cxn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23" creationId="{60427821-8755-4ABB-85A5-8468CECAB8A5}"/>
          </ac:cxnSpMkLst>
        </pc:cxn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41" creationId="{ACC45601-C317-4798-8C40-73F7C2FBC757}"/>
          </ac:cxnSpMkLst>
        </pc:cxnChg>
        <pc:cxnChg chg="mod">
          <ac:chgData name="Judson Santiago" userId="ebb108da2f256286" providerId="LiveId" clId="{FAAC9E2F-6AF1-4D41-BF16-42395EE3AE3F}" dt="2021-11-13T21:53:36.077" v="2715" actId="1582"/>
          <ac:cxnSpMkLst>
            <pc:docMk/>
            <pc:sldMk cId="1585987154" sldId="327"/>
            <ac:cxnSpMk id="42" creationId="{0223DA35-A854-4E40-9ACF-F021037ABE31}"/>
          </ac:cxnSpMkLst>
        </pc:cxnChg>
      </pc:sldChg>
      <pc:sldChg chg="addSp delSp modSp mod ord modTransition modNotesTx">
        <pc:chgData name="Judson Santiago" userId="ebb108da2f256286" providerId="LiveId" clId="{FAAC9E2F-6AF1-4D41-BF16-42395EE3AE3F}" dt="2021-11-14T15:59:53.240" v="6323"/>
        <pc:sldMkLst>
          <pc:docMk/>
          <pc:sldMk cId="1664884560" sldId="328"/>
        </pc:sldMkLst>
        <pc:spChg chg="mod">
          <ac:chgData name="Judson Santiago" userId="ebb108da2f256286" providerId="LiveId" clId="{FAAC9E2F-6AF1-4D41-BF16-42395EE3AE3F}" dt="2021-11-13T21:39:28.476" v="2589" actId="948"/>
          <ac:spMkLst>
            <pc:docMk/>
            <pc:sldMk cId="1664884560" sldId="328"/>
            <ac:spMk id="2" creationId="{7AE35D9E-19B0-43AB-B3E9-83F44CABFEE1}"/>
          </ac:spMkLst>
        </pc:spChg>
        <pc:spChg chg="mod">
          <ac:chgData name="Judson Santiago" userId="ebb108da2f256286" providerId="LiveId" clId="{FAAC9E2F-6AF1-4D41-BF16-42395EE3AE3F}" dt="2021-11-13T21:34:24.140" v="2316"/>
          <ac:spMkLst>
            <pc:docMk/>
            <pc:sldMk cId="1664884560" sldId="328"/>
            <ac:spMk id="3" creationId="{57A86CEF-942C-406C-9EDC-94EF7A508DD0}"/>
          </ac:spMkLst>
        </pc:spChg>
        <pc:spChg chg="mod topLvl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6" creationId="{05E4A010-0167-4E7F-9511-E22E5A5C0259}"/>
          </ac:spMkLst>
        </pc:spChg>
        <pc:spChg chg="mod topLvl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7" creationId="{DB6E7F56-9ECB-4274-818B-730962E7AE96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9" creationId="{528299EE-D9FE-4F41-A5D2-CB7338473285}"/>
          </ac:spMkLst>
        </pc:spChg>
        <pc:spChg chg="mod">
          <ac:chgData name="Judson Santiago" userId="ebb108da2f256286" providerId="LiveId" clId="{FAAC9E2F-6AF1-4D41-BF16-42395EE3AE3F}" dt="2021-11-13T21:59:44.657" v="2746" actId="207"/>
          <ac:spMkLst>
            <pc:docMk/>
            <pc:sldMk cId="1664884560" sldId="328"/>
            <ac:spMk id="11" creationId="{F2D9D257-6F37-4B05-8C2D-72C940181B8B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14" creationId="{B094D4FF-16A3-4454-A491-016ECD2ACB10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15" creationId="{3740EF27-3445-4D4E-9190-1FA106713CBF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16" creationId="{03A52C8D-C642-4A4B-B14E-04A846AA7434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17" creationId="{3F3D534A-E734-487F-A3B3-244C459113D5}"/>
          </ac:spMkLst>
        </pc:spChg>
        <pc:spChg chg="mod topLvl">
          <ac:chgData name="Judson Santiago" userId="ebb108da2f256286" providerId="LiveId" clId="{FAAC9E2F-6AF1-4D41-BF16-42395EE3AE3F}" dt="2021-11-13T22:14:45.707" v="3025" actId="1582"/>
          <ac:spMkLst>
            <pc:docMk/>
            <pc:sldMk cId="1664884560" sldId="328"/>
            <ac:spMk id="18" creationId="{DE4185E3-A13B-4272-A8A0-87D937584F22}"/>
          </ac:spMkLst>
        </pc:spChg>
        <pc:spChg chg="del mod">
          <ac:chgData name="Judson Santiago" userId="ebb108da2f256286" providerId="LiveId" clId="{FAAC9E2F-6AF1-4D41-BF16-42395EE3AE3F}" dt="2021-11-13T21:40:12.895" v="2594" actId="478"/>
          <ac:spMkLst>
            <pc:docMk/>
            <pc:sldMk cId="1664884560" sldId="328"/>
            <ac:spMk id="21" creationId="{01112D63-2745-4889-8BA9-0966BD2ACC56}"/>
          </ac:spMkLst>
        </pc:spChg>
        <pc:spChg chg="mod topLvl">
          <ac:chgData name="Judson Santiago" userId="ebb108da2f256286" providerId="LiveId" clId="{FAAC9E2F-6AF1-4D41-BF16-42395EE3AE3F}" dt="2021-11-13T22:14:51.124" v="3026" actId="207"/>
          <ac:spMkLst>
            <pc:docMk/>
            <pc:sldMk cId="1664884560" sldId="328"/>
            <ac:spMk id="22" creationId="{F3EC897C-3710-407A-983F-58284F7EDE73}"/>
          </ac:spMkLst>
        </pc:spChg>
        <pc:spChg chg="add mod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38" creationId="{A8E77C4D-894E-4CE1-8C88-6C8BD93F8B9D}"/>
          </ac:spMkLst>
        </pc:spChg>
        <pc:spChg chg="add mod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39" creationId="{B6DBBF42-1CF1-4963-93F5-ADE06BBA779C}"/>
          </ac:spMkLst>
        </pc:spChg>
        <pc:spChg chg="add mod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40" creationId="{0A6B1808-8CE2-4FF4-9E96-C663F48B5D73}"/>
          </ac:spMkLst>
        </pc:spChg>
        <pc:spChg chg="add mod">
          <ac:chgData name="Judson Santiago" userId="ebb108da2f256286" providerId="LiveId" clId="{FAAC9E2F-6AF1-4D41-BF16-42395EE3AE3F}" dt="2021-11-13T21:49:51.704" v="2703" actId="164"/>
          <ac:spMkLst>
            <pc:docMk/>
            <pc:sldMk cId="1664884560" sldId="328"/>
            <ac:spMk id="41" creationId="{F7EDB569-51E2-4BF1-8FEB-3170BD2441D6}"/>
          </ac:spMkLst>
        </pc:spChg>
        <pc:grpChg chg="add del mod">
          <ac:chgData name="Judson Santiago" userId="ebb108da2f256286" providerId="LiveId" clId="{FAAC9E2F-6AF1-4D41-BF16-42395EE3AE3F}" dt="2021-11-13T21:40:40.652" v="2599" actId="165"/>
          <ac:grpSpMkLst>
            <pc:docMk/>
            <pc:sldMk cId="1664884560" sldId="328"/>
            <ac:grpSpMk id="5" creationId="{909E103A-4960-4635-B3CF-56C0B78DA958}"/>
          </ac:grpSpMkLst>
        </pc:grpChg>
        <pc:grpChg chg="del">
          <ac:chgData name="Judson Santiago" userId="ebb108da2f256286" providerId="LiveId" clId="{FAAC9E2F-6AF1-4D41-BF16-42395EE3AE3F}" dt="2021-11-13T01:23:56.156" v="6" actId="478"/>
          <ac:grpSpMkLst>
            <pc:docMk/>
            <pc:sldMk cId="1664884560" sldId="328"/>
            <ac:grpSpMk id="26" creationId="{3E452AAC-E1F4-4136-9BAB-C2FB34B3E4BB}"/>
          </ac:grpSpMkLst>
        </pc:grpChg>
        <pc:grpChg chg="add mod">
          <ac:chgData name="Judson Santiago" userId="ebb108da2f256286" providerId="LiveId" clId="{FAAC9E2F-6AF1-4D41-BF16-42395EE3AE3F}" dt="2021-11-13T21:49:51.704" v="2703" actId="164"/>
          <ac:grpSpMkLst>
            <pc:docMk/>
            <pc:sldMk cId="1664884560" sldId="328"/>
            <ac:grpSpMk id="42" creationId="{370EC768-2FED-4CA3-993D-29A0D5EEA10B}"/>
          </ac:grpSpMkLst>
        </pc:grp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8" creationId="{48ED9D0A-B4C7-4895-AE89-DBFA76AEDAA9}"/>
          </ac:cxnSpMkLst>
        </pc:cxn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10" creationId="{A62AC404-15D2-42A7-9B4F-511927E19874}"/>
          </ac:cxnSpMkLst>
        </pc:cxn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12" creationId="{CFA88389-65E9-487F-A621-C9089F24DC94}"/>
          </ac:cxnSpMkLst>
        </pc:cxn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13" creationId="{06D18127-649D-40E0-AB23-095BAA2AB5D3}"/>
          </ac:cxnSpMkLst>
        </pc:cxn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19" creationId="{CBFC0892-6385-4FA9-8440-B9748F3FF272}"/>
          </ac:cxnSpMkLst>
        </pc:cxnChg>
        <pc:cxnChg chg="mod topLvl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20" creationId="{DCA56CE9-5830-41B0-AD3D-3007F6228BB0}"/>
          </ac:cxnSpMkLst>
        </pc:cxnChg>
        <pc:cxnChg chg="add mod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23" creationId="{E9D89707-3C16-4B72-ADB5-ED6A83996D05}"/>
          </ac:cxnSpMkLst>
        </pc:cxnChg>
        <pc:cxnChg chg="add mod">
          <ac:chgData name="Judson Santiago" userId="ebb108da2f256286" providerId="LiveId" clId="{FAAC9E2F-6AF1-4D41-BF16-42395EE3AE3F}" dt="2021-11-13T21:53:55.770" v="2716" actId="1582"/>
          <ac:cxnSpMkLst>
            <pc:docMk/>
            <pc:sldMk cId="1664884560" sldId="328"/>
            <ac:cxnSpMk id="24" creationId="{75FB38FE-E584-4B90-A0C7-AF2BCF4D0F7A}"/>
          </ac:cxnSpMkLst>
        </pc:cxnChg>
        <pc:cxnChg chg="add mod">
          <ac:chgData name="Judson Santiago" userId="ebb108da2f256286" providerId="LiveId" clId="{FAAC9E2F-6AF1-4D41-BF16-42395EE3AE3F}" dt="2021-11-13T21:49:51.704" v="2703" actId="164"/>
          <ac:cxnSpMkLst>
            <pc:docMk/>
            <pc:sldMk cId="1664884560" sldId="328"/>
            <ac:cxnSpMk id="25" creationId="{6CE44EB9-48D0-45DD-ABBE-9ED7F21E4D8D}"/>
          </ac:cxnSpMkLst>
        </pc:cxnChg>
        <pc:cxnChg chg="add del mod">
          <ac:chgData name="Judson Santiago" userId="ebb108da2f256286" providerId="LiveId" clId="{FAAC9E2F-6AF1-4D41-BF16-42395EE3AE3F}" dt="2021-11-13T21:49:06.995" v="2698" actId="478"/>
          <ac:cxnSpMkLst>
            <pc:docMk/>
            <pc:sldMk cId="1664884560" sldId="328"/>
            <ac:cxnSpMk id="29" creationId="{BF7154CD-22EC-470C-87FE-FE2932298101}"/>
          </ac:cxnSpMkLst>
        </pc:cxnChg>
        <pc:cxnChg chg="add mod">
          <ac:chgData name="Judson Santiago" userId="ebb108da2f256286" providerId="LiveId" clId="{FAAC9E2F-6AF1-4D41-BF16-42395EE3AE3F}" dt="2021-11-13T21:49:51.704" v="2703" actId="164"/>
          <ac:cxnSpMkLst>
            <pc:docMk/>
            <pc:sldMk cId="1664884560" sldId="328"/>
            <ac:cxnSpMk id="33" creationId="{A15A17D0-9DBF-4287-A71A-632E1E4D46E6}"/>
          </ac:cxnSpMkLst>
        </pc:cxnChg>
        <pc:cxnChg chg="add mod">
          <ac:chgData name="Judson Santiago" userId="ebb108da2f256286" providerId="LiveId" clId="{FAAC9E2F-6AF1-4D41-BF16-42395EE3AE3F}" dt="2021-11-13T21:49:51.704" v="2703" actId="164"/>
          <ac:cxnSpMkLst>
            <pc:docMk/>
            <pc:sldMk cId="1664884560" sldId="328"/>
            <ac:cxnSpMk id="35" creationId="{14E42286-5E4A-46A8-B647-D3437C744B16}"/>
          </ac:cxnSpMkLst>
        </pc:cxnChg>
        <pc:cxnChg chg="add mod">
          <ac:chgData name="Judson Santiago" userId="ebb108da2f256286" providerId="LiveId" clId="{FAAC9E2F-6AF1-4D41-BF16-42395EE3AE3F}" dt="2021-11-13T21:49:51.704" v="2703" actId="164"/>
          <ac:cxnSpMkLst>
            <pc:docMk/>
            <pc:sldMk cId="1664884560" sldId="328"/>
            <ac:cxnSpMk id="37" creationId="{29D20B57-8BDE-4D6C-B501-CA70EC6D135C}"/>
          </ac:cxnSpMkLst>
        </pc:cxnChg>
      </pc:sldChg>
      <pc:sldChg chg="delSp del mod delAnim">
        <pc:chgData name="Judson Santiago" userId="ebb108da2f256286" providerId="LiveId" clId="{FAAC9E2F-6AF1-4D41-BF16-42395EE3AE3F}" dt="2021-11-13T01:24:24.309" v="26" actId="47"/>
        <pc:sldMkLst>
          <pc:docMk/>
          <pc:sldMk cId="3955443384" sldId="334"/>
        </pc:sldMkLst>
        <pc:picChg chg="del">
          <ac:chgData name="Judson Santiago" userId="ebb108da2f256286" providerId="LiveId" clId="{FAAC9E2F-6AF1-4D41-BF16-42395EE3AE3F}" dt="2021-11-13T01:23:23.695" v="0" actId="478"/>
          <ac:picMkLst>
            <pc:docMk/>
            <pc:sldMk cId="3955443384" sldId="334"/>
            <ac:picMk id="4" creationId="{00B29D26-5021-4481-B455-0D081A5F342E}"/>
          </ac:picMkLst>
        </pc:picChg>
      </pc:sldChg>
      <pc:sldChg chg="delSp del mod delAnim">
        <pc:chgData name="Judson Santiago" userId="ebb108da2f256286" providerId="LiveId" clId="{FAAC9E2F-6AF1-4D41-BF16-42395EE3AE3F}" dt="2021-11-13T01:24:25.709" v="27" actId="47"/>
        <pc:sldMkLst>
          <pc:docMk/>
          <pc:sldMk cId="4269587202" sldId="335"/>
        </pc:sldMkLst>
        <pc:picChg chg="del">
          <ac:chgData name="Judson Santiago" userId="ebb108da2f256286" providerId="LiveId" clId="{FAAC9E2F-6AF1-4D41-BF16-42395EE3AE3F}" dt="2021-11-13T01:23:27.438" v="1" actId="478"/>
          <ac:picMkLst>
            <pc:docMk/>
            <pc:sldMk cId="4269587202" sldId="335"/>
            <ac:picMk id="4" creationId="{FC10FED2-74D9-4C0D-90CA-8C5A039FB2A2}"/>
          </ac:picMkLst>
        </pc:picChg>
      </pc:sldChg>
      <pc:sldChg chg="del">
        <pc:chgData name="Judson Santiago" userId="ebb108da2f256286" providerId="LiveId" clId="{FAAC9E2F-6AF1-4D41-BF16-42395EE3AE3F}" dt="2021-11-13T01:24:26.747" v="28" actId="47"/>
        <pc:sldMkLst>
          <pc:docMk/>
          <pc:sldMk cId="351811056" sldId="336"/>
        </pc:sldMkLst>
      </pc:sldChg>
      <pc:sldChg chg="addSp delSp modSp mod modTransition modNotesTx">
        <pc:chgData name="Judson Santiago" userId="ebb108da2f256286" providerId="LiveId" clId="{FAAC9E2F-6AF1-4D41-BF16-42395EE3AE3F}" dt="2021-11-14T15:59:53.240" v="6323"/>
        <pc:sldMkLst>
          <pc:docMk/>
          <pc:sldMk cId="2726711457" sldId="337"/>
        </pc:sldMkLst>
        <pc:spChg chg="mod">
          <ac:chgData name="Judson Santiago" userId="ebb108da2f256286" providerId="LiveId" clId="{FAAC9E2F-6AF1-4D41-BF16-42395EE3AE3F}" dt="2021-11-13T21:59:13.945" v="2740" actId="207"/>
          <ac:spMkLst>
            <pc:docMk/>
            <pc:sldMk cId="2726711457" sldId="337"/>
            <ac:spMk id="2" creationId="{FB0F462E-6DFD-41A5-A5FE-52D9B9C0BF8D}"/>
          </ac:spMkLst>
        </pc:spChg>
        <pc:spChg chg="mod">
          <ac:chgData name="Judson Santiago" userId="ebb108da2f256286" providerId="LiveId" clId="{FAAC9E2F-6AF1-4D41-BF16-42395EE3AE3F}" dt="2021-11-13T21:36:05.694" v="2319"/>
          <ac:spMkLst>
            <pc:docMk/>
            <pc:sldMk cId="2726711457" sldId="337"/>
            <ac:spMk id="3" creationId="{CB1EEE9B-B453-415A-9E71-F149E1724626}"/>
          </ac:spMkLst>
        </pc:spChg>
        <pc:spChg chg="add mod">
          <ac:chgData name="Judson Santiago" userId="ebb108da2f256286" providerId="LiveId" clId="{FAAC9E2F-6AF1-4D41-BF16-42395EE3AE3F}" dt="2021-11-13T22:12:43.791" v="3011" actId="14100"/>
          <ac:spMkLst>
            <pc:docMk/>
            <pc:sldMk cId="2726711457" sldId="337"/>
            <ac:spMk id="6" creationId="{3DB3DC28-F9FF-40D4-B72C-5140921B8FA9}"/>
          </ac:spMkLst>
        </pc:spChg>
        <pc:spChg chg="mod">
          <ac:chgData name="Judson Santiago" userId="ebb108da2f256286" providerId="LiveId" clId="{FAAC9E2F-6AF1-4D41-BF16-42395EE3AE3F}" dt="2021-11-13T22:03:33.568" v="2812" actId="207"/>
          <ac:spMkLst>
            <pc:docMk/>
            <pc:sldMk cId="2726711457" sldId="337"/>
            <ac:spMk id="28" creationId="{75E13D33-9F2B-4E47-98F8-BF587F44639F}"/>
          </ac:spMkLst>
        </pc:spChg>
        <pc:spChg chg="mod topLvl">
          <ac:chgData name="Judson Santiago" userId="ebb108da2f256286" providerId="LiveId" clId="{FAAC9E2F-6AF1-4D41-BF16-42395EE3AE3F}" dt="2021-11-13T22:07:44.403" v="2875" actId="164"/>
          <ac:spMkLst>
            <pc:docMk/>
            <pc:sldMk cId="2726711457" sldId="337"/>
            <ac:spMk id="30" creationId="{6D71499D-5AA0-4A9D-8D8B-5FE91C33CACD}"/>
          </ac:spMkLst>
        </pc:spChg>
        <pc:spChg chg="del mod">
          <ac:chgData name="Judson Santiago" userId="ebb108da2f256286" providerId="LiveId" clId="{FAAC9E2F-6AF1-4D41-BF16-42395EE3AE3F}" dt="2021-11-13T22:04:45.758" v="2816" actId="478"/>
          <ac:spMkLst>
            <pc:docMk/>
            <pc:sldMk cId="2726711457" sldId="337"/>
            <ac:spMk id="31" creationId="{AC5E676C-23D7-43F6-9EB5-FC8A43137F44}"/>
          </ac:spMkLst>
        </pc:spChg>
        <pc:spChg chg="del mod topLvl">
          <ac:chgData name="Judson Santiago" userId="ebb108da2f256286" providerId="LiveId" clId="{FAAC9E2F-6AF1-4D41-BF16-42395EE3AE3F}" dt="2021-11-13T22:06:07.684" v="2833" actId="478"/>
          <ac:spMkLst>
            <pc:docMk/>
            <pc:sldMk cId="2726711457" sldId="337"/>
            <ac:spMk id="34" creationId="{1FB0A723-3357-4E28-A395-9D17A9B94820}"/>
          </ac:spMkLst>
        </pc:spChg>
        <pc:spChg chg="mod topLvl">
          <ac:chgData name="Judson Santiago" userId="ebb108da2f256286" providerId="LiveId" clId="{FAAC9E2F-6AF1-4D41-BF16-42395EE3AE3F}" dt="2021-11-13T22:11:56.089" v="2992" actId="403"/>
          <ac:spMkLst>
            <pc:docMk/>
            <pc:sldMk cId="2726711457" sldId="337"/>
            <ac:spMk id="44" creationId="{AF6840E9-2182-4DFE-A182-B554DC4376DD}"/>
          </ac:spMkLst>
        </pc:spChg>
        <pc:spChg chg="mod topLvl">
          <ac:chgData name="Judson Santiago" userId="ebb108da2f256286" providerId="LiveId" clId="{FAAC9E2F-6AF1-4D41-BF16-42395EE3AE3F}" dt="2021-11-13T22:11:56.089" v="2992" actId="403"/>
          <ac:spMkLst>
            <pc:docMk/>
            <pc:sldMk cId="2726711457" sldId="337"/>
            <ac:spMk id="45" creationId="{17205D3C-ED3F-465B-95EF-C28DBDD2B7DE}"/>
          </ac:spMkLst>
        </pc:spChg>
        <pc:spChg chg="add del mod topLvl">
          <ac:chgData name="Judson Santiago" userId="ebb108da2f256286" providerId="LiveId" clId="{FAAC9E2F-6AF1-4D41-BF16-42395EE3AE3F}" dt="2021-11-13T22:06:20.062" v="2836" actId="478"/>
          <ac:spMkLst>
            <pc:docMk/>
            <pc:sldMk cId="2726711457" sldId="337"/>
            <ac:spMk id="46" creationId="{550B03C9-6B84-40E8-8780-8873A1A4D9D0}"/>
          </ac:spMkLst>
        </pc:spChg>
        <pc:spChg chg="add del mod topLvl">
          <ac:chgData name="Judson Santiago" userId="ebb108da2f256286" providerId="LiveId" clId="{FAAC9E2F-6AF1-4D41-BF16-42395EE3AE3F}" dt="2021-11-13T22:06:20.062" v="2836" actId="478"/>
          <ac:spMkLst>
            <pc:docMk/>
            <pc:sldMk cId="2726711457" sldId="337"/>
            <ac:spMk id="47" creationId="{605AE0EE-5688-466B-800B-DE00D02FAF71}"/>
          </ac:spMkLst>
        </pc:spChg>
        <pc:spChg chg="mod topLvl">
          <ac:chgData name="Judson Santiago" userId="ebb108da2f256286" providerId="LiveId" clId="{FAAC9E2F-6AF1-4D41-BF16-42395EE3AE3F}" dt="2021-11-13T22:15:32.974" v="3029" actId="1582"/>
          <ac:spMkLst>
            <pc:docMk/>
            <pc:sldMk cId="2726711457" sldId="337"/>
            <ac:spMk id="49" creationId="{8C62A277-6915-401B-9DFA-8AC2572C521E}"/>
          </ac:spMkLst>
        </pc:spChg>
        <pc:spChg chg="del mod topLvl">
          <ac:chgData name="Judson Santiago" userId="ebb108da2f256286" providerId="LiveId" clId="{FAAC9E2F-6AF1-4D41-BF16-42395EE3AE3F}" dt="2021-11-13T22:06:07.684" v="2833" actId="478"/>
          <ac:spMkLst>
            <pc:docMk/>
            <pc:sldMk cId="2726711457" sldId="337"/>
            <ac:spMk id="53" creationId="{FE1719E6-E73B-4291-A2FD-B844612CEC26}"/>
          </ac:spMkLst>
        </pc:spChg>
        <pc:spChg chg="del mod">
          <ac:chgData name="Judson Santiago" userId="ebb108da2f256286" providerId="LiveId" clId="{FAAC9E2F-6AF1-4D41-BF16-42395EE3AE3F}" dt="2021-11-13T22:04:45.758" v="2816" actId="478"/>
          <ac:spMkLst>
            <pc:docMk/>
            <pc:sldMk cId="2726711457" sldId="337"/>
            <ac:spMk id="54" creationId="{74B40141-F1D9-4256-A4D4-6AA24DD4CA2F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56" creationId="{8C581E0C-93C9-4765-BBD7-C91FEB38B0BE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58" creationId="{23E0018A-0D89-4FFF-BAC3-355CD4CD9369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2" creationId="{73DCC44E-6490-432A-A0F5-6DB534133778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3" creationId="{17999263-CB25-472B-886A-A25761F2B90B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4" creationId="{876A0016-D250-4A96-B4CF-C0AACE8CBDC0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5" creationId="{4FC0C9A7-82FC-4B20-B8FA-8DD9ED59B7D8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6" creationId="{22532714-8847-400C-BDC0-A1C2B23305FC}"/>
          </ac:spMkLst>
        </pc:spChg>
        <pc:spChg chg="mod">
          <ac:chgData name="Judson Santiago" userId="ebb108da2f256286" providerId="LiveId" clId="{FAAC9E2F-6AF1-4D41-BF16-42395EE3AE3F}" dt="2021-11-13T22:05:00.901" v="2822"/>
          <ac:spMkLst>
            <pc:docMk/>
            <pc:sldMk cId="2726711457" sldId="337"/>
            <ac:spMk id="69" creationId="{ED2AF4CD-FBEC-4EA3-B194-94DA7DABF147}"/>
          </ac:spMkLst>
        </pc:spChg>
        <pc:spChg chg="add mod">
          <ac:chgData name="Judson Santiago" userId="ebb108da2f256286" providerId="LiveId" clId="{FAAC9E2F-6AF1-4D41-BF16-42395EE3AE3F}" dt="2021-11-13T22:07:50.733" v="2876" actId="164"/>
          <ac:spMkLst>
            <pc:docMk/>
            <pc:sldMk cId="2726711457" sldId="337"/>
            <ac:spMk id="70" creationId="{89A2F2D9-A57F-4645-824F-C056F462D1B2}"/>
          </ac:spMkLst>
        </pc:spChg>
        <pc:spChg chg="add mod">
          <ac:chgData name="Judson Santiago" userId="ebb108da2f256286" providerId="LiveId" clId="{FAAC9E2F-6AF1-4D41-BF16-42395EE3AE3F}" dt="2021-11-13T22:11:59.738" v="2994" actId="403"/>
          <ac:spMkLst>
            <pc:docMk/>
            <pc:sldMk cId="2726711457" sldId="337"/>
            <ac:spMk id="75" creationId="{734940F5-5C09-4FF4-8DAF-31A89250A69A}"/>
          </ac:spMkLst>
        </pc:spChg>
        <pc:spChg chg="add mod">
          <ac:chgData name="Judson Santiago" userId="ebb108da2f256286" providerId="LiveId" clId="{FAAC9E2F-6AF1-4D41-BF16-42395EE3AE3F}" dt="2021-11-13T22:11:59.738" v="2994" actId="403"/>
          <ac:spMkLst>
            <pc:docMk/>
            <pc:sldMk cId="2726711457" sldId="337"/>
            <ac:spMk id="76" creationId="{1CAA4EDC-7991-40D8-9F10-54868CB381A0}"/>
          </ac:spMkLst>
        </pc:spChg>
        <pc:spChg chg="add mod">
          <ac:chgData name="Judson Santiago" userId="ebb108da2f256286" providerId="LiveId" clId="{FAAC9E2F-6AF1-4D41-BF16-42395EE3AE3F}" dt="2021-11-13T22:15:37.952" v="3030" actId="1582"/>
          <ac:spMkLst>
            <pc:docMk/>
            <pc:sldMk cId="2726711457" sldId="337"/>
            <ac:spMk id="77" creationId="{7F17C8B0-208E-47B1-B98F-9EA1B6860CCF}"/>
          </ac:spMkLst>
        </pc:spChg>
        <pc:spChg chg="add mod">
          <ac:chgData name="Judson Santiago" userId="ebb108da2f256286" providerId="LiveId" clId="{FAAC9E2F-6AF1-4D41-BF16-42395EE3AE3F}" dt="2021-11-13T22:12:57.041" v="3020" actId="6549"/>
          <ac:spMkLst>
            <pc:docMk/>
            <pc:sldMk cId="2726711457" sldId="337"/>
            <ac:spMk id="78" creationId="{81D4DE59-C09D-4C4B-A743-AA7488C4F4E6}"/>
          </ac:spMkLst>
        </pc:spChg>
        <pc:spChg chg="mod">
          <ac:chgData name="Judson Santiago" userId="ebb108da2f256286" providerId="LiveId" clId="{FAAC9E2F-6AF1-4D41-BF16-42395EE3AE3F}" dt="2021-11-13T22:17:25.262" v="3061"/>
          <ac:spMkLst>
            <pc:docMk/>
            <pc:sldMk cId="2726711457" sldId="337"/>
            <ac:spMk id="80" creationId="{A4C87599-98E7-4862-9460-4885AF9E1C5C}"/>
          </ac:spMkLst>
        </pc:spChg>
        <pc:spChg chg="mod">
          <ac:chgData name="Judson Santiago" userId="ebb108da2f256286" providerId="LiveId" clId="{FAAC9E2F-6AF1-4D41-BF16-42395EE3AE3F}" dt="2021-11-13T22:17:25.262" v="3061"/>
          <ac:spMkLst>
            <pc:docMk/>
            <pc:sldMk cId="2726711457" sldId="337"/>
            <ac:spMk id="81" creationId="{4660CC23-4401-452E-BBA7-AF5C02DC49C3}"/>
          </ac:spMkLst>
        </pc:spChg>
        <pc:grpChg chg="add mod">
          <ac:chgData name="Judson Santiago" userId="ebb108da2f256286" providerId="LiveId" clId="{FAAC9E2F-6AF1-4D41-BF16-42395EE3AE3F}" dt="2021-11-13T22:11:18.277" v="2988" actId="164"/>
          <ac:grpSpMkLst>
            <pc:docMk/>
            <pc:sldMk cId="2726711457" sldId="337"/>
            <ac:grpSpMk id="4" creationId="{B3D063D5-D6EB-4E77-BC0D-E35CFAF50F29}"/>
          </ac:grpSpMkLst>
        </pc:grpChg>
        <pc:grpChg chg="add mod">
          <ac:chgData name="Judson Santiago" userId="ebb108da2f256286" providerId="LiveId" clId="{FAAC9E2F-6AF1-4D41-BF16-42395EE3AE3F}" dt="2021-11-13T22:11:14.259" v="2987" actId="164"/>
          <ac:grpSpMkLst>
            <pc:docMk/>
            <pc:sldMk cId="2726711457" sldId="337"/>
            <ac:grpSpMk id="5" creationId="{3ECC90A8-22E7-459B-97E3-BB49A8C20EA0}"/>
          </ac:grpSpMkLst>
        </pc:grpChg>
        <pc:grpChg chg="add mod">
          <ac:chgData name="Judson Santiago" userId="ebb108da2f256286" providerId="LiveId" clId="{FAAC9E2F-6AF1-4D41-BF16-42395EE3AE3F}" dt="2021-11-13T22:11:46.867" v="2990" actId="14100"/>
          <ac:grpSpMkLst>
            <pc:docMk/>
            <pc:sldMk cId="2726711457" sldId="337"/>
            <ac:grpSpMk id="8" creationId="{4A56D417-28B2-42C4-A23B-D71A66EA24D2}"/>
          </ac:grpSpMkLst>
        </pc:grpChg>
        <pc:grpChg chg="add mod">
          <ac:chgData name="Judson Santiago" userId="ebb108da2f256286" providerId="LiveId" clId="{FAAC9E2F-6AF1-4D41-BF16-42395EE3AE3F}" dt="2021-11-13T22:11:43.733" v="2989" actId="14100"/>
          <ac:grpSpMkLst>
            <pc:docMk/>
            <pc:sldMk cId="2726711457" sldId="337"/>
            <ac:grpSpMk id="9" creationId="{2AC1ADCE-5774-4E69-81B6-9E431C1CC526}"/>
          </ac:grpSpMkLst>
        </pc:grpChg>
        <pc:grpChg chg="add del mod">
          <ac:chgData name="Judson Santiago" userId="ebb108da2f256286" providerId="LiveId" clId="{FAAC9E2F-6AF1-4D41-BF16-42395EE3AE3F}" dt="2021-11-13T22:05:14.783" v="2825" actId="165"/>
          <ac:grpSpMkLst>
            <pc:docMk/>
            <pc:sldMk cId="2726711457" sldId="337"/>
            <ac:grpSpMk id="29" creationId="{A203A690-5BF5-4B65-8BED-5BEE9FAF34E7}"/>
          </ac:grpSpMkLst>
        </pc:grpChg>
        <pc:grpChg chg="del">
          <ac:chgData name="Judson Santiago" userId="ebb108da2f256286" providerId="LiveId" clId="{FAAC9E2F-6AF1-4D41-BF16-42395EE3AE3F}" dt="2021-11-13T22:04:01.974" v="2813" actId="478"/>
          <ac:grpSpMkLst>
            <pc:docMk/>
            <pc:sldMk cId="2726711457" sldId="337"/>
            <ac:grpSpMk id="52" creationId="{DB74D503-E5E5-4473-8657-308E01F55D07}"/>
          </ac:grpSpMkLst>
        </pc:grpChg>
        <pc:grpChg chg="add del mod">
          <ac:chgData name="Judson Santiago" userId="ebb108da2f256286" providerId="LiveId" clId="{FAAC9E2F-6AF1-4D41-BF16-42395EE3AE3F}" dt="2021-11-13T22:05:02.730" v="2823" actId="478"/>
          <ac:grpSpMkLst>
            <pc:docMk/>
            <pc:sldMk cId="2726711457" sldId="337"/>
            <ac:grpSpMk id="55" creationId="{2D54086B-1757-4620-AED8-DF801041FF6C}"/>
          </ac:grpSpMkLst>
        </pc:grpChg>
        <pc:grpChg chg="add mod">
          <ac:chgData name="Judson Santiago" userId="ebb108da2f256286" providerId="LiveId" clId="{FAAC9E2F-6AF1-4D41-BF16-42395EE3AE3F}" dt="2021-11-13T22:17:40.128" v="3062" actId="1076"/>
          <ac:grpSpMkLst>
            <pc:docMk/>
            <pc:sldMk cId="2726711457" sldId="337"/>
            <ac:grpSpMk id="79" creationId="{83729288-C1C7-4D07-86DF-4E81226A9727}"/>
          </ac:grpSpMkLst>
        </pc:grpChg>
        <pc:cxnChg chg="mod topLvl">
          <ac:chgData name="Judson Santiago" userId="ebb108da2f256286" providerId="LiveId" clId="{FAAC9E2F-6AF1-4D41-BF16-42395EE3AE3F}" dt="2021-11-13T22:07:44.403" v="2875" actId="164"/>
          <ac:cxnSpMkLst>
            <pc:docMk/>
            <pc:sldMk cId="2726711457" sldId="337"/>
            <ac:cxnSpMk id="32" creationId="{95F23396-07AA-4185-BE3B-560A30B395A7}"/>
          </ac:cxnSpMkLst>
        </pc:cxnChg>
        <pc:cxnChg chg="add del mod topLvl">
          <ac:chgData name="Judson Santiago" userId="ebb108da2f256286" providerId="LiveId" clId="{FAAC9E2F-6AF1-4D41-BF16-42395EE3AE3F}" dt="2021-11-13T22:07:44.403" v="2875" actId="164"/>
          <ac:cxnSpMkLst>
            <pc:docMk/>
            <pc:sldMk cId="2726711457" sldId="337"/>
            <ac:cxnSpMk id="35" creationId="{AB6B3FAA-52CE-43B8-8B41-19CBA30E853E}"/>
          </ac:cxnSpMkLst>
        </pc:cxnChg>
        <pc:cxnChg chg="mod topLvl">
          <ac:chgData name="Judson Santiago" userId="ebb108da2f256286" providerId="LiveId" clId="{FAAC9E2F-6AF1-4D41-BF16-42395EE3AE3F}" dt="2021-11-13T22:07:44.403" v="2875" actId="164"/>
          <ac:cxnSpMkLst>
            <pc:docMk/>
            <pc:sldMk cId="2726711457" sldId="337"/>
            <ac:cxnSpMk id="36" creationId="{B648CBE3-A383-4770-BC81-DDBD09BDDC94}"/>
          </ac:cxnSpMkLst>
        </pc:cxnChg>
        <pc:cxnChg chg="add del mod topLvl">
          <ac:chgData name="Judson Santiago" userId="ebb108da2f256286" providerId="LiveId" clId="{FAAC9E2F-6AF1-4D41-BF16-42395EE3AE3F}" dt="2021-11-13T22:07:44.403" v="2875" actId="164"/>
          <ac:cxnSpMkLst>
            <pc:docMk/>
            <pc:sldMk cId="2726711457" sldId="337"/>
            <ac:cxnSpMk id="43" creationId="{EDFF1D60-449F-4EF3-9D57-C31B6EAA8D01}"/>
          </ac:cxnSpMkLst>
        </pc:cxnChg>
        <pc:cxnChg chg="del mod topLvl">
          <ac:chgData name="Judson Santiago" userId="ebb108da2f256286" providerId="LiveId" clId="{FAAC9E2F-6AF1-4D41-BF16-42395EE3AE3F}" dt="2021-11-13T22:06:07.684" v="2833" actId="478"/>
          <ac:cxnSpMkLst>
            <pc:docMk/>
            <pc:sldMk cId="2726711457" sldId="337"/>
            <ac:cxnSpMk id="50" creationId="{E0BFC024-28F9-4FB1-8945-B83123D1176D}"/>
          </ac:cxnSpMkLst>
        </pc:cxnChg>
        <pc:cxnChg chg="del mod topLvl">
          <ac:chgData name="Judson Santiago" userId="ebb108da2f256286" providerId="LiveId" clId="{FAAC9E2F-6AF1-4D41-BF16-42395EE3AE3F}" dt="2021-11-13T22:06:07.684" v="2833" actId="478"/>
          <ac:cxnSpMkLst>
            <pc:docMk/>
            <pc:sldMk cId="2726711457" sldId="337"/>
            <ac:cxnSpMk id="51" creationId="{80ACF3FD-DB39-41B6-9287-CE154FE1CCA7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57" creationId="{0D862A30-9FE8-4F46-BD08-23C8326BB90C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59" creationId="{8AEFA0E4-EF3F-49C8-BCB6-070DA27B7E08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60" creationId="{EDA13DC0-BCF3-40FD-A3E1-543069DDE8C9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61" creationId="{27D09339-98A0-4718-91F3-A1BEDAC6C227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67" creationId="{D33DD585-01FA-4C2D-9C86-3DD8A9B7352A}"/>
          </ac:cxnSpMkLst>
        </pc:cxnChg>
        <pc:cxnChg chg="mod">
          <ac:chgData name="Judson Santiago" userId="ebb108da2f256286" providerId="LiveId" clId="{FAAC9E2F-6AF1-4D41-BF16-42395EE3AE3F}" dt="2021-11-13T22:05:00.901" v="2822"/>
          <ac:cxnSpMkLst>
            <pc:docMk/>
            <pc:sldMk cId="2726711457" sldId="337"/>
            <ac:cxnSpMk id="68" creationId="{4326D7D4-EB20-42D3-9FF6-99538A496885}"/>
          </ac:cxnSpMkLst>
        </pc:cxnChg>
        <pc:cxnChg chg="add mod">
          <ac:chgData name="Judson Santiago" userId="ebb108da2f256286" providerId="LiveId" clId="{FAAC9E2F-6AF1-4D41-BF16-42395EE3AE3F}" dt="2021-11-13T22:07:50.733" v="2876" actId="164"/>
          <ac:cxnSpMkLst>
            <pc:docMk/>
            <pc:sldMk cId="2726711457" sldId="337"/>
            <ac:cxnSpMk id="71" creationId="{CA68C73A-58D0-4F0C-91B6-B5F6BE6CDBCB}"/>
          </ac:cxnSpMkLst>
        </pc:cxnChg>
        <pc:cxnChg chg="add mod">
          <ac:chgData name="Judson Santiago" userId="ebb108da2f256286" providerId="LiveId" clId="{FAAC9E2F-6AF1-4D41-BF16-42395EE3AE3F}" dt="2021-11-13T22:07:50.733" v="2876" actId="164"/>
          <ac:cxnSpMkLst>
            <pc:docMk/>
            <pc:sldMk cId="2726711457" sldId="337"/>
            <ac:cxnSpMk id="72" creationId="{B9537600-06A1-4706-9700-A72AD6B14486}"/>
          </ac:cxnSpMkLst>
        </pc:cxnChg>
        <pc:cxnChg chg="add mod">
          <ac:chgData name="Judson Santiago" userId="ebb108da2f256286" providerId="LiveId" clId="{FAAC9E2F-6AF1-4D41-BF16-42395EE3AE3F}" dt="2021-11-13T22:07:50.733" v="2876" actId="164"/>
          <ac:cxnSpMkLst>
            <pc:docMk/>
            <pc:sldMk cId="2726711457" sldId="337"/>
            <ac:cxnSpMk id="73" creationId="{C417A830-5A97-4EDE-A990-FCA623B0240E}"/>
          </ac:cxnSpMkLst>
        </pc:cxnChg>
        <pc:cxnChg chg="add mod">
          <ac:chgData name="Judson Santiago" userId="ebb108da2f256286" providerId="LiveId" clId="{FAAC9E2F-6AF1-4D41-BF16-42395EE3AE3F}" dt="2021-11-13T22:07:50.733" v="2876" actId="164"/>
          <ac:cxnSpMkLst>
            <pc:docMk/>
            <pc:sldMk cId="2726711457" sldId="337"/>
            <ac:cxnSpMk id="74" creationId="{E0497614-F96C-4349-8C98-8D246CA8DD5E}"/>
          </ac:cxnSpMkLst>
        </pc:cxnChg>
      </pc:sldChg>
      <pc:sldChg chg="add del">
        <pc:chgData name="Judson Santiago" userId="ebb108da2f256286" providerId="LiveId" clId="{FAAC9E2F-6AF1-4D41-BF16-42395EE3AE3F}" dt="2021-11-13T21:17:21.947" v="1935" actId="47"/>
        <pc:sldMkLst>
          <pc:docMk/>
          <pc:sldMk cId="61183982" sldId="338"/>
        </pc:sldMkLst>
      </pc:sldChg>
      <pc:sldChg chg="delSp del mod">
        <pc:chgData name="Judson Santiago" userId="ebb108da2f256286" providerId="LiveId" clId="{FAAC9E2F-6AF1-4D41-BF16-42395EE3AE3F}" dt="2021-11-13T01:24:30.039" v="29" actId="47"/>
        <pc:sldMkLst>
          <pc:docMk/>
          <pc:sldMk cId="3123683309" sldId="338"/>
        </pc:sldMkLst>
        <pc:grpChg chg="del">
          <ac:chgData name="Judson Santiago" userId="ebb108da2f256286" providerId="LiveId" clId="{FAAC9E2F-6AF1-4D41-BF16-42395EE3AE3F}" dt="2021-11-13T01:23:52.420" v="5" actId="478"/>
          <ac:grpSpMkLst>
            <pc:docMk/>
            <pc:sldMk cId="3123683309" sldId="338"/>
            <ac:grpSpMk id="38" creationId="{438FAEA4-E8F6-446D-A747-04D1F64F973F}"/>
          </ac:grpSpMkLst>
        </pc:grpChg>
      </pc:sldChg>
      <pc:sldChg chg="addSp delSp modSp add mod modTransition modNotesTx">
        <pc:chgData name="Judson Santiago" userId="ebb108da2f256286" providerId="LiveId" clId="{FAAC9E2F-6AF1-4D41-BF16-42395EE3AE3F}" dt="2021-11-14T15:59:53.240" v="6323"/>
        <pc:sldMkLst>
          <pc:docMk/>
          <pc:sldMk cId="862027878" sldId="339"/>
        </pc:sldMkLst>
        <pc:spChg chg="mod">
          <ac:chgData name="Judson Santiago" userId="ebb108da2f256286" providerId="LiveId" clId="{FAAC9E2F-6AF1-4D41-BF16-42395EE3AE3F}" dt="2021-11-14T15:53:08.864" v="5942" actId="207"/>
          <ac:spMkLst>
            <pc:docMk/>
            <pc:sldMk cId="862027878" sldId="339"/>
            <ac:spMk id="3" creationId="{00000000-0000-0000-0000-000000000000}"/>
          </ac:spMkLst>
        </pc:spChg>
        <pc:spChg chg="mod topLvl">
          <ac:chgData name="Judson Santiago" userId="ebb108da2f256286" providerId="LiveId" clId="{FAAC9E2F-6AF1-4D41-BF16-42395EE3AE3F}" dt="2021-11-13T21:56:20.982" v="2729" actId="207"/>
          <ac:spMkLst>
            <pc:docMk/>
            <pc:sldMk cId="862027878" sldId="339"/>
            <ac:spMk id="17" creationId="{B86096BA-1108-49C6-940E-330EEFC7D45F}"/>
          </ac:spMkLst>
        </pc:spChg>
        <pc:spChg chg="mod topLvl">
          <ac:chgData name="Judson Santiago" userId="ebb108da2f256286" providerId="LiveId" clId="{FAAC9E2F-6AF1-4D41-BF16-42395EE3AE3F}" dt="2021-11-13T21:12:47.840" v="1852" actId="12789"/>
          <ac:spMkLst>
            <pc:docMk/>
            <pc:sldMk cId="862027878" sldId="339"/>
            <ac:spMk id="18" creationId="{FF2E7F3B-B1FF-4EED-9568-532665A6ADE7}"/>
          </ac:spMkLst>
        </pc:spChg>
        <pc:spChg chg="add mod ord">
          <ac:chgData name="Judson Santiago" userId="ebb108da2f256286" providerId="LiveId" clId="{FAAC9E2F-6AF1-4D41-BF16-42395EE3AE3F}" dt="2021-11-13T22:15:16.312" v="3028" actId="1076"/>
          <ac:spMkLst>
            <pc:docMk/>
            <pc:sldMk cId="862027878" sldId="339"/>
            <ac:spMk id="20" creationId="{497F7D7D-2F7A-4237-AB69-90EC37C3C9A9}"/>
          </ac:spMkLst>
        </pc:spChg>
        <pc:spChg chg="mod topLvl">
          <ac:chgData name="Judson Santiago" userId="ebb108da2f256286" providerId="LiveId" clId="{FAAC9E2F-6AF1-4D41-BF16-42395EE3AE3F}" dt="2021-11-13T22:15:01.724" v="3027" actId="207"/>
          <ac:spMkLst>
            <pc:docMk/>
            <pc:sldMk cId="862027878" sldId="339"/>
            <ac:spMk id="21" creationId="{68A1B7E6-AF9A-4589-BAFA-5FBBA6E8C656}"/>
          </ac:spMkLst>
        </pc:spChg>
        <pc:spChg chg="mod topLvl">
          <ac:chgData name="Judson Santiago" userId="ebb108da2f256286" providerId="LiveId" clId="{FAAC9E2F-6AF1-4D41-BF16-42395EE3AE3F}" dt="2021-11-13T21:08:14.731" v="1811" actId="165"/>
          <ac:spMkLst>
            <pc:docMk/>
            <pc:sldMk cId="862027878" sldId="339"/>
            <ac:spMk id="22" creationId="{5C91F8F4-3BB1-42C0-BE1C-638083613CD9}"/>
          </ac:spMkLst>
        </pc:spChg>
        <pc:spChg chg="add mod">
          <ac:chgData name="Judson Santiago" userId="ebb108da2f256286" providerId="LiveId" clId="{FAAC9E2F-6AF1-4D41-BF16-42395EE3AE3F}" dt="2021-11-13T21:14:09.435" v="1868" actId="20577"/>
          <ac:spMkLst>
            <pc:docMk/>
            <pc:sldMk cId="862027878" sldId="339"/>
            <ac:spMk id="23" creationId="{EF961CFE-B9F9-401E-BD22-C484BA4B230A}"/>
          </ac:spMkLst>
        </pc:spChg>
        <pc:spChg chg="add del mod topLvl">
          <ac:chgData name="Judson Santiago" userId="ebb108da2f256286" providerId="LiveId" clId="{FAAC9E2F-6AF1-4D41-BF16-42395EE3AE3F}" dt="2021-11-13T21:09:47.867" v="1825" actId="478"/>
          <ac:spMkLst>
            <pc:docMk/>
            <pc:sldMk cId="862027878" sldId="339"/>
            <ac:spMk id="37" creationId="{E4E17976-94A2-4AB4-8607-5367AF6A0458}"/>
          </ac:spMkLst>
        </pc:spChg>
        <pc:spChg chg="mod ord topLvl">
          <ac:chgData name="Judson Santiago" userId="ebb108da2f256286" providerId="LiveId" clId="{FAAC9E2F-6AF1-4D41-BF16-42395EE3AE3F}" dt="2021-11-13T21:13:36.460" v="1853" actId="14100"/>
          <ac:spMkLst>
            <pc:docMk/>
            <pc:sldMk cId="862027878" sldId="339"/>
            <ac:spMk id="41" creationId="{5278512E-527B-4FDB-8CC0-F6973D1701A3}"/>
          </ac:spMkLst>
        </pc:spChg>
        <pc:spChg chg="del mod topLvl">
          <ac:chgData name="Judson Santiago" userId="ebb108da2f256286" providerId="LiveId" clId="{FAAC9E2F-6AF1-4D41-BF16-42395EE3AE3F}" dt="2021-11-13T21:09:26.033" v="1816" actId="478"/>
          <ac:spMkLst>
            <pc:docMk/>
            <pc:sldMk cId="862027878" sldId="339"/>
            <ac:spMk id="42" creationId="{F39ED255-AF84-4BC5-877D-0F16CE3ADC66}"/>
          </ac:spMkLst>
        </pc:spChg>
        <pc:spChg chg="del mod topLvl">
          <ac:chgData name="Judson Santiago" userId="ebb108da2f256286" providerId="LiveId" clId="{FAAC9E2F-6AF1-4D41-BF16-42395EE3AE3F}" dt="2021-11-13T21:10:04.401" v="1827" actId="478"/>
          <ac:spMkLst>
            <pc:docMk/>
            <pc:sldMk cId="862027878" sldId="339"/>
            <ac:spMk id="43" creationId="{737E7273-79B5-481F-A615-F6BDA6DAC434}"/>
          </ac:spMkLst>
        </pc:spChg>
        <pc:spChg chg="mod topLvl">
          <ac:chgData name="Judson Santiago" userId="ebb108da2f256286" providerId="LiveId" clId="{FAAC9E2F-6AF1-4D41-BF16-42395EE3AE3F}" dt="2021-11-13T21:13:59.606" v="1861" actId="20577"/>
          <ac:spMkLst>
            <pc:docMk/>
            <pc:sldMk cId="862027878" sldId="339"/>
            <ac:spMk id="44" creationId="{9B307F59-F080-4FE0-83FC-0953FF5E6973}"/>
          </ac:spMkLst>
        </pc:spChg>
        <pc:spChg chg="mod topLvl">
          <ac:chgData name="Judson Santiago" userId="ebb108da2f256286" providerId="LiveId" clId="{FAAC9E2F-6AF1-4D41-BF16-42395EE3AE3F}" dt="2021-11-13T21:08:14.731" v="1811" actId="165"/>
          <ac:spMkLst>
            <pc:docMk/>
            <pc:sldMk cId="862027878" sldId="339"/>
            <ac:spMk id="45" creationId="{6CEF720F-B847-4584-B390-02886D006828}"/>
          </ac:spMkLst>
        </pc:spChg>
        <pc:spChg chg="mod topLvl">
          <ac:chgData name="Judson Santiago" userId="ebb108da2f256286" providerId="LiveId" clId="{FAAC9E2F-6AF1-4D41-BF16-42395EE3AE3F}" dt="2021-11-13T21:10:45.568" v="1833" actId="1076"/>
          <ac:spMkLst>
            <pc:docMk/>
            <pc:sldMk cId="862027878" sldId="339"/>
            <ac:spMk id="46" creationId="{C5C04029-7309-43C2-A845-4FF76B630744}"/>
          </ac:spMkLst>
        </pc:spChg>
        <pc:spChg chg="mod topLvl">
          <ac:chgData name="Judson Santiago" userId="ebb108da2f256286" providerId="LiveId" clId="{FAAC9E2F-6AF1-4D41-BF16-42395EE3AE3F}" dt="2021-11-13T21:08:14.731" v="1811" actId="165"/>
          <ac:spMkLst>
            <pc:docMk/>
            <pc:sldMk cId="862027878" sldId="339"/>
            <ac:spMk id="47" creationId="{C66D3778-7006-4DF1-88B5-CF933122A588}"/>
          </ac:spMkLst>
        </pc:spChg>
        <pc:spChg chg="mod topLvl">
          <ac:chgData name="Judson Santiago" userId="ebb108da2f256286" providerId="LiveId" clId="{FAAC9E2F-6AF1-4D41-BF16-42395EE3AE3F}" dt="2021-11-13T21:08:14.731" v="1811" actId="165"/>
          <ac:spMkLst>
            <pc:docMk/>
            <pc:sldMk cId="862027878" sldId="339"/>
            <ac:spMk id="48" creationId="{95DAF650-A51D-4A68-B34E-B6945A0D88AC}"/>
          </ac:spMkLst>
        </pc:spChg>
        <pc:spChg chg="mod topLvl">
          <ac:chgData name="Judson Santiago" userId="ebb108da2f256286" providerId="LiveId" clId="{FAAC9E2F-6AF1-4D41-BF16-42395EE3AE3F}" dt="2021-11-13T21:10:47.155" v="1834" actId="1076"/>
          <ac:spMkLst>
            <pc:docMk/>
            <pc:sldMk cId="862027878" sldId="339"/>
            <ac:spMk id="49" creationId="{84ADDB39-E338-4E34-BAE0-2AB111A42CAE}"/>
          </ac:spMkLst>
        </pc:spChg>
        <pc:spChg chg="mod topLvl">
          <ac:chgData name="Judson Santiago" userId="ebb108da2f256286" providerId="LiveId" clId="{FAAC9E2F-6AF1-4D41-BF16-42395EE3AE3F}" dt="2021-11-13T21:10:49.093" v="1835" actId="1076"/>
          <ac:spMkLst>
            <pc:docMk/>
            <pc:sldMk cId="862027878" sldId="339"/>
            <ac:spMk id="50" creationId="{75B586FE-2FDF-4C87-B425-A0BA266624CD}"/>
          </ac:spMkLst>
        </pc:spChg>
        <pc:grpChg chg="add del mod">
          <ac:chgData name="Judson Santiago" userId="ebb108da2f256286" providerId="LiveId" clId="{FAAC9E2F-6AF1-4D41-BF16-42395EE3AE3F}" dt="2021-11-13T21:08:14.731" v="1811" actId="165"/>
          <ac:grpSpMkLst>
            <pc:docMk/>
            <pc:sldMk cId="862027878" sldId="339"/>
            <ac:grpSpMk id="4" creationId="{38B35334-1392-444B-9FD6-37ADE9BB91D9}"/>
          </ac:grpSpMkLst>
        </pc:grpChg>
      </pc:sldChg>
      <pc:sldChg chg="add del">
        <pc:chgData name="Judson Santiago" userId="ebb108da2f256286" providerId="LiveId" clId="{FAAC9E2F-6AF1-4D41-BF16-42395EE3AE3F}" dt="2021-11-13T21:17:07.853" v="1934" actId="47"/>
        <pc:sldMkLst>
          <pc:docMk/>
          <pc:sldMk cId="2245866906" sldId="340"/>
        </pc:sldMkLst>
      </pc:sldChg>
      <pc:sldChg chg="addSp delSp modSp new mod modTransition">
        <pc:chgData name="Judson Santiago" userId="ebb108da2f256286" providerId="LiveId" clId="{FAAC9E2F-6AF1-4D41-BF16-42395EE3AE3F}" dt="2021-11-14T15:59:53.240" v="6323"/>
        <pc:sldMkLst>
          <pc:docMk/>
          <pc:sldMk cId="3330548323" sldId="340"/>
        </pc:sldMkLst>
        <pc:spChg chg="mod">
          <ac:chgData name="Judson Santiago" userId="ebb108da2f256286" providerId="LiveId" clId="{FAAC9E2F-6AF1-4D41-BF16-42395EE3AE3F}" dt="2021-11-13T23:33:39.144" v="3531" actId="207"/>
          <ac:spMkLst>
            <pc:docMk/>
            <pc:sldMk cId="3330548323" sldId="340"/>
            <ac:spMk id="2" creationId="{F71D0B04-8775-4548-A954-018706EF9CDD}"/>
          </ac:spMkLst>
        </pc:spChg>
        <pc:spChg chg="mod">
          <ac:chgData name="Judson Santiago" userId="ebb108da2f256286" providerId="LiveId" clId="{FAAC9E2F-6AF1-4D41-BF16-42395EE3AE3F}" dt="2021-11-13T22:21:15.975" v="3164" actId="20577"/>
          <ac:spMkLst>
            <pc:docMk/>
            <pc:sldMk cId="3330548323" sldId="340"/>
            <ac:spMk id="3" creationId="{88902186-A033-4601-8A98-E2E11644FD31}"/>
          </ac:spMkLst>
        </pc:spChg>
        <pc:spChg chg="add mod">
          <ac:chgData name="Judson Santiago" userId="ebb108da2f256286" providerId="LiveId" clId="{FAAC9E2F-6AF1-4D41-BF16-42395EE3AE3F}" dt="2021-11-13T23:24:49.556" v="3365" actId="1076"/>
          <ac:spMkLst>
            <pc:docMk/>
            <pc:sldMk cId="3330548323" sldId="340"/>
            <ac:spMk id="5" creationId="{92129654-8A0A-4616-9C6F-0C8F68F23223}"/>
          </ac:spMkLst>
        </pc:spChg>
        <pc:spChg chg="add mod topLvl">
          <ac:chgData name="Judson Santiago" userId="ebb108da2f256286" providerId="LiveId" clId="{FAAC9E2F-6AF1-4D41-BF16-42395EE3AE3F}" dt="2021-11-13T23:29:27.454" v="3409" actId="1076"/>
          <ac:spMkLst>
            <pc:docMk/>
            <pc:sldMk cId="3330548323" sldId="340"/>
            <ac:spMk id="12" creationId="{9EEEDB1C-096E-4BCC-BE8D-2B280EC190A4}"/>
          </ac:spMkLst>
        </pc:spChg>
        <pc:grpChg chg="add del mod">
          <ac:chgData name="Judson Santiago" userId="ebb108da2f256286" providerId="LiveId" clId="{FAAC9E2F-6AF1-4D41-BF16-42395EE3AE3F}" dt="2021-11-13T23:25:02.636" v="3382" actId="21"/>
          <ac:grpSpMkLst>
            <pc:docMk/>
            <pc:sldMk cId="3330548323" sldId="340"/>
            <ac:grpSpMk id="6" creationId="{C5990CD1-795D-4A3D-8AC2-3FF508B52BB6}"/>
          </ac:grpSpMkLst>
        </pc:grpChg>
        <pc:grpChg chg="add del mod">
          <ac:chgData name="Judson Santiago" userId="ebb108da2f256286" providerId="LiveId" clId="{FAAC9E2F-6AF1-4D41-BF16-42395EE3AE3F}" dt="2021-11-13T23:28:20.467" v="3406" actId="1076"/>
          <ac:grpSpMkLst>
            <pc:docMk/>
            <pc:sldMk cId="3330548323" sldId="340"/>
            <ac:grpSpMk id="8" creationId="{1C549684-E32E-48A1-B5B7-1364C2F7E784}"/>
          </ac:grpSpMkLst>
        </pc:grpChg>
        <pc:picChg chg="add mod">
          <ac:chgData name="Judson Santiago" userId="ebb108da2f256286" providerId="LiveId" clId="{FAAC9E2F-6AF1-4D41-BF16-42395EE3AE3F}" dt="2021-11-13T23:24:49.556" v="3365" actId="1076"/>
          <ac:picMkLst>
            <pc:docMk/>
            <pc:sldMk cId="3330548323" sldId="340"/>
            <ac:picMk id="1026" creationId="{D1902A9E-0E73-404C-92DF-A43BABF979AF}"/>
          </ac:picMkLst>
        </pc:picChg>
        <pc:picChg chg="add del mod">
          <ac:chgData name="Judson Santiago" userId="ebb108da2f256286" providerId="LiveId" clId="{FAAC9E2F-6AF1-4D41-BF16-42395EE3AE3F}" dt="2021-11-13T23:24:12.582" v="3355"/>
          <ac:picMkLst>
            <pc:docMk/>
            <pc:sldMk cId="3330548323" sldId="340"/>
            <ac:picMk id="1028" creationId="{7FB93005-23BD-4510-BCF3-D39F6693A641}"/>
          </ac:picMkLst>
        </pc:picChg>
        <pc:picChg chg="add mod">
          <ac:chgData name="Judson Santiago" userId="ebb108da2f256286" providerId="LiveId" clId="{FAAC9E2F-6AF1-4D41-BF16-42395EE3AE3F}" dt="2021-11-13T23:24:49.556" v="3365" actId="1076"/>
          <ac:picMkLst>
            <pc:docMk/>
            <pc:sldMk cId="3330548323" sldId="340"/>
            <ac:picMk id="1030" creationId="{E8B6F902-91E1-4DCE-B003-7AC11D81E36B}"/>
          </ac:picMkLst>
        </pc:picChg>
        <pc:picChg chg="add mod topLvl">
          <ac:chgData name="Judson Santiago" userId="ebb108da2f256286" providerId="LiveId" clId="{FAAC9E2F-6AF1-4D41-BF16-42395EE3AE3F}" dt="2021-11-13T23:28:20.467" v="3406" actId="1076"/>
          <ac:picMkLst>
            <pc:docMk/>
            <pc:sldMk cId="3330548323" sldId="340"/>
            <ac:picMk id="1032" creationId="{4246FAAA-6467-4B6C-9482-80CE53922D43}"/>
          </ac:picMkLst>
        </pc:picChg>
      </pc:sldChg>
      <pc:sldChg chg="addSp modSp new mod modTransition modNotesTx">
        <pc:chgData name="Judson Santiago" userId="ebb108da2f256286" providerId="LiveId" clId="{FAAC9E2F-6AF1-4D41-BF16-42395EE3AE3F}" dt="2021-11-14T15:59:53.240" v="6323"/>
        <pc:sldMkLst>
          <pc:docMk/>
          <pc:sldMk cId="4148441084" sldId="341"/>
        </pc:sldMkLst>
        <pc:spChg chg="mod">
          <ac:chgData name="Judson Santiago" userId="ebb108da2f256286" providerId="LiveId" clId="{FAAC9E2F-6AF1-4D41-BF16-42395EE3AE3F}" dt="2021-11-13T23:35:28.145" v="3623" actId="207"/>
          <ac:spMkLst>
            <pc:docMk/>
            <pc:sldMk cId="4148441084" sldId="341"/>
            <ac:spMk id="2" creationId="{8D633CD3-DCD5-4C08-9E76-DEA41789D544}"/>
          </ac:spMkLst>
        </pc:spChg>
        <pc:spChg chg="mod">
          <ac:chgData name="Judson Santiago" userId="ebb108da2f256286" providerId="LiveId" clId="{FAAC9E2F-6AF1-4D41-BF16-42395EE3AE3F}" dt="2021-11-13T23:24:59.948" v="3381" actId="20577"/>
          <ac:spMkLst>
            <pc:docMk/>
            <pc:sldMk cId="4148441084" sldId="341"/>
            <ac:spMk id="3" creationId="{5C0178E6-1C5A-43D7-ACB2-3118599CAB5F}"/>
          </ac:spMkLst>
        </pc:spChg>
        <pc:spChg chg="mod">
          <ac:chgData name="Judson Santiago" userId="ebb108da2f256286" providerId="LiveId" clId="{FAAC9E2F-6AF1-4D41-BF16-42395EE3AE3F}" dt="2021-11-14T13:49:47.457" v="3673" actId="404"/>
          <ac:spMkLst>
            <pc:docMk/>
            <pc:sldMk cId="4148441084" sldId="341"/>
            <ac:spMk id="6" creationId="{91433B13-5088-4D5B-AA95-8620AF66BF92}"/>
          </ac:spMkLst>
        </pc:spChg>
        <pc:spChg chg="mod">
          <ac:chgData name="Judson Santiago" userId="ebb108da2f256286" providerId="LiveId" clId="{FAAC9E2F-6AF1-4D41-BF16-42395EE3AE3F}" dt="2021-11-13T23:40:46.507" v="3646"/>
          <ac:spMkLst>
            <pc:docMk/>
            <pc:sldMk cId="4148441084" sldId="341"/>
            <ac:spMk id="10" creationId="{FAC46C83-5BBF-415E-9298-0A82D088C709}"/>
          </ac:spMkLst>
        </pc:spChg>
        <pc:spChg chg="mod">
          <ac:chgData name="Judson Santiago" userId="ebb108da2f256286" providerId="LiveId" clId="{FAAC9E2F-6AF1-4D41-BF16-42395EE3AE3F}" dt="2021-11-13T23:40:46.507" v="3646"/>
          <ac:spMkLst>
            <pc:docMk/>
            <pc:sldMk cId="4148441084" sldId="341"/>
            <ac:spMk id="11" creationId="{319E7585-C7DC-46D8-8092-AB7E34C9E36C}"/>
          </ac:spMkLst>
        </pc:spChg>
        <pc:grpChg chg="add mod">
          <ac:chgData name="Judson Santiago" userId="ebb108da2f256286" providerId="LiveId" clId="{FAAC9E2F-6AF1-4D41-BF16-42395EE3AE3F}" dt="2021-11-13T23:38:00.759" v="3645" actId="1076"/>
          <ac:grpSpMkLst>
            <pc:docMk/>
            <pc:sldMk cId="4148441084" sldId="341"/>
            <ac:grpSpMk id="4" creationId="{966A9275-F342-438F-81A2-3EBC212AB92D}"/>
          </ac:grpSpMkLst>
        </pc:grpChg>
        <pc:grpChg chg="add mod">
          <ac:chgData name="Judson Santiago" userId="ebb108da2f256286" providerId="LiveId" clId="{FAAC9E2F-6AF1-4D41-BF16-42395EE3AE3F}" dt="2021-11-13T23:40:46.507" v="3646"/>
          <ac:grpSpMkLst>
            <pc:docMk/>
            <pc:sldMk cId="4148441084" sldId="341"/>
            <ac:grpSpMk id="9" creationId="{0441BE99-FEBB-40FB-9F93-69B199640132}"/>
          </ac:grpSpMkLst>
        </pc:grpChg>
        <pc:picChg chg="mod">
          <ac:chgData name="Judson Santiago" userId="ebb108da2f256286" providerId="LiveId" clId="{FAAC9E2F-6AF1-4D41-BF16-42395EE3AE3F}" dt="2021-11-13T23:38:00.759" v="3645" actId="1076"/>
          <ac:picMkLst>
            <pc:docMk/>
            <pc:sldMk cId="4148441084" sldId="341"/>
            <ac:picMk id="5" creationId="{517C1D7F-39E4-4331-B40F-E3874410525A}"/>
          </ac:picMkLst>
        </pc:picChg>
        <pc:picChg chg="mod">
          <ac:chgData name="Judson Santiago" userId="ebb108da2f256286" providerId="LiveId" clId="{FAAC9E2F-6AF1-4D41-BF16-42395EE3AE3F}" dt="2021-11-13T23:38:00.759" v="3645" actId="1076"/>
          <ac:picMkLst>
            <pc:docMk/>
            <pc:sldMk cId="4148441084" sldId="341"/>
            <ac:picMk id="7" creationId="{804CEBC3-8A64-45DB-95F3-5FDBFDEE92BB}"/>
          </ac:picMkLst>
        </pc:picChg>
        <pc:picChg chg="add mod">
          <ac:chgData name="Judson Santiago" userId="ebb108da2f256286" providerId="LiveId" clId="{FAAC9E2F-6AF1-4D41-BF16-42395EE3AE3F}" dt="2021-11-13T23:38:00.759" v="3645" actId="1076"/>
          <ac:picMkLst>
            <pc:docMk/>
            <pc:sldMk cId="4148441084" sldId="341"/>
            <ac:picMk id="2050" creationId="{814AB7D0-388A-4158-8813-8FB30F5A1946}"/>
          </ac:picMkLst>
        </pc:picChg>
      </pc:sldChg>
      <pc:sldChg chg="addSp delSp modSp new mod modTransition modNotesTx">
        <pc:chgData name="Judson Santiago" userId="ebb108da2f256286" providerId="LiveId" clId="{FAAC9E2F-6AF1-4D41-BF16-42395EE3AE3F}" dt="2021-11-14T15:59:53.240" v="6323"/>
        <pc:sldMkLst>
          <pc:docMk/>
          <pc:sldMk cId="1128099469" sldId="342"/>
        </pc:sldMkLst>
        <pc:spChg chg="mod ord">
          <ac:chgData name="Judson Santiago" userId="ebb108da2f256286" providerId="LiveId" clId="{FAAC9E2F-6AF1-4D41-BF16-42395EE3AE3F}" dt="2021-11-14T15:42:26.950" v="5741" actId="20577"/>
          <ac:spMkLst>
            <pc:docMk/>
            <pc:sldMk cId="1128099469" sldId="342"/>
            <ac:spMk id="2" creationId="{1AA6C855-FFCB-4A67-A948-DEAEDCCECFA0}"/>
          </ac:spMkLst>
        </pc:spChg>
        <pc:spChg chg="mod">
          <ac:chgData name="Judson Santiago" userId="ebb108da2f256286" providerId="LiveId" clId="{FAAC9E2F-6AF1-4D41-BF16-42395EE3AE3F}" dt="2021-11-14T14:07:34.779" v="3689" actId="20577"/>
          <ac:spMkLst>
            <pc:docMk/>
            <pc:sldMk cId="1128099469" sldId="342"/>
            <ac:spMk id="3" creationId="{DFB66EF2-C246-40CC-962C-7B6DF8BD2B08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4" creationId="{326401F7-B4C6-40B2-BB4F-B45F1EB339CF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5" creationId="{93181E1A-4C55-4FBB-9DEF-DA52714D6D58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6" creationId="{BCD934E2-E14C-486E-8FD3-6F4FC9DDD15D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7" creationId="{0012FBAE-CEBA-4665-B665-2C002463B9FB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8" creationId="{51B73C7A-DA83-4A76-9D17-0B505C48D24B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9" creationId="{EEA37322-99D3-4885-AA16-12E802DF9167}"/>
          </ac:spMkLst>
        </pc:spChg>
        <pc:spChg chg="add mod topLvl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10" creationId="{97295FE8-C73F-4678-B11C-E908AC9A6F83}"/>
          </ac:spMkLst>
        </pc:spChg>
        <pc:spChg chg="add del">
          <ac:chgData name="Judson Santiago" userId="ebb108da2f256286" providerId="LiveId" clId="{FAAC9E2F-6AF1-4D41-BF16-42395EE3AE3F}" dt="2021-11-14T14:11:27.978" v="3840" actId="478"/>
          <ac:spMkLst>
            <pc:docMk/>
            <pc:sldMk cId="1128099469" sldId="342"/>
            <ac:spMk id="11" creationId="{BB39D919-5936-414D-932B-E39FF9B7A4BE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2" creationId="{0A37EF9F-CD88-4605-BB5C-6972F674689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3" creationId="{EABA2CA9-90B8-425B-9E9F-B7354CEF9B33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4" creationId="{A4E1D55C-E170-48BC-ADE8-2A3C48E938D4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5" creationId="{F0E63122-D6EB-4CF5-96EF-B6D1B5DACD6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6" creationId="{C379F5D6-D7E4-4CD2-A433-9899BDA4DAD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7" creationId="{5BC2ACBF-CB01-43F5-ACEB-1AA741ED249E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8" creationId="{5AAFF747-F39D-4E51-A8B5-1D61D835D054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19" creationId="{70BDAE1E-89F7-4EA1-8B3D-F22B6F841E27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0" creationId="{F0853B8B-B271-41C8-871D-D37469D76516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1" creationId="{63E7FA26-43F6-4F9B-A766-224A59544A6E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2" creationId="{7B1935B3-65F5-435D-B421-10AA9925645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3" creationId="{DAEEB6F1-375F-4C1D-A8B8-117553EBA84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4" creationId="{B4DC770C-126C-484E-A076-E9E69F0206D8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5" creationId="{904058ED-FACA-4872-970B-A10FF36B758F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6" creationId="{34190401-6B29-48C3-9120-C872E142B0D5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7" creationId="{80381E14-4D67-4F46-BE16-8DB757C588F0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8" creationId="{542E21D2-347B-4B2A-A231-630CB87A0C53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29" creationId="{3D95581D-EF05-4114-8569-68D2F4F8EDF3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0" creationId="{CD192B68-52E4-4FA3-B9DD-0813566C4DC2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1" creationId="{02478CCA-20A4-4315-B78A-DBD6B331752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2" creationId="{C4BBA4DC-04E7-4BBD-BD87-DD8F68A3BB8D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3" creationId="{205D3F06-7F21-4125-AB4A-485060F56F33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4" creationId="{47AC7798-1312-48F2-B00F-DD0D39AD8EDC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5" creationId="{14012B70-5DF5-4B87-A6B3-8E9A3B6557D1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6" creationId="{34B157F1-0D9A-4303-A460-47221F106E13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7" creationId="{80356211-A164-40E8-9DAB-F1FB87137865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8" creationId="{692C3AAF-D8D0-4249-9158-7CAFD04973C6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39" creationId="{40E6352E-F7E1-456D-8858-79FFCD158BF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0" creationId="{C2BC022C-C16E-427F-93B9-C1B38F8681FB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1" creationId="{E6B60746-23BD-4557-A194-57A37D233B48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2" creationId="{DF4D0E96-61EF-4E87-B427-B8C21EEB9B8F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3" creationId="{65DAB902-018F-48C1-9B2F-6B5F4B8A2120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4" creationId="{D8AEEA86-CDCB-4313-8ACE-AFBF59B739BF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5" creationId="{2130D4E3-A8AC-4DAF-ABED-B692B8307877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6" creationId="{C48BAABF-1623-419D-A6B9-D4857EFC8EB9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47" creationId="{23EF8FA1-1E79-4568-9356-BC1D307955F8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48" creationId="{79CC974C-2491-4C84-A6CF-000128843E94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49" creationId="{BF71525B-F3AE-4F51-9E96-CB934EB6AA3B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0" creationId="{CEFC03BD-256D-4318-A2AC-EE66B33BAE33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1" creationId="{941E26EB-CF72-4038-BB45-58EB634D89EE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2" creationId="{E9A7886C-E0D3-455E-B195-C88A23553228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3" creationId="{E3187487-08F4-4540-9D46-7D4C70BC2B98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4" creationId="{8F7D7A19-3234-41AB-9BF0-A97C81BEE4CA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5" creationId="{79023799-63EE-45EF-B337-3A7F916E288F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6" creationId="{E8F31DD5-6F4B-49C3-B70B-755B06B21671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7" creationId="{373AFFEE-0261-4C70-92CD-EEF9AE47D00B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8" creationId="{A55A8BB8-8163-49D8-92FE-09FE58D66C1C}"/>
          </ac:spMkLst>
        </pc:spChg>
        <pc:spChg chg="add del mod">
          <ac:chgData name="Judson Santiago" userId="ebb108da2f256286" providerId="LiveId" clId="{FAAC9E2F-6AF1-4D41-BF16-42395EE3AE3F}" dt="2021-11-14T14:13:31.717" v="3862"/>
          <ac:spMkLst>
            <pc:docMk/>
            <pc:sldMk cId="1128099469" sldId="342"/>
            <ac:spMk id="59" creationId="{6A00F7EE-D81C-4FCE-B236-AB2925B42DCC}"/>
          </ac:spMkLst>
        </pc:spChg>
        <pc:spChg chg="add mod topLvl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60" creationId="{B9A7BF1A-0985-4450-889B-AE99C42613DE}"/>
          </ac:spMkLst>
        </pc:spChg>
        <pc:spChg chg="add del mod">
          <ac:chgData name="Judson Santiago" userId="ebb108da2f256286" providerId="LiveId" clId="{FAAC9E2F-6AF1-4D41-BF16-42395EE3AE3F}" dt="2021-11-14T14:20:52.543" v="4135" actId="478"/>
          <ac:spMkLst>
            <pc:docMk/>
            <pc:sldMk cId="1128099469" sldId="342"/>
            <ac:spMk id="63" creationId="{2CD9D812-1509-4368-9032-81303A1D95BE}"/>
          </ac:spMkLst>
        </pc:spChg>
        <pc:spChg chg="add mod">
          <ac:chgData name="Judson Santiago" userId="ebb108da2f256286" providerId="LiveId" clId="{FAAC9E2F-6AF1-4D41-BF16-42395EE3AE3F}" dt="2021-11-14T14:23:35.081" v="4199" actId="164"/>
          <ac:spMkLst>
            <pc:docMk/>
            <pc:sldMk cId="1128099469" sldId="342"/>
            <ac:spMk id="64" creationId="{982C1A54-F9BF-44E8-B665-DBF28A7D92DA}"/>
          </ac:spMkLst>
        </pc:spChg>
        <pc:spChg chg="add mod">
          <ac:chgData name="Judson Santiago" userId="ebb108da2f256286" providerId="LiveId" clId="{FAAC9E2F-6AF1-4D41-BF16-42395EE3AE3F}" dt="2021-11-14T14:23:35.081" v="4199" actId="164"/>
          <ac:spMkLst>
            <pc:docMk/>
            <pc:sldMk cId="1128099469" sldId="342"/>
            <ac:spMk id="71" creationId="{D8E761EC-5526-4260-A30E-F13E1D0B21F0}"/>
          </ac:spMkLst>
        </pc:spChg>
        <pc:spChg chg="add mod">
          <ac:chgData name="Judson Santiago" userId="ebb108da2f256286" providerId="LiveId" clId="{FAAC9E2F-6AF1-4D41-BF16-42395EE3AE3F}" dt="2021-11-14T14:32:01.719" v="4244" actId="688"/>
          <ac:spMkLst>
            <pc:docMk/>
            <pc:sldMk cId="1128099469" sldId="342"/>
            <ac:spMk id="72" creationId="{001FA29D-1C59-4F16-AEA2-B6A1D4F4A239}"/>
          </ac:spMkLst>
        </pc:spChg>
        <pc:spChg chg="add mod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76" creationId="{8E8F4F7E-DD70-424C-9A14-FDD024BEF059}"/>
          </ac:spMkLst>
        </pc:spChg>
        <pc:spChg chg="add mod">
          <ac:chgData name="Judson Santiago" userId="ebb108da2f256286" providerId="LiveId" clId="{FAAC9E2F-6AF1-4D41-BF16-42395EE3AE3F}" dt="2021-11-14T14:33:20.159" v="4251" actId="164"/>
          <ac:spMkLst>
            <pc:docMk/>
            <pc:sldMk cId="1128099469" sldId="342"/>
            <ac:spMk id="77" creationId="{BDBC578F-974D-4E3C-BA89-67E4450DD573}"/>
          </ac:spMkLst>
        </pc:spChg>
        <pc:spChg chg="add del mod">
          <ac:chgData name="Judson Santiago" userId="ebb108da2f256286" providerId="LiveId" clId="{FAAC9E2F-6AF1-4D41-BF16-42395EE3AE3F}" dt="2021-11-14T14:33:41.615" v="4256"/>
          <ac:spMkLst>
            <pc:docMk/>
            <pc:sldMk cId="1128099469" sldId="342"/>
            <ac:spMk id="82" creationId="{AA2047E4-701F-469F-86B6-27B3F2F1CADD}"/>
          </ac:spMkLst>
        </pc:spChg>
        <pc:spChg chg="add mod">
          <ac:chgData name="Judson Santiago" userId="ebb108da2f256286" providerId="LiveId" clId="{FAAC9E2F-6AF1-4D41-BF16-42395EE3AE3F}" dt="2021-11-14T14:37:03.560" v="4316" actId="164"/>
          <ac:spMkLst>
            <pc:docMk/>
            <pc:sldMk cId="1128099469" sldId="342"/>
            <ac:spMk id="84" creationId="{4C1B79B7-3881-4B06-AB05-5860FAE365C4}"/>
          </ac:spMkLst>
        </pc:spChg>
        <pc:grpChg chg="add del mod">
          <ac:chgData name="Judson Santiago" userId="ebb108da2f256286" providerId="LiveId" clId="{FAAC9E2F-6AF1-4D41-BF16-42395EE3AE3F}" dt="2021-11-14T14:33:15.049" v="4250" actId="165"/>
          <ac:grpSpMkLst>
            <pc:docMk/>
            <pc:sldMk cId="1128099469" sldId="342"/>
            <ac:grpSpMk id="61" creationId="{D92C5017-AAC9-4F4E-99CB-CDC9C5C1173B}"/>
          </ac:grpSpMkLst>
        </pc:grpChg>
        <pc:grpChg chg="add del mod">
          <ac:chgData name="Judson Santiago" userId="ebb108da2f256286" providerId="LiveId" clId="{FAAC9E2F-6AF1-4D41-BF16-42395EE3AE3F}" dt="2021-11-14T14:35:39.900" v="4303" actId="165"/>
          <ac:grpSpMkLst>
            <pc:docMk/>
            <pc:sldMk cId="1128099469" sldId="342"/>
            <ac:grpSpMk id="62" creationId="{B833E0CB-C28E-4A13-B926-6E9E89EB5347}"/>
          </ac:grpSpMkLst>
        </pc:grpChg>
        <pc:grpChg chg="add mod">
          <ac:chgData name="Judson Santiago" userId="ebb108da2f256286" providerId="LiveId" clId="{FAAC9E2F-6AF1-4D41-BF16-42395EE3AE3F}" dt="2021-11-14T14:37:50.618" v="4320" actId="1076"/>
          <ac:grpSpMkLst>
            <pc:docMk/>
            <pc:sldMk cId="1128099469" sldId="342"/>
            <ac:grpSpMk id="73" creationId="{512C665E-4BF3-468D-8FFF-E9B5DDBE69AD}"/>
          </ac:grpSpMkLst>
        </pc:grpChg>
        <pc:grpChg chg="add mod">
          <ac:chgData name="Judson Santiago" userId="ebb108da2f256286" providerId="LiveId" clId="{FAAC9E2F-6AF1-4D41-BF16-42395EE3AE3F}" dt="2021-11-14T14:37:50.618" v="4320" actId="1076"/>
          <ac:grpSpMkLst>
            <pc:docMk/>
            <pc:sldMk cId="1128099469" sldId="342"/>
            <ac:grpSpMk id="80" creationId="{0D14D095-5B3B-4125-9020-76C448FF3AA3}"/>
          </ac:grpSpMkLst>
        </pc:grpChg>
        <pc:grpChg chg="add mod">
          <ac:chgData name="Judson Santiago" userId="ebb108da2f256286" providerId="LiveId" clId="{FAAC9E2F-6AF1-4D41-BF16-42395EE3AE3F}" dt="2021-11-14T14:37:50.618" v="4320" actId="1076"/>
          <ac:grpSpMkLst>
            <pc:docMk/>
            <pc:sldMk cId="1128099469" sldId="342"/>
            <ac:grpSpMk id="87" creationId="{FF292626-35E4-463E-BCC1-4DD6C34402C6}"/>
          </ac:grpSpMkLst>
        </pc:grpChg>
        <pc:cxnChg chg="add mod">
          <ac:chgData name="Judson Santiago" userId="ebb108da2f256286" providerId="LiveId" clId="{FAAC9E2F-6AF1-4D41-BF16-42395EE3AE3F}" dt="2021-11-14T14:23:35.081" v="4199" actId="164"/>
          <ac:cxnSpMkLst>
            <pc:docMk/>
            <pc:sldMk cId="1128099469" sldId="342"/>
            <ac:cxnSpMk id="66" creationId="{AAF976F9-E407-40A8-ADD8-56DF67743852}"/>
          </ac:cxnSpMkLst>
        </pc:cxnChg>
        <pc:cxnChg chg="add mod">
          <ac:chgData name="Judson Santiago" userId="ebb108da2f256286" providerId="LiveId" clId="{FAAC9E2F-6AF1-4D41-BF16-42395EE3AE3F}" dt="2021-11-14T14:23:35.081" v="4199" actId="164"/>
          <ac:cxnSpMkLst>
            <pc:docMk/>
            <pc:sldMk cId="1128099469" sldId="342"/>
            <ac:cxnSpMk id="67" creationId="{5439D844-6C6E-4A86-B05C-8981D3570992}"/>
          </ac:cxnSpMkLst>
        </pc:cxnChg>
        <pc:cxnChg chg="add mod">
          <ac:chgData name="Judson Santiago" userId="ebb108da2f256286" providerId="LiveId" clId="{FAAC9E2F-6AF1-4D41-BF16-42395EE3AE3F}" dt="2021-11-14T14:33:20.159" v="4251" actId="164"/>
          <ac:cxnSpMkLst>
            <pc:docMk/>
            <pc:sldMk cId="1128099469" sldId="342"/>
            <ac:cxnSpMk id="74" creationId="{8D774658-E5E7-4121-A72C-E2B6C865FEE6}"/>
          </ac:cxnSpMkLst>
        </pc:cxnChg>
        <pc:cxnChg chg="add mod">
          <ac:chgData name="Judson Santiago" userId="ebb108da2f256286" providerId="LiveId" clId="{FAAC9E2F-6AF1-4D41-BF16-42395EE3AE3F}" dt="2021-11-14T14:33:20.159" v="4251" actId="164"/>
          <ac:cxnSpMkLst>
            <pc:docMk/>
            <pc:sldMk cId="1128099469" sldId="342"/>
            <ac:cxnSpMk id="75" creationId="{34107375-4EC7-42CB-8D3C-A046E62CD93A}"/>
          </ac:cxnSpMkLst>
        </pc:cxnChg>
        <pc:cxnChg chg="add del mod">
          <ac:chgData name="Judson Santiago" userId="ebb108da2f256286" providerId="LiveId" clId="{FAAC9E2F-6AF1-4D41-BF16-42395EE3AE3F}" dt="2021-11-14T14:33:41.615" v="4256"/>
          <ac:cxnSpMkLst>
            <pc:docMk/>
            <pc:sldMk cId="1128099469" sldId="342"/>
            <ac:cxnSpMk id="81" creationId="{8C999016-B0E7-4C44-ADD6-BA62BEB9F76D}"/>
          </ac:cxnSpMkLst>
        </pc:cxnChg>
        <pc:cxnChg chg="add mod">
          <ac:chgData name="Judson Santiago" userId="ebb108da2f256286" providerId="LiveId" clId="{FAAC9E2F-6AF1-4D41-BF16-42395EE3AE3F}" dt="2021-11-14T14:37:03.560" v="4316" actId="164"/>
          <ac:cxnSpMkLst>
            <pc:docMk/>
            <pc:sldMk cId="1128099469" sldId="342"/>
            <ac:cxnSpMk id="83" creationId="{1FF85F63-C1AA-4AFB-85BF-84EF20AA9A7B}"/>
          </ac:cxnSpMkLst>
        </pc:cxnChg>
      </pc:sldChg>
      <pc:sldChg chg="addSp delSp modSp new mod modTransition modNotesTx">
        <pc:chgData name="Judson Santiago" userId="ebb108da2f256286" providerId="LiveId" clId="{FAAC9E2F-6AF1-4D41-BF16-42395EE3AE3F}" dt="2021-11-14T15:59:53.240" v="6323"/>
        <pc:sldMkLst>
          <pc:docMk/>
          <pc:sldMk cId="2494138151" sldId="343"/>
        </pc:sldMkLst>
        <pc:spChg chg="mod">
          <ac:chgData name="Judson Santiago" userId="ebb108da2f256286" providerId="LiveId" clId="{FAAC9E2F-6AF1-4D41-BF16-42395EE3AE3F}" dt="2021-11-14T15:45:21.752" v="5804" actId="207"/>
          <ac:spMkLst>
            <pc:docMk/>
            <pc:sldMk cId="2494138151" sldId="343"/>
            <ac:spMk id="2" creationId="{FF87E2EC-5AF2-4697-A973-C6E42E20E173}"/>
          </ac:spMkLst>
        </pc:spChg>
        <pc:spChg chg="mod">
          <ac:chgData name="Judson Santiago" userId="ebb108da2f256286" providerId="LiveId" clId="{FAAC9E2F-6AF1-4D41-BF16-42395EE3AE3F}" dt="2021-11-14T14:40:31.385" v="4377" actId="20577"/>
          <ac:spMkLst>
            <pc:docMk/>
            <pc:sldMk cId="2494138151" sldId="343"/>
            <ac:spMk id="3" creationId="{A1503465-A72E-4C41-A8E0-6670C9BB4F65}"/>
          </ac:spMkLst>
        </pc:spChg>
        <pc:spChg chg="add mod">
          <ac:chgData name="Judson Santiago" userId="ebb108da2f256286" providerId="LiveId" clId="{FAAC9E2F-6AF1-4D41-BF16-42395EE3AE3F}" dt="2021-11-14T15:51:00.493" v="5918" actId="207"/>
          <ac:spMkLst>
            <pc:docMk/>
            <pc:sldMk cId="2494138151" sldId="343"/>
            <ac:spMk id="5" creationId="{4D58E05D-FCD3-4C00-8867-B211C355561E}"/>
          </ac:spMkLst>
        </pc:spChg>
        <pc:spChg chg="mod">
          <ac:chgData name="Judson Santiago" userId="ebb108da2f256286" providerId="LiveId" clId="{FAAC9E2F-6AF1-4D41-BF16-42395EE3AE3F}" dt="2021-11-14T14:41:56.054" v="4566"/>
          <ac:spMkLst>
            <pc:docMk/>
            <pc:sldMk cId="2494138151" sldId="343"/>
            <ac:spMk id="7" creationId="{DEEEC207-7746-4207-AD91-D53596F842AB}"/>
          </ac:spMkLst>
        </pc:spChg>
        <pc:spChg chg="mod">
          <ac:chgData name="Judson Santiago" userId="ebb108da2f256286" providerId="LiveId" clId="{FAAC9E2F-6AF1-4D41-BF16-42395EE3AE3F}" dt="2021-11-14T14:41:56.054" v="4566"/>
          <ac:spMkLst>
            <pc:docMk/>
            <pc:sldMk cId="2494138151" sldId="343"/>
            <ac:spMk id="10" creationId="{738670AD-E1A5-416E-938F-2A5D86F659CE}"/>
          </ac:spMkLst>
        </pc:spChg>
        <pc:spChg chg="mod">
          <ac:chgData name="Judson Santiago" userId="ebb108da2f256286" providerId="LiveId" clId="{FAAC9E2F-6AF1-4D41-BF16-42395EE3AE3F}" dt="2021-11-14T14:41:56.054" v="4566"/>
          <ac:spMkLst>
            <pc:docMk/>
            <pc:sldMk cId="2494138151" sldId="343"/>
            <ac:spMk id="11" creationId="{0BCB843F-1FDC-4648-8B47-3B605FC6881B}"/>
          </ac:spMkLst>
        </pc:spChg>
        <pc:spChg chg="mo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3" creationId="{88EAB74C-E1A0-46FB-9885-8A4CEC21C4A1}"/>
          </ac:spMkLst>
        </pc:spChg>
        <pc:spChg chg="mo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4" creationId="{5C7C1552-5AC5-496F-A76E-7CD722B28A09}"/>
          </ac:spMkLst>
        </pc:spChg>
        <pc:spChg chg="mo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5" creationId="{9C12310D-8B0E-459D-96EB-24A4C8D589D2}"/>
          </ac:spMkLst>
        </pc:spChg>
        <pc:spChg chg="mo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6" creationId="{B02F11D5-B9C5-4045-BDCE-9DA22ED0F9FF}"/>
          </ac:spMkLst>
        </pc:spChg>
        <pc:spChg chg="mod or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7" creationId="{C1D40BF0-5E6D-4653-8184-0056CCA822EA}"/>
          </ac:spMkLst>
        </pc:spChg>
        <pc:spChg chg="mod topLvl">
          <ac:chgData name="Judson Santiago" userId="ebb108da2f256286" providerId="LiveId" clId="{FAAC9E2F-6AF1-4D41-BF16-42395EE3AE3F}" dt="2021-11-14T15:35:00.177" v="5599" actId="207"/>
          <ac:spMkLst>
            <pc:docMk/>
            <pc:sldMk cId="2494138151" sldId="343"/>
            <ac:spMk id="18" creationId="{C1120303-1BD6-4A9F-8B9E-70D185EDF142}"/>
          </ac:spMkLst>
        </pc:spChg>
        <pc:spChg chg="mod topLvl">
          <ac:chgData name="Judson Santiago" userId="ebb108da2f256286" providerId="LiveId" clId="{FAAC9E2F-6AF1-4D41-BF16-42395EE3AE3F}" dt="2021-11-14T15:32:36.033" v="5594" actId="164"/>
          <ac:spMkLst>
            <pc:docMk/>
            <pc:sldMk cId="2494138151" sldId="343"/>
            <ac:spMk id="19" creationId="{93EB521D-D6F7-4E4C-9101-E808CF210B6C}"/>
          </ac:spMkLst>
        </pc:spChg>
        <pc:spChg chg="mod topLvl">
          <ac:chgData name="Judson Santiago" userId="ebb108da2f256286" providerId="LiveId" clId="{FAAC9E2F-6AF1-4D41-BF16-42395EE3AE3F}" dt="2021-11-14T15:32:36.033" v="5594" actId="164"/>
          <ac:spMkLst>
            <pc:docMk/>
            <pc:sldMk cId="2494138151" sldId="343"/>
            <ac:spMk id="21" creationId="{3872031B-9F3D-48F8-AB61-679B11A42D55}"/>
          </ac:spMkLst>
        </pc:spChg>
        <pc:spChg chg="add mod">
          <ac:chgData name="Judson Santiago" userId="ebb108da2f256286" providerId="LiveId" clId="{FAAC9E2F-6AF1-4D41-BF16-42395EE3AE3F}" dt="2021-11-14T15:34:31.299" v="5597" actId="207"/>
          <ac:spMkLst>
            <pc:docMk/>
            <pc:sldMk cId="2494138151" sldId="343"/>
            <ac:spMk id="22" creationId="{F526EF07-A9E6-4217-AE30-D884142AE420}"/>
          </ac:spMkLst>
        </pc:spChg>
        <pc:spChg chg="add mod">
          <ac:chgData name="Judson Santiago" userId="ebb108da2f256286" providerId="LiveId" clId="{FAAC9E2F-6AF1-4D41-BF16-42395EE3AE3F}" dt="2021-11-14T15:34:31.299" v="5597" actId="207"/>
          <ac:spMkLst>
            <pc:docMk/>
            <pc:sldMk cId="2494138151" sldId="343"/>
            <ac:spMk id="26" creationId="{AA81B222-00D0-4D7F-B3B0-ED5389A1B5CB}"/>
          </ac:spMkLst>
        </pc:spChg>
        <pc:spChg chg="add mod">
          <ac:chgData name="Judson Santiago" userId="ebb108da2f256286" providerId="LiveId" clId="{FAAC9E2F-6AF1-4D41-BF16-42395EE3AE3F}" dt="2021-11-14T15:34:31.299" v="5597" actId="207"/>
          <ac:spMkLst>
            <pc:docMk/>
            <pc:sldMk cId="2494138151" sldId="343"/>
            <ac:spMk id="27" creationId="{F8A676BC-7E2A-471C-97E3-9ACDFF606100}"/>
          </ac:spMkLst>
        </pc:spChg>
        <pc:spChg chg="add mod">
          <ac:chgData name="Judson Santiago" userId="ebb108da2f256286" providerId="LiveId" clId="{FAAC9E2F-6AF1-4D41-BF16-42395EE3AE3F}" dt="2021-11-14T15:34:36.749" v="5598" actId="207"/>
          <ac:spMkLst>
            <pc:docMk/>
            <pc:sldMk cId="2494138151" sldId="343"/>
            <ac:spMk id="28" creationId="{4A24FACF-C50A-4257-AD4C-319F5A3E2AF6}"/>
          </ac:spMkLst>
        </pc:spChg>
        <pc:spChg chg="add mod">
          <ac:chgData name="Judson Santiago" userId="ebb108da2f256286" providerId="LiveId" clId="{FAAC9E2F-6AF1-4D41-BF16-42395EE3AE3F}" dt="2021-11-14T15:34:36.749" v="5598" actId="207"/>
          <ac:spMkLst>
            <pc:docMk/>
            <pc:sldMk cId="2494138151" sldId="343"/>
            <ac:spMk id="29" creationId="{7EBD924E-0CFC-42E7-A6EC-3313244F42E2}"/>
          </ac:spMkLst>
        </pc:spChg>
        <pc:spChg chg="add mod">
          <ac:chgData name="Judson Santiago" userId="ebb108da2f256286" providerId="LiveId" clId="{FAAC9E2F-6AF1-4D41-BF16-42395EE3AE3F}" dt="2021-11-14T15:34:36.749" v="5598" actId="207"/>
          <ac:spMkLst>
            <pc:docMk/>
            <pc:sldMk cId="2494138151" sldId="343"/>
            <ac:spMk id="30" creationId="{CD94508A-D8E6-4C38-B576-A8A43E6EF019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38" creationId="{8D689BE3-FB49-4246-A00B-99BC8873DB7A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39" creationId="{E7302093-636F-44B9-82DC-817C2E5E3580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0" creationId="{FFBC0F6E-B4CB-46AB-AD74-CB003BE829A4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1" creationId="{D924BF13-81C6-4C02-9058-02A29F60F510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2" creationId="{13E7F528-B7FF-4363-A8EB-A0DDC131910E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3" creationId="{D384CFE0-D915-46C6-9D9D-E2FA9E2070EE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4" creationId="{83C350C9-70CF-4729-BE9C-5FC90EE5559C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5" creationId="{53B920B4-F52E-42B0-B31E-7CCB10CB3A72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6" creationId="{80C09B0D-2A43-4EA2-8333-6E429AB2148C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7" creationId="{B674B30F-D179-406A-B730-FBD12F8BB3FD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8" creationId="{8422F380-73BA-43A3-A7FC-DDA1EE3003E8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49" creationId="{DA9A7132-AFD2-4D25-8A54-1465E9FCB478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0" creationId="{11E75478-268B-41DF-B79C-5C108EE4A31A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1" creationId="{D884E94D-73D4-4C5C-B0ED-84DE941E7BB3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2" creationId="{48B7F165-43D6-4530-9630-8B3F8ACF5A49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3" creationId="{847D5554-DEB9-4817-BA6F-85018B1D1BD0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4" creationId="{323EFFD7-304B-4B8B-AD08-515570BC8E74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5" creationId="{B3B449DA-F367-4BD1-9858-C9DE328C31FB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6" creationId="{AFFCAAB0-A7EE-434B-8FA2-9BA006F532BF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7" creationId="{1DC26F78-D311-473D-AE77-F2D3FE179B94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8" creationId="{206E214E-2A52-4B67-9E43-11BCEE794123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59" creationId="{47434507-7061-4EC2-8A8D-8FAAEDD0E1B5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0" creationId="{3BF7AB26-D072-4D65-A575-1E919A04EA56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1" creationId="{C760C3BC-F119-4898-9270-89C28AFEB63B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2" creationId="{ECCCCEC5-315E-49DB-9D2B-20B2881EC9F6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5" creationId="{E6A78B93-BDC5-407B-9710-89FA3C21BC17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6" creationId="{5E7CF3A5-E8EF-4F02-B144-90F36A60E57D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7" creationId="{A9674285-8E9E-4712-996F-CCAD57CB1D9F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8" creationId="{CFC1BFE6-1914-4D5F-BE71-2D1900AEB1D0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69" creationId="{90AE8071-45CB-4678-A482-8512772D46F9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70" creationId="{59D4D937-844F-4B4E-9FDE-9EBD0A1CEFCC}"/>
          </ac:spMkLst>
        </pc:spChg>
        <pc:spChg chg="mod">
          <ac:chgData name="Judson Santiago" userId="ebb108da2f256286" providerId="LiveId" clId="{FAAC9E2F-6AF1-4D41-BF16-42395EE3AE3F}" dt="2021-11-14T15:44:13.989" v="5790"/>
          <ac:spMkLst>
            <pc:docMk/>
            <pc:sldMk cId="2494138151" sldId="343"/>
            <ac:spMk id="71" creationId="{447C4A7E-5C7D-4013-8E40-E6FE67CA2CDB}"/>
          </ac:spMkLst>
        </pc:spChg>
        <pc:spChg chg="add del mod">
          <ac:chgData name="Judson Santiago" userId="ebb108da2f256286" providerId="LiveId" clId="{FAAC9E2F-6AF1-4D41-BF16-42395EE3AE3F}" dt="2021-11-14T15:47:12.239" v="5831" actId="478"/>
          <ac:spMkLst>
            <pc:docMk/>
            <pc:sldMk cId="2494138151" sldId="343"/>
            <ac:spMk id="73" creationId="{2979F1B1-8DAA-4B48-AEC0-E0287C35AB18}"/>
          </ac:spMkLst>
        </pc:spChg>
        <pc:spChg chg="add mod">
          <ac:chgData name="Judson Santiago" userId="ebb108da2f256286" providerId="LiveId" clId="{FAAC9E2F-6AF1-4D41-BF16-42395EE3AE3F}" dt="2021-11-14T15:49:18.037" v="5854" actId="164"/>
          <ac:spMkLst>
            <pc:docMk/>
            <pc:sldMk cId="2494138151" sldId="343"/>
            <ac:spMk id="80" creationId="{96049BBC-35D4-478E-892D-28A3C6AB4784}"/>
          </ac:spMkLst>
        </pc:spChg>
        <pc:spChg chg="add mod">
          <ac:chgData name="Judson Santiago" userId="ebb108da2f256286" providerId="LiveId" clId="{FAAC9E2F-6AF1-4D41-BF16-42395EE3AE3F}" dt="2021-11-14T15:49:18.037" v="5854" actId="164"/>
          <ac:spMkLst>
            <pc:docMk/>
            <pc:sldMk cId="2494138151" sldId="343"/>
            <ac:spMk id="81" creationId="{2F40E21F-9901-4644-AC4C-C03639AFA998}"/>
          </ac:spMkLst>
        </pc:spChg>
        <pc:spChg chg="add mod">
          <ac:chgData name="Judson Santiago" userId="ebb108da2f256286" providerId="LiveId" clId="{FAAC9E2F-6AF1-4D41-BF16-42395EE3AE3F}" dt="2021-11-14T15:49:18.037" v="5854" actId="164"/>
          <ac:spMkLst>
            <pc:docMk/>
            <pc:sldMk cId="2494138151" sldId="343"/>
            <ac:spMk id="82" creationId="{6C544D24-D097-439A-A467-34066F4BF450}"/>
          </ac:spMkLst>
        </pc:spChg>
        <pc:spChg chg="mod">
          <ac:chgData name="Judson Santiago" userId="ebb108da2f256286" providerId="LiveId" clId="{FAAC9E2F-6AF1-4D41-BF16-42395EE3AE3F}" dt="2021-11-14T15:50:15.651" v="5855"/>
          <ac:spMkLst>
            <pc:docMk/>
            <pc:sldMk cId="2494138151" sldId="343"/>
            <ac:spMk id="85" creationId="{44604DB4-32A4-4194-A198-C358974A046A}"/>
          </ac:spMkLst>
        </pc:spChg>
        <pc:spChg chg="mod">
          <ac:chgData name="Judson Santiago" userId="ebb108da2f256286" providerId="LiveId" clId="{FAAC9E2F-6AF1-4D41-BF16-42395EE3AE3F}" dt="2021-11-14T15:50:15.651" v="5855"/>
          <ac:spMkLst>
            <pc:docMk/>
            <pc:sldMk cId="2494138151" sldId="343"/>
            <ac:spMk id="86" creationId="{AD43EB47-C8B7-4093-A08A-115E30A2C54B}"/>
          </ac:spMkLst>
        </pc:spChg>
        <pc:grpChg chg="add mod">
          <ac:chgData name="Judson Santiago" userId="ebb108da2f256286" providerId="LiveId" clId="{FAAC9E2F-6AF1-4D41-BF16-42395EE3AE3F}" dt="2021-11-14T15:44:53.963" v="5800" actId="1076"/>
          <ac:grpSpMkLst>
            <pc:docMk/>
            <pc:sldMk cId="2494138151" sldId="343"/>
            <ac:grpSpMk id="6" creationId="{1E764D47-01BF-45E7-86E3-CDB771ADE6E4}"/>
          </ac:grpSpMkLst>
        </pc:grpChg>
        <pc:grpChg chg="add del mod">
          <ac:chgData name="Judson Santiago" userId="ebb108da2f256286" providerId="LiveId" clId="{FAAC9E2F-6AF1-4D41-BF16-42395EE3AE3F}" dt="2021-11-14T15:32:31.080" v="5593" actId="165"/>
          <ac:grpSpMkLst>
            <pc:docMk/>
            <pc:sldMk cId="2494138151" sldId="343"/>
            <ac:grpSpMk id="12" creationId="{ECF2CF53-EE12-418C-9635-D17D380A6B98}"/>
          </ac:grpSpMkLst>
        </pc:grpChg>
        <pc:grpChg chg="add mod">
          <ac:chgData name="Judson Santiago" userId="ebb108da2f256286" providerId="LiveId" clId="{FAAC9E2F-6AF1-4D41-BF16-42395EE3AE3F}" dt="2021-11-14T15:45:04.715" v="5802" actId="1076"/>
          <ac:grpSpMkLst>
            <pc:docMk/>
            <pc:sldMk cId="2494138151" sldId="343"/>
            <ac:grpSpMk id="36" creationId="{4C9A63BD-B5F9-4DDD-82E3-711CA04BA44E}"/>
          </ac:grpSpMkLst>
        </pc:grpChg>
        <pc:grpChg chg="add mod">
          <ac:chgData name="Judson Santiago" userId="ebb108da2f256286" providerId="LiveId" clId="{FAAC9E2F-6AF1-4D41-BF16-42395EE3AE3F}" dt="2021-11-14T15:49:18.037" v="5854" actId="164"/>
          <ac:grpSpMkLst>
            <pc:docMk/>
            <pc:sldMk cId="2494138151" sldId="343"/>
            <ac:grpSpMk id="37" creationId="{AA71F83F-1AB5-421D-B819-E7E320E37FD7}"/>
          </ac:grpSpMkLst>
        </pc:grpChg>
        <pc:grpChg chg="add mod">
          <ac:chgData name="Judson Santiago" userId="ebb108da2f256286" providerId="LiveId" clId="{FAAC9E2F-6AF1-4D41-BF16-42395EE3AE3F}" dt="2021-11-14T15:49:18.037" v="5854" actId="164"/>
          <ac:grpSpMkLst>
            <pc:docMk/>
            <pc:sldMk cId="2494138151" sldId="343"/>
            <ac:grpSpMk id="83" creationId="{B6100379-3B95-43F6-BCCE-8C5E99AA40B3}"/>
          </ac:grpSpMkLst>
        </pc:grpChg>
        <pc:grpChg chg="add mod">
          <ac:chgData name="Judson Santiago" userId="ebb108da2f256286" providerId="LiveId" clId="{FAAC9E2F-6AF1-4D41-BF16-42395EE3AE3F}" dt="2021-11-14T15:50:15.651" v="5855"/>
          <ac:grpSpMkLst>
            <pc:docMk/>
            <pc:sldMk cId="2494138151" sldId="343"/>
            <ac:grpSpMk id="84" creationId="{28D48F87-FED4-4411-807C-F24F9FEFF213}"/>
          </ac:grpSpMkLst>
        </pc:grpChg>
        <pc:cxnChg chg="mod">
          <ac:chgData name="Judson Santiago" userId="ebb108da2f256286" providerId="LiveId" clId="{FAAC9E2F-6AF1-4D41-BF16-42395EE3AE3F}" dt="2021-11-14T14:41:56.054" v="4566"/>
          <ac:cxnSpMkLst>
            <pc:docMk/>
            <pc:sldMk cId="2494138151" sldId="343"/>
            <ac:cxnSpMk id="8" creationId="{A53DCC8C-412C-45AC-BDFD-D1434D2F8CE7}"/>
          </ac:cxnSpMkLst>
        </pc:cxnChg>
        <pc:cxnChg chg="mod">
          <ac:chgData name="Judson Santiago" userId="ebb108da2f256286" providerId="LiveId" clId="{FAAC9E2F-6AF1-4D41-BF16-42395EE3AE3F}" dt="2021-11-14T14:41:56.054" v="4566"/>
          <ac:cxnSpMkLst>
            <pc:docMk/>
            <pc:sldMk cId="2494138151" sldId="343"/>
            <ac:cxnSpMk id="9" creationId="{4B620F79-E1FD-4321-910E-761179A2CF01}"/>
          </ac:cxnSpMkLst>
        </pc:cxnChg>
        <pc:cxnChg chg="mod topLvl">
          <ac:chgData name="Judson Santiago" userId="ebb108da2f256286" providerId="LiveId" clId="{FAAC9E2F-6AF1-4D41-BF16-42395EE3AE3F}" dt="2021-11-14T15:32:36.033" v="5594" actId="164"/>
          <ac:cxnSpMkLst>
            <pc:docMk/>
            <pc:sldMk cId="2494138151" sldId="343"/>
            <ac:cxnSpMk id="20" creationId="{48E614B8-E7B8-4A84-8E3F-9C6BAA4AD97F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24" creationId="{9EF5BDB0-F6B1-4FAE-956E-38649F097823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31" creationId="{C0AC1183-0939-4A06-9FF4-68406544A02A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32" creationId="{4B2CB813-E9DB-4BDC-AB6C-4E460319A467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33" creationId="{4F1CE594-1B1B-4E2E-BF6A-094CC2A3C3C1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34" creationId="{EEEE5D34-4B52-4201-AD3D-BD7DF68F3F61}"/>
          </ac:cxnSpMkLst>
        </pc:cxnChg>
        <pc:cxnChg chg="add mod">
          <ac:chgData name="Judson Santiago" userId="ebb108da2f256286" providerId="LiveId" clId="{FAAC9E2F-6AF1-4D41-BF16-42395EE3AE3F}" dt="2021-11-14T15:35:15.454" v="5600" actId="208"/>
          <ac:cxnSpMkLst>
            <pc:docMk/>
            <pc:sldMk cId="2494138151" sldId="343"/>
            <ac:cxnSpMk id="35" creationId="{33CF38D5-34A5-4853-B7FD-3931A165225C}"/>
          </ac:cxnSpMkLst>
        </pc:cxnChg>
        <pc:cxnChg chg="mod">
          <ac:chgData name="Judson Santiago" userId="ebb108da2f256286" providerId="LiveId" clId="{FAAC9E2F-6AF1-4D41-BF16-42395EE3AE3F}" dt="2021-11-14T15:44:13.989" v="5790"/>
          <ac:cxnSpMkLst>
            <pc:docMk/>
            <pc:sldMk cId="2494138151" sldId="343"/>
            <ac:cxnSpMk id="63" creationId="{DEB8E1C9-E183-4E09-8829-99A9A2975B81}"/>
          </ac:cxnSpMkLst>
        </pc:cxnChg>
        <pc:cxnChg chg="mod">
          <ac:chgData name="Judson Santiago" userId="ebb108da2f256286" providerId="LiveId" clId="{FAAC9E2F-6AF1-4D41-BF16-42395EE3AE3F}" dt="2021-11-14T15:44:13.989" v="5790"/>
          <ac:cxnSpMkLst>
            <pc:docMk/>
            <pc:sldMk cId="2494138151" sldId="343"/>
            <ac:cxnSpMk id="64" creationId="{909A3B6B-0279-4F0D-A5D5-6361C7012E70}"/>
          </ac:cxnSpMkLst>
        </pc:cxnChg>
        <pc:cxnChg chg="add mod">
          <ac:chgData name="Judson Santiago" userId="ebb108da2f256286" providerId="LiveId" clId="{FAAC9E2F-6AF1-4D41-BF16-42395EE3AE3F}" dt="2021-11-14T15:49:18.037" v="5854" actId="164"/>
          <ac:cxnSpMkLst>
            <pc:docMk/>
            <pc:sldMk cId="2494138151" sldId="343"/>
            <ac:cxnSpMk id="75" creationId="{A499DC43-DD1A-4C0E-8881-BFAEF7ACFF93}"/>
          </ac:cxnSpMkLst>
        </pc:cxnChg>
        <pc:cxnChg chg="add mod">
          <ac:chgData name="Judson Santiago" userId="ebb108da2f256286" providerId="LiveId" clId="{FAAC9E2F-6AF1-4D41-BF16-42395EE3AE3F}" dt="2021-11-14T15:49:18.037" v="5854" actId="164"/>
          <ac:cxnSpMkLst>
            <pc:docMk/>
            <pc:sldMk cId="2494138151" sldId="343"/>
            <ac:cxnSpMk id="77" creationId="{59C5F8B5-7C77-418F-B7C2-7A3B6A2F4AE4}"/>
          </ac:cxnSpMkLst>
        </pc:cxnChg>
      </pc:sldChg>
      <pc:sldChg chg="addSp delSp modSp new mod modTransition modNotesTx">
        <pc:chgData name="Judson Santiago" userId="ebb108da2f256286" providerId="LiveId" clId="{FAAC9E2F-6AF1-4D41-BF16-42395EE3AE3F}" dt="2021-11-14T15:59:53.240" v="6323"/>
        <pc:sldMkLst>
          <pc:docMk/>
          <pc:sldMk cId="3426409022" sldId="344"/>
        </pc:sldMkLst>
        <pc:spChg chg="mod">
          <ac:chgData name="Judson Santiago" userId="ebb108da2f256286" providerId="LiveId" clId="{FAAC9E2F-6AF1-4D41-BF16-42395EE3AE3F}" dt="2021-11-14T15:12:16.209" v="5265" actId="20577"/>
          <ac:spMkLst>
            <pc:docMk/>
            <pc:sldMk cId="3426409022" sldId="344"/>
            <ac:spMk id="2" creationId="{7B734813-2262-43E1-A204-9ACDD55BEAAC}"/>
          </ac:spMkLst>
        </pc:spChg>
        <pc:spChg chg="mod">
          <ac:chgData name="Judson Santiago" userId="ebb108da2f256286" providerId="LiveId" clId="{FAAC9E2F-6AF1-4D41-BF16-42395EE3AE3F}" dt="2021-11-14T14:43:40.928" v="4587" actId="20577"/>
          <ac:spMkLst>
            <pc:docMk/>
            <pc:sldMk cId="3426409022" sldId="344"/>
            <ac:spMk id="3" creationId="{3BC70AEE-CD58-42E3-BEAB-AE3A6100AB1C}"/>
          </ac:spMkLst>
        </pc:spChg>
        <pc:spChg chg="add mod">
          <ac:chgData name="Judson Santiago" userId="ebb108da2f256286" providerId="LiveId" clId="{FAAC9E2F-6AF1-4D41-BF16-42395EE3AE3F}" dt="2021-11-14T15:20:04.815" v="5385" actId="6549"/>
          <ac:spMkLst>
            <pc:docMk/>
            <pc:sldMk cId="3426409022" sldId="344"/>
            <ac:spMk id="4" creationId="{300B1A29-EB4F-4701-B3E4-712C38DEE6DD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6" creationId="{FEE1A5EE-C481-4C7C-A34D-555BC9DADDBA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7" creationId="{DF4243D6-E3DA-4B68-A9A2-9711FD49E44C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8" creationId="{4BEFB0DF-D760-4AC6-9449-255BEC60F287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9" creationId="{610C4627-1305-4912-B9F7-5B6386B63F42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10" creationId="{94E59BE7-D5F8-420A-814C-11AA1B21C2E4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11" creationId="{592DD6F7-4326-4A60-A87D-F459A6669C16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12" creationId="{E476F792-B1F3-4DA9-9F41-1111D328397D}"/>
          </ac:spMkLst>
        </pc:spChg>
        <pc:spChg chg="mod topLvl">
          <ac:chgData name="Judson Santiago" userId="ebb108da2f256286" providerId="LiveId" clId="{FAAC9E2F-6AF1-4D41-BF16-42395EE3AE3F}" dt="2021-11-14T15:08:37.722" v="5212" actId="1076"/>
          <ac:spMkLst>
            <pc:docMk/>
            <pc:sldMk cId="3426409022" sldId="344"/>
            <ac:spMk id="13" creationId="{3C247BF6-C135-46F1-8C14-75BC299B6B7D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14" creationId="{D0824F28-4862-4A15-B02F-978505B6DFBF}"/>
          </ac:spMkLst>
        </pc:spChg>
        <pc:spChg chg="mod topLvl">
          <ac:chgData name="Judson Santiago" userId="ebb108da2f256286" providerId="LiveId" clId="{FAAC9E2F-6AF1-4D41-BF16-42395EE3AE3F}" dt="2021-11-14T15:16:49.880" v="5316" actId="20577"/>
          <ac:spMkLst>
            <pc:docMk/>
            <pc:sldMk cId="3426409022" sldId="344"/>
            <ac:spMk id="15" creationId="{126B4E74-48CB-48BB-9229-AE4928979A7F}"/>
          </ac:spMkLst>
        </pc:spChg>
        <pc:spChg chg="del mod">
          <ac:chgData name="Judson Santiago" userId="ebb108da2f256286" providerId="LiveId" clId="{FAAC9E2F-6AF1-4D41-BF16-42395EE3AE3F}" dt="2021-11-14T14:51:45.687" v="4946" actId="478"/>
          <ac:spMkLst>
            <pc:docMk/>
            <pc:sldMk cId="3426409022" sldId="344"/>
            <ac:spMk id="16" creationId="{0AA9FAEB-2323-4D78-8F18-19044E573441}"/>
          </ac:spMkLst>
        </pc:spChg>
        <pc:spChg chg="del mod">
          <ac:chgData name="Judson Santiago" userId="ebb108da2f256286" providerId="LiveId" clId="{FAAC9E2F-6AF1-4D41-BF16-42395EE3AE3F}" dt="2021-11-14T14:51:45.687" v="4946" actId="478"/>
          <ac:spMkLst>
            <pc:docMk/>
            <pc:sldMk cId="3426409022" sldId="344"/>
            <ac:spMk id="17" creationId="{E4A28C6C-5FF0-4B3C-B52D-58C04E670640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18" creationId="{74B81152-055F-4AED-9957-78CD23139C30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19" creationId="{DB3B1FB7-695C-4131-A352-77965FEC34DE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0" creationId="{07FF8421-D658-477F-988E-1F9C0E32A535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1" creationId="{C979FA91-0CCE-47C5-A926-7A401DBF7BDD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2" creationId="{BA9B214D-EAE6-4281-852E-206E8D3A7E51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3" creationId="{82E2F44E-9DF8-4EEF-B5B3-0BE33E6C16DF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4" creationId="{FBABB82D-9E00-43DE-8DB0-AC62619F3F76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5" creationId="{4ED74469-A566-4B14-BA19-BA3011C975D3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6" creationId="{FDD117E9-2540-437A-8799-9FED5C8B8FDB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27" creationId="{EF098D91-F354-4FE5-ABAD-2DDCD2D81C67}"/>
          </ac:spMkLst>
        </pc:spChg>
        <pc:spChg chg="del mod">
          <ac:chgData name="Judson Santiago" userId="ebb108da2f256286" providerId="LiveId" clId="{FAAC9E2F-6AF1-4D41-BF16-42395EE3AE3F}" dt="2021-11-14T14:51:45.687" v="4946" actId="478"/>
          <ac:spMkLst>
            <pc:docMk/>
            <pc:sldMk cId="3426409022" sldId="344"/>
            <ac:spMk id="28" creationId="{D5F98E8C-DFA8-4CC8-93BA-CF4ACA8542E3}"/>
          </ac:spMkLst>
        </pc:spChg>
        <pc:spChg chg="del mod">
          <ac:chgData name="Judson Santiago" userId="ebb108da2f256286" providerId="LiveId" clId="{FAAC9E2F-6AF1-4D41-BF16-42395EE3AE3F}" dt="2021-11-14T14:51:45.687" v="4946" actId="478"/>
          <ac:spMkLst>
            <pc:docMk/>
            <pc:sldMk cId="3426409022" sldId="344"/>
            <ac:spMk id="29" creationId="{6CA225F0-CC0F-4274-B9C9-A51C81A56205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30" creationId="{69871166-F428-4431-9A98-6AED7D4D8ADF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31" creationId="{BD4DBEEB-D64A-4FCA-AD8F-15612A7F2B6C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32" creationId="{CAEC9616-AECE-4C09-BCB6-8CDAC128CD4D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33" creationId="{D29CE976-7846-40A0-BF0D-22F37A35FF42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34" creationId="{4A4464F6-0B36-4465-A575-7CD729B3A722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35" creationId="{9D09EF7C-AF81-4293-AAC6-DEE6F7EF653A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36" creationId="{EA1586AC-B58D-40FF-B829-95491554E5B3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37" creationId="{CA157F0F-F847-4C05-9F73-9F890E4C30D0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38" creationId="{97A56A2F-450D-465D-9A8D-657E13B029EA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39" creationId="{A25769FB-A2D8-4940-8BAA-7E0885C60550}"/>
          </ac:spMkLst>
        </pc:spChg>
        <pc:spChg chg="del mod">
          <ac:chgData name="Judson Santiago" userId="ebb108da2f256286" providerId="LiveId" clId="{FAAC9E2F-6AF1-4D41-BF16-42395EE3AE3F}" dt="2021-11-14T14:51:45.687" v="4946" actId="478"/>
          <ac:spMkLst>
            <pc:docMk/>
            <pc:sldMk cId="3426409022" sldId="344"/>
            <ac:spMk id="40" creationId="{B9F45AD4-4093-48E2-863D-40438E16CD15}"/>
          </ac:spMkLst>
        </pc:spChg>
        <pc:spChg chg="del mod">
          <ac:chgData name="Judson Santiago" userId="ebb108da2f256286" providerId="LiveId" clId="{FAAC9E2F-6AF1-4D41-BF16-42395EE3AE3F}" dt="2021-11-14T14:46:04.793" v="4679" actId="478"/>
          <ac:spMkLst>
            <pc:docMk/>
            <pc:sldMk cId="3426409022" sldId="344"/>
            <ac:spMk id="41" creationId="{301750F4-1662-41A7-B9F5-5AEE8AE5CC62}"/>
          </ac:spMkLst>
        </pc:spChg>
        <pc:spChg chg="del mod topLvl">
          <ac:chgData name="Judson Santiago" userId="ebb108da2f256286" providerId="LiveId" clId="{FAAC9E2F-6AF1-4D41-BF16-42395EE3AE3F}" dt="2021-11-14T15:11:28.529" v="5240" actId="478"/>
          <ac:spMkLst>
            <pc:docMk/>
            <pc:sldMk cId="3426409022" sldId="344"/>
            <ac:spMk id="42" creationId="{A09CC4A2-509F-45A8-9C8C-6DC906A6AE2D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45" creationId="{47D65988-3B16-4BDC-801D-5A4223502E7F}"/>
          </ac:spMkLst>
        </pc:spChg>
        <pc:spChg chg="mod topLvl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46" creationId="{102ECDD2-F5BA-4610-ABAA-992E00546C75}"/>
          </ac:spMkLst>
        </pc:spChg>
        <pc:spChg chg="add del mod">
          <ac:chgData name="Judson Santiago" userId="ebb108da2f256286" providerId="LiveId" clId="{FAAC9E2F-6AF1-4D41-BF16-42395EE3AE3F}" dt="2021-11-14T14:48:52.408" v="4851" actId="478"/>
          <ac:spMkLst>
            <pc:docMk/>
            <pc:sldMk cId="3426409022" sldId="344"/>
            <ac:spMk id="47" creationId="{446BB4FB-B273-42BE-B703-9EFD51838A0A}"/>
          </ac:spMkLst>
        </pc:spChg>
        <pc:spChg chg="add mod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50" creationId="{558F98B5-F67A-4D96-9A2C-9F12A83B0532}"/>
          </ac:spMkLst>
        </pc:spChg>
        <pc:spChg chg="add mod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51" creationId="{4227E763-82A5-4755-9336-F6069C48EBC0}"/>
          </ac:spMkLst>
        </pc:spChg>
        <pc:spChg chg="add mod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52" creationId="{1A066EC2-1108-47EC-9D31-EBBFDA39FA47}"/>
          </ac:spMkLst>
        </pc:spChg>
        <pc:spChg chg="add mod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53" creationId="{9F1D5D34-0228-4D6A-A910-5FB39099F1F7}"/>
          </ac:spMkLst>
        </pc:spChg>
        <pc:spChg chg="add mod">
          <ac:chgData name="Judson Santiago" userId="ebb108da2f256286" providerId="LiveId" clId="{FAAC9E2F-6AF1-4D41-BF16-42395EE3AE3F}" dt="2021-11-14T14:52:27.815" v="4964" actId="164"/>
          <ac:spMkLst>
            <pc:docMk/>
            <pc:sldMk cId="3426409022" sldId="344"/>
            <ac:spMk id="54" creationId="{06DF72E3-EA10-4DD8-894E-DC6808AD27FD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56" creationId="{D779EB24-1541-4F46-8BDB-E7ED2F6DF126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57" creationId="{9964C6E2-60A0-47BB-8741-B19A5BD59C2D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58" creationId="{7D7C4D2F-41E5-4A37-9CEC-C4EC89B26F03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59" creationId="{13A2D4AE-61F1-41F6-9462-472D91E44404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0" creationId="{E8A41D3C-A476-40C1-8C5D-3CA9A2F38F04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1" creationId="{BB332671-00EA-425B-B454-27A0178440E8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2" creationId="{B09834E8-4346-40E0-9437-AD77E7E28EFC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3" creationId="{66BA236B-1B7C-4BB1-A8DA-4908124C931E}"/>
          </ac:spMkLst>
        </pc:spChg>
        <pc:spChg chg="add mod topLvl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4" creationId="{212044F4-EAF7-44FD-AB2C-F3A53EEF9D05}"/>
          </ac:spMkLst>
        </pc:spChg>
        <pc:spChg chg="add mod topLvl">
          <ac:chgData name="Judson Santiago" userId="ebb108da2f256286" providerId="LiveId" clId="{FAAC9E2F-6AF1-4D41-BF16-42395EE3AE3F}" dt="2021-11-14T15:19:05.407" v="5327" actId="20577"/>
          <ac:spMkLst>
            <pc:docMk/>
            <pc:sldMk cId="3426409022" sldId="344"/>
            <ac:spMk id="65" creationId="{4C55D261-46A5-4352-A5EE-69E0694B38C3}"/>
          </ac:spMkLst>
        </pc:spChg>
        <pc:spChg chg="add mod">
          <ac:chgData name="Judson Santiago" userId="ebb108da2f256286" providerId="LiveId" clId="{FAAC9E2F-6AF1-4D41-BF16-42395EE3AE3F}" dt="2021-11-14T15:10:38.014" v="5232" actId="164"/>
          <ac:spMkLst>
            <pc:docMk/>
            <pc:sldMk cId="3426409022" sldId="344"/>
            <ac:spMk id="67" creationId="{8A37E9A1-2D13-4896-9B1F-53001CEB0512}"/>
          </ac:spMkLst>
        </pc:spChg>
        <pc:spChg chg="add mod">
          <ac:chgData name="Judson Santiago" userId="ebb108da2f256286" providerId="LiveId" clId="{FAAC9E2F-6AF1-4D41-BF16-42395EE3AE3F}" dt="2021-11-14T15:15:32.384" v="5313" actId="207"/>
          <ac:spMkLst>
            <pc:docMk/>
            <pc:sldMk cId="3426409022" sldId="344"/>
            <ac:spMk id="69" creationId="{338F4F95-C594-4E89-95A3-E380262311D5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0" creationId="{3ABD6935-A3F9-4435-830E-8BC89F4AEA5E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1" creationId="{DE7E9E6D-2A26-42CF-A926-2AC2E5BC11FF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2" creationId="{383834B2-C76B-4E5A-B5A8-DB85EEFAA302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3" creationId="{80F97E1B-F2C1-4CCC-A8A1-B44E56924710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4" creationId="{A4A1A404-EED2-40FD-858D-9EC78D29B619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5" creationId="{4C07A62C-99CE-4CAA-950A-1BDFD2FB8C31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6" creationId="{7F53C074-0690-4D69-997A-5A4C8EE69685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7" creationId="{5B5F0135-AFBB-445D-B140-60EC4D24681A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8" creationId="{197E67B3-682C-4F52-A143-86D5C187297B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79" creationId="{3423CABD-D97A-4ADC-A174-85983B1A0D6F}"/>
          </ac:spMkLst>
        </pc:spChg>
        <pc:spChg chg="add mod">
          <ac:chgData name="Judson Santiago" userId="ebb108da2f256286" providerId="LiveId" clId="{FAAC9E2F-6AF1-4D41-BF16-42395EE3AE3F}" dt="2021-11-14T15:15:02.914" v="5312" actId="164"/>
          <ac:spMkLst>
            <pc:docMk/>
            <pc:sldMk cId="3426409022" sldId="344"/>
            <ac:spMk id="80" creationId="{FAAB49F2-5B72-4562-95FD-1F8DF551DEC0}"/>
          </ac:spMkLst>
        </pc:spChg>
        <pc:grpChg chg="add del mod">
          <ac:chgData name="Judson Santiago" userId="ebb108da2f256286" providerId="LiveId" clId="{FAAC9E2F-6AF1-4D41-BF16-42395EE3AE3F}" dt="2021-11-14T14:51:51.042" v="4947" actId="165"/>
          <ac:grpSpMkLst>
            <pc:docMk/>
            <pc:sldMk cId="3426409022" sldId="344"/>
            <ac:grpSpMk id="5" creationId="{222637C0-364C-4748-A165-579FEFD2AF53}"/>
          </ac:grpSpMkLst>
        </pc:grpChg>
        <pc:grpChg chg="add mod">
          <ac:chgData name="Judson Santiago" userId="ebb108da2f256286" providerId="LiveId" clId="{FAAC9E2F-6AF1-4D41-BF16-42395EE3AE3F}" dt="2021-11-14T14:52:41.816" v="4967" actId="1076"/>
          <ac:grpSpMkLst>
            <pc:docMk/>
            <pc:sldMk cId="3426409022" sldId="344"/>
            <ac:grpSpMk id="55" creationId="{716F1D2B-F239-4495-A76F-A4EC17BD4FF9}"/>
          </ac:grpSpMkLst>
        </pc:grpChg>
        <pc:grpChg chg="add del mod">
          <ac:chgData name="Judson Santiago" userId="ebb108da2f256286" providerId="LiveId" clId="{FAAC9E2F-6AF1-4D41-BF16-42395EE3AE3F}" dt="2021-11-14T15:09:54.157" v="5224" actId="165"/>
          <ac:grpSpMkLst>
            <pc:docMk/>
            <pc:sldMk cId="3426409022" sldId="344"/>
            <ac:grpSpMk id="66" creationId="{7A2F7E50-F984-4741-AF45-B67F7DA6333C}"/>
          </ac:grpSpMkLst>
        </pc:grpChg>
        <pc:grpChg chg="add mod">
          <ac:chgData name="Judson Santiago" userId="ebb108da2f256286" providerId="LiveId" clId="{FAAC9E2F-6AF1-4D41-BF16-42395EE3AE3F}" dt="2021-11-14T15:15:02.914" v="5312" actId="164"/>
          <ac:grpSpMkLst>
            <pc:docMk/>
            <pc:sldMk cId="3426409022" sldId="344"/>
            <ac:grpSpMk id="68" creationId="{C1B856DC-8375-478D-ACD6-0B35E201079C}"/>
          </ac:grpSpMkLst>
        </pc:grpChg>
        <pc:grpChg chg="add mod">
          <ac:chgData name="Judson Santiago" userId="ebb108da2f256286" providerId="LiveId" clId="{FAAC9E2F-6AF1-4D41-BF16-42395EE3AE3F}" dt="2021-11-14T15:15:02.914" v="5312" actId="164"/>
          <ac:grpSpMkLst>
            <pc:docMk/>
            <pc:sldMk cId="3426409022" sldId="344"/>
            <ac:grpSpMk id="81" creationId="{02BD9443-2779-4D2A-8990-A654E62E1918}"/>
          </ac:grpSpMkLst>
        </pc:grpChg>
        <pc:cxnChg chg="mod topLvl">
          <ac:chgData name="Judson Santiago" userId="ebb108da2f256286" providerId="LiveId" clId="{FAAC9E2F-6AF1-4D41-BF16-42395EE3AE3F}" dt="2021-11-14T14:52:27.815" v="4964" actId="164"/>
          <ac:cxnSpMkLst>
            <pc:docMk/>
            <pc:sldMk cId="3426409022" sldId="344"/>
            <ac:cxnSpMk id="43" creationId="{F93E3A5E-6AFC-4299-BD08-FBDE1949AA0E}"/>
          </ac:cxnSpMkLst>
        </pc:cxnChg>
        <pc:cxnChg chg="mod topLvl">
          <ac:chgData name="Judson Santiago" userId="ebb108da2f256286" providerId="LiveId" clId="{FAAC9E2F-6AF1-4D41-BF16-42395EE3AE3F}" dt="2021-11-14T14:52:27.815" v="4964" actId="164"/>
          <ac:cxnSpMkLst>
            <pc:docMk/>
            <pc:sldMk cId="3426409022" sldId="344"/>
            <ac:cxnSpMk id="44" creationId="{6E25814B-FE66-4326-BA5D-8E61273ADDB3}"/>
          </ac:cxnSpMkLst>
        </pc:cxnChg>
      </pc:sldChg>
      <pc:sldChg chg="modSp add mod ord modTransition">
        <pc:chgData name="Judson Santiago" userId="ebb108da2f256286" providerId="LiveId" clId="{FAAC9E2F-6AF1-4D41-BF16-42395EE3AE3F}" dt="2021-11-14T15:59:53.240" v="6323"/>
        <pc:sldMkLst>
          <pc:docMk/>
          <pc:sldMk cId="867422842" sldId="345"/>
        </pc:sldMkLst>
        <pc:spChg chg="mod">
          <ac:chgData name="Judson Santiago" userId="ebb108da2f256286" providerId="LiveId" clId="{FAAC9E2F-6AF1-4D41-BF16-42395EE3AE3F}" dt="2021-11-14T15:40:57.682" v="5684" actId="6549"/>
          <ac:spMkLst>
            <pc:docMk/>
            <pc:sldMk cId="867422842" sldId="345"/>
            <ac:spMk id="5" creationId="{4D58E05D-FCD3-4C00-8867-B211C355561E}"/>
          </ac:spMkLst>
        </pc:spChg>
      </pc:sldChg>
      <pc:sldMasterChg chg="modSldLayout">
        <pc:chgData name="Judson Santiago" userId="ebb108da2f256286" providerId="LiveId" clId="{FAAC9E2F-6AF1-4D41-BF16-42395EE3AE3F}" dt="2021-11-14T16:00:15.707" v="6324" actId="478"/>
        <pc:sldMasterMkLst>
          <pc:docMk/>
          <pc:sldMasterMk cId="0" sldId="2147483780"/>
        </pc:sldMasterMkLst>
        <pc:sldLayoutChg chg="addSp delSp modSp mod">
          <pc:chgData name="Judson Santiago" userId="ebb108da2f256286" providerId="LiveId" clId="{FAAC9E2F-6AF1-4D41-BF16-42395EE3AE3F}" dt="2021-11-14T16:00:15.707" v="6324" actId="478"/>
          <pc:sldLayoutMkLst>
            <pc:docMk/>
            <pc:sldMasterMk cId="0" sldId="2147483780"/>
            <pc:sldLayoutMk cId="0" sldId="2147483782"/>
          </pc:sldLayoutMkLst>
          <pc:spChg chg="mod">
            <ac:chgData name="Judson Santiago" userId="ebb108da2f256286" providerId="LiveId" clId="{FAAC9E2F-6AF1-4D41-BF16-42395EE3AE3F}" dt="2021-11-13T03:42:49.032" v="441"/>
            <ac:spMkLst>
              <pc:docMk/>
              <pc:sldMasterMk cId="0" sldId="2147483780"/>
              <pc:sldLayoutMk cId="0" sldId="2147483782"/>
              <ac:spMk id="10" creationId="{97182BD5-63DE-4A39-B4C5-9A4FD97379BD}"/>
            </ac:spMkLst>
          </pc:spChg>
          <pc:grpChg chg="add del mod">
            <ac:chgData name="Judson Santiago" userId="ebb108da2f256286" providerId="LiveId" clId="{FAAC9E2F-6AF1-4D41-BF16-42395EE3AE3F}" dt="2021-11-14T16:00:15.707" v="6324" actId="478"/>
            <ac:grpSpMkLst>
              <pc:docMk/>
              <pc:sldMasterMk cId="0" sldId="2147483780"/>
              <pc:sldLayoutMk cId="0" sldId="2147483782"/>
              <ac:grpSpMk id="8" creationId="{5BC3D660-A626-46F7-9BCC-8874D7DF8042}"/>
            </ac:grpSpMkLst>
          </pc:grpChg>
          <pc:picChg chg="mod">
            <ac:chgData name="Judson Santiago" userId="ebb108da2f256286" providerId="LiveId" clId="{FAAC9E2F-6AF1-4D41-BF16-42395EE3AE3F}" dt="2021-11-13T03:42:49.032" v="441"/>
            <ac:picMkLst>
              <pc:docMk/>
              <pc:sldMasterMk cId="0" sldId="2147483780"/>
              <pc:sldLayoutMk cId="0" sldId="2147483782"/>
              <ac:picMk id="9" creationId="{FD4DDB6F-1AC6-45DE-8D44-B002FEF01E8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Desenho de backgrounds com suporte 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scrolling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BackScroll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Construção de backgrounds usando blocos de imagens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TiledMap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</a:t>
            </a:r>
            <a:r>
              <a:rPr lang="pt-BR" sz="1200" baseline="0" dirty="0">
                <a:solidFill>
                  <a:schemeClr val="bg1"/>
                </a:solidFill>
              </a:rPr>
              <a:t>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TiledScroll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6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Ex.: Galaga utiliza uma imagem com padrão repetitivo para fornecer a ilusão de um mundo maior. Gravity Guy adiciona o carregamento dinâmico de plataformas. </a:t>
            </a:r>
          </a:p>
          <a:p>
            <a:r>
              <a:rPr lang="pt-BR" dirty="0"/>
              <a:t>Mas uma </a:t>
            </a:r>
            <a:r>
              <a:rPr lang="pt-BR" b="1" dirty="0"/>
              <a:t>outra técnica</a:t>
            </a:r>
            <a:r>
              <a:rPr lang="pt-BR" dirty="0"/>
              <a:t> consiste em realmente ter um pano de fundo maior que a tela e desenhar parcialmente este mundo na área da janela (Geometry Wars).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0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Considerando que ele é do tamanho do mundo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classe Background no </a:t>
            </a:r>
            <a:r>
              <a:rPr lang="pt-BR" sz="1200" baseline="0" dirty="0">
                <a:solidFill>
                  <a:schemeClr val="bg1"/>
                </a:solidFill>
              </a:rPr>
              <a:t>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BackScroll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0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 ferramenta </a:t>
            </a:r>
            <a:r>
              <a:rPr lang="pt-BR" sz="1200" b="1" dirty="0" err="1">
                <a:solidFill>
                  <a:schemeClr val="bg1"/>
                </a:solidFill>
              </a:rPr>
              <a:t>Tiled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68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blocos são fornecidos em uma imagem.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99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valores armazenados no mapa iniciam em 1. É preciso compensar isso porque a imagem será acessada considerando o primeiro índice como zero.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 e Y são as coordenadas na imagem de destino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/>
              <a:t>Segundo </a:t>
            </a:r>
            <a:r>
              <a:rPr lang="pt-BR" sz="6600" dirty="0"/>
              <a:t>Plano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F87E2EC-5AF2-4697-A973-C6E42E20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Os blocos são </a:t>
            </a:r>
            <a:r>
              <a:rPr lang="pt-BR" dirty="0"/>
              <a:t>fornecidos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imagem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Precisa ser recortada a partir de um índice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03465-A72E-4C41-A8E0-6670C9B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58E05D-FCD3-4C00-8867-B211C355561E}"/>
              </a:ext>
            </a:extLst>
          </p:cNvPr>
          <p:cNvSpPr txBox="1"/>
          <p:nvPr/>
        </p:nvSpPr>
        <p:spPr>
          <a:xfrm>
            <a:off x="1273221" y="2580524"/>
            <a:ext cx="6932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tiledMap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[i + j * tiledMapCols] - 1;</a:t>
            </a:r>
          </a:p>
          <a:p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D3D11_BOX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%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numColumns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* tileWidth;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numColumns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* tileHeight;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tileWidth;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.bottom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tileHeight;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.front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= 0;</a:t>
            </a:r>
          </a:p>
          <a:p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sourceRegion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.back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= 1;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E764D47-01BF-45E7-86E3-CDB771ADE6E4}"/>
              </a:ext>
            </a:extLst>
          </p:cNvPr>
          <p:cNvGrpSpPr/>
          <p:nvPr/>
        </p:nvGrpSpPr>
        <p:grpSpPr>
          <a:xfrm>
            <a:off x="7601620" y="4477286"/>
            <a:ext cx="2576397" cy="1381929"/>
            <a:chOff x="3183957" y="4866729"/>
            <a:chExt cx="2576397" cy="138192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EEEC207-7746-4207-AD91-D53596F842AB}"/>
                </a:ext>
              </a:extLst>
            </p:cNvPr>
            <p:cNvSpPr/>
            <p:nvPr/>
          </p:nvSpPr>
          <p:spPr>
            <a:xfrm>
              <a:off x="4583832" y="4866729"/>
              <a:ext cx="1176522" cy="8823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Bloco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53DCC8C-412C-45AC-BDFD-D1434D2F8CE7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867886"/>
              <a:ext cx="0" cy="88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B620F79-E1FD-4321-910E-761179A2C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5882241"/>
              <a:ext cx="11765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38670AD-E1A5-416E-938F-2A5D86F659CE}"/>
                </a:ext>
              </a:extLst>
            </p:cNvPr>
            <p:cNvSpPr txBox="1"/>
            <p:nvPr/>
          </p:nvSpPr>
          <p:spPr>
            <a:xfrm>
              <a:off x="4632522" y="594088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tileWidth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BCB843F-1FDC-4648-8B47-3B605FC6881B}"/>
                </a:ext>
              </a:extLst>
            </p:cNvPr>
            <p:cNvSpPr txBox="1"/>
            <p:nvPr/>
          </p:nvSpPr>
          <p:spPr>
            <a:xfrm>
              <a:off x="3183957" y="515403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tileHeight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C9A63BD-B5F9-4DDD-82E3-711CA04BA44E}"/>
              </a:ext>
            </a:extLst>
          </p:cNvPr>
          <p:cNvGrpSpPr/>
          <p:nvPr/>
        </p:nvGrpSpPr>
        <p:grpSpPr>
          <a:xfrm>
            <a:off x="8838142" y="2412056"/>
            <a:ext cx="1778471" cy="1786299"/>
            <a:chOff x="8838142" y="2412056"/>
            <a:chExt cx="1778471" cy="17862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EAB74C-E1A0-46FB-9885-8A4CEC21C4A1}"/>
                </a:ext>
              </a:extLst>
            </p:cNvPr>
            <p:cNvSpPr/>
            <p:nvPr/>
          </p:nvSpPr>
          <p:spPr>
            <a:xfrm>
              <a:off x="8890411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C7C1552-5AC5-496F-A76E-7CD722B28A09}"/>
                </a:ext>
              </a:extLst>
            </p:cNvPr>
            <p:cNvSpPr/>
            <p:nvPr/>
          </p:nvSpPr>
          <p:spPr>
            <a:xfrm>
              <a:off x="9465776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C12310D-8B0E-459D-96EB-24A4C8D589D2}"/>
                </a:ext>
              </a:extLst>
            </p:cNvPr>
            <p:cNvSpPr/>
            <p:nvPr/>
          </p:nvSpPr>
          <p:spPr>
            <a:xfrm>
              <a:off x="8889819" y="3303609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02F11D5-B9C5-4045-BDCE-9DA22ED0F9FF}"/>
                </a:ext>
              </a:extLst>
            </p:cNvPr>
            <p:cNvSpPr/>
            <p:nvPr/>
          </p:nvSpPr>
          <p:spPr>
            <a:xfrm>
              <a:off x="9465184" y="330263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1120303-1BD6-4A9F-8B9E-70D185EDF142}"/>
                </a:ext>
              </a:extLst>
            </p:cNvPr>
            <p:cNvSpPr/>
            <p:nvPr/>
          </p:nvSpPr>
          <p:spPr>
            <a:xfrm>
              <a:off x="10040549" y="330263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EB521D-D6F7-4E4C-9101-E808CF210B6C}"/>
                </a:ext>
              </a:extLst>
            </p:cNvPr>
            <p:cNvSpPr txBox="1"/>
            <p:nvPr/>
          </p:nvSpPr>
          <p:spPr>
            <a:xfrm>
              <a:off x="9301810" y="241205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Blocos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8E614B8-E7B8-4A84-8E3F-9C6BAA4AD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9819" y="3859469"/>
              <a:ext cx="1726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872031B-9F3D-48F8-AB61-679B11A42D55}"/>
                </a:ext>
              </a:extLst>
            </p:cNvPr>
            <p:cNvSpPr txBox="1"/>
            <p:nvPr/>
          </p:nvSpPr>
          <p:spPr>
            <a:xfrm>
              <a:off x="9163952" y="389057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numColumns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1D40BF0-5E6D-4653-8184-0056CCA822EA}"/>
                </a:ext>
              </a:extLst>
            </p:cNvPr>
            <p:cNvSpPr/>
            <p:nvPr/>
          </p:nvSpPr>
          <p:spPr>
            <a:xfrm>
              <a:off x="10040549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26EF07-A9E6-4217-AE30-D884142AE420}"/>
                </a:ext>
              </a:extLst>
            </p:cNvPr>
            <p:cNvSpPr txBox="1"/>
            <p:nvPr/>
          </p:nvSpPr>
          <p:spPr>
            <a:xfrm>
              <a:off x="8838142" y="2822117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EF5BDB0-F6B1-4FAE-956E-38649F097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328" y="2989190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A81B222-00D0-4D7F-B3B0-ED5389A1B5CB}"/>
                </a:ext>
              </a:extLst>
            </p:cNvPr>
            <p:cNvSpPr txBox="1"/>
            <p:nvPr/>
          </p:nvSpPr>
          <p:spPr>
            <a:xfrm>
              <a:off x="9419243" y="28254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8A676BC-7E2A-471C-97E3-9ACDFF606100}"/>
                </a:ext>
              </a:extLst>
            </p:cNvPr>
            <p:cNvSpPr txBox="1"/>
            <p:nvPr/>
          </p:nvSpPr>
          <p:spPr>
            <a:xfrm>
              <a:off x="9994119" y="28254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A24FACF-C50A-4257-AD4C-319F5A3E2AF6}"/>
                </a:ext>
              </a:extLst>
            </p:cNvPr>
            <p:cNvSpPr txBox="1"/>
            <p:nvPr/>
          </p:nvSpPr>
          <p:spPr>
            <a:xfrm>
              <a:off x="8860259" y="326734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EBD924E-0CFC-42E7-A6EC-3313244F42E2}"/>
                </a:ext>
              </a:extLst>
            </p:cNvPr>
            <p:cNvSpPr txBox="1"/>
            <p:nvPr/>
          </p:nvSpPr>
          <p:spPr>
            <a:xfrm>
              <a:off x="9419243" y="327511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D94508A-D8E6-4C38-B576-A8A43E6EF019}"/>
                </a:ext>
              </a:extLst>
            </p:cNvPr>
            <p:cNvSpPr txBox="1"/>
            <p:nvPr/>
          </p:nvSpPr>
          <p:spPr>
            <a:xfrm>
              <a:off x="9994119" y="3274798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0AC1183-0939-4A06-9FF4-68406544A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9650" y="2976005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B2CB813-E9DB-4BDC-AB6C-4E460319A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220" y="2973101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F1CE594-1B1B-4E2E-BF6A-094CC2A3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7692" y="3403082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EEE5D34-4B52-4201-AD3D-BD7DF68F3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9014" y="3389897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3CF38D5-34A5-4853-B7FD-3931A1652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1584" y="3386993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4228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F87E2EC-5AF2-4697-A973-C6E42E20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blocos devem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copiados para uma imagem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03465-A72E-4C41-A8E0-6670C9B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58E05D-FCD3-4C00-8867-B211C355561E}"/>
              </a:ext>
            </a:extLst>
          </p:cNvPr>
          <p:cNvSpPr txBox="1"/>
          <p:nvPr/>
        </p:nvSpPr>
        <p:spPr>
          <a:xfrm>
            <a:off x="1033942" y="2115187"/>
            <a:ext cx="6932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tiledMap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[i + j * tiledMapCols] - 1;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coordenadas de destino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x = j * tileWidth;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y = i * tileHeight;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E764D47-01BF-45E7-86E3-CDB771ADE6E4}"/>
              </a:ext>
            </a:extLst>
          </p:cNvPr>
          <p:cNvGrpSpPr/>
          <p:nvPr/>
        </p:nvGrpSpPr>
        <p:grpSpPr>
          <a:xfrm>
            <a:off x="1070988" y="4095545"/>
            <a:ext cx="2576397" cy="1381929"/>
            <a:chOff x="3183957" y="4866729"/>
            <a:chExt cx="2576397" cy="138192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EEEC207-7746-4207-AD91-D53596F842AB}"/>
                </a:ext>
              </a:extLst>
            </p:cNvPr>
            <p:cNvSpPr/>
            <p:nvPr/>
          </p:nvSpPr>
          <p:spPr>
            <a:xfrm>
              <a:off x="4583832" y="4866729"/>
              <a:ext cx="1176522" cy="8823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Bloco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53DCC8C-412C-45AC-BDFD-D1434D2F8CE7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867886"/>
              <a:ext cx="0" cy="88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B620F79-E1FD-4321-910E-761179A2C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5882241"/>
              <a:ext cx="11765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38670AD-E1A5-416E-938F-2A5D86F659CE}"/>
                </a:ext>
              </a:extLst>
            </p:cNvPr>
            <p:cNvSpPr txBox="1"/>
            <p:nvPr/>
          </p:nvSpPr>
          <p:spPr>
            <a:xfrm>
              <a:off x="4632522" y="594088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tileWidth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BCB843F-1FDC-4648-8B47-3B605FC6881B}"/>
                </a:ext>
              </a:extLst>
            </p:cNvPr>
            <p:cNvSpPr txBox="1"/>
            <p:nvPr/>
          </p:nvSpPr>
          <p:spPr>
            <a:xfrm>
              <a:off x="3183957" y="515403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tileHeight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C9A63BD-B5F9-4DDD-82E3-711CA04BA44E}"/>
              </a:ext>
            </a:extLst>
          </p:cNvPr>
          <p:cNvGrpSpPr/>
          <p:nvPr/>
        </p:nvGrpSpPr>
        <p:grpSpPr>
          <a:xfrm>
            <a:off x="4493982" y="3644821"/>
            <a:ext cx="1778471" cy="1786299"/>
            <a:chOff x="8838142" y="2412056"/>
            <a:chExt cx="1778471" cy="17862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EAB74C-E1A0-46FB-9885-8A4CEC21C4A1}"/>
                </a:ext>
              </a:extLst>
            </p:cNvPr>
            <p:cNvSpPr/>
            <p:nvPr/>
          </p:nvSpPr>
          <p:spPr>
            <a:xfrm>
              <a:off x="8890411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C7C1552-5AC5-496F-A76E-7CD722B28A09}"/>
                </a:ext>
              </a:extLst>
            </p:cNvPr>
            <p:cNvSpPr/>
            <p:nvPr/>
          </p:nvSpPr>
          <p:spPr>
            <a:xfrm>
              <a:off x="9465776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C12310D-8B0E-459D-96EB-24A4C8D589D2}"/>
                </a:ext>
              </a:extLst>
            </p:cNvPr>
            <p:cNvSpPr/>
            <p:nvPr/>
          </p:nvSpPr>
          <p:spPr>
            <a:xfrm>
              <a:off x="8889819" y="3303609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02F11D5-B9C5-4045-BDCE-9DA22ED0F9FF}"/>
                </a:ext>
              </a:extLst>
            </p:cNvPr>
            <p:cNvSpPr/>
            <p:nvPr/>
          </p:nvSpPr>
          <p:spPr>
            <a:xfrm>
              <a:off x="9465184" y="330263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1120303-1BD6-4A9F-8B9E-70D185EDF142}"/>
                </a:ext>
              </a:extLst>
            </p:cNvPr>
            <p:cNvSpPr/>
            <p:nvPr/>
          </p:nvSpPr>
          <p:spPr>
            <a:xfrm>
              <a:off x="10040549" y="330263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EB521D-D6F7-4E4C-9101-E808CF210B6C}"/>
                </a:ext>
              </a:extLst>
            </p:cNvPr>
            <p:cNvSpPr txBox="1"/>
            <p:nvPr/>
          </p:nvSpPr>
          <p:spPr>
            <a:xfrm>
              <a:off x="9301810" y="241205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Blocos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8E614B8-E7B8-4A84-8E3F-9C6BAA4AD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9819" y="3859469"/>
              <a:ext cx="1726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872031B-9F3D-48F8-AB61-679B11A42D55}"/>
                </a:ext>
              </a:extLst>
            </p:cNvPr>
            <p:cNvSpPr txBox="1"/>
            <p:nvPr/>
          </p:nvSpPr>
          <p:spPr>
            <a:xfrm>
              <a:off x="9163952" y="389057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numColumns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1D40BF0-5E6D-4653-8184-0056CCA822EA}"/>
                </a:ext>
              </a:extLst>
            </p:cNvPr>
            <p:cNvSpPr/>
            <p:nvPr/>
          </p:nvSpPr>
          <p:spPr>
            <a:xfrm>
              <a:off x="10040549" y="2873206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26EF07-A9E6-4217-AE30-D884142AE420}"/>
                </a:ext>
              </a:extLst>
            </p:cNvPr>
            <p:cNvSpPr txBox="1"/>
            <p:nvPr/>
          </p:nvSpPr>
          <p:spPr>
            <a:xfrm>
              <a:off x="8838142" y="2822117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EF5BDB0-F6B1-4FAE-956E-38649F097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328" y="2989190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A81B222-00D0-4D7F-B3B0-ED5389A1B5CB}"/>
                </a:ext>
              </a:extLst>
            </p:cNvPr>
            <p:cNvSpPr txBox="1"/>
            <p:nvPr/>
          </p:nvSpPr>
          <p:spPr>
            <a:xfrm>
              <a:off x="9419243" y="28254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8A676BC-7E2A-471C-97E3-9ACDFF606100}"/>
                </a:ext>
              </a:extLst>
            </p:cNvPr>
            <p:cNvSpPr txBox="1"/>
            <p:nvPr/>
          </p:nvSpPr>
          <p:spPr>
            <a:xfrm>
              <a:off x="9994119" y="28254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A24FACF-C50A-4257-AD4C-319F5A3E2AF6}"/>
                </a:ext>
              </a:extLst>
            </p:cNvPr>
            <p:cNvSpPr txBox="1"/>
            <p:nvPr/>
          </p:nvSpPr>
          <p:spPr>
            <a:xfrm>
              <a:off x="8860259" y="326734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EBD924E-0CFC-42E7-A6EC-3313244F42E2}"/>
                </a:ext>
              </a:extLst>
            </p:cNvPr>
            <p:cNvSpPr txBox="1"/>
            <p:nvPr/>
          </p:nvSpPr>
          <p:spPr>
            <a:xfrm>
              <a:off x="9419243" y="327511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D94508A-D8E6-4C38-B576-A8A43E6EF019}"/>
                </a:ext>
              </a:extLst>
            </p:cNvPr>
            <p:cNvSpPr txBox="1"/>
            <p:nvPr/>
          </p:nvSpPr>
          <p:spPr>
            <a:xfrm>
              <a:off x="9994119" y="3274798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0AC1183-0939-4A06-9FF4-68406544A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9650" y="2976005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B2CB813-E9DB-4BDC-AB6C-4E460319A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220" y="2973101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F1CE594-1B1B-4E2E-BF6A-094CC2A3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7692" y="3403082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EEE5D34-4B52-4201-AD3D-BD7DF68F3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9014" y="3389897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3CF38D5-34A5-4853-B7FD-3931A1652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1584" y="3386993"/>
              <a:ext cx="247747" cy="22378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B6100379-3B95-43F6-BCCE-8C5E99AA40B3}"/>
              </a:ext>
            </a:extLst>
          </p:cNvPr>
          <p:cNvGrpSpPr/>
          <p:nvPr/>
        </p:nvGrpSpPr>
        <p:grpSpPr>
          <a:xfrm>
            <a:off x="7297378" y="2146365"/>
            <a:ext cx="3909116" cy="3638886"/>
            <a:chOff x="7297378" y="2146365"/>
            <a:chExt cx="3909116" cy="3638886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AA71F83F-1AB5-421D-B819-E7E320E37FD7}"/>
                </a:ext>
              </a:extLst>
            </p:cNvPr>
            <p:cNvGrpSpPr/>
            <p:nvPr/>
          </p:nvGrpSpPr>
          <p:grpSpPr>
            <a:xfrm>
              <a:off x="7297378" y="2653796"/>
              <a:ext cx="3399461" cy="3131455"/>
              <a:chOff x="7320136" y="3028093"/>
              <a:chExt cx="3399461" cy="3131455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8D689BE3-FB49-4246-A00B-99BC8873DB7A}"/>
                  </a:ext>
                </a:extLst>
              </p:cNvPr>
              <p:cNvSpPr/>
              <p:nvPr/>
            </p:nvSpPr>
            <p:spPr>
              <a:xfrm>
                <a:off x="7841067" y="303274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E7302093-636F-44B9-82DC-817C2E5E3580}"/>
                  </a:ext>
                </a:extLst>
              </p:cNvPr>
              <p:cNvSpPr/>
              <p:nvPr/>
            </p:nvSpPr>
            <p:spPr>
              <a:xfrm>
                <a:off x="8415947" y="303274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FBC0F6E-B4CB-46AB-AD74-CB003BE829A4}"/>
                  </a:ext>
                </a:extLst>
              </p:cNvPr>
              <p:cNvSpPr/>
              <p:nvPr/>
            </p:nvSpPr>
            <p:spPr>
              <a:xfrm>
                <a:off x="7840960" y="3464788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D924BF13-81C6-4C02-9058-02A29F60F510}"/>
                  </a:ext>
                </a:extLst>
              </p:cNvPr>
              <p:cNvSpPr/>
              <p:nvPr/>
            </p:nvSpPr>
            <p:spPr>
              <a:xfrm>
                <a:off x="8415840" y="3464788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13E7F528-B7FF-4363-A8EB-A0DDC131910E}"/>
                  </a:ext>
                </a:extLst>
              </p:cNvPr>
              <p:cNvSpPr/>
              <p:nvPr/>
            </p:nvSpPr>
            <p:spPr>
              <a:xfrm>
                <a:off x="8991904" y="303274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D384CFE0-D915-46C6-9D9D-E2FA9E2070EE}"/>
                  </a:ext>
                </a:extLst>
              </p:cNvPr>
              <p:cNvSpPr/>
              <p:nvPr/>
            </p:nvSpPr>
            <p:spPr>
              <a:xfrm>
                <a:off x="8992225" y="3464788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3C350C9-70CF-4729-BE9C-5FC90EE5559C}"/>
                  </a:ext>
                </a:extLst>
              </p:cNvPr>
              <p:cNvSpPr/>
              <p:nvPr/>
            </p:nvSpPr>
            <p:spPr>
              <a:xfrm>
                <a:off x="9568332" y="303274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53B920B4-F52E-42B0-B31E-7CCB10CB3A72}"/>
                  </a:ext>
                </a:extLst>
              </p:cNvPr>
              <p:cNvSpPr/>
              <p:nvPr/>
            </p:nvSpPr>
            <p:spPr>
              <a:xfrm>
                <a:off x="10143212" y="303274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0C09B0D-2A43-4EA2-8333-6E429AB2148C}"/>
                  </a:ext>
                </a:extLst>
              </p:cNvPr>
              <p:cNvSpPr/>
              <p:nvPr/>
            </p:nvSpPr>
            <p:spPr>
              <a:xfrm>
                <a:off x="9568653" y="3464788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B674B30F-D179-406A-B730-FBD12F8BB3FD}"/>
                  </a:ext>
                </a:extLst>
              </p:cNvPr>
              <p:cNvSpPr/>
              <p:nvPr/>
            </p:nvSpPr>
            <p:spPr>
              <a:xfrm>
                <a:off x="10143533" y="3464788"/>
                <a:ext cx="576064" cy="432048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8422F380-73BA-43A3-A7FC-DDA1EE3003E8}"/>
                  </a:ext>
                </a:extLst>
              </p:cNvPr>
              <p:cNvSpPr/>
              <p:nvPr/>
            </p:nvSpPr>
            <p:spPr>
              <a:xfrm>
                <a:off x="7841281" y="3896836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A9A7132-AFD2-4D25-8A54-1465E9FCB478}"/>
                  </a:ext>
                </a:extLst>
              </p:cNvPr>
              <p:cNvSpPr/>
              <p:nvPr/>
            </p:nvSpPr>
            <p:spPr>
              <a:xfrm>
                <a:off x="8416161" y="3896836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11E75478-268B-41DF-B79C-5C108EE4A31A}"/>
                  </a:ext>
                </a:extLst>
              </p:cNvPr>
              <p:cNvSpPr/>
              <p:nvPr/>
            </p:nvSpPr>
            <p:spPr>
              <a:xfrm>
                <a:off x="7841174" y="4328884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884E94D-73D4-4C5C-B0ED-84DE941E7BB3}"/>
                  </a:ext>
                </a:extLst>
              </p:cNvPr>
              <p:cNvSpPr/>
              <p:nvPr/>
            </p:nvSpPr>
            <p:spPr>
              <a:xfrm>
                <a:off x="8416054" y="4328884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48B7F165-43D6-4530-9630-8B3F8ACF5A49}"/>
                  </a:ext>
                </a:extLst>
              </p:cNvPr>
              <p:cNvSpPr/>
              <p:nvPr/>
            </p:nvSpPr>
            <p:spPr>
              <a:xfrm>
                <a:off x="8992118" y="3896836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7D5554-DEB9-4817-BA6F-85018B1D1BD0}"/>
                  </a:ext>
                </a:extLst>
              </p:cNvPr>
              <p:cNvSpPr/>
              <p:nvPr/>
            </p:nvSpPr>
            <p:spPr>
              <a:xfrm>
                <a:off x="8992011" y="4328884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23EFFD7-304B-4B8B-AD08-515570BC8E74}"/>
                  </a:ext>
                </a:extLst>
              </p:cNvPr>
              <p:cNvSpPr/>
              <p:nvPr/>
            </p:nvSpPr>
            <p:spPr>
              <a:xfrm>
                <a:off x="9568546" y="3896836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B3B449DA-F367-4BD1-9858-C9DE328C31FB}"/>
                  </a:ext>
                </a:extLst>
              </p:cNvPr>
              <p:cNvSpPr/>
              <p:nvPr/>
            </p:nvSpPr>
            <p:spPr>
              <a:xfrm>
                <a:off x="10143426" y="3896836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FFCAAB0-A7EE-434B-8FA2-9BA006F532BF}"/>
                  </a:ext>
                </a:extLst>
              </p:cNvPr>
              <p:cNvSpPr/>
              <p:nvPr/>
            </p:nvSpPr>
            <p:spPr>
              <a:xfrm>
                <a:off x="9568439" y="4328884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DC26F78-D311-473D-AE77-F2D3FE179B94}"/>
                  </a:ext>
                </a:extLst>
              </p:cNvPr>
              <p:cNvSpPr/>
              <p:nvPr/>
            </p:nvSpPr>
            <p:spPr>
              <a:xfrm>
                <a:off x="10143319" y="4328884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206E214E-2A52-4B67-9E43-11BCEE794123}"/>
                  </a:ext>
                </a:extLst>
              </p:cNvPr>
              <p:cNvSpPr/>
              <p:nvPr/>
            </p:nvSpPr>
            <p:spPr>
              <a:xfrm>
                <a:off x="7841067" y="4760932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47434507-7061-4EC2-8A8D-8FAAEDD0E1B5}"/>
                  </a:ext>
                </a:extLst>
              </p:cNvPr>
              <p:cNvSpPr/>
              <p:nvPr/>
            </p:nvSpPr>
            <p:spPr>
              <a:xfrm>
                <a:off x="8415947" y="4760932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3BF7AB26-D072-4D65-A575-1E919A04EA56}"/>
                  </a:ext>
                </a:extLst>
              </p:cNvPr>
              <p:cNvSpPr/>
              <p:nvPr/>
            </p:nvSpPr>
            <p:spPr>
              <a:xfrm>
                <a:off x="8991904" y="4760932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C760C3BC-F119-4898-9270-89C28AFEB63B}"/>
                  </a:ext>
                </a:extLst>
              </p:cNvPr>
              <p:cNvSpPr/>
              <p:nvPr/>
            </p:nvSpPr>
            <p:spPr>
              <a:xfrm>
                <a:off x="9568332" y="4760932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ECCCCEC5-315E-49DB-9D2B-20B2881EC9F6}"/>
                  </a:ext>
                </a:extLst>
              </p:cNvPr>
              <p:cNvSpPr/>
              <p:nvPr/>
            </p:nvSpPr>
            <p:spPr>
              <a:xfrm>
                <a:off x="10143212" y="4760932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DEB8E1C9-E183-4E09-8829-99A9A2975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9071" y="3028093"/>
                <a:ext cx="0" cy="2164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909A3B6B-0279-4F0D-A5D5-6361C7012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1067" y="5787657"/>
                <a:ext cx="28760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E6A78B93-BDC5-407B-9710-89FA3C21BC17}"/>
                  </a:ext>
                </a:extLst>
              </p:cNvPr>
              <p:cNvSpPr txBox="1"/>
              <p:nvPr/>
            </p:nvSpPr>
            <p:spPr>
              <a:xfrm>
                <a:off x="8877187" y="5851771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tiledMapCols</a:t>
                </a:r>
              </a:p>
            </p:txBody>
          </p: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E7CF3A5-E8EF-4F02-B144-90F36A60E57D}"/>
                  </a:ext>
                </a:extLst>
              </p:cNvPr>
              <p:cNvSpPr txBox="1"/>
              <p:nvPr/>
            </p:nvSpPr>
            <p:spPr>
              <a:xfrm rot="16200000">
                <a:off x="6785375" y="4174995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tiledMapRows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A9674285-8E9E-4712-996F-CCAD57CB1D9F}"/>
                  </a:ext>
                </a:extLst>
              </p:cNvPr>
              <p:cNvSpPr/>
              <p:nvPr/>
            </p:nvSpPr>
            <p:spPr>
              <a:xfrm>
                <a:off x="7841067" y="519298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CFC1BFE6-1914-4D5F-BE71-2D1900AEB1D0}"/>
                  </a:ext>
                </a:extLst>
              </p:cNvPr>
              <p:cNvSpPr/>
              <p:nvPr/>
            </p:nvSpPr>
            <p:spPr>
              <a:xfrm>
                <a:off x="8415947" y="519298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90AE8071-45CB-4678-A482-8512772D46F9}"/>
                  </a:ext>
                </a:extLst>
              </p:cNvPr>
              <p:cNvSpPr/>
              <p:nvPr/>
            </p:nvSpPr>
            <p:spPr>
              <a:xfrm>
                <a:off x="8991904" y="519298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9D4D937-844F-4B4E-9FDE-9EBD0A1CEFCC}"/>
                  </a:ext>
                </a:extLst>
              </p:cNvPr>
              <p:cNvSpPr/>
              <p:nvPr/>
            </p:nvSpPr>
            <p:spPr>
              <a:xfrm>
                <a:off x="9568332" y="519298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447C4A7E-5C7D-4013-8E40-E6FE67CA2CDB}"/>
                  </a:ext>
                </a:extLst>
              </p:cNvPr>
              <p:cNvSpPr/>
              <p:nvPr/>
            </p:nvSpPr>
            <p:spPr>
              <a:xfrm>
                <a:off x="10143212" y="5192980"/>
                <a:ext cx="576064" cy="4320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A499DC43-DD1A-4C0E-8881-BFAEF7ACF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0454" y="2492896"/>
              <a:ext cx="0" cy="5975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59C5F8B5-7C77-418F-B7C2-7A3B6A2F4A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454" y="3090491"/>
              <a:ext cx="79169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96049BBC-35D4-478E-892D-28A3C6AB4784}"/>
                </a:ext>
              </a:extLst>
            </p:cNvPr>
            <p:cNvSpPr/>
            <p:nvPr/>
          </p:nvSpPr>
          <p:spPr>
            <a:xfrm>
              <a:off x="10088266" y="3045028"/>
              <a:ext cx="78818" cy="788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F40E21F-9901-4644-AC4C-C03639AFA998}"/>
                </a:ext>
              </a:extLst>
            </p:cNvPr>
            <p:cNvSpPr txBox="1"/>
            <p:nvPr/>
          </p:nvSpPr>
          <p:spPr>
            <a:xfrm>
              <a:off x="9979237" y="214636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6C544D24-D097-439A-A467-34066F4BF450}"/>
                </a:ext>
              </a:extLst>
            </p:cNvPr>
            <p:cNvSpPr txBox="1"/>
            <p:nvPr/>
          </p:nvSpPr>
          <p:spPr>
            <a:xfrm>
              <a:off x="10909618" y="291516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28D48F87-FED4-4411-807C-F24F9FEFF213}"/>
              </a:ext>
            </a:extLst>
          </p:cNvPr>
          <p:cNvGrpSpPr/>
          <p:nvPr/>
        </p:nvGrpSpPr>
        <p:grpSpPr>
          <a:xfrm>
            <a:off x="11574734" y="6368776"/>
            <a:ext cx="617266" cy="495111"/>
            <a:chOff x="11570525" y="6369453"/>
            <a:chExt cx="617266" cy="495111"/>
          </a:xfrm>
        </p:grpSpPr>
        <p:sp>
          <p:nvSpPr>
            <p:cNvPr id="85" name="Triângulo isósceles 6">
              <a:extLst>
                <a:ext uri="{FF2B5EF4-FFF2-40B4-BE49-F238E27FC236}">
                  <a16:creationId xmlns:a16="http://schemas.microsoft.com/office/drawing/2014/main" id="{44604DB4-32A4-4194-A198-C358974A046A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AD43EB47-C8B7-4093-A08A-115E30A2C54B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1381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segundo plano</a:t>
            </a:r>
            <a:r>
              <a:rPr lang="pt-BR" dirty="0"/>
              <a:t> ou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pano de fundo</a:t>
            </a:r>
            <a:r>
              <a:rPr lang="pt-BR" dirty="0"/>
              <a:t> tem uma </a:t>
            </a:r>
            <a:br>
              <a:rPr lang="pt-BR" dirty="0"/>
            </a:br>
            <a:r>
              <a:rPr lang="pt-BR" dirty="0"/>
              <a:t>função importante em muitos jogos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Mundo do jogo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Mapa</a:t>
            </a:r>
          </a:p>
          <a:p>
            <a:pPr>
              <a:spcAft>
                <a:spcPts val="1200"/>
              </a:spcAft>
            </a:pPr>
            <a:r>
              <a:rPr lang="pt-BR" dirty="0"/>
              <a:t>A sua movimentação requer trabalhar com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superfície maior que a janela</a:t>
            </a:r>
            <a:r>
              <a:rPr lang="pt-BR" dirty="0"/>
              <a:t>: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Definição de uma ViewPort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Classe Background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97F7D7D-2F7A-4237-AB69-90EC37C3C9A9}"/>
              </a:ext>
            </a:extLst>
          </p:cNvPr>
          <p:cNvSpPr/>
          <p:nvPr/>
        </p:nvSpPr>
        <p:spPr>
          <a:xfrm>
            <a:off x="8256240" y="3212974"/>
            <a:ext cx="2376265" cy="2416865"/>
          </a:xfrm>
          <a:prstGeom prst="rect">
            <a:avLst/>
          </a:prstGeom>
          <a:pattFill prst="smConfetti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278512E-527B-4FDB-8CC0-F6973D1701A3}"/>
              </a:ext>
            </a:extLst>
          </p:cNvPr>
          <p:cNvSpPr/>
          <p:nvPr/>
        </p:nvSpPr>
        <p:spPr>
          <a:xfrm>
            <a:off x="5879975" y="3212975"/>
            <a:ext cx="2376265" cy="2416865"/>
          </a:xfrm>
          <a:prstGeom prst="rect">
            <a:avLst/>
          </a:prstGeom>
          <a:pattFill prst="smConfetti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39" y="1447352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Muitos jogos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mundos maiores que a tela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Esse efeito pode ser obtido através de: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Padrões repetitivos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Ex.: Galaga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Carregamento dinâmico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Ex.: Gravity Guy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Pano de fundo maior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Ex.: Geometry Wars</a:t>
            </a:r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FF2E7F3B-B1FF-4EED-9568-532665A6ADE7}"/>
              </a:ext>
            </a:extLst>
          </p:cNvPr>
          <p:cNvSpPr/>
          <p:nvPr/>
        </p:nvSpPr>
        <p:spPr>
          <a:xfrm rot="5400000">
            <a:off x="5485414" y="4205383"/>
            <a:ext cx="357075" cy="432048"/>
          </a:xfrm>
          <a:prstGeom prst="down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A1B7E6-AF9A-4589-BAFA-5FBBA6E8C656}"/>
              </a:ext>
            </a:extLst>
          </p:cNvPr>
          <p:cNvSpPr txBox="1"/>
          <p:nvPr/>
        </p:nvSpPr>
        <p:spPr>
          <a:xfrm>
            <a:off x="7832709" y="3241634"/>
            <a:ext cx="78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Janela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B307F59-F080-4FE0-83FC-0953FF5E6973}"/>
              </a:ext>
            </a:extLst>
          </p:cNvPr>
          <p:cNvSpPr txBox="1"/>
          <p:nvPr/>
        </p:nvSpPr>
        <p:spPr>
          <a:xfrm>
            <a:off x="9912425" y="5289979"/>
            <a:ext cx="68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Cópia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91F8F4-3BB1-42C0-BE1C-638083613CD9}"/>
              </a:ext>
            </a:extLst>
          </p:cNvPr>
          <p:cNvSpPr/>
          <p:nvPr/>
        </p:nvSpPr>
        <p:spPr>
          <a:xfrm>
            <a:off x="9696401" y="4014782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CEF720F-B847-4584-B390-02886D006828}"/>
              </a:ext>
            </a:extLst>
          </p:cNvPr>
          <p:cNvSpPr/>
          <p:nvPr/>
        </p:nvSpPr>
        <p:spPr>
          <a:xfrm>
            <a:off x="10039677" y="4365104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5C04029-7309-43C2-A845-4FF76B630744}"/>
              </a:ext>
            </a:extLst>
          </p:cNvPr>
          <p:cNvSpPr/>
          <p:nvPr/>
        </p:nvSpPr>
        <p:spPr>
          <a:xfrm>
            <a:off x="9192345" y="4568972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66D3778-7006-4DF1-88B5-CF933122A588}"/>
              </a:ext>
            </a:extLst>
          </p:cNvPr>
          <p:cNvSpPr/>
          <p:nvPr/>
        </p:nvSpPr>
        <p:spPr>
          <a:xfrm>
            <a:off x="6350994" y="4015054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5DAF650-A51D-4A68-B34E-B6945A0D88AC}"/>
              </a:ext>
            </a:extLst>
          </p:cNvPr>
          <p:cNvSpPr/>
          <p:nvPr/>
        </p:nvSpPr>
        <p:spPr>
          <a:xfrm>
            <a:off x="6790693" y="4640806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86096BA-1108-49C6-940E-330EEFC7D45F}"/>
              </a:ext>
            </a:extLst>
          </p:cNvPr>
          <p:cNvSpPr/>
          <p:nvPr/>
        </p:nvSpPr>
        <p:spPr>
          <a:xfrm>
            <a:off x="7035069" y="3629319"/>
            <a:ext cx="2376264" cy="158417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4ADDB39-E338-4E34-BAE0-2AB111A42CAE}"/>
              </a:ext>
            </a:extLst>
          </p:cNvPr>
          <p:cNvSpPr/>
          <p:nvPr/>
        </p:nvSpPr>
        <p:spPr>
          <a:xfrm>
            <a:off x="8485051" y="4133071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5B586FE-2FDF-4C87-B425-A0BA266624CD}"/>
              </a:ext>
            </a:extLst>
          </p:cNvPr>
          <p:cNvSpPr/>
          <p:nvPr/>
        </p:nvSpPr>
        <p:spPr>
          <a:xfrm>
            <a:off x="7464152" y="4331916"/>
            <a:ext cx="504056" cy="89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961CFE-B9F9-401E-BD22-C484BA4B230A}"/>
              </a:ext>
            </a:extLst>
          </p:cNvPr>
          <p:cNvSpPr txBox="1"/>
          <p:nvPr/>
        </p:nvSpPr>
        <p:spPr>
          <a:xfrm>
            <a:off x="5918458" y="5289979"/>
            <a:ext cx="68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Fundo</a:t>
            </a:r>
          </a:p>
        </p:txBody>
      </p:sp>
    </p:spTree>
    <p:extLst>
      <p:ext uri="{BB962C8B-B14F-4D97-AF65-F5344CB8AC3E}">
        <p14:creationId xmlns:p14="http://schemas.microsoft.com/office/powerpoint/2010/main" val="862027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Ter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mundo realmente maior</a:t>
            </a:r>
            <a:r>
              <a:rPr lang="pt-BR" dirty="0"/>
              <a:t> requer desenhar </a:t>
            </a:r>
            <a:br>
              <a:rPr lang="pt-BR" dirty="0"/>
            </a:br>
            <a:r>
              <a:rPr lang="pt-BR" dirty="0"/>
              <a:t>na área da janela apenas uma parte do mundo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Uma ViewPort pode ser </a:t>
            </a:r>
            <a:br>
              <a:rPr lang="pt-BR" dirty="0"/>
            </a:br>
            <a:r>
              <a:rPr lang="pt-BR" dirty="0"/>
              <a:t>usada para definir a </a:t>
            </a:r>
            <a:br>
              <a:rPr lang="pt-BR" dirty="0"/>
            </a:br>
            <a:r>
              <a:rPr lang="pt-BR" dirty="0"/>
              <a:t>área de exibição</a:t>
            </a:r>
            <a:br>
              <a:rPr lang="pt-BR" dirty="0"/>
            </a:b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231DD8-D2B1-4C71-8E57-754966489E11}"/>
              </a:ext>
            </a:extLst>
          </p:cNvPr>
          <p:cNvSpPr txBox="1"/>
          <p:nvPr/>
        </p:nvSpPr>
        <p:spPr>
          <a:xfrm>
            <a:off x="1271464" y="3744310"/>
            <a:ext cx="2592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ViewPort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left;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top;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right;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bottom;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B74D503-E5E5-4473-8657-308E01F55D07}"/>
              </a:ext>
            </a:extLst>
          </p:cNvPr>
          <p:cNvGrpSpPr/>
          <p:nvPr/>
        </p:nvGrpSpPr>
        <p:grpSpPr>
          <a:xfrm>
            <a:off x="5087888" y="2780928"/>
            <a:ext cx="4752526" cy="2884132"/>
            <a:chOff x="5603049" y="2613355"/>
            <a:chExt cx="4752526" cy="288413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148F4C-4C12-4554-ADBC-7FF79AEE2927}"/>
                </a:ext>
              </a:extLst>
            </p:cNvPr>
            <p:cNvSpPr/>
            <p:nvPr/>
          </p:nvSpPr>
          <p:spPr>
            <a:xfrm>
              <a:off x="6632099" y="3146321"/>
              <a:ext cx="3723476" cy="235116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A4098C-4A7C-4AFC-B9E8-F88D92872494}"/>
                </a:ext>
              </a:extLst>
            </p:cNvPr>
            <p:cNvSpPr txBox="1"/>
            <p:nvPr/>
          </p:nvSpPr>
          <p:spPr>
            <a:xfrm>
              <a:off x="9563671" y="5189710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Mundo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553DB7D-0D66-4B9F-86C2-B5CBAF4A7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55" y="3074313"/>
              <a:ext cx="0" cy="200239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5E3ED0C-27D9-4FC2-83B3-19877AECA08A}"/>
                </a:ext>
              </a:extLst>
            </p:cNvPr>
            <p:cNvSpPr txBox="1"/>
            <p:nvPr/>
          </p:nvSpPr>
          <p:spPr>
            <a:xfrm>
              <a:off x="6103053" y="29924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A24397B-7139-49C5-B614-80ADAC8CD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4808" y="3580871"/>
              <a:ext cx="2719579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D1F6290-2DCC-4555-8ABF-7F071663B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8363" y="3074313"/>
              <a:ext cx="0" cy="200239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0427821-8755-4ABB-85A5-8468CECAB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323" y="4874513"/>
              <a:ext cx="271706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F4479BB-4E3D-4961-9AD0-1BCC3F506027}"/>
                </a:ext>
              </a:extLst>
            </p:cNvPr>
            <p:cNvSpPr txBox="1"/>
            <p:nvPr/>
          </p:nvSpPr>
          <p:spPr>
            <a:xfrm>
              <a:off x="6845049" y="261335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06E08D8-C92E-42F6-B815-54AF317F6B5F}"/>
                </a:ext>
              </a:extLst>
            </p:cNvPr>
            <p:cNvSpPr txBox="1"/>
            <p:nvPr/>
          </p:nvSpPr>
          <p:spPr>
            <a:xfrm>
              <a:off x="8667564" y="26133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right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CE4EACB-4A11-4218-863C-3C6693D5BD96}"/>
                </a:ext>
              </a:extLst>
            </p:cNvPr>
            <p:cNvSpPr txBox="1"/>
            <p:nvPr/>
          </p:nvSpPr>
          <p:spPr>
            <a:xfrm>
              <a:off x="5901208" y="339927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top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0D6856-23D4-4333-9411-D2E58E90EE0B}"/>
                </a:ext>
              </a:extLst>
            </p:cNvPr>
            <p:cNvSpPr txBox="1"/>
            <p:nvPr/>
          </p:nvSpPr>
          <p:spPr>
            <a:xfrm>
              <a:off x="5603049" y="469667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bottom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8E2163A-AECB-4AAC-A6BD-C6918B6B5C91}"/>
                </a:ext>
              </a:extLst>
            </p:cNvPr>
            <p:cNvSpPr/>
            <p:nvPr/>
          </p:nvSpPr>
          <p:spPr>
            <a:xfrm>
              <a:off x="7136155" y="3578369"/>
              <a:ext cx="1872208" cy="129614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CC45601-C317-4798-8C40-73F7C2FBC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024" y="2942548"/>
              <a:ext cx="0" cy="203772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223DA35-A854-4E40-9ACF-F021037AB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9803" y="3146320"/>
              <a:ext cx="189223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27F9473-CCBB-4E0C-9BB0-F87A790E3CBC}"/>
                </a:ext>
              </a:extLst>
            </p:cNvPr>
            <p:cNvSpPr txBox="1"/>
            <p:nvPr/>
          </p:nvSpPr>
          <p:spPr>
            <a:xfrm>
              <a:off x="6486998" y="26211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BDEB9F-EBC4-4DFD-AACE-5420FD603D2B}"/>
                </a:ext>
              </a:extLst>
            </p:cNvPr>
            <p:cNvSpPr txBox="1"/>
            <p:nvPr/>
          </p:nvSpPr>
          <p:spPr>
            <a:xfrm>
              <a:off x="8353215" y="4600016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Janela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centralizar 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viewport</a:t>
            </a:r>
            <a:r>
              <a:rPr lang="pt-BR" dirty="0"/>
              <a:t> no mundo usando:</a:t>
            </a:r>
          </a:p>
          <a:p>
            <a:pPr lvl="1"/>
            <a:r>
              <a:rPr lang="pt-BR" dirty="0"/>
              <a:t>O tamanho do pano de fundo*</a:t>
            </a:r>
          </a:p>
          <a:p>
            <a:pPr lvl="1"/>
            <a:r>
              <a:rPr lang="pt-BR" dirty="0"/>
              <a:t>O tamanho da janela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9D257-6F37-4B05-8C2D-72C940181B8B}"/>
              </a:ext>
            </a:extLst>
          </p:cNvPr>
          <p:cNvSpPr txBox="1"/>
          <p:nvPr/>
        </p:nvSpPr>
        <p:spPr>
          <a:xfrm>
            <a:off x="1271464" y="3140968"/>
            <a:ext cx="613214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backg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backg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"Resources/BackgArt.jpg"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inicializa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para o centro do background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backg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()) / 2.0f;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backg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()) / 2.0f;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.bottom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inicializa velocidade de rolamento da tela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scrollSpeed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400;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70EC768-2FED-4CA3-993D-29A0D5EEA10B}"/>
              </a:ext>
            </a:extLst>
          </p:cNvPr>
          <p:cNvGrpSpPr/>
          <p:nvPr/>
        </p:nvGrpSpPr>
        <p:grpSpPr>
          <a:xfrm>
            <a:off x="7435938" y="2586414"/>
            <a:ext cx="3401787" cy="2579096"/>
            <a:chOff x="7435938" y="2586414"/>
            <a:chExt cx="3401787" cy="257909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E4A010-0167-4E7F-9511-E22E5A5C0259}"/>
                </a:ext>
              </a:extLst>
            </p:cNvPr>
            <p:cNvSpPr/>
            <p:nvPr/>
          </p:nvSpPr>
          <p:spPr>
            <a:xfrm>
              <a:off x="8138205" y="3460914"/>
              <a:ext cx="2699520" cy="170459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B6E7F56-9ECB-4274-818B-730962E7AE96}"/>
                </a:ext>
              </a:extLst>
            </p:cNvPr>
            <p:cNvSpPr txBox="1"/>
            <p:nvPr/>
          </p:nvSpPr>
          <p:spPr>
            <a:xfrm>
              <a:off x="10221333" y="4919289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Mundo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8ED9D0A-B4C7-4895-AE89-DBFA76AED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843" y="3403503"/>
              <a:ext cx="0" cy="150118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62AC404-15D2-42A7-9B4F-511927E19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5920" y="3843691"/>
              <a:ext cx="222654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FA88389-65E9-487F-A621-C9089F24D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8194" y="3403503"/>
              <a:ext cx="0" cy="150118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6D18127-649D-40E0-AB23-095BAA2AB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7742" y="4781582"/>
              <a:ext cx="22247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E4185E3-A13B-4272-A8A0-87D937584F22}"/>
                </a:ext>
              </a:extLst>
            </p:cNvPr>
            <p:cNvSpPr/>
            <p:nvPr/>
          </p:nvSpPr>
          <p:spPr>
            <a:xfrm>
              <a:off x="8809290" y="3843360"/>
              <a:ext cx="1357351" cy="93970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CBFC0892-6385-4FA9-8440-B9748F3FF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5975" y="3313179"/>
              <a:ext cx="0" cy="14773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CA56CE9-5830-41B0-AD3D-3007F6228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8790" y="3460914"/>
              <a:ext cx="137187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3EC897C-3710-407A-983F-58284F7EDE73}"/>
                </a:ext>
              </a:extLst>
            </p:cNvPr>
            <p:cNvSpPr txBox="1"/>
            <p:nvPr/>
          </p:nvSpPr>
          <p:spPr>
            <a:xfrm>
              <a:off x="9611681" y="4535360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accent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Janela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9D89707-3C16-4B72-ADB5-ED6A83996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5604" y="3313178"/>
              <a:ext cx="0" cy="14773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5FB38FE-E584-4B90-A0C7-AF2BCF4D0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7256" y="5165510"/>
              <a:ext cx="137187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CE44EB9-48D0-45DD-ABBE-9ED7F21E4D8D}"/>
                </a:ext>
              </a:extLst>
            </p:cNvPr>
            <p:cNvCxnSpPr>
              <a:cxnSpLocks/>
            </p:cNvCxnSpPr>
            <p:nvPr/>
          </p:nvCxnSpPr>
          <p:spPr>
            <a:xfrm>
              <a:off x="8815342" y="2785910"/>
              <a:ext cx="1357351" cy="11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15A17D0-9DBF-4287-A71A-632E1E4D46E6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43" y="2586414"/>
              <a:ext cx="2681161" cy="22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4E42286-5E4A-46A8-B647-D3437C744B16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43" y="2991438"/>
              <a:ext cx="654847" cy="5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29D20B57-8BDE-4D6C-B501-CA70EC6D13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641" y="2991438"/>
              <a:ext cx="654847" cy="55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8E77C4D-894E-4CE1-8C88-6C8BD93F8B9D}"/>
                </a:ext>
              </a:extLst>
            </p:cNvPr>
            <p:cNvSpPr txBox="1"/>
            <p:nvPr/>
          </p:nvSpPr>
          <p:spPr>
            <a:xfrm>
              <a:off x="8577446" y="3150723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6DBBF42-1CF1-4963-93F5-ADE06BBA779C}"/>
                </a:ext>
              </a:extLst>
            </p:cNvPr>
            <p:cNvSpPr txBox="1"/>
            <p:nvPr/>
          </p:nvSpPr>
          <p:spPr>
            <a:xfrm>
              <a:off x="9899530" y="31464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right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A6B1808-8CE2-4FF4-9E96-C663F48B5D73}"/>
                </a:ext>
              </a:extLst>
            </p:cNvPr>
            <p:cNvSpPr txBox="1"/>
            <p:nvPr/>
          </p:nvSpPr>
          <p:spPr>
            <a:xfrm>
              <a:off x="7647535" y="372024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top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7EDB569-51E2-4BF1-8FEB-3170BD2441D6}"/>
                </a:ext>
              </a:extLst>
            </p:cNvPr>
            <p:cNvSpPr txBox="1"/>
            <p:nvPr/>
          </p:nvSpPr>
          <p:spPr>
            <a:xfrm>
              <a:off x="7435938" y="4658471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cada frame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ViewPort deve ser ajustada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5E13D33-9F2B-4E47-98F8-BF587F44639F}"/>
              </a:ext>
            </a:extLst>
          </p:cNvPr>
          <p:cNvSpPr txBox="1"/>
          <p:nvPr/>
        </p:nvSpPr>
        <p:spPr>
          <a:xfrm>
            <a:off x="1141763" y="2218862"/>
            <a:ext cx="609961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deslocamento padrão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delta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scrollSpeed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gameTime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movimenta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viewport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-= delta;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-= delta;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AC1ADCE-5774-4E69-81B6-9E431C1CC526}"/>
              </a:ext>
            </a:extLst>
          </p:cNvPr>
          <p:cNvGrpSpPr/>
          <p:nvPr/>
        </p:nvGrpSpPr>
        <p:grpSpPr>
          <a:xfrm>
            <a:off x="5735963" y="2553332"/>
            <a:ext cx="2385785" cy="2461536"/>
            <a:chOff x="5951984" y="2780928"/>
            <a:chExt cx="2169764" cy="223865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3D063D5-D6EB-4E77-BC0D-E35CFAF50F29}"/>
                </a:ext>
              </a:extLst>
            </p:cNvPr>
            <p:cNvGrpSpPr/>
            <p:nvPr/>
          </p:nvGrpSpPr>
          <p:grpSpPr>
            <a:xfrm>
              <a:off x="5951984" y="2780928"/>
              <a:ext cx="2169764" cy="1571639"/>
              <a:chOff x="7526636" y="2363324"/>
              <a:chExt cx="2169764" cy="1571639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D71499D-5AA0-4A9D-8D8B-5FE91C33CACD}"/>
                  </a:ext>
                </a:extLst>
              </p:cNvPr>
              <p:cNvSpPr/>
              <p:nvPr/>
            </p:nvSpPr>
            <p:spPr>
              <a:xfrm>
                <a:off x="7834661" y="2759379"/>
                <a:ext cx="1861739" cy="117558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95F23396-07AA-4185-BE3B-560A30B39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4831" y="2723375"/>
                <a:ext cx="0" cy="1001196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AB6B3FAA-52CE-43B8-8B41-19CBA30E8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6636" y="2976654"/>
                <a:ext cx="135979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B648CBE3-A383-4770-BC81-DDBD09BDD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0936" y="2723375"/>
                <a:ext cx="0" cy="1001196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EDFF1D60-449F-4EF3-9D57-C31B6EAA8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7893" y="3623476"/>
                <a:ext cx="135853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AF6840E9-2182-4DFE-A182-B554DC4376DD}"/>
                  </a:ext>
                </a:extLst>
              </p:cNvPr>
              <p:cNvSpPr txBox="1"/>
              <p:nvPr/>
            </p:nvSpPr>
            <p:spPr>
              <a:xfrm>
                <a:off x="7536160" y="2374612"/>
                <a:ext cx="447855" cy="237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left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7205D3C-ED3F-465B-95EF-C28DBDD2B7DE}"/>
                  </a:ext>
                </a:extLst>
              </p:cNvPr>
              <p:cNvSpPr txBox="1"/>
              <p:nvPr/>
            </p:nvSpPr>
            <p:spPr>
              <a:xfrm>
                <a:off x="8390935" y="2363324"/>
                <a:ext cx="517832" cy="237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right</a:t>
                </a: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8C62A277-6915-401B-9DFA-8AC2572C521E}"/>
                  </a:ext>
                </a:extLst>
              </p:cNvPr>
              <p:cNvSpPr/>
              <p:nvPr/>
            </p:nvSpPr>
            <p:spPr>
              <a:xfrm>
                <a:off x="7724831" y="2975403"/>
                <a:ext cx="936104" cy="64807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DB3DC28-F9FF-40D4-B72C-5140921B8FA9}"/>
                </a:ext>
              </a:extLst>
            </p:cNvPr>
            <p:cNvSpPr txBox="1"/>
            <p:nvPr/>
          </p:nvSpPr>
          <p:spPr>
            <a:xfrm>
              <a:off x="6475886" y="4543739"/>
              <a:ext cx="1408551" cy="47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ViewPort fora do mundo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A56D417-28B2-42C4-A23B-D71A66EA24D2}"/>
              </a:ext>
            </a:extLst>
          </p:cNvPr>
          <p:cNvGrpSpPr/>
          <p:nvPr/>
        </p:nvGrpSpPr>
        <p:grpSpPr>
          <a:xfrm>
            <a:off x="8688288" y="2563739"/>
            <a:ext cx="2254501" cy="2453489"/>
            <a:chOff x="8883899" y="2780928"/>
            <a:chExt cx="2058890" cy="224061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ECC90A8-22E7-459B-97E3-BB49A8C20EA0}"/>
                </a:ext>
              </a:extLst>
            </p:cNvPr>
            <p:cNvGrpSpPr/>
            <p:nvPr/>
          </p:nvGrpSpPr>
          <p:grpSpPr>
            <a:xfrm>
              <a:off x="8883899" y="2780928"/>
              <a:ext cx="2058890" cy="1571639"/>
              <a:chOff x="7637510" y="4171864"/>
              <a:chExt cx="2058890" cy="1571639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89A2F2D9-A57F-4645-824F-C056F462D1B2}"/>
                  </a:ext>
                </a:extLst>
              </p:cNvPr>
              <p:cNvSpPr/>
              <p:nvPr/>
            </p:nvSpPr>
            <p:spPr>
              <a:xfrm>
                <a:off x="7834661" y="4567919"/>
                <a:ext cx="1861739" cy="117558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CA68C73A-58D0-4F0C-91B6-B5F6BE6CDB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5705" y="4531915"/>
                <a:ext cx="0" cy="1001196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B9537600-06A1-4706-9700-A72AD6B14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7510" y="4785194"/>
                <a:ext cx="135979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C417A830-5A97-4EDE-A990-FCA623B0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1810" y="4531915"/>
                <a:ext cx="0" cy="1001196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0497614-F96C-4349-8C98-8D246CA8D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8767" y="5432016"/>
                <a:ext cx="135853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734940F5-5C09-4FF4-8DAF-31A89250A69A}"/>
                  </a:ext>
                </a:extLst>
              </p:cNvPr>
              <p:cNvSpPr txBox="1"/>
              <p:nvPr/>
            </p:nvSpPr>
            <p:spPr>
              <a:xfrm>
                <a:off x="7647034" y="4183152"/>
                <a:ext cx="449716" cy="23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left</a:t>
                </a:r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1CAA4EDC-7991-40D8-9F10-54868CB381A0}"/>
                  </a:ext>
                </a:extLst>
              </p:cNvPr>
              <p:cNvSpPr txBox="1"/>
              <p:nvPr/>
            </p:nvSpPr>
            <p:spPr>
              <a:xfrm>
                <a:off x="8501809" y="4171864"/>
                <a:ext cx="519984" cy="23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right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7F17C8B0-208E-47B1-B98F-9EA1B6860CCF}"/>
                  </a:ext>
                </a:extLst>
              </p:cNvPr>
              <p:cNvSpPr/>
              <p:nvPr/>
            </p:nvSpPr>
            <p:spPr>
              <a:xfrm>
                <a:off x="7835705" y="4783943"/>
                <a:ext cx="936104" cy="648072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81D4DE59-C09D-4C4B-A743-AA7488C4F4E6}"/>
                </a:ext>
              </a:extLst>
            </p:cNvPr>
            <p:cNvSpPr txBox="1"/>
            <p:nvPr/>
          </p:nvSpPr>
          <p:spPr>
            <a:xfrm>
              <a:off x="9582112" y="4543718"/>
              <a:ext cx="859613" cy="477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ViewPort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ajustada</a:t>
              </a: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83729288-C1C7-4D07-86DF-4E81226A9727}"/>
              </a:ext>
            </a:extLst>
          </p:cNvPr>
          <p:cNvGrpSpPr/>
          <p:nvPr/>
        </p:nvGrpSpPr>
        <p:grpSpPr>
          <a:xfrm>
            <a:off x="11574734" y="6368776"/>
            <a:ext cx="617266" cy="495111"/>
            <a:chOff x="11570525" y="6369453"/>
            <a:chExt cx="617266" cy="495111"/>
          </a:xfrm>
        </p:grpSpPr>
        <p:sp>
          <p:nvSpPr>
            <p:cNvPr id="80" name="Triângulo isósceles 6">
              <a:extLst>
                <a:ext uri="{FF2B5EF4-FFF2-40B4-BE49-F238E27FC236}">
                  <a16:creationId xmlns:a16="http://schemas.microsoft.com/office/drawing/2014/main" id="{A4C87599-98E7-4862-9460-4885AF9E1C5C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660CC23-4401-452E-BBA7-AF5C02DC49C3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7114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71D0B04-8775-4548-A954-018706EF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de movimentação do segundo plano </a:t>
            </a:r>
            <a:br>
              <a:rPr lang="pt-BR" dirty="0"/>
            </a:br>
            <a:r>
              <a:rPr lang="pt-BR" dirty="0"/>
              <a:t>também pode ser aplicada em jogos cujo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mundo é formado por blocos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902186-A033-4601-8A98-E2E11644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549684-E32E-48A1-B5B7-1364C2F7E784}"/>
              </a:ext>
            </a:extLst>
          </p:cNvPr>
          <p:cNvGrpSpPr/>
          <p:nvPr/>
        </p:nvGrpSpPr>
        <p:grpSpPr>
          <a:xfrm>
            <a:off x="1415480" y="3126188"/>
            <a:ext cx="8839200" cy="2944795"/>
            <a:chOff x="1343472" y="3062910"/>
            <a:chExt cx="8839200" cy="2944795"/>
          </a:xfrm>
        </p:grpSpPr>
        <p:pic>
          <p:nvPicPr>
            <p:cNvPr id="1032" name="Picture 8" descr="World of Alchemic Cutie">
              <a:extLst>
                <a:ext uri="{FF2B5EF4-FFF2-40B4-BE49-F238E27FC236}">
                  <a16:creationId xmlns:a16="http://schemas.microsoft.com/office/drawing/2014/main" id="{4246FAAA-6467-4B6C-9482-80CE53922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472" y="3062910"/>
              <a:ext cx="883920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EEEDB1C-096E-4BCC-BE8D-2B280EC190A4}"/>
                </a:ext>
              </a:extLst>
            </p:cNvPr>
            <p:cNvSpPr txBox="1"/>
            <p:nvPr/>
          </p:nvSpPr>
          <p:spPr>
            <a:xfrm>
              <a:off x="8598496" y="5699928"/>
              <a:ext cx="1584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 Alchemic Cutie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5483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D633CD3-DCD5-4C08-9E76-DEA41789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mundos podem ser criados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especializados</a:t>
            </a:r>
            <a:r>
              <a:rPr lang="pt-BR" dirty="0"/>
              <a:t> na criação de mapas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0178E6-1C5A-43D7-ACB2-3118599C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pic>
        <p:nvPicPr>
          <p:cNvPr id="2050" name="Picture 2" descr="Many maps from The Mana World shown at once">
            <a:extLst>
              <a:ext uri="{FF2B5EF4-FFF2-40B4-BE49-F238E27FC236}">
                <a16:creationId xmlns:a16="http://schemas.microsoft.com/office/drawing/2014/main" id="{814AB7D0-388A-4158-8813-8FB30F5A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636912"/>
            <a:ext cx="5256584" cy="24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66A9275-F342-438F-81A2-3EBC212AB92D}"/>
              </a:ext>
            </a:extLst>
          </p:cNvPr>
          <p:cNvGrpSpPr/>
          <p:nvPr/>
        </p:nvGrpSpPr>
        <p:grpSpPr>
          <a:xfrm>
            <a:off x="3719736" y="3026583"/>
            <a:ext cx="6496087" cy="2913027"/>
            <a:chOff x="4799857" y="2844335"/>
            <a:chExt cx="6496087" cy="2913027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517C1D7F-39E4-4331-B40F-E38744105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864" y="2844335"/>
              <a:ext cx="6424080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1433B13-5088-4D5B-AA95-8620AF66BF92}"/>
                </a:ext>
              </a:extLst>
            </p:cNvPr>
            <p:cNvSpPr txBox="1"/>
            <p:nvPr/>
          </p:nvSpPr>
          <p:spPr>
            <a:xfrm>
              <a:off x="4799857" y="5449585"/>
              <a:ext cx="35499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https://www.mapeditor.org/</a:t>
              </a: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04CEBC3-8A64-45DB-95F3-5FDBFDEE9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820" y="3431458"/>
              <a:ext cx="3430340" cy="1806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441BE99-FEBB-40FB-9F93-69B199640132}"/>
              </a:ext>
            </a:extLst>
          </p:cNvPr>
          <p:cNvGrpSpPr/>
          <p:nvPr/>
        </p:nvGrpSpPr>
        <p:grpSpPr>
          <a:xfrm>
            <a:off x="11574734" y="6368776"/>
            <a:ext cx="617266" cy="495111"/>
            <a:chOff x="11570525" y="6369453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FAC46C83-5BBF-415E-9298-0A82D088C709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19E7585-C7DC-46D8-8092-AB7E34C9E36C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4410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A6C855-FFCB-4A67-A948-DEAEDCCE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utilização de blocos requer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montagem</a:t>
            </a:r>
          </a:p>
          <a:p>
            <a:pPr lvl="1"/>
            <a:r>
              <a:rPr lang="pt-BR" dirty="0"/>
              <a:t>É preciso conhecer: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Blocos</a:t>
            </a:r>
          </a:p>
          <a:p>
            <a:pPr lvl="3"/>
            <a:r>
              <a:rPr lang="pt-BR" dirty="0"/>
              <a:t>Largura</a:t>
            </a:r>
          </a:p>
          <a:p>
            <a:pPr lvl="3"/>
            <a:r>
              <a:rPr lang="pt-BR" dirty="0"/>
              <a:t>Altura</a:t>
            </a:r>
          </a:p>
          <a:p>
            <a:pPr lvl="3"/>
            <a:r>
              <a:rPr lang="pt-BR" dirty="0"/>
              <a:t>Colunas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Mapa</a:t>
            </a:r>
          </a:p>
          <a:p>
            <a:pPr lvl="3"/>
            <a:r>
              <a:rPr lang="pt-BR" dirty="0"/>
              <a:t>Linhas</a:t>
            </a:r>
          </a:p>
          <a:p>
            <a:pPr lvl="3"/>
            <a:r>
              <a:rPr lang="pt-BR" dirty="0"/>
              <a:t>Colunas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FB66EF2-C246-40CC-962C-7B6DF8BD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12C665E-4BF3-468D-8FFF-E9B5DDBE69AD}"/>
              </a:ext>
            </a:extLst>
          </p:cNvPr>
          <p:cNvGrpSpPr/>
          <p:nvPr/>
        </p:nvGrpSpPr>
        <p:grpSpPr>
          <a:xfrm>
            <a:off x="3575720" y="4509120"/>
            <a:ext cx="2576397" cy="1381929"/>
            <a:chOff x="3183957" y="4866729"/>
            <a:chExt cx="2576397" cy="1381929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82C1A54-F9BF-44E8-B665-DBF28A7D92DA}"/>
                </a:ext>
              </a:extLst>
            </p:cNvPr>
            <p:cNvSpPr/>
            <p:nvPr/>
          </p:nvSpPr>
          <p:spPr>
            <a:xfrm>
              <a:off x="4583832" y="4866729"/>
              <a:ext cx="1176522" cy="8823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Bloco</a:t>
              </a: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AAF976F9-E407-40A8-ADD8-56DF67743852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4867886"/>
              <a:ext cx="0" cy="88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5439D844-6C6E-4A86-B05C-8981D3570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5882241"/>
              <a:ext cx="11765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D8E761EC-5526-4260-A30E-F13E1D0B21F0}"/>
                </a:ext>
              </a:extLst>
            </p:cNvPr>
            <p:cNvSpPr txBox="1"/>
            <p:nvPr/>
          </p:nvSpPr>
          <p:spPr>
            <a:xfrm>
              <a:off x="4632522" y="594088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tileWidth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001FA29D-1C59-4F16-AEA2-B6A1D4F4A239}"/>
                </a:ext>
              </a:extLst>
            </p:cNvPr>
            <p:cNvSpPr txBox="1"/>
            <p:nvPr/>
          </p:nvSpPr>
          <p:spPr>
            <a:xfrm>
              <a:off x="3183957" y="515403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tileHeight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0D14D095-5B3B-4125-9020-76C448FF3AA3}"/>
              </a:ext>
            </a:extLst>
          </p:cNvPr>
          <p:cNvGrpSpPr/>
          <p:nvPr/>
        </p:nvGrpSpPr>
        <p:grpSpPr>
          <a:xfrm>
            <a:off x="6809843" y="2297616"/>
            <a:ext cx="3975525" cy="3593433"/>
            <a:chOff x="6799312" y="2636912"/>
            <a:chExt cx="3975525" cy="3593433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A37EF9F-CD88-4605-BB5C-6972F6746899}"/>
                </a:ext>
              </a:extLst>
            </p:cNvPr>
            <p:cNvSpPr/>
            <p:nvPr/>
          </p:nvSpPr>
          <p:spPr>
            <a:xfrm>
              <a:off x="7320671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ABA2CA9-90B8-425B-9E9F-B7354CEF9B33}"/>
                </a:ext>
              </a:extLst>
            </p:cNvPr>
            <p:cNvSpPr/>
            <p:nvPr/>
          </p:nvSpPr>
          <p:spPr>
            <a:xfrm>
              <a:off x="7895551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4E1D55C-E170-48BC-ADE8-2A3C48E938D4}"/>
                </a:ext>
              </a:extLst>
            </p:cNvPr>
            <p:cNvSpPr/>
            <p:nvPr/>
          </p:nvSpPr>
          <p:spPr>
            <a:xfrm>
              <a:off x="7320564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0E63122-D6EB-4CF5-96EF-B6D1B5DACD69}"/>
                </a:ext>
              </a:extLst>
            </p:cNvPr>
            <p:cNvSpPr/>
            <p:nvPr/>
          </p:nvSpPr>
          <p:spPr>
            <a:xfrm>
              <a:off x="7895444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379F5D6-D7E4-4CD2-A433-9899BDA4DAD9}"/>
                </a:ext>
              </a:extLst>
            </p:cNvPr>
            <p:cNvSpPr/>
            <p:nvPr/>
          </p:nvSpPr>
          <p:spPr>
            <a:xfrm>
              <a:off x="8471508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BC2ACBF-CB01-43F5-ACEB-1AA741ED249E}"/>
                </a:ext>
              </a:extLst>
            </p:cNvPr>
            <p:cNvSpPr/>
            <p:nvPr/>
          </p:nvSpPr>
          <p:spPr>
            <a:xfrm>
              <a:off x="8471401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AAFF747-F39D-4E51-A8B5-1D61D835D054}"/>
                </a:ext>
              </a:extLst>
            </p:cNvPr>
            <p:cNvSpPr/>
            <p:nvPr/>
          </p:nvSpPr>
          <p:spPr>
            <a:xfrm>
              <a:off x="9047936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0BDAE1E-89F7-4EA1-8B3D-F22B6F841E27}"/>
                </a:ext>
              </a:extLst>
            </p:cNvPr>
            <p:cNvSpPr/>
            <p:nvPr/>
          </p:nvSpPr>
          <p:spPr>
            <a:xfrm>
              <a:off x="9622816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0853B8B-B271-41C8-871D-D37469D76516}"/>
                </a:ext>
              </a:extLst>
            </p:cNvPr>
            <p:cNvSpPr/>
            <p:nvPr/>
          </p:nvSpPr>
          <p:spPr>
            <a:xfrm>
              <a:off x="9047829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3E7FA26-43F6-4F9B-A766-224A59544A6E}"/>
                </a:ext>
              </a:extLst>
            </p:cNvPr>
            <p:cNvSpPr/>
            <p:nvPr/>
          </p:nvSpPr>
          <p:spPr>
            <a:xfrm>
              <a:off x="9622709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B1935B3-65F5-435D-B421-10AA99256459}"/>
                </a:ext>
              </a:extLst>
            </p:cNvPr>
            <p:cNvSpPr/>
            <p:nvPr/>
          </p:nvSpPr>
          <p:spPr>
            <a:xfrm>
              <a:off x="10198773" y="310474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AEEB6F1-375F-4C1D-A8B8-117553EBA849}"/>
                </a:ext>
              </a:extLst>
            </p:cNvPr>
            <p:cNvSpPr/>
            <p:nvPr/>
          </p:nvSpPr>
          <p:spPr>
            <a:xfrm>
              <a:off x="10198666" y="353679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4DC770C-126C-484E-A076-E9E69F0206D8}"/>
                </a:ext>
              </a:extLst>
            </p:cNvPr>
            <p:cNvSpPr/>
            <p:nvPr/>
          </p:nvSpPr>
          <p:spPr>
            <a:xfrm>
              <a:off x="7320457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04058ED-FACA-4872-970B-A10FF36B758F}"/>
                </a:ext>
              </a:extLst>
            </p:cNvPr>
            <p:cNvSpPr/>
            <p:nvPr/>
          </p:nvSpPr>
          <p:spPr>
            <a:xfrm>
              <a:off x="7895337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4190401-6B29-48C3-9120-C872E142B0D5}"/>
                </a:ext>
              </a:extLst>
            </p:cNvPr>
            <p:cNvSpPr/>
            <p:nvPr/>
          </p:nvSpPr>
          <p:spPr>
            <a:xfrm>
              <a:off x="7320350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0381E14-4D67-4F46-BE16-8DB757C588F0}"/>
                </a:ext>
              </a:extLst>
            </p:cNvPr>
            <p:cNvSpPr/>
            <p:nvPr/>
          </p:nvSpPr>
          <p:spPr>
            <a:xfrm>
              <a:off x="7895230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42E21D2-347B-4B2A-A231-630CB87A0C53}"/>
                </a:ext>
              </a:extLst>
            </p:cNvPr>
            <p:cNvSpPr/>
            <p:nvPr/>
          </p:nvSpPr>
          <p:spPr>
            <a:xfrm>
              <a:off x="8471294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D95581D-EF05-4114-8569-68D2F4F8EDF3}"/>
                </a:ext>
              </a:extLst>
            </p:cNvPr>
            <p:cNvSpPr/>
            <p:nvPr/>
          </p:nvSpPr>
          <p:spPr>
            <a:xfrm>
              <a:off x="8471187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D192B68-52E4-4FA3-B9DD-0813566C4DC2}"/>
                </a:ext>
              </a:extLst>
            </p:cNvPr>
            <p:cNvSpPr/>
            <p:nvPr/>
          </p:nvSpPr>
          <p:spPr>
            <a:xfrm>
              <a:off x="9047722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2478CCA-20A4-4315-B78A-DBD6B3317529}"/>
                </a:ext>
              </a:extLst>
            </p:cNvPr>
            <p:cNvSpPr/>
            <p:nvPr/>
          </p:nvSpPr>
          <p:spPr>
            <a:xfrm>
              <a:off x="9622602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4BBA4DC-04E7-4BBD-BD87-DD8F68A3BB8D}"/>
                </a:ext>
              </a:extLst>
            </p:cNvPr>
            <p:cNvSpPr/>
            <p:nvPr/>
          </p:nvSpPr>
          <p:spPr>
            <a:xfrm>
              <a:off x="9047615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05D3F06-7F21-4125-AB4A-485060F56F33}"/>
                </a:ext>
              </a:extLst>
            </p:cNvPr>
            <p:cNvSpPr/>
            <p:nvPr/>
          </p:nvSpPr>
          <p:spPr>
            <a:xfrm>
              <a:off x="9622495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7AC7798-1312-48F2-B00F-DD0D39AD8EDC}"/>
                </a:ext>
              </a:extLst>
            </p:cNvPr>
            <p:cNvSpPr/>
            <p:nvPr/>
          </p:nvSpPr>
          <p:spPr>
            <a:xfrm>
              <a:off x="10198559" y="396884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012B70-5DF5-4B87-A6B3-8E9A3B6557D1}"/>
                </a:ext>
              </a:extLst>
            </p:cNvPr>
            <p:cNvSpPr/>
            <p:nvPr/>
          </p:nvSpPr>
          <p:spPr>
            <a:xfrm>
              <a:off x="10198452" y="440089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4B157F1-0D9A-4303-A460-47221F106E13}"/>
                </a:ext>
              </a:extLst>
            </p:cNvPr>
            <p:cNvSpPr/>
            <p:nvPr/>
          </p:nvSpPr>
          <p:spPr>
            <a:xfrm>
              <a:off x="7320243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0356211-A164-40E8-9DAB-F1FB87137865}"/>
                </a:ext>
              </a:extLst>
            </p:cNvPr>
            <p:cNvSpPr/>
            <p:nvPr/>
          </p:nvSpPr>
          <p:spPr>
            <a:xfrm>
              <a:off x="7895123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692C3AAF-D8D0-4249-9158-7CAFD04973C6}"/>
                </a:ext>
              </a:extLst>
            </p:cNvPr>
            <p:cNvSpPr/>
            <p:nvPr/>
          </p:nvSpPr>
          <p:spPr>
            <a:xfrm>
              <a:off x="7320136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40E6352E-F7E1-456D-8858-79FFCD158BF9}"/>
                </a:ext>
              </a:extLst>
            </p:cNvPr>
            <p:cNvSpPr/>
            <p:nvPr/>
          </p:nvSpPr>
          <p:spPr>
            <a:xfrm>
              <a:off x="7895016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2BC022C-C16E-427F-93B9-C1B38F8681FB}"/>
                </a:ext>
              </a:extLst>
            </p:cNvPr>
            <p:cNvSpPr/>
            <p:nvPr/>
          </p:nvSpPr>
          <p:spPr>
            <a:xfrm>
              <a:off x="8471080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6B60746-23BD-4557-A194-57A37D233B48}"/>
                </a:ext>
              </a:extLst>
            </p:cNvPr>
            <p:cNvSpPr/>
            <p:nvPr/>
          </p:nvSpPr>
          <p:spPr>
            <a:xfrm>
              <a:off x="8470973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F4D0E96-61EF-4E87-B427-B8C21EEB9B8F}"/>
                </a:ext>
              </a:extLst>
            </p:cNvPr>
            <p:cNvSpPr/>
            <p:nvPr/>
          </p:nvSpPr>
          <p:spPr>
            <a:xfrm>
              <a:off x="9047508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65DAB902-018F-48C1-9B2F-6B5F4B8A2120}"/>
                </a:ext>
              </a:extLst>
            </p:cNvPr>
            <p:cNvSpPr/>
            <p:nvPr/>
          </p:nvSpPr>
          <p:spPr>
            <a:xfrm>
              <a:off x="9622388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8AEEA86-CDCB-4313-8ACE-AFBF59B739BF}"/>
                </a:ext>
              </a:extLst>
            </p:cNvPr>
            <p:cNvSpPr/>
            <p:nvPr/>
          </p:nvSpPr>
          <p:spPr>
            <a:xfrm>
              <a:off x="9047401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130D4E3-A8AC-4DAF-ABED-B692B8307877}"/>
                </a:ext>
              </a:extLst>
            </p:cNvPr>
            <p:cNvSpPr/>
            <p:nvPr/>
          </p:nvSpPr>
          <p:spPr>
            <a:xfrm>
              <a:off x="9622281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48BAABF-1623-419D-A6B9-D4857EFC8EB9}"/>
                </a:ext>
              </a:extLst>
            </p:cNvPr>
            <p:cNvSpPr/>
            <p:nvPr/>
          </p:nvSpPr>
          <p:spPr>
            <a:xfrm>
              <a:off x="10198345" y="48329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3EF8FA1-1E79-4568-9356-BC1D307955F8}"/>
                </a:ext>
              </a:extLst>
            </p:cNvPr>
            <p:cNvSpPr/>
            <p:nvPr/>
          </p:nvSpPr>
          <p:spPr>
            <a:xfrm>
              <a:off x="10198238" y="52649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9A7BF1A-0985-4450-889B-AE99C42613DE}"/>
                </a:ext>
              </a:extLst>
            </p:cNvPr>
            <p:cNvSpPr txBox="1"/>
            <p:nvPr/>
          </p:nvSpPr>
          <p:spPr>
            <a:xfrm>
              <a:off x="8654140" y="2636912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Mapa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774658-E5E7-4121-A72C-E2B6C865FEE6}"/>
                </a:ext>
              </a:extLst>
            </p:cNvPr>
            <p:cNvCxnSpPr>
              <a:cxnSpLocks/>
            </p:cNvCxnSpPr>
            <p:nvPr/>
          </p:nvCxnSpPr>
          <p:spPr>
            <a:xfrm>
              <a:off x="7178247" y="3100101"/>
              <a:ext cx="0" cy="262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34107375-4EC7-42CB-8D3C-A046E62CD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2265" y="5858454"/>
              <a:ext cx="3452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8E8F4F7E-DD70-424C-9A14-FDD024BEF059}"/>
                </a:ext>
              </a:extLst>
            </p:cNvPr>
            <p:cNvSpPr txBox="1"/>
            <p:nvPr/>
          </p:nvSpPr>
          <p:spPr>
            <a:xfrm>
              <a:off x="8358386" y="59225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tiledMapCols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BDBC578F-974D-4E3C-BA89-67E4450DD573}"/>
                </a:ext>
              </a:extLst>
            </p:cNvPr>
            <p:cNvSpPr txBox="1"/>
            <p:nvPr/>
          </p:nvSpPr>
          <p:spPr>
            <a:xfrm rot="16200000">
              <a:off x="6264551" y="424700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tiledMapRows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F292626-35E4-463E-BCC1-4DD6C34402C6}"/>
              </a:ext>
            </a:extLst>
          </p:cNvPr>
          <p:cNvGrpSpPr/>
          <p:nvPr/>
        </p:nvGrpSpPr>
        <p:grpSpPr>
          <a:xfrm>
            <a:off x="4425323" y="2412056"/>
            <a:ext cx="1726794" cy="1786299"/>
            <a:chOff x="4260675" y="2773675"/>
            <a:chExt cx="1726794" cy="178629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26401F7-B4C6-40B2-BB4F-B45F1EB339CF}"/>
                </a:ext>
              </a:extLst>
            </p:cNvPr>
            <p:cNvSpPr/>
            <p:nvPr/>
          </p:nvSpPr>
          <p:spPr>
            <a:xfrm>
              <a:off x="4261267" y="3234825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3181E1A-4C55-4FBB-9DEF-DA52714D6D58}"/>
                </a:ext>
              </a:extLst>
            </p:cNvPr>
            <p:cNvSpPr/>
            <p:nvPr/>
          </p:nvSpPr>
          <p:spPr>
            <a:xfrm>
              <a:off x="4836632" y="3234825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CD934E2-E14C-486E-8FD3-6F4FC9DDD15D}"/>
                </a:ext>
              </a:extLst>
            </p:cNvPr>
            <p:cNvSpPr/>
            <p:nvPr/>
          </p:nvSpPr>
          <p:spPr>
            <a:xfrm>
              <a:off x="4260675" y="366522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12FBAE-CEBA-4665-B665-2C002463B9FB}"/>
                </a:ext>
              </a:extLst>
            </p:cNvPr>
            <p:cNvSpPr/>
            <p:nvPr/>
          </p:nvSpPr>
          <p:spPr>
            <a:xfrm>
              <a:off x="4836040" y="3664257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1B73C7A-DA83-4A76-9D17-0B505C48D24B}"/>
                </a:ext>
              </a:extLst>
            </p:cNvPr>
            <p:cNvSpPr/>
            <p:nvPr/>
          </p:nvSpPr>
          <p:spPr>
            <a:xfrm>
              <a:off x="5411405" y="3234825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A37322-99D3-4885-AA16-12E802DF9167}"/>
                </a:ext>
              </a:extLst>
            </p:cNvPr>
            <p:cNvSpPr/>
            <p:nvPr/>
          </p:nvSpPr>
          <p:spPr>
            <a:xfrm>
              <a:off x="5411405" y="3664257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7295FE8-C73F-4678-B11C-E908AC9A6F83}"/>
                </a:ext>
              </a:extLst>
            </p:cNvPr>
            <p:cNvSpPr txBox="1"/>
            <p:nvPr/>
          </p:nvSpPr>
          <p:spPr>
            <a:xfrm>
              <a:off x="4672666" y="2773675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Blocos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1FF85F63-C1AA-4AFB-85BF-84EF20AA9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0675" y="4221088"/>
              <a:ext cx="1726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4C1B79B7-3881-4B06-AB05-5860FAE365C4}"/>
                </a:ext>
              </a:extLst>
            </p:cNvPr>
            <p:cNvSpPr txBox="1"/>
            <p:nvPr/>
          </p:nvSpPr>
          <p:spPr>
            <a:xfrm>
              <a:off x="4534808" y="4252197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numColumns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994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734813-2262-43E1-A204-9ACDD55B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mapa é </a:t>
            </a:r>
            <a:r>
              <a:rPr lang="pt-BR" dirty="0"/>
              <a:t>armazenado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lista de índices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Podem ser lidos para um vetor</a:t>
            </a:r>
          </a:p>
          <a:p>
            <a:pPr lvl="1">
              <a:spcBef>
                <a:spcPts val="1200"/>
              </a:spcBef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Acessados como uma matriz</a:t>
            </a:r>
          </a:p>
          <a:p>
            <a:pPr lvl="1"/>
            <a:r>
              <a:rPr lang="pt-BR" dirty="0"/>
              <a:t>Os índices começam em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C70AEE-CD58-42E3-BEAB-AE3A6100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de Blocos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0B1A29-EB4F-4701-B3E4-712C38DEE6DD}"/>
              </a:ext>
            </a:extLst>
          </p:cNvPr>
          <p:cNvSpPr txBox="1"/>
          <p:nvPr/>
        </p:nvSpPr>
        <p:spPr>
          <a:xfrm>
            <a:off x="1251811" y="4242145"/>
            <a:ext cx="59548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bloco na posição [i][j]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tiledMap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[j + i * tiledMapCols] - 1;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exemplo: bloco na posição [1][4]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tiledMap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* 5] – 1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tileNum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2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16F1D2B-F239-4495-A76F-A4EC17BD4FF9}"/>
              </a:ext>
            </a:extLst>
          </p:cNvPr>
          <p:cNvGrpSpPr/>
          <p:nvPr/>
        </p:nvGrpSpPr>
        <p:grpSpPr>
          <a:xfrm>
            <a:off x="7689348" y="2809840"/>
            <a:ext cx="3399461" cy="3131455"/>
            <a:chOff x="7320136" y="3028093"/>
            <a:chExt cx="3399461" cy="313145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EE1A5EE-C481-4C7C-A34D-555BC9DADDBA}"/>
                </a:ext>
              </a:extLst>
            </p:cNvPr>
            <p:cNvSpPr/>
            <p:nvPr/>
          </p:nvSpPr>
          <p:spPr>
            <a:xfrm>
              <a:off x="7841067" y="30327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F4243D6-E3DA-4B68-A9A2-9711FD49E44C}"/>
                </a:ext>
              </a:extLst>
            </p:cNvPr>
            <p:cNvSpPr/>
            <p:nvPr/>
          </p:nvSpPr>
          <p:spPr>
            <a:xfrm>
              <a:off x="8415947" y="30327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BEFB0DF-D760-4AC6-9449-255BEC60F287}"/>
                </a:ext>
              </a:extLst>
            </p:cNvPr>
            <p:cNvSpPr/>
            <p:nvPr/>
          </p:nvSpPr>
          <p:spPr>
            <a:xfrm>
              <a:off x="7840960" y="34647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10C4627-1305-4912-B9F7-5B6386B63F42}"/>
                </a:ext>
              </a:extLst>
            </p:cNvPr>
            <p:cNvSpPr/>
            <p:nvPr/>
          </p:nvSpPr>
          <p:spPr>
            <a:xfrm>
              <a:off x="8415840" y="34647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4E59BE7-D5F8-420A-814C-11AA1B21C2E4}"/>
                </a:ext>
              </a:extLst>
            </p:cNvPr>
            <p:cNvSpPr/>
            <p:nvPr/>
          </p:nvSpPr>
          <p:spPr>
            <a:xfrm>
              <a:off x="8991904" y="30327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2DD6F7-4326-4A60-A87D-F459A6669C16}"/>
                </a:ext>
              </a:extLst>
            </p:cNvPr>
            <p:cNvSpPr/>
            <p:nvPr/>
          </p:nvSpPr>
          <p:spPr>
            <a:xfrm>
              <a:off x="8992225" y="34647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476F792-B1F3-4DA9-9F41-1111D328397D}"/>
                </a:ext>
              </a:extLst>
            </p:cNvPr>
            <p:cNvSpPr/>
            <p:nvPr/>
          </p:nvSpPr>
          <p:spPr>
            <a:xfrm>
              <a:off x="9568332" y="30327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C247BF6-C135-46F1-8C14-75BC299B6B7D}"/>
                </a:ext>
              </a:extLst>
            </p:cNvPr>
            <p:cNvSpPr/>
            <p:nvPr/>
          </p:nvSpPr>
          <p:spPr>
            <a:xfrm>
              <a:off x="10143212" y="303274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824F28-4862-4A15-B02F-978505B6DFBF}"/>
                </a:ext>
              </a:extLst>
            </p:cNvPr>
            <p:cNvSpPr/>
            <p:nvPr/>
          </p:nvSpPr>
          <p:spPr>
            <a:xfrm>
              <a:off x="9568653" y="3464788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26B4E74-48CB-48BB-9229-AE4928979A7F}"/>
                </a:ext>
              </a:extLst>
            </p:cNvPr>
            <p:cNvSpPr/>
            <p:nvPr/>
          </p:nvSpPr>
          <p:spPr>
            <a:xfrm>
              <a:off x="10143533" y="3464788"/>
              <a:ext cx="576064" cy="432048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4B81152-055F-4AED-9957-78CD23139C30}"/>
                </a:ext>
              </a:extLst>
            </p:cNvPr>
            <p:cNvSpPr/>
            <p:nvPr/>
          </p:nvSpPr>
          <p:spPr>
            <a:xfrm>
              <a:off x="7841281" y="389683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B3B1FB7-695C-4131-A352-77965FEC34DE}"/>
                </a:ext>
              </a:extLst>
            </p:cNvPr>
            <p:cNvSpPr/>
            <p:nvPr/>
          </p:nvSpPr>
          <p:spPr>
            <a:xfrm>
              <a:off x="8416161" y="389683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7FF8421-D658-477F-988E-1F9C0E32A535}"/>
                </a:ext>
              </a:extLst>
            </p:cNvPr>
            <p:cNvSpPr/>
            <p:nvPr/>
          </p:nvSpPr>
          <p:spPr>
            <a:xfrm>
              <a:off x="7841174" y="432888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979FA91-0CCE-47C5-A926-7A401DBF7BDD}"/>
                </a:ext>
              </a:extLst>
            </p:cNvPr>
            <p:cNvSpPr/>
            <p:nvPr/>
          </p:nvSpPr>
          <p:spPr>
            <a:xfrm>
              <a:off x="8416054" y="432888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A9B214D-EAE6-4281-852E-206E8D3A7E51}"/>
                </a:ext>
              </a:extLst>
            </p:cNvPr>
            <p:cNvSpPr/>
            <p:nvPr/>
          </p:nvSpPr>
          <p:spPr>
            <a:xfrm>
              <a:off x="8992118" y="389683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2E2F44E-9DF8-4EEF-B5B3-0BE33E6C16DF}"/>
                </a:ext>
              </a:extLst>
            </p:cNvPr>
            <p:cNvSpPr/>
            <p:nvPr/>
          </p:nvSpPr>
          <p:spPr>
            <a:xfrm>
              <a:off x="8992011" y="432888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BABB82D-9E00-43DE-8DB0-AC62619F3F76}"/>
                </a:ext>
              </a:extLst>
            </p:cNvPr>
            <p:cNvSpPr/>
            <p:nvPr/>
          </p:nvSpPr>
          <p:spPr>
            <a:xfrm>
              <a:off x="9568546" y="389683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ED74469-A566-4B14-BA19-BA3011C975D3}"/>
                </a:ext>
              </a:extLst>
            </p:cNvPr>
            <p:cNvSpPr/>
            <p:nvPr/>
          </p:nvSpPr>
          <p:spPr>
            <a:xfrm>
              <a:off x="10143426" y="3896836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DD117E9-2540-437A-8799-9FED5C8B8FDB}"/>
                </a:ext>
              </a:extLst>
            </p:cNvPr>
            <p:cNvSpPr/>
            <p:nvPr/>
          </p:nvSpPr>
          <p:spPr>
            <a:xfrm>
              <a:off x="9568439" y="432888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098D91-F354-4FE5-ABAD-2DDCD2D81C67}"/>
                </a:ext>
              </a:extLst>
            </p:cNvPr>
            <p:cNvSpPr/>
            <p:nvPr/>
          </p:nvSpPr>
          <p:spPr>
            <a:xfrm>
              <a:off x="10143319" y="4328884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9871166-F428-4431-9A98-6AED7D4D8ADF}"/>
                </a:ext>
              </a:extLst>
            </p:cNvPr>
            <p:cNvSpPr/>
            <p:nvPr/>
          </p:nvSpPr>
          <p:spPr>
            <a:xfrm>
              <a:off x="7841067" y="476093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D4DBEEB-D64A-4FCA-AD8F-15612A7F2B6C}"/>
                </a:ext>
              </a:extLst>
            </p:cNvPr>
            <p:cNvSpPr/>
            <p:nvPr/>
          </p:nvSpPr>
          <p:spPr>
            <a:xfrm>
              <a:off x="8415947" y="476093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A4464F6-0B36-4465-A575-7CD729B3A722}"/>
                </a:ext>
              </a:extLst>
            </p:cNvPr>
            <p:cNvSpPr/>
            <p:nvPr/>
          </p:nvSpPr>
          <p:spPr>
            <a:xfrm>
              <a:off x="8991904" y="476093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A1586AC-B58D-40FF-B829-95491554E5B3}"/>
                </a:ext>
              </a:extLst>
            </p:cNvPr>
            <p:cNvSpPr/>
            <p:nvPr/>
          </p:nvSpPr>
          <p:spPr>
            <a:xfrm>
              <a:off x="9568332" y="476093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A157F0F-F847-4C05-9F73-9F890E4C30D0}"/>
                </a:ext>
              </a:extLst>
            </p:cNvPr>
            <p:cNvSpPr/>
            <p:nvPr/>
          </p:nvSpPr>
          <p:spPr>
            <a:xfrm>
              <a:off x="10143212" y="4760932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F93E3A5E-6AFC-4299-BD08-FBDE1949AA0E}"/>
                </a:ext>
              </a:extLst>
            </p:cNvPr>
            <p:cNvCxnSpPr>
              <a:cxnSpLocks/>
            </p:cNvCxnSpPr>
            <p:nvPr/>
          </p:nvCxnSpPr>
          <p:spPr>
            <a:xfrm>
              <a:off x="7699071" y="3028093"/>
              <a:ext cx="0" cy="2164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E25814B-FE66-4326-BA5D-8E61273AD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1067" y="5787657"/>
              <a:ext cx="2876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7D65988-3B16-4BDC-801D-5A4223502E7F}"/>
                </a:ext>
              </a:extLst>
            </p:cNvPr>
            <p:cNvSpPr txBox="1"/>
            <p:nvPr/>
          </p:nvSpPr>
          <p:spPr>
            <a:xfrm>
              <a:off x="8877187" y="5851771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tiledMapCols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02ECDD2-F5BA-4610-ABAA-992E00546C75}"/>
                </a:ext>
              </a:extLst>
            </p:cNvPr>
            <p:cNvSpPr txBox="1"/>
            <p:nvPr/>
          </p:nvSpPr>
          <p:spPr>
            <a:xfrm rot="16200000">
              <a:off x="6785375" y="4174995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tiledMapRows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558F98B5-F67A-4D96-9A2C-9F12A83B0532}"/>
                </a:ext>
              </a:extLst>
            </p:cNvPr>
            <p:cNvSpPr/>
            <p:nvPr/>
          </p:nvSpPr>
          <p:spPr>
            <a:xfrm>
              <a:off x="7841067" y="519298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227E763-82A5-4755-9336-F6069C48EBC0}"/>
                </a:ext>
              </a:extLst>
            </p:cNvPr>
            <p:cNvSpPr/>
            <p:nvPr/>
          </p:nvSpPr>
          <p:spPr>
            <a:xfrm>
              <a:off x="8415947" y="519298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A066EC2-1108-47EC-9D31-EBBFDA39FA47}"/>
                </a:ext>
              </a:extLst>
            </p:cNvPr>
            <p:cNvSpPr/>
            <p:nvPr/>
          </p:nvSpPr>
          <p:spPr>
            <a:xfrm>
              <a:off x="8991904" y="519298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9F1D5D34-0228-4D6A-A910-5FB39099F1F7}"/>
                </a:ext>
              </a:extLst>
            </p:cNvPr>
            <p:cNvSpPr/>
            <p:nvPr/>
          </p:nvSpPr>
          <p:spPr>
            <a:xfrm>
              <a:off x="9568332" y="519298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6DF72E3-EA10-4DD8-894E-DC6808AD27FD}"/>
                </a:ext>
              </a:extLst>
            </p:cNvPr>
            <p:cNvSpPr/>
            <p:nvPr/>
          </p:nvSpPr>
          <p:spPr>
            <a:xfrm>
              <a:off x="10143212" y="5192980"/>
              <a:ext cx="576064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38F4F95-C594-4E89-95A3-E380262311D5}"/>
              </a:ext>
            </a:extLst>
          </p:cNvPr>
          <p:cNvSpPr txBox="1"/>
          <p:nvPr/>
        </p:nvSpPr>
        <p:spPr>
          <a:xfrm>
            <a:off x="8112224" y="2108670"/>
            <a:ext cx="3225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mapa (linhas x colunas)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tiledMap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[6 * 5];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02BD9443-2779-4D2A-8990-A654E62E1918}"/>
              </a:ext>
            </a:extLst>
          </p:cNvPr>
          <p:cNvGrpSpPr/>
          <p:nvPr/>
        </p:nvGrpSpPr>
        <p:grpSpPr>
          <a:xfrm>
            <a:off x="1343472" y="2508591"/>
            <a:ext cx="4592310" cy="580674"/>
            <a:chOff x="1343472" y="2508591"/>
            <a:chExt cx="4592310" cy="580674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C1B856DC-8375-478D-ACD6-0B35E201079C}"/>
                </a:ext>
              </a:extLst>
            </p:cNvPr>
            <p:cNvGrpSpPr/>
            <p:nvPr/>
          </p:nvGrpSpPr>
          <p:grpSpPr>
            <a:xfrm>
              <a:off x="1343472" y="2775847"/>
              <a:ext cx="4592310" cy="313418"/>
              <a:chOff x="1343472" y="2520266"/>
              <a:chExt cx="4592310" cy="313418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D779EB24-1541-4F46-8BDB-E7ED2F6DF126}"/>
                  </a:ext>
                </a:extLst>
              </p:cNvPr>
              <p:cNvSpPr/>
              <p:nvPr/>
            </p:nvSpPr>
            <p:spPr>
              <a:xfrm>
                <a:off x="1343472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9964C6E2-60A0-47BB-8741-B19A5BD59C2D}"/>
                  </a:ext>
                </a:extLst>
              </p:cNvPr>
              <p:cNvSpPr/>
              <p:nvPr/>
            </p:nvSpPr>
            <p:spPr>
              <a:xfrm>
                <a:off x="1760502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7D7C4D2F-41E5-4A37-9CEC-C4EC89B26F03}"/>
                  </a:ext>
                </a:extLst>
              </p:cNvPr>
              <p:cNvSpPr/>
              <p:nvPr/>
            </p:nvSpPr>
            <p:spPr>
              <a:xfrm>
                <a:off x="3430527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13A2D4AE-61F1-41F6-9462-472D91E44404}"/>
                  </a:ext>
                </a:extLst>
              </p:cNvPr>
              <p:cNvSpPr/>
              <p:nvPr/>
            </p:nvSpPr>
            <p:spPr>
              <a:xfrm>
                <a:off x="3847558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8A41D3C-A476-40C1-8C5D-3CA9A2F38F04}"/>
                  </a:ext>
                </a:extLst>
              </p:cNvPr>
              <p:cNvSpPr/>
              <p:nvPr/>
            </p:nvSpPr>
            <p:spPr>
              <a:xfrm>
                <a:off x="2178314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BB332671-00EA-425B-B454-27A0178440E8}"/>
                  </a:ext>
                </a:extLst>
              </p:cNvPr>
              <p:cNvSpPr/>
              <p:nvPr/>
            </p:nvSpPr>
            <p:spPr>
              <a:xfrm>
                <a:off x="4265680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B09834E8-4346-40E0-9437-AD77E7E28EFC}"/>
                  </a:ext>
                </a:extLst>
              </p:cNvPr>
              <p:cNvSpPr/>
              <p:nvPr/>
            </p:nvSpPr>
            <p:spPr>
              <a:xfrm>
                <a:off x="2596467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66BA236B-1B7C-4BB1-A8DA-4908124C931E}"/>
                  </a:ext>
                </a:extLst>
              </p:cNvPr>
              <p:cNvSpPr/>
              <p:nvPr/>
            </p:nvSpPr>
            <p:spPr>
              <a:xfrm>
                <a:off x="3013497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212044F4-EAF7-44FD-AB2C-F3A53EEF9D05}"/>
                  </a:ext>
                </a:extLst>
              </p:cNvPr>
              <p:cNvSpPr/>
              <p:nvPr/>
            </p:nvSpPr>
            <p:spPr>
              <a:xfrm>
                <a:off x="4683833" y="2520267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4C55D261-46A5-4352-A5EE-69E0694B38C3}"/>
                  </a:ext>
                </a:extLst>
              </p:cNvPr>
              <p:cNvSpPr/>
              <p:nvPr/>
            </p:nvSpPr>
            <p:spPr>
              <a:xfrm>
                <a:off x="5100863" y="2520267"/>
                <a:ext cx="417889" cy="313417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A37E9A1-2D13-4896-9B1F-53001CEB0512}"/>
                  </a:ext>
                </a:extLst>
              </p:cNvPr>
              <p:cNvSpPr/>
              <p:nvPr/>
            </p:nvSpPr>
            <p:spPr>
              <a:xfrm>
                <a:off x="5517893" y="2520266"/>
                <a:ext cx="417889" cy="3134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3ABD6935-A3F9-4435-830E-8BC89F4AEA5E}"/>
                </a:ext>
              </a:extLst>
            </p:cNvPr>
            <p:cNvSpPr txBox="1"/>
            <p:nvPr/>
          </p:nvSpPr>
          <p:spPr>
            <a:xfrm>
              <a:off x="1420647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DE7E9E6D-2A26-42CF-A926-2AC2E5BC11FF}"/>
                </a:ext>
              </a:extLst>
            </p:cNvPr>
            <p:cNvSpPr txBox="1"/>
            <p:nvPr/>
          </p:nvSpPr>
          <p:spPr>
            <a:xfrm>
              <a:off x="1838641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83834B2-C76B-4E5A-B5A8-DB85EEFAA302}"/>
                </a:ext>
              </a:extLst>
            </p:cNvPr>
            <p:cNvSpPr txBox="1"/>
            <p:nvPr/>
          </p:nvSpPr>
          <p:spPr>
            <a:xfrm>
              <a:off x="2250297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80F97E1B-F2C1-4CCC-A8A1-B44E56924710}"/>
                </a:ext>
              </a:extLst>
            </p:cNvPr>
            <p:cNvSpPr txBox="1"/>
            <p:nvPr/>
          </p:nvSpPr>
          <p:spPr>
            <a:xfrm>
              <a:off x="2672965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4A1A404-EED2-40FD-858D-9EC78D29B619}"/>
                </a:ext>
              </a:extLst>
            </p:cNvPr>
            <p:cNvSpPr txBox="1"/>
            <p:nvPr/>
          </p:nvSpPr>
          <p:spPr>
            <a:xfrm>
              <a:off x="3090400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C07A62C-99CE-4CAA-950A-1BDFD2FB8C31}"/>
                </a:ext>
              </a:extLst>
            </p:cNvPr>
            <p:cNvSpPr txBox="1"/>
            <p:nvPr/>
          </p:nvSpPr>
          <p:spPr>
            <a:xfrm>
              <a:off x="3508394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F53C074-0690-4D69-997A-5A4C8EE69685}"/>
                </a:ext>
              </a:extLst>
            </p:cNvPr>
            <p:cNvSpPr txBox="1"/>
            <p:nvPr/>
          </p:nvSpPr>
          <p:spPr>
            <a:xfrm>
              <a:off x="3920050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5B5F0135-AFBB-445D-B140-60EC4D24681A}"/>
                </a:ext>
              </a:extLst>
            </p:cNvPr>
            <p:cNvSpPr txBox="1"/>
            <p:nvPr/>
          </p:nvSpPr>
          <p:spPr>
            <a:xfrm>
              <a:off x="4342718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197E67B3-682C-4F52-A143-86D5C187297B}"/>
                </a:ext>
              </a:extLst>
            </p:cNvPr>
            <p:cNvSpPr txBox="1"/>
            <p:nvPr/>
          </p:nvSpPr>
          <p:spPr>
            <a:xfrm>
              <a:off x="4748610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3423CABD-D97A-4ADC-A174-85983B1A0D6F}"/>
                </a:ext>
              </a:extLst>
            </p:cNvPr>
            <p:cNvSpPr txBox="1"/>
            <p:nvPr/>
          </p:nvSpPr>
          <p:spPr>
            <a:xfrm>
              <a:off x="5166604" y="2508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AAB49F2-5B72-4562-95FD-1F8DF551DEC0}"/>
                </a:ext>
              </a:extLst>
            </p:cNvPr>
            <p:cNvSpPr txBox="1"/>
            <p:nvPr/>
          </p:nvSpPr>
          <p:spPr>
            <a:xfrm>
              <a:off x="5557975" y="2508591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40902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6547</TotalTime>
  <Words>994</Words>
  <Application>Microsoft Office PowerPoint</Application>
  <PresentationFormat>Widescreen</PresentationFormat>
  <Paragraphs>320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Segundo Plano</vt:lpstr>
      <vt:lpstr>Introdução</vt:lpstr>
      <vt:lpstr>ViewPort</vt:lpstr>
      <vt:lpstr>ViewPort</vt:lpstr>
      <vt:lpstr>ViewPort</vt:lpstr>
      <vt:lpstr>Mapas de Blocos</vt:lpstr>
      <vt:lpstr>Mapas de Blocos</vt:lpstr>
      <vt:lpstr>Mapas de Blocos</vt:lpstr>
      <vt:lpstr>Mapas de Blocos</vt:lpstr>
      <vt:lpstr>Mapas de Blocos</vt:lpstr>
      <vt:lpstr>Mapas de Blocos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542</cp:revision>
  <dcterms:created xsi:type="dcterms:W3CDTF">2009-02-25T19:16:57Z</dcterms:created>
  <dcterms:modified xsi:type="dcterms:W3CDTF">2021-11-14T16:00:37Z</dcterms:modified>
</cp:coreProperties>
</file>