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9"/>
  </p:notesMasterIdLst>
  <p:sldIdLst>
    <p:sldId id="256" r:id="rId2"/>
    <p:sldId id="257" r:id="rId3"/>
    <p:sldId id="274" r:id="rId4"/>
    <p:sldId id="275" r:id="rId5"/>
    <p:sldId id="258" r:id="rId6"/>
    <p:sldId id="259" r:id="rId7"/>
    <p:sldId id="260" r:id="rId8"/>
    <p:sldId id="276" r:id="rId9"/>
    <p:sldId id="261" r:id="rId10"/>
    <p:sldId id="262" r:id="rId11"/>
    <p:sldId id="264" r:id="rId12"/>
    <p:sldId id="263" r:id="rId13"/>
    <p:sldId id="265" r:id="rId14"/>
    <p:sldId id="266" r:id="rId15"/>
    <p:sldId id="267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9E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7A36E7-A4C8-4A62-A260-FFB31B731261}" v="46" dt="2021-11-15T22:23:14.8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3651" autoAdjust="0"/>
  </p:normalViewPr>
  <p:slideViewPr>
    <p:cSldViewPr>
      <p:cViewPr varScale="1">
        <p:scale>
          <a:sx n="114" d="100"/>
          <a:sy n="114" d="100"/>
        </p:scale>
        <p:origin x="447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D97A36E7-A4C8-4A62-A260-FFB31B731261}"/>
    <pc:docChg chg="undo redo custSel addSld modSld modMainMaster">
      <pc:chgData name="Judson Santiago" userId="ebb108da2f256286" providerId="LiveId" clId="{D97A36E7-A4C8-4A62-A260-FFB31B731261}" dt="2021-11-15T22:29:39.866" v="1314" actId="6549"/>
      <pc:docMkLst>
        <pc:docMk/>
      </pc:docMkLst>
      <pc:sldChg chg="modSp mod">
        <pc:chgData name="Judson Santiago" userId="ebb108da2f256286" providerId="LiveId" clId="{D97A36E7-A4C8-4A62-A260-FFB31B731261}" dt="2021-11-15T15:28:28.104" v="30" actId="403"/>
        <pc:sldMkLst>
          <pc:docMk/>
          <pc:sldMk cId="0" sldId="256"/>
        </pc:sldMkLst>
        <pc:spChg chg="mod">
          <ac:chgData name="Judson Santiago" userId="ebb108da2f256286" providerId="LiveId" clId="{D97A36E7-A4C8-4A62-A260-FFB31B731261}" dt="2021-11-15T15:28:28.104" v="30" actId="403"/>
          <ac:spMkLst>
            <pc:docMk/>
            <pc:sldMk cId="0" sldId="256"/>
            <ac:spMk id="2" creationId="{00000000-0000-0000-0000-000000000000}"/>
          </ac:spMkLst>
        </pc:spChg>
        <pc:spChg chg="mod">
          <ac:chgData name="Judson Santiago" userId="ebb108da2f256286" providerId="LiveId" clId="{D97A36E7-A4C8-4A62-A260-FFB31B731261}" dt="2021-11-15T15:28:18.344" v="14" actId="403"/>
          <ac:spMkLst>
            <pc:docMk/>
            <pc:sldMk cId="0" sldId="256"/>
            <ac:spMk id="3" creationId="{00000000-0000-0000-0000-000000000000}"/>
          </ac:spMkLst>
        </pc:spChg>
      </pc:sldChg>
      <pc:sldChg chg="addSp delSp modSp mod modTransition">
        <pc:chgData name="Judson Santiago" userId="ebb108da2f256286" providerId="LiveId" clId="{D97A36E7-A4C8-4A62-A260-FFB31B731261}" dt="2021-11-15T22:06:03.364" v="1179"/>
        <pc:sldMkLst>
          <pc:docMk/>
          <pc:sldMk cId="3176707631" sldId="257"/>
        </pc:sldMkLst>
        <pc:spChg chg="mod">
          <ac:chgData name="Judson Santiago" userId="ebb108da2f256286" providerId="LiveId" clId="{D97A36E7-A4C8-4A62-A260-FFB31B731261}" dt="2021-11-15T15:32:45.216" v="50" actId="6549"/>
          <ac:spMkLst>
            <pc:docMk/>
            <pc:sldMk cId="3176707631" sldId="257"/>
            <ac:spMk id="2" creationId="{00000000-0000-0000-0000-000000000000}"/>
          </ac:spMkLst>
        </pc:spChg>
        <pc:spChg chg="mod">
          <ac:chgData name="Judson Santiago" userId="ebb108da2f256286" providerId="LiveId" clId="{D97A36E7-A4C8-4A62-A260-FFB31B731261}" dt="2021-11-15T15:29:46.774" v="32" actId="208"/>
          <ac:spMkLst>
            <pc:docMk/>
            <pc:sldMk cId="3176707631" sldId="257"/>
            <ac:spMk id="7" creationId="{E255DF2C-4B04-4CE3-AA40-8851B27BB17D}"/>
          </ac:spMkLst>
        </pc:spChg>
        <pc:spChg chg="mod">
          <ac:chgData name="Judson Santiago" userId="ebb108da2f256286" providerId="LiveId" clId="{D97A36E7-A4C8-4A62-A260-FFB31B731261}" dt="2021-11-15T16:09:16.129" v="312" actId="207"/>
          <ac:spMkLst>
            <pc:docMk/>
            <pc:sldMk cId="3176707631" sldId="257"/>
            <ac:spMk id="16" creationId="{671915FA-E4CD-42CD-B1E1-F46BFF2AA624}"/>
          </ac:spMkLst>
        </pc:spChg>
        <pc:spChg chg="mod">
          <ac:chgData name="Judson Santiago" userId="ebb108da2f256286" providerId="LiveId" clId="{D97A36E7-A4C8-4A62-A260-FFB31B731261}" dt="2021-11-15T15:30:42.927" v="36" actId="207"/>
          <ac:spMkLst>
            <pc:docMk/>
            <pc:sldMk cId="3176707631" sldId="257"/>
            <ac:spMk id="19" creationId="{CC4382C7-3AE9-4AA0-859D-E3205F299E7B}"/>
          </ac:spMkLst>
        </pc:spChg>
        <pc:spChg chg="mod">
          <ac:chgData name="Judson Santiago" userId="ebb108da2f256286" providerId="LiveId" clId="{D97A36E7-A4C8-4A62-A260-FFB31B731261}" dt="2021-11-15T15:29:46.774" v="32" actId="208"/>
          <ac:spMkLst>
            <pc:docMk/>
            <pc:sldMk cId="3176707631" sldId="257"/>
            <ac:spMk id="20" creationId="{966EDA12-7A0D-4F84-997D-F944C09EEDB6}"/>
          </ac:spMkLst>
        </pc:spChg>
        <pc:spChg chg="mod">
          <ac:chgData name="Judson Santiago" userId="ebb108da2f256286" providerId="LiveId" clId="{D97A36E7-A4C8-4A62-A260-FFB31B731261}" dt="2021-11-15T15:29:46.774" v="32" actId="208"/>
          <ac:spMkLst>
            <pc:docMk/>
            <pc:sldMk cId="3176707631" sldId="257"/>
            <ac:spMk id="31" creationId="{AAA71FC2-E729-44F8-99A9-82BC1ECA8FB3}"/>
          </ac:spMkLst>
        </pc:spChg>
        <pc:spChg chg="mod">
          <ac:chgData name="Judson Santiago" userId="ebb108da2f256286" providerId="LiveId" clId="{D97A36E7-A4C8-4A62-A260-FFB31B731261}" dt="2021-11-15T15:29:46.774" v="32" actId="208"/>
          <ac:spMkLst>
            <pc:docMk/>
            <pc:sldMk cId="3176707631" sldId="257"/>
            <ac:spMk id="40" creationId="{F03D9286-FC15-41F6-AF0D-A34650B0D416}"/>
          </ac:spMkLst>
        </pc:spChg>
        <pc:spChg chg="mod">
          <ac:chgData name="Judson Santiago" userId="ebb108da2f256286" providerId="LiveId" clId="{D97A36E7-A4C8-4A62-A260-FFB31B731261}" dt="2021-11-15T15:29:46.774" v="32" actId="208"/>
          <ac:spMkLst>
            <pc:docMk/>
            <pc:sldMk cId="3176707631" sldId="257"/>
            <ac:spMk id="51" creationId="{6174A043-9884-424F-AAEA-BD6113E27FF1}"/>
          </ac:spMkLst>
        </pc:spChg>
        <pc:spChg chg="mod">
          <ac:chgData name="Judson Santiago" userId="ebb108da2f256286" providerId="LiveId" clId="{D97A36E7-A4C8-4A62-A260-FFB31B731261}" dt="2021-11-15T15:29:46.774" v="32" actId="208"/>
          <ac:spMkLst>
            <pc:docMk/>
            <pc:sldMk cId="3176707631" sldId="257"/>
            <ac:spMk id="60" creationId="{237953E6-3B0D-4358-869B-063DED935B5B}"/>
          </ac:spMkLst>
        </pc:spChg>
        <pc:spChg chg="mod">
          <ac:chgData name="Judson Santiago" userId="ebb108da2f256286" providerId="LiveId" clId="{D97A36E7-A4C8-4A62-A260-FFB31B731261}" dt="2021-11-15T15:30:45.146" v="37" actId="207"/>
          <ac:spMkLst>
            <pc:docMk/>
            <pc:sldMk cId="3176707631" sldId="257"/>
            <ac:spMk id="72" creationId="{711B5CFE-27D3-475A-BEF9-012E58F2F401}"/>
          </ac:spMkLst>
        </pc:spChg>
        <pc:spChg chg="mod">
          <ac:chgData name="Judson Santiago" userId="ebb108da2f256286" providerId="LiveId" clId="{D97A36E7-A4C8-4A62-A260-FFB31B731261}" dt="2021-11-15T15:31:17.570" v="40" actId="208"/>
          <ac:spMkLst>
            <pc:docMk/>
            <pc:sldMk cId="3176707631" sldId="257"/>
            <ac:spMk id="85" creationId="{47F6BA8A-345B-4B42-9DA1-9E6B0E5534BE}"/>
          </ac:spMkLst>
        </pc:spChg>
        <pc:spChg chg="mod">
          <ac:chgData name="Judson Santiago" userId="ebb108da2f256286" providerId="LiveId" clId="{D97A36E7-A4C8-4A62-A260-FFB31B731261}" dt="2021-11-15T15:31:17.570" v="40" actId="208"/>
          <ac:spMkLst>
            <pc:docMk/>
            <pc:sldMk cId="3176707631" sldId="257"/>
            <ac:spMk id="93" creationId="{78E195ED-4701-45AE-9B65-15BD021C5E50}"/>
          </ac:spMkLst>
        </pc:spChg>
        <pc:spChg chg="mod">
          <ac:chgData name="Judson Santiago" userId="ebb108da2f256286" providerId="LiveId" clId="{D97A36E7-A4C8-4A62-A260-FFB31B731261}" dt="2021-11-15T16:09:24.292" v="314" actId="207"/>
          <ac:spMkLst>
            <pc:docMk/>
            <pc:sldMk cId="3176707631" sldId="257"/>
            <ac:spMk id="106" creationId="{C47329A9-3902-445A-8798-88A396C33466}"/>
          </ac:spMkLst>
        </pc:spChg>
        <pc:spChg chg="mod">
          <ac:chgData name="Judson Santiago" userId="ebb108da2f256286" providerId="LiveId" clId="{D97A36E7-A4C8-4A62-A260-FFB31B731261}" dt="2021-11-15T15:31:17.570" v="40" actId="208"/>
          <ac:spMkLst>
            <pc:docMk/>
            <pc:sldMk cId="3176707631" sldId="257"/>
            <ac:spMk id="109" creationId="{0FCC493D-3C59-43A8-A92C-008E1D54AB73}"/>
          </ac:spMkLst>
        </pc:spChg>
        <pc:spChg chg="mod">
          <ac:chgData name="Judson Santiago" userId="ebb108da2f256286" providerId="LiveId" clId="{D97A36E7-A4C8-4A62-A260-FFB31B731261}" dt="2021-11-15T15:31:17.570" v="40" actId="208"/>
          <ac:spMkLst>
            <pc:docMk/>
            <pc:sldMk cId="3176707631" sldId="257"/>
            <ac:spMk id="117" creationId="{A787BBC8-071F-4F42-9228-D30E8C90D716}"/>
          </ac:spMkLst>
        </pc:spChg>
        <pc:spChg chg="mod">
          <ac:chgData name="Judson Santiago" userId="ebb108da2f256286" providerId="LiveId" clId="{D97A36E7-A4C8-4A62-A260-FFB31B731261}" dt="2021-11-15T16:07:40.044" v="302" actId="207"/>
          <ac:spMkLst>
            <pc:docMk/>
            <pc:sldMk cId="3176707631" sldId="257"/>
            <ac:spMk id="125" creationId="{2B54563A-8076-425F-8CDE-607B10616667}"/>
          </ac:spMkLst>
        </pc:spChg>
        <pc:spChg chg="mod">
          <ac:chgData name="Judson Santiago" userId="ebb108da2f256286" providerId="LiveId" clId="{D97A36E7-A4C8-4A62-A260-FFB31B731261}" dt="2021-11-15T16:07:40.044" v="302" actId="207"/>
          <ac:spMkLst>
            <pc:docMk/>
            <pc:sldMk cId="3176707631" sldId="257"/>
            <ac:spMk id="135" creationId="{80E08649-05D2-4723-AE40-B8115F300BBE}"/>
          </ac:spMkLst>
        </pc:spChg>
        <pc:spChg chg="mod">
          <ac:chgData name="Judson Santiago" userId="ebb108da2f256286" providerId="LiveId" clId="{D97A36E7-A4C8-4A62-A260-FFB31B731261}" dt="2021-11-15T16:07:40.044" v="302" actId="207"/>
          <ac:spMkLst>
            <pc:docMk/>
            <pc:sldMk cId="3176707631" sldId="257"/>
            <ac:spMk id="143" creationId="{893938AB-FAF1-4B15-A13C-EF37CA170426}"/>
          </ac:spMkLst>
        </pc:spChg>
        <pc:spChg chg="mod">
          <ac:chgData name="Judson Santiago" userId="ebb108da2f256286" providerId="LiveId" clId="{D97A36E7-A4C8-4A62-A260-FFB31B731261}" dt="2021-11-15T16:07:40.044" v="302" actId="207"/>
          <ac:spMkLst>
            <pc:docMk/>
            <pc:sldMk cId="3176707631" sldId="257"/>
            <ac:spMk id="151" creationId="{82657DD8-AE87-4FB6-9890-89279817DE9C}"/>
          </ac:spMkLst>
        </pc:spChg>
        <pc:spChg chg="mod">
          <ac:chgData name="Judson Santiago" userId="ebb108da2f256286" providerId="LiveId" clId="{D97A36E7-A4C8-4A62-A260-FFB31B731261}" dt="2021-11-15T16:09:24.292" v="314" actId="207"/>
          <ac:spMkLst>
            <pc:docMk/>
            <pc:sldMk cId="3176707631" sldId="257"/>
            <ac:spMk id="161" creationId="{7AA69B50-0B07-4D9E-81A9-BC310A6A02E9}"/>
          </ac:spMkLst>
        </pc:spChg>
        <pc:spChg chg="mod">
          <ac:chgData name="Judson Santiago" userId="ebb108da2f256286" providerId="LiveId" clId="{D97A36E7-A4C8-4A62-A260-FFB31B731261}" dt="2021-11-15T16:07:40.044" v="302" actId="207"/>
          <ac:spMkLst>
            <pc:docMk/>
            <pc:sldMk cId="3176707631" sldId="257"/>
            <ac:spMk id="166" creationId="{A82B2DAD-44FF-43E6-9A9A-FA5682B64AE3}"/>
          </ac:spMkLst>
        </pc:spChg>
        <pc:spChg chg="mod">
          <ac:chgData name="Judson Santiago" userId="ebb108da2f256286" providerId="LiveId" clId="{D97A36E7-A4C8-4A62-A260-FFB31B731261}" dt="2021-11-15T16:07:40.044" v="302" actId="207"/>
          <ac:spMkLst>
            <pc:docMk/>
            <pc:sldMk cId="3176707631" sldId="257"/>
            <ac:spMk id="174" creationId="{07CD582D-856B-4BED-85AA-C3A2F08E3AC8}"/>
          </ac:spMkLst>
        </pc:spChg>
        <pc:spChg chg="mod">
          <ac:chgData name="Judson Santiago" userId="ebb108da2f256286" providerId="LiveId" clId="{D97A36E7-A4C8-4A62-A260-FFB31B731261}" dt="2021-11-15T16:07:40.044" v="302" actId="207"/>
          <ac:spMkLst>
            <pc:docMk/>
            <pc:sldMk cId="3176707631" sldId="257"/>
            <ac:spMk id="182" creationId="{3409C7AF-3AF7-4B0A-82E8-C0D81DE113F6}"/>
          </ac:spMkLst>
        </pc:spChg>
        <pc:spChg chg="mod">
          <ac:chgData name="Judson Santiago" userId="ebb108da2f256286" providerId="LiveId" clId="{D97A36E7-A4C8-4A62-A260-FFB31B731261}" dt="2021-11-15T16:07:40.044" v="302" actId="207"/>
          <ac:spMkLst>
            <pc:docMk/>
            <pc:sldMk cId="3176707631" sldId="257"/>
            <ac:spMk id="190" creationId="{B3D5C90C-8AE3-47B4-9901-3B7BB225BFB3}"/>
          </ac:spMkLst>
        </pc:spChg>
        <pc:spChg chg="mod">
          <ac:chgData name="Judson Santiago" userId="ebb108da2f256286" providerId="LiveId" clId="{D97A36E7-A4C8-4A62-A260-FFB31B731261}" dt="2021-11-15T16:07:40.044" v="302" actId="207"/>
          <ac:spMkLst>
            <pc:docMk/>
            <pc:sldMk cId="3176707631" sldId="257"/>
            <ac:spMk id="198" creationId="{004DD7AA-FD9F-45FD-A1AF-9DD6AB495046}"/>
          </ac:spMkLst>
        </pc:spChg>
        <pc:spChg chg="mod">
          <ac:chgData name="Judson Santiago" userId="ebb108da2f256286" providerId="LiveId" clId="{D97A36E7-A4C8-4A62-A260-FFB31B731261}" dt="2021-11-15T16:07:40.044" v="302" actId="207"/>
          <ac:spMkLst>
            <pc:docMk/>
            <pc:sldMk cId="3176707631" sldId="257"/>
            <ac:spMk id="206" creationId="{C8D7CE30-064F-40A5-AF8F-15BDDB4A0B33}"/>
          </ac:spMkLst>
        </pc:spChg>
        <pc:grpChg chg="add del mod">
          <ac:chgData name="Judson Santiago" userId="ebb108da2f256286" providerId="LiveId" clId="{D97A36E7-A4C8-4A62-A260-FFB31B731261}" dt="2021-11-15T16:05:48.938" v="294" actId="478"/>
          <ac:grpSpMkLst>
            <pc:docMk/>
            <pc:sldMk cId="3176707631" sldId="257"/>
            <ac:grpSpMk id="4" creationId="{4D2DD120-1B9C-47A6-95D8-BB6D21752084}"/>
          </ac:grpSpMkLst>
        </pc:grpChg>
        <pc:grpChg chg="add mod">
          <ac:chgData name="Judson Santiago" userId="ebb108da2f256286" providerId="LiveId" clId="{D97A36E7-A4C8-4A62-A260-FFB31B731261}" dt="2021-11-15T16:05:57.253" v="296" actId="12788"/>
          <ac:grpSpMkLst>
            <pc:docMk/>
            <pc:sldMk cId="3176707631" sldId="257"/>
            <ac:grpSpMk id="101" creationId="{E6BBCA5A-7974-4173-8DD5-B79E409FF903}"/>
          </ac:grpSpMkLst>
        </pc:grpChg>
        <pc:grpChg chg="mod">
          <ac:chgData name="Judson Santiago" userId="ebb108da2f256286" providerId="LiveId" clId="{D97A36E7-A4C8-4A62-A260-FFB31B731261}" dt="2021-11-15T16:05:50.047" v="295"/>
          <ac:grpSpMkLst>
            <pc:docMk/>
            <pc:sldMk cId="3176707631" sldId="257"/>
            <ac:grpSpMk id="102" creationId="{A6605D50-CAD8-4204-B163-D85284AE5096}"/>
          </ac:grpSpMkLst>
        </pc:grpChg>
        <pc:grpChg chg="mod">
          <ac:chgData name="Judson Santiago" userId="ebb108da2f256286" providerId="LiveId" clId="{D97A36E7-A4C8-4A62-A260-FFB31B731261}" dt="2021-11-15T16:05:50.047" v="295"/>
          <ac:grpSpMkLst>
            <pc:docMk/>
            <pc:sldMk cId="3176707631" sldId="257"/>
            <ac:grpSpMk id="103" creationId="{06B97D64-B031-47CC-878D-2874A41C2F9A}"/>
          </ac:grpSpMkLst>
        </pc:grpChg>
        <pc:grpChg chg="mod">
          <ac:chgData name="Judson Santiago" userId="ebb108da2f256286" providerId="LiveId" clId="{D97A36E7-A4C8-4A62-A260-FFB31B731261}" dt="2021-11-15T16:05:50.047" v="295"/>
          <ac:grpSpMkLst>
            <pc:docMk/>
            <pc:sldMk cId="3176707631" sldId="257"/>
            <ac:grpSpMk id="104" creationId="{D836C5E2-C14A-4CF1-B16B-5F753AA10D4A}"/>
          </ac:grpSpMkLst>
        </pc:grpChg>
        <pc:grpChg chg="mod">
          <ac:chgData name="Judson Santiago" userId="ebb108da2f256286" providerId="LiveId" clId="{D97A36E7-A4C8-4A62-A260-FFB31B731261}" dt="2021-11-15T16:05:50.047" v="295"/>
          <ac:grpSpMkLst>
            <pc:docMk/>
            <pc:sldMk cId="3176707631" sldId="257"/>
            <ac:grpSpMk id="105" creationId="{D7E19A5A-2D7E-4C51-9EBC-9C91E5C34CAC}"/>
          </ac:grpSpMkLst>
        </pc:grpChg>
        <pc:grpChg chg="mod">
          <ac:chgData name="Judson Santiago" userId="ebb108da2f256286" providerId="LiveId" clId="{D97A36E7-A4C8-4A62-A260-FFB31B731261}" dt="2021-11-15T16:05:50.047" v="295"/>
          <ac:grpSpMkLst>
            <pc:docMk/>
            <pc:sldMk cId="3176707631" sldId="257"/>
            <ac:grpSpMk id="107" creationId="{519E92BA-828E-4F04-8B95-911E0B3433EF}"/>
          </ac:grpSpMkLst>
        </pc:grpChg>
        <pc:grpChg chg="mod">
          <ac:chgData name="Judson Santiago" userId="ebb108da2f256286" providerId="LiveId" clId="{D97A36E7-A4C8-4A62-A260-FFB31B731261}" dt="2021-11-15T16:05:50.047" v="295"/>
          <ac:grpSpMkLst>
            <pc:docMk/>
            <pc:sldMk cId="3176707631" sldId="257"/>
            <ac:grpSpMk id="108" creationId="{DD2D953F-A8D5-4451-A736-241F4A0857E7}"/>
          </ac:grpSpMkLst>
        </pc:grpChg>
        <pc:grpChg chg="mod">
          <ac:chgData name="Judson Santiago" userId="ebb108da2f256286" providerId="LiveId" clId="{D97A36E7-A4C8-4A62-A260-FFB31B731261}" dt="2021-11-15T15:33:19.083" v="54" actId="164"/>
          <ac:grpSpMkLst>
            <pc:docMk/>
            <pc:sldMk cId="3176707631" sldId="257"/>
            <ac:grpSpMk id="126" creationId="{87E992BA-5BB5-49A6-9066-F42EC1DAC459}"/>
          </ac:grpSpMkLst>
        </pc:grpChg>
        <pc:grpChg chg="mod">
          <ac:chgData name="Judson Santiago" userId="ebb108da2f256286" providerId="LiveId" clId="{D97A36E7-A4C8-4A62-A260-FFB31B731261}" dt="2021-11-15T15:33:19.083" v="54" actId="164"/>
          <ac:grpSpMkLst>
            <pc:docMk/>
            <pc:sldMk cId="3176707631" sldId="257"/>
            <ac:grpSpMk id="127" creationId="{B9266B21-6270-4C0B-9392-AAC288403253}"/>
          </ac:grpSpMkLst>
        </pc:grpChg>
        <pc:grpChg chg="mod">
          <ac:chgData name="Judson Santiago" userId="ebb108da2f256286" providerId="LiveId" clId="{D97A36E7-A4C8-4A62-A260-FFB31B731261}" dt="2021-11-15T16:05:50.047" v="295"/>
          <ac:grpSpMkLst>
            <pc:docMk/>
            <pc:sldMk cId="3176707631" sldId="257"/>
            <ac:grpSpMk id="159" creationId="{CE3D9023-5B37-415F-B802-3B6E2DFA273C}"/>
          </ac:grpSpMkLst>
        </pc:grpChg>
        <pc:grpChg chg="mod">
          <ac:chgData name="Judson Santiago" userId="ebb108da2f256286" providerId="LiveId" clId="{D97A36E7-A4C8-4A62-A260-FFB31B731261}" dt="2021-11-15T16:05:50.047" v="295"/>
          <ac:grpSpMkLst>
            <pc:docMk/>
            <pc:sldMk cId="3176707631" sldId="257"/>
            <ac:grpSpMk id="160" creationId="{30470F31-CA89-44C7-AB31-021921C0A80F}"/>
          </ac:grpSpMkLst>
        </pc:grpChg>
        <pc:grpChg chg="mod">
          <ac:chgData name="Judson Santiago" userId="ebb108da2f256286" providerId="LiveId" clId="{D97A36E7-A4C8-4A62-A260-FFB31B731261}" dt="2021-11-15T16:05:50.047" v="295"/>
          <ac:grpSpMkLst>
            <pc:docMk/>
            <pc:sldMk cId="3176707631" sldId="257"/>
            <ac:grpSpMk id="162" creationId="{BB554D94-1825-4882-8BF1-FBA1342EA54C}"/>
          </ac:grpSpMkLst>
        </pc:grpChg>
        <pc:grpChg chg="mod">
          <ac:chgData name="Judson Santiago" userId="ebb108da2f256286" providerId="LiveId" clId="{D97A36E7-A4C8-4A62-A260-FFB31B731261}" dt="2021-11-15T16:05:50.047" v="295"/>
          <ac:grpSpMkLst>
            <pc:docMk/>
            <pc:sldMk cId="3176707631" sldId="257"/>
            <ac:grpSpMk id="163" creationId="{C1B64F0E-FAB8-4DF7-B2F2-FDF60129C298}"/>
          </ac:grpSpMkLst>
        </pc:grpChg>
        <pc:grpChg chg="mod">
          <ac:chgData name="Judson Santiago" userId="ebb108da2f256286" providerId="LiveId" clId="{D97A36E7-A4C8-4A62-A260-FFB31B731261}" dt="2021-11-15T16:05:50.047" v="295"/>
          <ac:grpSpMkLst>
            <pc:docMk/>
            <pc:sldMk cId="3176707631" sldId="257"/>
            <ac:grpSpMk id="164" creationId="{579131B6-A488-4ADB-A7CE-CC0C0ABEB3C0}"/>
          </ac:grpSpMkLst>
        </pc:grpChg>
        <pc:grpChg chg="mod">
          <ac:chgData name="Judson Santiago" userId="ebb108da2f256286" providerId="LiveId" clId="{D97A36E7-A4C8-4A62-A260-FFB31B731261}" dt="2021-11-15T16:05:50.047" v="295"/>
          <ac:grpSpMkLst>
            <pc:docMk/>
            <pc:sldMk cId="3176707631" sldId="257"/>
            <ac:grpSpMk id="165" creationId="{C74FBE83-D5B5-4F3C-A382-A5C07CE33A51}"/>
          </ac:grpSpMkLst>
        </pc:grpChg>
        <pc:cxnChg chg="mod">
          <ac:chgData name="Judson Santiago" userId="ebb108da2f256286" providerId="LiveId" clId="{D97A36E7-A4C8-4A62-A260-FFB31B731261}" dt="2021-11-15T15:30:23.502" v="35" actId="208"/>
          <ac:cxnSpMkLst>
            <pc:docMk/>
            <pc:sldMk cId="3176707631" sldId="257"/>
            <ac:cxnSpMk id="8" creationId="{8DD08168-2E3C-4E8D-B694-C4B994B9253B}"/>
          </ac:cxnSpMkLst>
        </pc:cxnChg>
        <pc:cxnChg chg="mod">
          <ac:chgData name="Judson Santiago" userId="ebb108da2f256286" providerId="LiveId" clId="{D97A36E7-A4C8-4A62-A260-FFB31B731261}" dt="2021-11-15T15:30:23.502" v="35" actId="208"/>
          <ac:cxnSpMkLst>
            <pc:docMk/>
            <pc:sldMk cId="3176707631" sldId="257"/>
            <ac:cxnSpMk id="9" creationId="{ADDBD5E7-8A8C-4D29-B4A8-213F21B2DAC2}"/>
          </ac:cxnSpMkLst>
        </pc:cxnChg>
        <pc:cxnChg chg="mod">
          <ac:chgData name="Judson Santiago" userId="ebb108da2f256286" providerId="LiveId" clId="{D97A36E7-A4C8-4A62-A260-FFB31B731261}" dt="2021-11-15T15:30:23.502" v="35" actId="208"/>
          <ac:cxnSpMkLst>
            <pc:docMk/>
            <pc:sldMk cId="3176707631" sldId="257"/>
            <ac:cxnSpMk id="10" creationId="{32B6E5FC-2BC4-4718-9B0E-A26959BFD577}"/>
          </ac:cxnSpMkLst>
        </pc:cxnChg>
        <pc:cxnChg chg="mod">
          <ac:chgData name="Judson Santiago" userId="ebb108da2f256286" providerId="LiveId" clId="{D97A36E7-A4C8-4A62-A260-FFB31B731261}" dt="2021-11-15T15:30:23.502" v="35" actId="208"/>
          <ac:cxnSpMkLst>
            <pc:docMk/>
            <pc:sldMk cId="3176707631" sldId="257"/>
            <ac:cxnSpMk id="11" creationId="{F268BD79-A2F5-4939-BBA5-BCCBB9C6D531}"/>
          </ac:cxnSpMkLst>
        </pc:cxnChg>
        <pc:cxnChg chg="mod">
          <ac:chgData name="Judson Santiago" userId="ebb108da2f256286" providerId="LiveId" clId="{D97A36E7-A4C8-4A62-A260-FFB31B731261}" dt="2021-11-15T15:30:23.502" v="35" actId="208"/>
          <ac:cxnSpMkLst>
            <pc:docMk/>
            <pc:sldMk cId="3176707631" sldId="257"/>
            <ac:cxnSpMk id="12" creationId="{E4A75BB0-08A7-4AB2-BD04-5395BCEC7397}"/>
          </ac:cxnSpMkLst>
        </pc:cxnChg>
        <pc:cxnChg chg="mod">
          <ac:chgData name="Judson Santiago" userId="ebb108da2f256286" providerId="LiveId" clId="{D97A36E7-A4C8-4A62-A260-FFB31B731261}" dt="2021-11-15T15:30:23.502" v="35" actId="208"/>
          <ac:cxnSpMkLst>
            <pc:docMk/>
            <pc:sldMk cId="3176707631" sldId="257"/>
            <ac:cxnSpMk id="13" creationId="{F97D4463-18D0-486F-92E7-278273FA6111}"/>
          </ac:cxnSpMkLst>
        </pc:cxnChg>
        <pc:cxnChg chg="mod">
          <ac:chgData name="Judson Santiago" userId="ebb108da2f256286" providerId="LiveId" clId="{D97A36E7-A4C8-4A62-A260-FFB31B731261}" dt="2021-11-15T15:30:23.502" v="35" actId="208"/>
          <ac:cxnSpMkLst>
            <pc:docMk/>
            <pc:sldMk cId="3176707631" sldId="257"/>
            <ac:cxnSpMk id="14" creationId="{41931C08-1F72-4410-B316-32B1520BC1D9}"/>
          </ac:cxnSpMkLst>
        </pc:cxnChg>
        <pc:cxnChg chg="mod">
          <ac:chgData name="Judson Santiago" userId="ebb108da2f256286" providerId="LiveId" clId="{D97A36E7-A4C8-4A62-A260-FFB31B731261}" dt="2021-11-15T15:30:15.084" v="34" actId="208"/>
          <ac:cxnSpMkLst>
            <pc:docMk/>
            <pc:sldMk cId="3176707631" sldId="257"/>
            <ac:cxnSpMk id="21" creationId="{239EC662-B006-46AD-85FD-D981CA8E4FFB}"/>
          </ac:cxnSpMkLst>
        </pc:cxnChg>
        <pc:cxnChg chg="mod">
          <ac:chgData name="Judson Santiago" userId="ebb108da2f256286" providerId="LiveId" clId="{D97A36E7-A4C8-4A62-A260-FFB31B731261}" dt="2021-11-15T15:30:15.084" v="34" actId="208"/>
          <ac:cxnSpMkLst>
            <pc:docMk/>
            <pc:sldMk cId="3176707631" sldId="257"/>
            <ac:cxnSpMk id="22" creationId="{E3AD1396-62E5-4923-9754-97FE0B22FB05}"/>
          </ac:cxnSpMkLst>
        </pc:cxnChg>
        <pc:cxnChg chg="mod">
          <ac:chgData name="Judson Santiago" userId="ebb108da2f256286" providerId="LiveId" clId="{D97A36E7-A4C8-4A62-A260-FFB31B731261}" dt="2021-11-15T15:30:15.084" v="34" actId="208"/>
          <ac:cxnSpMkLst>
            <pc:docMk/>
            <pc:sldMk cId="3176707631" sldId="257"/>
            <ac:cxnSpMk id="23" creationId="{260BCB1A-E8DE-4723-8A68-04739C544CD6}"/>
          </ac:cxnSpMkLst>
        </pc:cxnChg>
        <pc:cxnChg chg="mod">
          <ac:chgData name="Judson Santiago" userId="ebb108da2f256286" providerId="LiveId" clId="{D97A36E7-A4C8-4A62-A260-FFB31B731261}" dt="2021-11-15T15:30:15.084" v="34" actId="208"/>
          <ac:cxnSpMkLst>
            <pc:docMk/>
            <pc:sldMk cId="3176707631" sldId="257"/>
            <ac:cxnSpMk id="24" creationId="{BC6F89BA-514E-4AF4-8DD9-43DE9C860374}"/>
          </ac:cxnSpMkLst>
        </pc:cxnChg>
        <pc:cxnChg chg="mod">
          <ac:chgData name="Judson Santiago" userId="ebb108da2f256286" providerId="LiveId" clId="{D97A36E7-A4C8-4A62-A260-FFB31B731261}" dt="2021-11-15T15:30:15.084" v="34" actId="208"/>
          <ac:cxnSpMkLst>
            <pc:docMk/>
            <pc:sldMk cId="3176707631" sldId="257"/>
            <ac:cxnSpMk id="25" creationId="{377ECA3B-5DF3-4238-B5EB-1781554A7475}"/>
          </ac:cxnSpMkLst>
        </pc:cxnChg>
        <pc:cxnChg chg="mod">
          <ac:chgData name="Judson Santiago" userId="ebb108da2f256286" providerId="LiveId" clId="{D97A36E7-A4C8-4A62-A260-FFB31B731261}" dt="2021-11-15T15:30:15.084" v="34" actId="208"/>
          <ac:cxnSpMkLst>
            <pc:docMk/>
            <pc:sldMk cId="3176707631" sldId="257"/>
            <ac:cxnSpMk id="26" creationId="{4DE7DBB3-E1BE-4BD7-A269-12021CFA3D77}"/>
          </ac:cxnSpMkLst>
        </pc:cxnChg>
        <pc:cxnChg chg="mod">
          <ac:chgData name="Judson Santiago" userId="ebb108da2f256286" providerId="LiveId" clId="{D97A36E7-A4C8-4A62-A260-FFB31B731261}" dt="2021-11-15T15:30:15.084" v="34" actId="208"/>
          <ac:cxnSpMkLst>
            <pc:docMk/>
            <pc:sldMk cId="3176707631" sldId="257"/>
            <ac:cxnSpMk id="27" creationId="{DE377D67-8DED-4531-9F0E-D594BCFEC72C}"/>
          </ac:cxnSpMkLst>
        </pc:cxnChg>
        <pc:cxnChg chg="mod">
          <ac:chgData name="Judson Santiago" userId="ebb108da2f256286" providerId="LiveId" clId="{D97A36E7-A4C8-4A62-A260-FFB31B731261}" dt="2021-11-15T15:30:07.078" v="33" actId="208"/>
          <ac:cxnSpMkLst>
            <pc:docMk/>
            <pc:sldMk cId="3176707631" sldId="257"/>
            <ac:cxnSpMk id="32" creationId="{E39E9F8C-F3C1-4172-93AB-F37D26263741}"/>
          </ac:cxnSpMkLst>
        </pc:cxnChg>
        <pc:cxnChg chg="mod">
          <ac:chgData name="Judson Santiago" userId="ebb108da2f256286" providerId="LiveId" clId="{D97A36E7-A4C8-4A62-A260-FFB31B731261}" dt="2021-11-15T15:30:07.078" v="33" actId="208"/>
          <ac:cxnSpMkLst>
            <pc:docMk/>
            <pc:sldMk cId="3176707631" sldId="257"/>
            <ac:cxnSpMk id="33" creationId="{333E1424-FA7E-4BEA-8BD4-10F31E341CE0}"/>
          </ac:cxnSpMkLst>
        </pc:cxnChg>
        <pc:cxnChg chg="mod">
          <ac:chgData name="Judson Santiago" userId="ebb108da2f256286" providerId="LiveId" clId="{D97A36E7-A4C8-4A62-A260-FFB31B731261}" dt="2021-11-15T15:30:07.078" v="33" actId="208"/>
          <ac:cxnSpMkLst>
            <pc:docMk/>
            <pc:sldMk cId="3176707631" sldId="257"/>
            <ac:cxnSpMk id="34" creationId="{77ADCA80-E3FD-4EA4-9078-DED82CEB34C4}"/>
          </ac:cxnSpMkLst>
        </pc:cxnChg>
        <pc:cxnChg chg="mod">
          <ac:chgData name="Judson Santiago" userId="ebb108da2f256286" providerId="LiveId" clId="{D97A36E7-A4C8-4A62-A260-FFB31B731261}" dt="2021-11-15T15:30:07.078" v="33" actId="208"/>
          <ac:cxnSpMkLst>
            <pc:docMk/>
            <pc:sldMk cId="3176707631" sldId="257"/>
            <ac:cxnSpMk id="35" creationId="{303BAB71-D731-441C-89D9-8D271F6ADDA5}"/>
          </ac:cxnSpMkLst>
        </pc:cxnChg>
        <pc:cxnChg chg="mod">
          <ac:chgData name="Judson Santiago" userId="ebb108da2f256286" providerId="LiveId" clId="{D97A36E7-A4C8-4A62-A260-FFB31B731261}" dt="2021-11-15T15:30:07.078" v="33" actId="208"/>
          <ac:cxnSpMkLst>
            <pc:docMk/>
            <pc:sldMk cId="3176707631" sldId="257"/>
            <ac:cxnSpMk id="36" creationId="{8B71D593-914B-4BC4-A230-1A96F76BA3B0}"/>
          </ac:cxnSpMkLst>
        </pc:cxnChg>
        <pc:cxnChg chg="mod">
          <ac:chgData name="Judson Santiago" userId="ebb108da2f256286" providerId="LiveId" clId="{D97A36E7-A4C8-4A62-A260-FFB31B731261}" dt="2021-11-15T15:30:07.078" v="33" actId="208"/>
          <ac:cxnSpMkLst>
            <pc:docMk/>
            <pc:sldMk cId="3176707631" sldId="257"/>
            <ac:cxnSpMk id="37" creationId="{5A7C6316-091C-462B-A8E9-A32A82211352}"/>
          </ac:cxnSpMkLst>
        </pc:cxnChg>
        <pc:cxnChg chg="mod">
          <ac:chgData name="Judson Santiago" userId="ebb108da2f256286" providerId="LiveId" clId="{D97A36E7-A4C8-4A62-A260-FFB31B731261}" dt="2021-11-15T15:30:07.078" v="33" actId="208"/>
          <ac:cxnSpMkLst>
            <pc:docMk/>
            <pc:sldMk cId="3176707631" sldId="257"/>
            <ac:cxnSpMk id="38" creationId="{A38742DF-3B5F-4C90-98DB-A1FE9F0B4C40}"/>
          </ac:cxnSpMkLst>
        </pc:cxnChg>
        <pc:cxnChg chg="mod">
          <ac:chgData name="Judson Santiago" userId="ebb108da2f256286" providerId="LiveId" clId="{D97A36E7-A4C8-4A62-A260-FFB31B731261}" dt="2021-11-15T15:31:10.625" v="39" actId="208"/>
          <ac:cxnSpMkLst>
            <pc:docMk/>
            <pc:sldMk cId="3176707631" sldId="257"/>
            <ac:cxnSpMk id="110" creationId="{7ECCD2CA-21A3-45D9-A531-92BEB3EAC632}"/>
          </ac:cxnSpMkLst>
        </pc:cxnChg>
        <pc:cxnChg chg="mod">
          <ac:chgData name="Judson Santiago" userId="ebb108da2f256286" providerId="LiveId" clId="{D97A36E7-A4C8-4A62-A260-FFB31B731261}" dt="2021-11-15T15:31:10.625" v="39" actId="208"/>
          <ac:cxnSpMkLst>
            <pc:docMk/>
            <pc:sldMk cId="3176707631" sldId="257"/>
            <ac:cxnSpMk id="111" creationId="{DCD06EBF-55D9-445E-A7C8-0F220E823088}"/>
          </ac:cxnSpMkLst>
        </pc:cxnChg>
        <pc:cxnChg chg="mod">
          <ac:chgData name="Judson Santiago" userId="ebb108da2f256286" providerId="LiveId" clId="{D97A36E7-A4C8-4A62-A260-FFB31B731261}" dt="2021-11-15T15:31:10.625" v="39" actId="208"/>
          <ac:cxnSpMkLst>
            <pc:docMk/>
            <pc:sldMk cId="3176707631" sldId="257"/>
            <ac:cxnSpMk id="112" creationId="{85998287-0B75-4467-8E83-F4F6647B3633}"/>
          </ac:cxnSpMkLst>
        </pc:cxnChg>
        <pc:cxnChg chg="mod">
          <ac:chgData name="Judson Santiago" userId="ebb108da2f256286" providerId="LiveId" clId="{D97A36E7-A4C8-4A62-A260-FFB31B731261}" dt="2021-11-15T15:31:10.625" v="39" actId="208"/>
          <ac:cxnSpMkLst>
            <pc:docMk/>
            <pc:sldMk cId="3176707631" sldId="257"/>
            <ac:cxnSpMk id="113" creationId="{5B7510C2-88FC-470A-B420-D0A153818C8A}"/>
          </ac:cxnSpMkLst>
        </pc:cxnChg>
        <pc:cxnChg chg="mod">
          <ac:chgData name="Judson Santiago" userId="ebb108da2f256286" providerId="LiveId" clId="{D97A36E7-A4C8-4A62-A260-FFB31B731261}" dt="2021-11-15T15:31:10.625" v="39" actId="208"/>
          <ac:cxnSpMkLst>
            <pc:docMk/>
            <pc:sldMk cId="3176707631" sldId="257"/>
            <ac:cxnSpMk id="114" creationId="{9A63A7C3-CEA4-4D18-919C-1EA9CE817296}"/>
          </ac:cxnSpMkLst>
        </pc:cxnChg>
        <pc:cxnChg chg="mod">
          <ac:chgData name="Judson Santiago" userId="ebb108da2f256286" providerId="LiveId" clId="{D97A36E7-A4C8-4A62-A260-FFB31B731261}" dt="2021-11-15T15:31:10.625" v="39" actId="208"/>
          <ac:cxnSpMkLst>
            <pc:docMk/>
            <pc:sldMk cId="3176707631" sldId="257"/>
            <ac:cxnSpMk id="115" creationId="{3FB9B74F-81E3-4337-86E0-3184EB0A5300}"/>
          </ac:cxnSpMkLst>
        </pc:cxnChg>
        <pc:cxnChg chg="mod">
          <ac:chgData name="Judson Santiago" userId="ebb108da2f256286" providerId="LiveId" clId="{D97A36E7-A4C8-4A62-A260-FFB31B731261}" dt="2021-11-15T15:31:10.625" v="39" actId="208"/>
          <ac:cxnSpMkLst>
            <pc:docMk/>
            <pc:sldMk cId="3176707631" sldId="257"/>
            <ac:cxnSpMk id="116" creationId="{A8A3F02E-9647-4F54-AA97-3480C46FC2BA}"/>
          </ac:cxnSpMkLst>
        </pc:cxnChg>
        <pc:cxnChg chg="mod">
          <ac:chgData name="Judson Santiago" userId="ebb108da2f256286" providerId="LiveId" clId="{D97A36E7-A4C8-4A62-A260-FFB31B731261}" dt="2021-11-15T15:31:10.625" v="39" actId="208"/>
          <ac:cxnSpMkLst>
            <pc:docMk/>
            <pc:sldMk cId="3176707631" sldId="257"/>
            <ac:cxnSpMk id="118" creationId="{6E4F2D64-1B58-4017-B3E1-0521B039D38F}"/>
          </ac:cxnSpMkLst>
        </pc:cxnChg>
        <pc:cxnChg chg="mod">
          <ac:chgData name="Judson Santiago" userId="ebb108da2f256286" providerId="LiveId" clId="{D97A36E7-A4C8-4A62-A260-FFB31B731261}" dt="2021-11-15T15:31:10.625" v="39" actId="208"/>
          <ac:cxnSpMkLst>
            <pc:docMk/>
            <pc:sldMk cId="3176707631" sldId="257"/>
            <ac:cxnSpMk id="119" creationId="{A4153464-3BED-4B8D-9A25-9FE52B6FCBC5}"/>
          </ac:cxnSpMkLst>
        </pc:cxnChg>
        <pc:cxnChg chg="mod">
          <ac:chgData name="Judson Santiago" userId="ebb108da2f256286" providerId="LiveId" clId="{D97A36E7-A4C8-4A62-A260-FFB31B731261}" dt="2021-11-15T15:31:10.625" v="39" actId="208"/>
          <ac:cxnSpMkLst>
            <pc:docMk/>
            <pc:sldMk cId="3176707631" sldId="257"/>
            <ac:cxnSpMk id="120" creationId="{0E440CE6-DDB2-4D61-9FA2-A2A404F8BBFD}"/>
          </ac:cxnSpMkLst>
        </pc:cxnChg>
        <pc:cxnChg chg="mod">
          <ac:chgData name="Judson Santiago" userId="ebb108da2f256286" providerId="LiveId" clId="{D97A36E7-A4C8-4A62-A260-FFB31B731261}" dt="2021-11-15T15:31:10.625" v="39" actId="208"/>
          <ac:cxnSpMkLst>
            <pc:docMk/>
            <pc:sldMk cId="3176707631" sldId="257"/>
            <ac:cxnSpMk id="121" creationId="{4FBA2C7F-060E-4D46-894A-EDD751059BAC}"/>
          </ac:cxnSpMkLst>
        </pc:cxnChg>
        <pc:cxnChg chg="mod">
          <ac:chgData name="Judson Santiago" userId="ebb108da2f256286" providerId="LiveId" clId="{D97A36E7-A4C8-4A62-A260-FFB31B731261}" dt="2021-11-15T15:31:10.625" v="39" actId="208"/>
          <ac:cxnSpMkLst>
            <pc:docMk/>
            <pc:sldMk cId="3176707631" sldId="257"/>
            <ac:cxnSpMk id="122" creationId="{E1501C46-D7EC-4194-B531-3B4F995BACBE}"/>
          </ac:cxnSpMkLst>
        </pc:cxnChg>
        <pc:cxnChg chg="mod">
          <ac:chgData name="Judson Santiago" userId="ebb108da2f256286" providerId="LiveId" clId="{D97A36E7-A4C8-4A62-A260-FFB31B731261}" dt="2021-11-15T15:31:10.625" v="39" actId="208"/>
          <ac:cxnSpMkLst>
            <pc:docMk/>
            <pc:sldMk cId="3176707631" sldId="257"/>
            <ac:cxnSpMk id="123" creationId="{C7BA11BC-0577-426C-84CE-FD6A3864722F}"/>
          </ac:cxnSpMkLst>
        </pc:cxnChg>
        <pc:cxnChg chg="mod">
          <ac:chgData name="Judson Santiago" userId="ebb108da2f256286" providerId="LiveId" clId="{D97A36E7-A4C8-4A62-A260-FFB31B731261}" dt="2021-11-15T15:31:10.625" v="39" actId="208"/>
          <ac:cxnSpMkLst>
            <pc:docMk/>
            <pc:sldMk cId="3176707631" sldId="257"/>
            <ac:cxnSpMk id="124" creationId="{E797D3ED-3954-499E-AD99-E1D14766D7E0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128" creationId="{BA6B3C68-BE46-4307-BBAD-1BFFB6B2F5C1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129" creationId="{39A01E59-AA87-46E9-B2F5-F40AC3E8AFDB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130" creationId="{99853AF3-5AD0-4A00-B4D3-E29D103D8FBD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131" creationId="{B523AC99-5864-4FB9-8481-A82A5CA8C749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132" creationId="{4426274B-CCB4-4A7F-A40D-35EE55AF7B2D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133" creationId="{E21F1841-4D93-46D8-8FB9-81E3727647A6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134" creationId="{04E29A83-1907-45BD-BC89-9FF4734A11AF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136" creationId="{F4A40CCB-A838-4254-BB51-FA2E902A583F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137" creationId="{5DD27D11-ED61-4D9A-B631-1D92B5F05003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138" creationId="{28B12CBB-AC17-41B7-AD9D-E403D857F68C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139" creationId="{18B9CFA4-4C1A-4FF1-9428-1E7E984B9733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140" creationId="{D85A62A9-287B-4B59-8081-35A445ABCEB1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141" creationId="{A078C0E8-3D48-4D17-BDAA-6DF4CE04258E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142" creationId="{98BA01F3-E9AC-4C9A-9D57-162844570C47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144" creationId="{EA37949D-4DCB-41B0-8ADA-6CE11ABFE4FF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145" creationId="{0E67A886-846D-44A0-9C91-0A4235F36BA8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146" creationId="{551AFF14-287D-45E8-9156-9DC28FEEC6C5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147" creationId="{A59D4783-A5B1-48DB-ADA5-40FC537DE983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148" creationId="{26485C66-7D8D-4A64-97D2-964A99E9B42B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149" creationId="{DA335788-BD0D-49ED-8CCB-637234E76981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150" creationId="{49B59560-9C80-4ABE-ACD5-3A3DD3BAE9D6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152" creationId="{EDD10A6D-2C73-4538-866C-2559E0E53835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153" creationId="{FAA07955-BB0D-46C7-9F6D-D2349FD3B54D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154" creationId="{93C19B85-2B1D-488C-B5C2-A13FA86A45C0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155" creationId="{BCAA2437-EA6C-426C-9A0D-10C6EF82552A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156" creationId="{101EF44D-A015-4425-9216-EB2BCAE13E4E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157" creationId="{01EED144-A000-4D4C-A5FC-702188306505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158" creationId="{F954E4CB-F4E0-4514-BEBA-C4490571A837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167" creationId="{7E863D35-81C2-444D-B911-F8CCDDAAE783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168" creationId="{C34A0294-01F1-40CA-9508-96662689268E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169" creationId="{E576F14C-EC66-4138-9630-6278CE6F7E5F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170" creationId="{9968ED75-A0B1-4C30-8635-86F04C217923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171" creationId="{14E5245F-DE35-43C1-B644-CBC765A9B19F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172" creationId="{B6BF3B08-F1AC-4242-93C8-B4B8ECB258FB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173" creationId="{5553002D-92EC-43F3-B993-A61E37EE77C4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175" creationId="{CAF2F3B5-574D-4394-844F-EA5969E730F8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176" creationId="{77D21CB8-D2B5-42D9-BBD5-EEC1A71DB414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177" creationId="{8904AC5D-7204-444F-A8D4-42CA1936A95B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178" creationId="{99371E6B-D3AB-46A7-8E85-457D824775E2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179" creationId="{66892955-7B66-4E2D-BAB6-196484094FDD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180" creationId="{D9AE09AC-51D8-495E-B644-8DB6E56BE5D1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181" creationId="{34367FDC-5594-4EB2-9B7E-21F2128ADC29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183" creationId="{16F95FB4-BE41-4BDE-9F0B-BED25DC7A801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184" creationId="{9BD58582-297E-4020-87E7-96C5E34FCE83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185" creationId="{06F3D022-3CBF-4943-8A49-39ED48C396E0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186" creationId="{C89C7180-C90A-44D3-BADE-D720908F3397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187" creationId="{11310292-0CB9-4A3E-B045-E6C92FA86C98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188" creationId="{900C131A-A3C5-450B-BDAA-A87E01601EAD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189" creationId="{71A607B4-D061-45F6-A5AC-E82D88D11B55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191" creationId="{EAE9889C-98EC-42ED-8BBE-59217C41F4AB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192" creationId="{D6633BEB-8A35-47C9-A1D2-198FA67D4B11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193" creationId="{B48438A2-29D2-4910-97A6-5740442AC93E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194" creationId="{C563D47E-45C6-4B8F-B31D-9F2AAEC77686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195" creationId="{C38C821A-9F2C-4FF5-97A1-BE257B02E13A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196" creationId="{AFD015D6-0556-436A-95D0-DB44901DB373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197" creationId="{BBA78518-0754-4D7C-BA11-26B1539FC865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199" creationId="{62373B7A-5F82-4BC1-94F8-451521ACFEE6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200" creationId="{91773C38-8FAB-487A-9602-41E57DC49225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201" creationId="{22DB6695-35CF-431B-BC83-612B4E2FA12E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202" creationId="{2EBDE330-783E-4068-9F12-36EF7F40A437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203" creationId="{C2DD3184-03B2-47ED-A257-8AD2C5D6E97B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204" creationId="{DAC59DC2-F1B3-49FC-A198-42851497DD44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205" creationId="{915A13AE-1116-4CC8-8C21-DA96C1D459D5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207" creationId="{CCFB8657-1D7B-4CFB-A599-DDB493F63F76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208" creationId="{141DEBCE-1627-4433-82B4-418C42E69654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209" creationId="{1F49A82B-DF45-4A25-9B56-72D841155306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210" creationId="{2FB5FB1D-EAEA-4BCD-B083-D6570F13016B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211" creationId="{97CB0C07-B25F-426F-A07D-AEE77DA856F7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212" creationId="{76DEC35D-BC8D-479C-8F23-FAB27A68572F}"/>
          </ac:cxnSpMkLst>
        </pc:cxnChg>
        <pc:cxnChg chg="mod">
          <ac:chgData name="Judson Santiago" userId="ebb108da2f256286" providerId="LiveId" clId="{D97A36E7-A4C8-4A62-A260-FFB31B731261}" dt="2021-11-15T16:05:50.047" v="295"/>
          <ac:cxnSpMkLst>
            <pc:docMk/>
            <pc:sldMk cId="3176707631" sldId="257"/>
            <ac:cxnSpMk id="213" creationId="{5FD6BE4F-B178-4703-BCCE-FE53EDF83042}"/>
          </ac:cxnSpMkLst>
        </pc:cxnChg>
      </pc:sldChg>
      <pc:sldChg chg="addSp delSp modSp mod modTransition modNotesTx">
        <pc:chgData name="Judson Santiago" userId="ebb108da2f256286" providerId="LiveId" clId="{D97A36E7-A4C8-4A62-A260-FFB31B731261}" dt="2021-11-15T22:08:36.542" v="1186" actId="1076"/>
        <pc:sldMkLst>
          <pc:docMk/>
          <pc:sldMk cId="2607084032" sldId="258"/>
        </pc:sldMkLst>
        <pc:spChg chg="mod">
          <ac:chgData name="Judson Santiago" userId="ebb108da2f256286" providerId="LiveId" clId="{D97A36E7-A4C8-4A62-A260-FFB31B731261}" dt="2021-11-15T16:15:18.639" v="361" actId="20577"/>
          <ac:spMkLst>
            <pc:docMk/>
            <pc:sldMk cId="2607084032" sldId="258"/>
            <ac:spMk id="2" creationId="{00000000-0000-0000-0000-000000000000}"/>
          </ac:spMkLst>
        </pc:spChg>
        <pc:spChg chg="mod topLvl">
          <ac:chgData name="Judson Santiago" userId="ebb108da2f256286" providerId="LiveId" clId="{D97A36E7-A4C8-4A62-A260-FFB31B731261}" dt="2021-11-15T22:08:36.542" v="1186" actId="1076"/>
          <ac:spMkLst>
            <pc:docMk/>
            <pc:sldMk cId="2607084032" sldId="258"/>
            <ac:spMk id="5" creationId="{00000000-0000-0000-0000-000000000000}"/>
          </ac:spMkLst>
        </pc:spChg>
        <pc:spChg chg="mod topLvl">
          <ac:chgData name="Judson Santiago" userId="ebb108da2f256286" providerId="LiveId" clId="{D97A36E7-A4C8-4A62-A260-FFB31B731261}" dt="2021-11-15T22:08:36.542" v="1186" actId="1076"/>
          <ac:spMkLst>
            <pc:docMk/>
            <pc:sldMk cId="2607084032" sldId="258"/>
            <ac:spMk id="6" creationId="{00000000-0000-0000-0000-000000000000}"/>
          </ac:spMkLst>
        </pc:spChg>
        <pc:spChg chg="mod topLvl">
          <ac:chgData name="Judson Santiago" userId="ebb108da2f256286" providerId="LiveId" clId="{D97A36E7-A4C8-4A62-A260-FFB31B731261}" dt="2021-11-15T22:08:36.542" v="1186" actId="1076"/>
          <ac:spMkLst>
            <pc:docMk/>
            <pc:sldMk cId="2607084032" sldId="258"/>
            <ac:spMk id="8" creationId="{00000000-0000-0000-0000-000000000000}"/>
          </ac:spMkLst>
        </pc:spChg>
        <pc:spChg chg="mod topLvl">
          <ac:chgData name="Judson Santiago" userId="ebb108da2f256286" providerId="LiveId" clId="{D97A36E7-A4C8-4A62-A260-FFB31B731261}" dt="2021-11-15T22:08:36.542" v="1186" actId="1076"/>
          <ac:spMkLst>
            <pc:docMk/>
            <pc:sldMk cId="2607084032" sldId="258"/>
            <ac:spMk id="14" creationId="{00000000-0000-0000-0000-000000000000}"/>
          </ac:spMkLst>
        </pc:spChg>
        <pc:spChg chg="mod topLvl">
          <ac:chgData name="Judson Santiago" userId="ebb108da2f256286" providerId="LiveId" clId="{D97A36E7-A4C8-4A62-A260-FFB31B731261}" dt="2021-11-15T22:08:36.542" v="1186" actId="1076"/>
          <ac:spMkLst>
            <pc:docMk/>
            <pc:sldMk cId="2607084032" sldId="258"/>
            <ac:spMk id="16" creationId="{00000000-0000-0000-0000-000000000000}"/>
          </ac:spMkLst>
        </pc:spChg>
        <pc:spChg chg="mod topLvl">
          <ac:chgData name="Judson Santiago" userId="ebb108da2f256286" providerId="LiveId" clId="{D97A36E7-A4C8-4A62-A260-FFB31B731261}" dt="2021-11-15T22:08:36.542" v="1186" actId="1076"/>
          <ac:spMkLst>
            <pc:docMk/>
            <pc:sldMk cId="2607084032" sldId="258"/>
            <ac:spMk id="17" creationId="{00000000-0000-0000-0000-000000000000}"/>
          </ac:spMkLst>
        </pc:spChg>
        <pc:spChg chg="mod topLvl">
          <ac:chgData name="Judson Santiago" userId="ebb108da2f256286" providerId="LiveId" clId="{D97A36E7-A4C8-4A62-A260-FFB31B731261}" dt="2021-11-15T22:08:36.542" v="1186" actId="1076"/>
          <ac:spMkLst>
            <pc:docMk/>
            <pc:sldMk cId="2607084032" sldId="258"/>
            <ac:spMk id="18" creationId="{00000000-0000-0000-0000-000000000000}"/>
          </ac:spMkLst>
        </pc:spChg>
        <pc:spChg chg="mod topLvl">
          <ac:chgData name="Judson Santiago" userId="ebb108da2f256286" providerId="LiveId" clId="{D97A36E7-A4C8-4A62-A260-FFB31B731261}" dt="2021-11-15T22:08:36.542" v="1186" actId="1076"/>
          <ac:spMkLst>
            <pc:docMk/>
            <pc:sldMk cId="2607084032" sldId="258"/>
            <ac:spMk id="19" creationId="{00000000-0000-0000-0000-000000000000}"/>
          </ac:spMkLst>
        </pc:spChg>
        <pc:spChg chg="mod topLvl">
          <ac:chgData name="Judson Santiago" userId="ebb108da2f256286" providerId="LiveId" clId="{D97A36E7-A4C8-4A62-A260-FFB31B731261}" dt="2021-11-15T22:08:36.542" v="1186" actId="1076"/>
          <ac:spMkLst>
            <pc:docMk/>
            <pc:sldMk cId="2607084032" sldId="258"/>
            <ac:spMk id="20" creationId="{00000000-0000-0000-0000-000000000000}"/>
          </ac:spMkLst>
        </pc:spChg>
        <pc:spChg chg="mod topLvl">
          <ac:chgData name="Judson Santiago" userId="ebb108da2f256286" providerId="LiveId" clId="{D97A36E7-A4C8-4A62-A260-FFB31B731261}" dt="2021-11-15T22:08:36.542" v="1186" actId="1076"/>
          <ac:spMkLst>
            <pc:docMk/>
            <pc:sldMk cId="2607084032" sldId="258"/>
            <ac:spMk id="22" creationId="{00000000-0000-0000-0000-000000000000}"/>
          </ac:spMkLst>
        </pc:spChg>
        <pc:spChg chg="mod topLvl">
          <ac:chgData name="Judson Santiago" userId="ebb108da2f256286" providerId="LiveId" clId="{D97A36E7-A4C8-4A62-A260-FFB31B731261}" dt="2021-11-15T22:08:36.542" v="1186" actId="1076"/>
          <ac:spMkLst>
            <pc:docMk/>
            <pc:sldMk cId="2607084032" sldId="258"/>
            <ac:spMk id="24" creationId="{00000000-0000-0000-0000-000000000000}"/>
          </ac:spMkLst>
        </pc:spChg>
        <pc:spChg chg="mod topLvl">
          <ac:chgData name="Judson Santiago" userId="ebb108da2f256286" providerId="LiveId" clId="{D97A36E7-A4C8-4A62-A260-FFB31B731261}" dt="2021-11-15T22:08:36.542" v="1186" actId="1076"/>
          <ac:spMkLst>
            <pc:docMk/>
            <pc:sldMk cId="2607084032" sldId="258"/>
            <ac:spMk id="25" creationId="{00000000-0000-0000-0000-000000000000}"/>
          </ac:spMkLst>
        </pc:spChg>
        <pc:spChg chg="mod topLvl">
          <ac:chgData name="Judson Santiago" userId="ebb108da2f256286" providerId="LiveId" clId="{D97A36E7-A4C8-4A62-A260-FFB31B731261}" dt="2021-11-15T22:08:36.542" v="1186" actId="1076"/>
          <ac:spMkLst>
            <pc:docMk/>
            <pc:sldMk cId="2607084032" sldId="258"/>
            <ac:spMk id="26" creationId="{00000000-0000-0000-0000-000000000000}"/>
          </ac:spMkLst>
        </pc:spChg>
        <pc:spChg chg="mod topLvl">
          <ac:chgData name="Judson Santiago" userId="ebb108da2f256286" providerId="LiveId" clId="{D97A36E7-A4C8-4A62-A260-FFB31B731261}" dt="2021-11-15T22:08:36.542" v="1186" actId="1076"/>
          <ac:spMkLst>
            <pc:docMk/>
            <pc:sldMk cId="2607084032" sldId="258"/>
            <ac:spMk id="27" creationId="{00000000-0000-0000-0000-000000000000}"/>
          </ac:spMkLst>
        </pc:spChg>
        <pc:spChg chg="mod">
          <ac:chgData name="Judson Santiago" userId="ebb108da2f256286" providerId="LiveId" clId="{D97A36E7-A4C8-4A62-A260-FFB31B731261}" dt="2021-11-15T22:08:36.542" v="1186" actId="1076"/>
          <ac:spMkLst>
            <pc:docMk/>
            <pc:sldMk cId="2607084032" sldId="258"/>
            <ac:spMk id="29" creationId="{00000000-0000-0000-0000-000000000000}"/>
          </ac:spMkLst>
        </pc:spChg>
        <pc:spChg chg="mod">
          <ac:chgData name="Judson Santiago" userId="ebb108da2f256286" providerId="LiveId" clId="{D97A36E7-A4C8-4A62-A260-FFB31B731261}" dt="2021-11-15T22:08:36.542" v="1186" actId="1076"/>
          <ac:spMkLst>
            <pc:docMk/>
            <pc:sldMk cId="2607084032" sldId="258"/>
            <ac:spMk id="30" creationId="{00000000-0000-0000-0000-000000000000}"/>
          </ac:spMkLst>
        </pc:spChg>
        <pc:spChg chg="mod">
          <ac:chgData name="Judson Santiago" userId="ebb108da2f256286" providerId="LiveId" clId="{D97A36E7-A4C8-4A62-A260-FFB31B731261}" dt="2021-11-15T22:08:36.542" v="1186" actId="1076"/>
          <ac:spMkLst>
            <pc:docMk/>
            <pc:sldMk cId="2607084032" sldId="258"/>
            <ac:spMk id="32" creationId="{00000000-0000-0000-0000-000000000000}"/>
          </ac:spMkLst>
        </pc:spChg>
        <pc:spChg chg="mod">
          <ac:chgData name="Judson Santiago" userId="ebb108da2f256286" providerId="LiveId" clId="{D97A36E7-A4C8-4A62-A260-FFB31B731261}" dt="2021-11-15T22:08:36.542" v="1186" actId="1076"/>
          <ac:spMkLst>
            <pc:docMk/>
            <pc:sldMk cId="2607084032" sldId="258"/>
            <ac:spMk id="33" creationId="{00000000-0000-0000-0000-000000000000}"/>
          </ac:spMkLst>
        </pc:spChg>
        <pc:spChg chg="mod topLvl">
          <ac:chgData name="Judson Santiago" userId="ebb108da2f256286" providerId="LiveId" clId="{D97A36E7-A4C8-4A62-A260-FFB31B731261}" dt="2021-11-15T22:08:36.542" v="1186" actId="1076"/>
          <ac:spMkLst>
            <pc:docMk/>
            <pc:sldMk cId="2607084032" sldId="258"/>
            <ac:spMk id="42" creationId="{00000000-0000-0000-0000-000000000000}"/>
          </ac:spMkLst>
        </pc:spChg>
        <pc:spChg chg="mod topLvl">
          <ac:chgData name="Judson Santiago" userId="ebb108da2f256286" providerId="LiveId" clId="{D97A36E7-A4C8-4A62-A260-FFB31B731261}" dt="2021-11-15T22:08:36.542" v="1186" actId="1076"/>
          <ac:spMkLst>
            <pc:docMk/>
            <pc:sldMk cId="2607084032" sldId="258"/>
            <ac:spMk id="43" creationId="{00000000-0000-0000-0000-000000000000}"/>
          </ac:spMkLst>
        </pc:spChg>
        <pc:spChg chg="mod">
          <ac:chgData name="Judson Santiago" userId="ebb108da2f256286" providerId="LiveId" clId="{D97A36E7-A4C8-4A62-A260-FFB31B731261}" dt="2021-11-15T22:08:36.542" v="1186" actId="1076"/>
          <ac:spMkLst>
            <pc:docMk/>
            <pc:sldMk cId="2607084032" sldId="258"/>
            <ac:spMk id="44" creationId="{00000000-0000-0000-0000-000000000000}"/>
          </ac:spMkLst>
        </pc:spChg>
        <pc:grpChg chg="add del mod">
          <ac:chgData name="Judson Santiago" userId="ebb108da2f256286" providerId="LiveId" clId="{D97A36E7-A4C8-4A62-A260-FFB31B731261}" dt="2021-11-15T16:15:51.961" v="365" actId="165"/>
          <ac:grpSpMkLst>
            <pc:docMk/>
            <pc:sldMk cId="2607084032" sldId="258"/>
            <ac:grpSpMk id="4" creationId="{F9C20DA5-F894-47BA-B558-919A45F96946}"/>
          </ac:grpSpMkLst>
        </pc:grpChg>
        <pc:grpChg chg="mod topLvl">
          <ac:chgData name="Judson Santiago" userId="ebb108da2f256286" providerId="LiveId" clId="{D97A36E7-A4C8-4A62-A260-FFB31B731261}" dt="2021-11-15T22:08:36.542" v="1186" actId="1076"/>
          <ac:grpSpMkLst>
            <pc:docMk/>
            <pc:sldMk cId="2607084032" sldId="258"/>
            <ac:grpSpMk id="13" creationId="{00000000-0000-0000-0000-000000000000}"/>
          </ac:grpSpMkLst>
        </pc:grpChg>
        <pc:grpChg chg="mod topLvl">
          <ac:chgData name="Judson Santiago" userId="ebb108da2f256286" providerId="LiveId" clId="{D97A36E7-A4C8-4A62-A260-FFB31B731261}" dt="2021-11-15T22:08:36.542" v="1186" actId="1076"/>
          <ac:grpSpMkLst>
            <pc:docMk/>
            <pc:sldMk cId="2607084032" sldId="258"/>
            <ac:grpSpMk id="15" creationId="{00000000-0000-0000-0000-000000000000}"/>
          </ac:grpSpMkLst>
        </pc:grpChg>
        <pc:grpChg chg="mod">
          <ac:chgData name="Judson Santiago" userId="ebb108da2f256286" providerId="LiveId" clId="{D97A36E7-A4C8-4A62-A260-FFB31B731261}" dt="2021-11-15T22:08:36.542" v="1186" actId="1076"/>
          <ac:grpSpMkLst>
            <pc:docMk/>
            <pc:sldMk cId="2607084032" sldId="258"/>
            <ac:grpSpMk id="31" creationId="{00000000-0000-0000-0000-000000000000}"/>
          </ac:grpSpMkLst>
        </pc:grpChg>
        <pc:grpChg chg="add mod">
          <ac:chgData name="Judson Santiago" userId="ebb108da2f256286" providerId="LiveId" clId="{D97A36E7-A4C8-4A62-A260-FFB31B731261}" dt="2021-11-15T22:08:36.542" v="1186" actId="1076"/>
          <ac:grpSpMkLst>
            <pc:docMk/>
            <pc:sldMk cId="2607084032" sldId="258"/>
            <ac:grpSpMk id="51" creationId="{F23D241C-9577-4636-BC07-5F0E4CBB1628}"/>
          </ac:grpSpMkLst>
        </pc:grpChg>
        <pc:picChg chg="mod topLvl">
          <ac:chgData name="Judson Santiago" userId="ebb108da2f256286" providerId="LiveId" clId="{D97A36E7-A4C8-4A62-A260-FFB31B731261}" dt="2021-11-15T22:08:36.542" v="1186" actId="1076"/>
          <ac:picMkLst>
            <pc:docMk/>
            <pc:sldMk cId="2607084032" sldId="258"/>
            <ac:picMk id="23" creationId="{00000000-0000-0000-0000-000000000000}"/>
          </ac:picMkLst>
        </pc:picChg>
        <pc:cxnChg chg="mod topLvl">
          <ac:chgData name="Judson Santiago" userId="ebb108da2f256286" providerId="LiveId" clId="{D97A36E7-A4C8-4A62-A260-FFB31B731261}" dt="2021-11-15T22:08:36.542" v="1186" actId="1076"/>
          <ac:cxnSpMkLst>
            <pc:docMk/>
            <pc:sldMk cId="2607084032" sldId="258"/>
            <ac:cxnSpMk id="7" creationId="{00000000-0000-0000-0000-000000000000}"/>
          </ac:cxnSpMkLst>
        </pc:cxnChg>
        <pc:cxnChg chg="mod topLvl">
          <ac:chgData name="Judson Santiago" userId="ebb108da2f256286" providerId="LiveId" clId="{D97A36E7-A4C8-4A62-A260-FFB31B731261}" dt="2021-11-15T22:08:36.542" v="1186" actId="1076"/>
          <ac:cxnSpMkLst>
            <pc:docMk/>
            <pc:sldMk cId="2607084032" sldId="258"/>
            <ac:cxnSpMk id="9" creationId="{00000000-0000-0000-0000-000000000000}"/>
          </ac:cxnSpMkLst>
        </pc:cxnChg>
        <pc:cxnChg chg="mod topLvl">
          <ac:chgData name="Judson Santiago" userId="ebb108da2f256286" providerId="LiveId" clId="{D97A36E7-A4C8-4A62-A260-FFB31B731261}" dt="2021-11-15T22:08:36.542" v="1186" actId="1076"/>
          <ac:cxnSpMkLst>
            <pc:docMk/>
            <pc:sldMk cId="2607084032" sldId="258"/>
            <ac:cxnSpMk id="10" creationId="{00000000-0000-0000-0000-000000000000}"/>
          </ac:cxnSpMkLst>
        </pc:cxnChg>
        <pc:cxnChg chg="mod topLvl">
          <ac:chgData name="Judson Santiago" userId="ebb108da2f256286" providerId="LiveId" clId="{D97A36E7-A4C8-4A62-A260-FFB31B731261}" dt="2021-11-15T22:08:36.542" v="1186" actId="1076"/>
          <ac:cxnSpMkLst>
            <pc:docMk/>
            <pc:sldMk cId="2607084032" sldId="258"/>
            <ac:cxnSpMk id="11" creationId="{00000000-0000-0000-0000-000000000000}"/>
          </ac:cxnSpMkLst>
        </pc:cxnChg>
        <pc:cxnChg chg="mod topLvl">
          <ac:chgData name="Judson Santiago" userId="ebb108da2f256286" providerId="LiveId" clId="{D97A36E7-A4C8-4A62-A260-FFB31B731261}" dt="2021-11-15T22:08:36.542" v="1186" actId="1076"/>
          <ac:cxnSpMkLst>
            <pc:docMk/>
            <pc:sldMk cId="2607084032" sldId="258"/>
            <ac:cxnSpMk id="12" creationId="{00000000-0000-0000-0000-000000000000}"/>
          </ac:cxnSpMkLst>
        </pc:cxnChg>
        <pc:cxnChg chg="mod topLvl">
          <ac:chgData name="Judson Santiago" userId="ebb108da2f256286" providerId="LiveId" clId="{D97A36E7-A4C8-4A62-A260-FFB31B731261}" dt="2021-11-15T22:08:36.542" v="1186" actId="1076"/>
          <ac:cxnSpMkLst>
            <pc:docMk/>
            <pc:sldMk cId="2607084032" sldId="258"/>
            <ac:cxnSpMk id="21" creationId="{00000000-0000-0000-0000-000000000000}"/>
          </ac:cxnSpMkLst>
        </pc:cxnChg>
        <pc:cxnChg chg="mod topLvl">
          <ac:chgData name="Judson Santiago" userId="ebb108da2f256286" providerId="LiveId" clId="{D97A36E7-A4C8-4A62-A260-FFB31B731261}" dt="2021-11-15T22:08:36.542" v="1186" actId="1076"/>
          <ac:cxnSpMkLst>
            <pc:docMk/>
            <pc:sldMk cId="2607084032" sldId="258"/>
            <ac:cxnSpMk id="28" creationId="{00000000-0000-0000-0000-000000000000}"/>
          </ac:cxnSpMkLst>
        </pc:cxnChg>
        <pc:cxnChg chg="mod">
          <ac:chgData name="Judson Santiago" userId="ebb108da2f256286" providerId="LiveId" clId="{D97A36E7-A4C8-4A62-A260-FFB31B731261}" dt="2021-11-15T22:08:36.542" v="1186" actId="1076"/>
          <ac:cxnSpMkLst>
            <pc:docMk/>
            <pc:sldMk cId="2607084032" sldId="258"/>
            <ac:cxnSpMk id="34" creationId="{00000000-0000-0000-0000-000000000000}"/>
          </ac:cxnSpMkLst>
        </pc:cxnChg>
        <pc:cxnChg chg="mod">
          <ac:chgData name="Judson Santiago" userId="ebb108da2f256286" providerId="LiveId" clId="{D97A36E7-A4C8-4A62-A260-FFB31B731261}" dt="2021-11-15T22:08:36.542" v="1186" actId="1076"/>
          <ac:cxnSpMkLst>
            <pc:docMk/>
            <pc:sldMk cId="2607084032" sldId="258"/>
            <ac:cxnSpMk id="35" creationId="{00000000-0000-0000-0000-000000000000}"/>
          </ac:cxnSpMkLst>
        </pc:cxnChg>
        <pc:cxnChg chg="mod">
          <ac:chgData name="Judson Santiago" userId="ebb108da2f256286" providerId="LiveId" clId="{D97A36E7-A4C8-4A62-A260-FFB31B731261}" dt="2021-11-15T22:08:36.542" v="1186" actId="1076"/>
          <ac:cxnSpMkLst>
            <pc:docMk/>
            <pc:sldMk cId="2607084032" sldId="258"/>
            <ac:cxnSpMk id="36" creationId="{00000000-0000-0000-0000-000000000000}"/>
          </ac:cxnSpMkLst>
        </pc:cxnChg>
        <pc:cxnChg chg="mod">
          <ac:chgData name="Judson Santiago" userId="ebb108da2f256286" providerId="LiveId" clId="{D97A36E7-A4C8-4A62-A260-FFB31B731261}" dt="2021-11-15T22:08:36.542" v="1186" actId="1076"/>
          <ac:cxnSpMkLst>
            <pc:docMk/>
            <pc:sldMk cId="2607084032" sldId="258"/>
            <ac:cxnSpMk id="37" creationId="{00000000-0000-0000-0000-000000000000}"/>
          </ac:cxnSpMkLst>
        </pc:cxnChg>
        <pc:cxnChg chg="mod">
          <ac:chgData name="Judson Santiago" userId="ebb108da2f256286" providerId="LiveId" clId="{D97A36E7-A4C8-4A62-A260-FFB31B731261}" dt="2021-11-15T22:08:36.542" v="1186" actId="1076"/>
          <ac:cxnSpMkLst>
            <pc:docMk/>
            <pc:sldMk cId="2607084032" sldId="258"/>
            <ac:cxnSpMk id="38" creationId="{00000000-0000-0000-0000-000000000000}"/>
          </ac:cxnSpMkLst>
        </pc:cxnChg>
        <pc:cxnChg chg="mod">
          <ac:chgData name="Judson Santiago" userId="ebb108da2f256286" providerId="LiveId" clId="{D97A36E7-A4C8-4A62-A260-FFB31B731261}" dt="2021-11-15T22:08:36.542" v="1186" actId="1076"/>
          <ac:cxnSpMkLst>
            <pc:docMk/>
            <pc:sldMk cId="2607084032" sldId="258"/>
            <ac:cxnSpMk id="39" creationId="{00000000-0000-0000-0000-000000000000}"/>
          </ac:cxnSpMkLst>
        </pc:cxnChg>
        <pc:cxnChg chg="mod">
          <ac:chgData name="Judson Santiago" userId="ebb108da2f256286" providerId="LiveId" clId="{D97A36E7-A4C8-4A62-A260-FFB31B731261}" dt="2021-11-15T22:08:36.542" v="1186" actId="1076"/>
          <ac:cxnSpMkLst>
            <pc:docMk/>
            <pc:sldMk cId="2607084032" sldId="258"/>
            <ac:cxnSpMk id="40" creationId="{00000000-0000-0000-0000-000000000000}"/>
          </ac:cxnSpMkLst>
        </pc:cxnChg>
      </pc:sldChg>
      <pc:sldChg chg="addSp delSp modSp mod modTransition">
        <pc:chgData name="Judson Santiago" userId="ebb108da2f256286" providerId="LiveId" clId="{D97A36E7-A4C8-4A62-A260-FFB31B731261}" dt="2021-11-15T22:06:03.364" v="1179"/>
        <pc:sldMkLst>
          <pc:docMk/>
          <pc:sldMk cId="886499972" sldId="259"/>
        </pc:sldMkLst>
        <pc:spChg chg="mod">
          <ac:chgData name="Judson Santiago" userId="ebb108da2f256286" providerId="LiveId" clId="{D97A36E7-A4C8-4A62-A260-FFB31B731261}" dt="2021-11-15T16:29:04.224" v="469" actId="207"/>
          <ac:spMkLst>
            <pc:docMk/>
            <pc:sldMk cId="886499972" sldId="259"/>
            <ac:spMk id="2" creationId="{00000000-0000-0000-0000-000000000000}"/>
          </ac:spMkLst>
        </pc:spChg>
        <pc:spChg chg="del mod topLvl">
          <ac:chgData name="Judson Santiago" userId="ebb108da2f256286" providerId="LiveId" clId="{D97A36E7-A4C8-4A62-A260-FFB31B731261}" dt="2021-11-15T16:24:32.919" v="415" actId="478"/>
          <ac:spMkLst>
            <pc:docMk/>
            <pc:sldMk cId="886499972" sldId="259"/>
            <ac:spMk id="4" creationId="{00000000-0000-0000-0000-000000000000}"/>
          </ac:spMkLst>
        </pc:spChg>
        <pc:spChg chg="mod topLvl">
          <ac:chgData name="Judson Santiago" userId="ebb108da2f256286" providerId="LiveId" clId="{D97A36E7-A4C8-4A62-A260-FFB31B731261}" dt="2021-11-15T16:26:42.991" v="437" actId="164"/>
          <ac:spMkLst>
            <pc:docMk/>
            <pc:sldMk cId="886499972" sldId="259"/>
            <ac:spMk id="5" creationId="{00000000-0000-0000-0000-000000000000}"/>
          </ac:spMkLst>
        </pc:spChg>
        <pc:spChg chg="del mod topLvl">
          <ac:chgData name="Judson Santiago" userId="ebb108da2f256286" providerId="LiveId" clId="{D97A36E7-A4C8-4A62-A260-FFB31B731261}" dt="2021-11-15T16:24:33.637" v="416" actId="478"/>
          <ac:spMkLst>
            <pc:docMk/>
            <pc:sldMk cId="886499972" sldId="259"/>
            <ac:spMk id="6" creationId="{00000000-0000-0000-0000-000000000000}"/>
          </ac:spMkLst>
        </pc:spChg>
        <pc:spChg chg="del mod topLvl">
          <ac:chgData name="Judson Santiago" userId="ebb108da2f256286" providerId="LiveId" clId="{D97A36E7-A4C8-4A62-A260-FFB31B731261}" dt="2021-11-15T16:24:37.749" v="419" actId="478"/>
          <ac:spMkLst>
            <pc:docMk/>
            <pc:sldMk cId="886499972" sldId="259"/>
            <ac:spMk id="7" creationId="{00000000-0000-0000-0000-000000000000}"/>
          </ac:spMkLst>
        </pc:spChg>
        <pc:spChg chg="mod topLvl">
          <ac:chgData name="Judson Santiago" userId="ebb108da2f256286" providerId="LiveId" clId="{D97A36E7-A4C8-4A62-A260-FFB31B731261}" dt="2021-11-15T16:26:42.991" v="437" actId="164"/>
          <ac:spMkLst>
            <pc:docMk/>
            <pc:sldMk cId="886499972" sldId="259"/>
            <ac:spMk id="8" creationId="{00000000-0000-0000-0000-000000000000}"/>
          </ac:spMkLst>
        </pc:spChg>
        <pc:spChg chg="mod topLvl">
          <ac:chgData name="Judson Santiago" userId="ebb108da2f256286" providerId="LiveId" clId="{D97A36E7-A4C8-4A62-A260-FFB31B731261}" dt="2021-11-15T16:26:42.991" v="437" actId="164"/>
          <ac:spMkLst>
            <pc:docMk/>
            <pc:sldMk cId="886499972" sldId="259"/>
            <ac:spMk id="9" creationId="{00000000-0000-0000-0000-000000000000}"/>
          </ac:spMkLst>
        </pc:spChg>
        <pc:spChg chg="mod topLvl">
          <ac:chgData name="Judson Santiago" userId="ebb108da2f256286" providerId="LiveId" clId="{D97A36E7-A4C8-4A62-A260-FFB31B731261}" dt="2021-11-15T16:26:42.991" v="437" actId="164"/>
          <ac:spMkLst>
            <pc:docMk/>
            <pc:sldMk cId="886499972" sldId="259"/>
            <ac:spMk id="10" creationId="{00000000-0000-0000-0000-000000000000}"/>
          </ac:spMkLst>
        </pc:spChg>
        <pc:spChg chg="mod topLvl">
          <ac:chgData name="Judson Santiago" userId="ebb108da2f256286" providerId="LiveId" clId="{D97A36E7-A4C8-4A62-A260-FFB31B731261}" dt="2021-11-15T16:26:42.991" v="437" actId="164"/>
          <ac:spMkLst>
            <pc:docMk/>
            <pc:sldMk cId="886499972" sldId="259"/>
            <ac:spMk id="11" creationId="{00000000-0000-0000-0000-000000000000}"/>
          </ac:spMkLst>
        </pc:spChg>
        <pc:spChg chg="add del mod topLvl">
          <ac:chgData name="Judson Santiago" userId="ebb108da2f256286" providerId="LiveId" clId="{D97A36E7-A4C8-4A62-A260-FFB31B731261}" dt="2021-11-15T16:26:42.991" v="437" actId="164"/>
          <ac:spMkLst>
            <pc:docMk/>
            <pc:sldMk cId="886499972" sldId="259"/>
            <ac:spMk id="12" creationId="{00000000-0000-0000-0000-000000000000}"/>
          </ac:spMkLst>
        </pc:spChg>
        <pc:grpChg chg="del">
          <ac:chgData name="Judson Santiago" userId="ebb108da2f256286" providerId="LiveId" clId="{D97A36E7-A4C8-4A62-A260-FFB31B731261}" dt="2021-11-15T16:24:21.516" v="414" actId="165"/>
          <ac:grpSpMkLst>
            <pc:docMk/>
            <pc:sldMk cId="886499972" sldId="259"/>
            <ac:grpSpMk id="13" creationId="{D9FF0BCA-D556-4097-9DE3-D3D770FB3F30}"/>
          </ac:grpSpMkLst>
        </pc:grpChg>
        <pc:grpChg chg="del">
          <ac:chgData name="Judson Santiago" userId="ebb108da2f256286" providerId="LiveId" clId="{D97A36E7-A4C8-4A62-A260-FFB31B731261}" dt="2021-11-15T16:24:21.516" v="414" actId="165"/>
          <ac:grpSpMkLst>
            <pc:docMk/>
            <pc:sldMk cId="886499972" sldId="259"/>
            <ac:grpSpMk id="14" creationId="{242DA72B-F323-4671-A709-B157309ED6A6}"/>
          </ac:grpSpMkLst>
        </pc:grpChg>
        <pc:grpChg chg="del">
          <ac:chgData name="Judson Santiago" userId="ebb108da2f256286" providerId="LiveId" clId="{D97A36E7-A4C8-4A62-A260-FFB31B731261}" dt="2021-11-15T16:24:21.516" v="414" actId="165"/>
          <ac:grpSpMkLst>
            <pc:docMk/>
            <pc:sldMk cId="886499972" sldId="259"/>
            <ac:grpSpMk id="15" creationId="{7A76473C-0C41-44E3-A4BA-D24B3B129E86}"/>
          </ac:grpSpMkLst>
        </pc:grpChg>
        <pc:grpChg chg="add mod">
          <ac:chgData name="Judson Santiago" userId="ebb108da2f256286" providerId="LiveId" clId="{D97A36E7-A4C8-4A62-A260-FFB31B731261}" dt="2021-11-15T16:26:46.743" v="438" actId="1076"/>
          <ac:grpSpMkLst>
            <pc:docMk/>
            <pc:sldMk cId="886499972" sldId="259"/>
            <ac:grpSpMk id="19" creationId="{3879F545-5BCD-49F1-ADC4-5F839AD45A30}"/>
          </ac:grpSpMkLst>
        </pc:grpChg>
        <pc:cxnChg chg="add mod">
          <ac:chgData name="Judson Santiago" userId="ebb108da2f256286" providerId="LiveId" clId="{D97A36E7-A4C8-4A62-A260-FFB31B731261}" dt="2021-11-15T16:27:05.107" v="439" actId="208"/>
          <ac:cxnSpMkLst>
            <pc:docMk/>
            <pc:sldMk cId="886499972" sldId="259"/>
            <ac:cxnSpMk id="17" creationId="{9EF29BDA-EE9E-4C14-856A-4FADFEE9B4EB}"/>
          </ac:cxnSpMkLst>
        </pc:cxnChg>
        <pc:cxnChg chg="add mod">
          <ac:chgData name="Judson Santiago" userId="ebb108da2f256286" providerId="LiveId" clId="{D97A36E7-A4C8-4A62-A260-FFB31B731261}" dt="2021-11-15T16:27:05.107" v="439" actId="208"/>
          <ac:cxnSpMkLst>
            <pc:docMk/>
            <pc:sldMk cId="886499972" sldId="259"/>
            <ac:cxnSpMk id="18" creationId="{9E97A9D8-84AC-4A67-AA11-59254410483F}"/>
          </ac:cxnSpMkLst>
        </pc:cxnChg>
      </pc:sldChg>
      <pc:sldChg chg="addSp delSp modSp mod modTransition">
        <pc:chgData name="Judson Santiago" userId="ebb108da2f256286" providerId="LiveId" clId="{D97A36E7-A4C8-4A62-A260-FFB31B731261}" dt="2021-11-15T22:06:03.364" v="1179"/>
        <pc:sldMkLst>
          <pc:docMk/>
          <pc:sldMk cId="3394784898" sldId="260"/>
        </pc:sldMkLst>
        <pc:spChg chg="mod">
          <ac:chgData name="Judson Santiago" userId="ebb108da2f256286" providerId="LiveId" clId="{D97A36E7-A4C8-4A62-A260-FFB31B731261}" dt="2021-11-15T16:49:07.476" v="634" actId="12"/>
          <ac:spMkLst>
            <pc:docMk/>
            <pc:sldMk cId="3394784898" sldId="260"/>
            <ac:spMk id="2" creationId="{00000000-0000-0000-0000-000000000000}"/>
          </ac:spMkLst>
        </pc:spChg>
        <pc:spChg chg="del">
          <ac:chgData name="Judson Santiago" userId="ebb108da2f256286" providerId="LiveId" clId="{D97A36E7-A4C8-4A62-A260-FFB31B731261}" dt="2021-11-15T16:34:11.407" v="483" actId="478"/>
          <ac:spMkLst>
            <pc:docMk/>
            <pc:sldMk cId="3394784898" sldId="260"/>
            <ac:spMk id="4" creationId="{00000000-0000-0000-0000-000000000000}"/>
          </ac:spMkLst>
        </pc:spChg>
        <pc:spChg chg="add del mod">
          <ac:chgData name="Judson Santiago" userId="ebb108da2f256286" providerId="LiveId" clId="{D97A36E7-A4C8-4A62-A260-FFB31B731261}" dt="2021-11-15T16:45:41.440" v="610" actId="478"/>
          <ac:spMkLst>
            <pc:docMk/>
            <pc:sldMk cId="3394784898" sldId="260"/>
            <ac:spMk id="10" creationId="{9A6220D3-B332-46DE-AAAD-80165EF0F6A0}"/>
          </ac:spMkLst>
        </pc:spChg>
        <pc:spChg chg="add del mod">
          <ac:chgData name="Judson Santiago" userId="ebb108da2f256286" providerId="LiveId" clId="{D97A36E7-A4C8-4A62-A260-FFB31B731261}" dt="2021-11-15T16:46:03.019" v="616" actId="478"/>
          <ac:spMkLst>
            <pc:docMk/>
            <pc:sldMk cId="3394784898" sldId="260"/>
            <ac:spMk id="12" creationId="{4810B1B4-0E29-4ECA-A1F5-91F3FC3EF935}"/>
          </ac:spMkLst>
        </pc:spChg>
        <pc:spChg chg="add mod">
          <ac:chgData name="Judson Santiago" userId="ebb108da2f256286" providerId="LiveId" clId="{D97A36E7-A4C8-4A62-A260-FFB31B731261}" dt="2021-11-15T16:49:07.054" v="633" actId="1076"/>
          <ac:spMkLst>
            <pc:docMk/>
            <pc:sldMk cId="3394784898" sldId="260"/>
            <ac:spMk id="14" creationId="{3D330654-0585-4D22-A43D-5ABFE093E860}"/>
          </ac:spMkLst>
        </pc:spChg>
        <pc:picChg chg="add mod modCrop">
          <ac:chgData name="Judson Santiago" userId="ebb108da2f256286" providerId="LiveId" clId="{D97A36E7-A4C8-4A62-A260-FFB31B731261}" dt="2021-11-15T16:49:07.054" v="633" actId="1076"/>
          <ac:picMkLst>
            <pc:docMk/>
            <pc:sldMk cId="3394784898" sldId="260"/>
            <ac:picMk id="6" creationId="{7CA2EE87-B8BB-4E21-9D66-ED6173E10435}"/>
          </ac:picMkLst>
        </pc:picChg>
        <pc:picChg chg="add mod modCrop">
          <ac:chgData name="Judson Santiago" userId="ebb108da2f256286" providerId="LiveId" clId="{D97A36E7-A4C8-4A62-A260-FFB31B731261}" dt="2021-11-15T16:49:07.054" v="633" actId="1076"/>
          <ac:picMkLst>
            <pc:docMk/>
            <pc:sldMk cId="3394784898" sldId="260"/>
            <ac:picMk id="8" creationId="{F27FE226-AA84-4313-B4F0-BD819B5C1E5E}"/>
          </ac:picMkLst>
        </pc:picChg>
      </pc:sldChg>
      <pc:sldChg chg="modSp mod modTransition modNotesTx">
        <pc:chgData name="Judson Santiago" userId="ebb108da2f256286" providerId="LiveId" clId="{D97A36E7-A4C8-4A62-A260-FFB31B731261}" dt="2021-11-15T22:06:03.364" v="1179"/>
        <pc:sldMkLst>
          <pc:docMk/>
          <pc:sldMk cId="3313221477" sldId="261"/>
        </pc:sldMkLst>
        <pc:spChg chg="mod">
          <ac:chgData name="Judson Santiago" userId="ebb108da2f256286" providerId="LiveId" clId="{D97A36E7-A4C8-4A62-A260-FFB31B731261}" dt="2021-11-15T16:56:18.485" v="692" actId="207"/>
          <ac:spMkLst>
            <pc:docMk/>
            <pc:sldMk cId="3313221477" sldId="261"/>
            <ac:spMk id="2" creationId="{00000000-0000-0000-0000-000000000000}"/>
          </ac:spMkLst>
        </pc:spChg>
        <pc:spChg chg="mod">
          <ac:chgData name="Judson Santiago" userId="ebb108da2f256286" providerId="LiveId" clId="{D97A36E7-A4C8-4A62-A260-FFB31B731261}" dt="2021-11-15T16:54:55.231" v="675" actId="207"/>
          <ac:spMkLst>
            <pc:docMk/>
            <pc:sldMk cId="3313221477" sldId="261"/>
            <ac:spMk id="4" creationId="{00000000-0000-0000-0000-000000000000}"/>
          </ac:spMkLst>
        </pc:spChg>
        <pc:spChg chg="mod">
          <ac:chgData name="Judson Santiago" userId="ebb108da2f256286" providerId="LiveId" clId="{D97A36E7-A4C8-4A62-A260-FFB31B731261}" dt="2021-11-15T16:56:30.379" v="696" actId="207"/>
          <ac:spMkLst>
            <pc:docMk/>
            <pc:sldMk cId="3313221477" sldId="261"/>
            <ac:spMk id="5" creationId="{00000000-0000-0000-0000-000000000000}"/>
          </ac:spMkLst>
        </pc:spChg>
      </pc:sldChg>
      <pc:sldChg chg="addSp modSp mod modTransition modNotesTx">
        <pc:chgData name="Judson Santiago" userId="ebb108da2f256286" providerId="LiveId" clId="{D97A36E7-A4C8-4A62-A260-FFB31B731261}" dt="2021-11-15T22:18:49.299" v="1188" actId="207"/>
        <pc:sldMkLst>
          <pc:docMk/>
          <pc:sldMk cId="2104427255" sldId="262"/>
        </pc:sldMkLst>
        <pc:spChg chg="mod">
          <ac:chgData name="Judson Santiago" userId="ebb108da2f256286" providerId="LiveId" clId="{D97A36E7-A4C8-4A62-A260-FFB31B731261}" dt="2021-11-15T22:18:49.299" v="1188" actId="207"/>
          <ac:spMkLst>
            <pc:docMk/>
            <pc:sldMk cId="2104427255" sldId="262"/>
            <ac:spMk id="2" creationId="{00000000-0000-0000-0000-000000000000}"/>
          </ac:spMkLst>
        </pc:spChg>
        <pc:spChg chg="mod">
          <ac:chgData name="Judson Santiago" userId="ebb108da2f256286" providerId="LiveId" clId="{D97A36E7-A4C8-4A62-A260-FFB31B731261}" dt="2021-11-15T19:17:25.468" v="975" actId="207"/>
          <ac:spMkLst>
            <pc:docMk/>
            <pc:sldMk cId="2104427255" sldId="262"/>
            <ac:spMk id="4" creationId="{00000000-0000-0000-0000-000000000000}"/>
          </ac:spMkLst>
        </pc:spChg>
        <pc:spChg chg="add mod">
          <ac:chgData name="Judson Santiago" userId="ebb108da2f256286" providerId="LiveId" clId="{D97A36E7-A4C8-4A62-A260-FFB31B731261}" dt="2021-11-15T19:11:36.318" v="885" actId="1076"/>
          <ac:spMkLst>
            <pc:docMk/>
            <pc:sldMk cId="2104427255" sldId="262"/>
            <ac:spMk id="9" creationId="{F970CC9C-885C-40C7-9BF5-CBDDEE256BAE}"/>
          </ac:spMkLst>
        </pc:spChg>
      </pc:sldChg>
      <pc:sldChg chg="modSp mod modTransition">
        <pc:chgData name="Judson Santiago" userId="ebb108da2f256286" providerId="LiveId" clId="{D97A36E7-A4C8-4A62-A260-FFB31B731261}" dt="2021-11-15T22:06:03.364" v="1179"/>
        <pc:sldMkLst>
          <pc:docMk/>
          <pc:sldMk cId="1808442079" sldId="263"/>
        </pc:sldMkLst>
        <pc:spChg chg="mod">
          <ac:chgData name="Judson Santiago" userId="ebb108da2f256286" providerId="LiveId" clId="{D97A36E7-A4C8-4A62-A260-FFB31B731261}" dt="2021-11-15T19:50:27.365" v="1066" actId="20577"/>
          <ac:spMkLst>
            <pc:docMk/>
            <pc:sldMk cId="1808442079" sldId="263"/>
            <ac:spMk id="2" creationId="{00000000-0000-0000-0000-000000000000}"/>
          </ac:spMkLst>
        </pc:spChg>
        <pc:spChg chg="mod">
          <ac:chgData name="Judson Santiago" userId="ebb108da2f256286" providerId="LiveId" clId="{D97A36E7-A4C8-4A62-A260-FFB31B731261}" dt="2021-11-15T19:49:06.409" v="1063" actId="20577"/>
          <ac:spMkLst>
            <pc:docMk/>
            <pc:sldMk cId="1808442079" sldId="263"/>
            <ac:spMk id="4" creationId="{00000000-0000-0000-0000-000000000000}"/>
          </ac:spMkLst>
        </pc:spChg>
        <pc:spChg chg="mod">
          <ac:chgData name="Judson Santiago" userId="ebb108da2f256286" providerId="LiveId" clId="{D97A36E7-A4C8-4A62-A260-FFB31B731261}" dt="2021-11-15T19:49:07.347" v="1064" actId="20577"/>
          <ac:spMkLst>
            <pc:docMk/>
            <pc:sldMk cId="1808442079" sldId="263"/>
            <ac:spMk id="5" creationId="{00000000-0000-0000-0000-000000000000}"/>
          </ac:spMkLst>
        </pc:spChg>
      </pc:sldChg>
      <pc:sldChg chg="modSp mod modTransition">
        <pc:chgData name="Judson Santiago" userId="ebb108da2f256286" providerId="LiveId" clId="{D97A36E7-A4C8-4A62-A260-FFB31B731261}" dt="2021-11-15T22:27:12.785" v="1313" actId="20577"/>
        <pc:sldMkLst>
          <pc:docMk/>
          <pc:sldMk cId="3216199054" sldId="264"/>
        </pc:sldMkLst>
        <pc:spChg chg="mod">
          <ac:chgData name="Judson Santiago" userId="ebb108da2f256286" providerId="LiveId" clId="{D97A36E7-A4C8-4A62-A260-FFB31B731261}" dt="2021-11-15T19:37:11.836" v="978" actId="20577"/>
          <ac:spMkLst>
            <pc:docMk/>
            <pc:sldMk cId="3216199054" sldId="264"/>
            <ac:spMk id="2" creationId="{00000000-0000-0000-0000-000000000000}"/>
          </ac:spMkLst>
        </pc:spChg>
        <pc:spChg chg="mod">
          <ac:chgData name="Judson Santiago" userId="ebb108da2f256286" providerId="LiveId" clId="{D97A36E7-A4C8-4A62-A260-FFB31B731261}" dt="2021-11-15T22:27:12.785" v="1313" actId="20577"/>
          <ac:spMkLst>
            <pc:docMk/>
            <pc:sldMk cId="3216199054" sldId="264"/>
            <ac:spMk id="6" creationId="{79B5C207-8654-40EC-A962-6AEF5D6E6670}"/>
          </ac:spMkLst>
        </pc:spChg>
        <pc:spChg chg="mod">
          <ac:chgData name="Judson Santiago" userId="ebb108da2f256286" providerId="LiveId" clId="{D97A36E7-A4C8-4A62-A260-FFB31B731261}" dt="2021-11-15T22:21:46.235" v="1189" actId="6549"/>
          <ac:spMkLst>
            <pc:docMk/>
            <pc:sldMk cId="3216199054" sldId="264"/>
            <ac:spMk id="7" creationId="{2D6ACA2B-A01F-45E8-9DC6-3612A0D6A2FF}"/>
          </ac:spMkLst>
        </pc:spChg>
      </pc:sldChg>
      <pc:sldChg chg="modSp mod modTransition modNotesTx">
        <pc:chgData name="Judson Santiago" userId="ebb108da2f256286" providerId="LiveId" clId="{D97A36E7-A4C8-4A62-A260-FFB31B731261}" dt="2021-11-15T22:29:39.866" v="1314" actId="6549"/>
        <pc:sldMkLst>
          <pc:docMk/>
          <pc:sldMk cId="269257167" sldId="265"/>
        </pc:sldMkLst>
        <pc:spChg chg="mod">
          <ac:chgData name="Judson Santiago" userId="ebb108da2f256286" providerId="LiveId" clId="{D97A36E7-A4C8-4A62-A260-FFB31B731261}" dt="2021-11-15T22:29:39.866" v="1314" actId="6549"/>
          <ac:spMkLst>
            <pc:docMk/>
            <pc:sldMk cId="269257167" sldId="265"/>
            <ac:spMk id="2" creationId="{00000000-0000-0000-0000-000000000000}"/>
          </ac:spMkLst>
        </pc:spChg>
      </pc:sldChg>
      <pc:sldChg chg="modSp mod modTransition">
        <pc:chgData name="Judson Santiago" userId="ebb108da2f256286" providerId="LiveId" clId="{D97A36E7-A4C8-4A62-A260-FFB31B731261}" dt="2021-11-15T22:06:03.364" v="1179"/>
        <pc:sldMkLst>
          <pc:docMk/>
          <pc:sldMk cId="2635827188" sldId="266"/>
        </pc:sldMkLst>
        <pc:spChg chg="mod">
          <ac:chgData name="Judson Santiago" userId="ebb108da2f256286" providerId="LiveId" clId="{D97A36E7-A4C8-4A62-A260-FFB31B731261}" dt="2021-11-15T21:53:12.543" v="1131" actId="20577"/>
          <ac:spMkLst>
            <pc:docMk/>
            <pc:sldMk cId="2635827188" sldId="266"/>
            <ac:spMk id="2" creationId="{00000000-0000-0000-0000-000000000000}"/>
          </ac:spMkLst>
        </pc:spChg>
      </pc:sldChg>
      <pc:sldChg chg="modSp mod modTransition">
        <pc:chgData name="Judson Santiago" userId="ebb108da2f256286" providerId="LiveId" clId="{D97A36E7-A4C8-4A62-A260-FFB31B731261}" dt="2021-11-15T22:06:03.364" v="1179"/>
        <pc:sldMkLst>
          <pc:docMk/>
          <pc:sldMk cId="1791495847" sldId="267"/>
        </pc:sldMkLst>
        <pc:spChg chg="mod">
          <ac:chgData name="Judson Santiago" userId="ebb108da2f256286" providerId="LiveId" clId="{D97A36E7-A4C8-4A62-A260-FFB31B731261}" dt="2021-11-15T21:53:26.112" v="1132" actId="20577"/>
          <ac:spMkLst>
            <pc:docMk/>
            <pc:sldMk cId="1791495847" sldId="267"/>
            <ac:spMk id="2" creationId="{00000000-0000-0000-0000-000000000000}"/>
          </ac:spMkLst>
        </pc:spChg>
      </pc:sldChg>
      <pc:sldChg chg="modTransition">
        <pc:chgData name="Judson Santiago" userId="ebb108da2f256286" providerId="LiveId" clId="{D97A36E7-A4C8-4A62-A260-FFB31B731261}" dt="2021-11-15T22:06:03.364" v="1179"/>
        <pc:sldMkLst>
          <pc:docMk/>
          <pc:sldMk cId="2769508715" sldId="271"/>
        </pc:sldMkLst>
      </pc:sldChg>
      <pc:sldChg chg="addSp modSp mod modTransition modNotesTx">
        <pc:chgData name="Judson Santiago" userId="ebb108da2f256286" providerId="LiveId" clId="{D97A36E7-A4C8-4A62-A260-FFB31B731261}" dt="2021-11-15T22:23:41.651" v="1242" actId="20577"/>
        <pc:sldMkLst>
          <pc:docMk/>
          <pc:sldMk cId="2126276710" sldId="272"/>
        </pc:sldMkLst>
        <pc:spChg chg="mod">
          <ac:chgData name="Judson Santiago" userId="ebb108da2f256286" providerId="LiveId" clId="{D97A36E7-A4C8-4A62-A260-FFB31B731261}" dt="2021-11-15T22:02:37.757" v="1173" actId="20577"/>
          <ac:spMkLst>
            <pc:docMk/>
            <pc:sldMk cId="2126276710" sldId="272"/>
            <ac:spMk id="2" creationId="{00000000-0000-0000-0000-000000000000}"/>
          </ac:spMkLst>
        </pc:spChg>
        <pc:spChg chg="mod">
          <ac:chgData name="Judson Santiago" userId="ebb108da2f256286" providerId="LiveId" clId="{D97A36E7-A4C8-4A62-A260-FFB31B731261}" dt="2021-11-15T22:02:43.478" v="1174" actId="1076"/>
          <ac:spMkLst>
            <pc:docMk/>
            <pc:sldMk cId="2126276710" sldId="272"/>
            <ac:spMk id="4" creationId="{1A07599C-06A6-4575-8152-245EA1AD139A}"/>
          </ac:spMkLst>
        </pc:spChg>
        <pc:spChg chg="mod">
          <ac:chgData name="Judson Santiago" userId="ebb108da2f256286" providerId="LiveId" clId="{D97A36E7-A4C8-4A62-A260-FFB31B731261}" dt="2021-11-15T22:03:02.232" v="1178" actId="1076"/>
          <ac:spMkLst>
            <pc:docMk/>
            <pc:sldMk cId="2126276710" sldId="272"/>
            <ac:spMk id="5" creationId="{F671B2CB-1B44-474F-8C85-1CFF51310412}"/>
          </ac:spMkLst>
        </pc:spChg>
        <pc:spChg chg="mod">
          <ac:chgData name="Judson Santiago" userId="ebb108da2f256286" providerId="LiveId" clId="{D97A36E7-A4C8-4A62-A260-FFB31B731261}" dt="2021-11-15T22:03:02.232" v="1178" actId="1076"/>
          <ac:spMkLst>
            <pc:docMk/>
            <pc:sldMk cId="2126276710" sldId="272"/>
            <ac:spMk id="6" creationId="{4A92AFDE-917E-408D-9BC2-9BCCA94F946F}"/>
          </ac:spMkLst>
        </pc:spChg>
        <pc:spChg chg="mod">
          <ac:chgData name="Judson Santiago" userId="ebb108da2f256286" providerId="LiveId" clId="{D97A36E7-A4C8-4A62-A260-FFB31B731261}" dt="2021-11-15T22:23:14.884" v="1190"/>
          <ac:spMkLst>
            <pc:docMk/>
            <pc:sldMk cId="2126276710" sldId="272"/>
            <ac:spMk id="8" creationId="{47693AB4-99F2-4FC2-ACA6-191369A034F9}"/>
          </ac:spMkLst>
        </pc:spChg>
        <pc:spChg chg="mod">
          <ac:chgData name="Judson Santiago" userId="ebb108da2f256286" providerId="LiveId" clId="{D97A36E7-A4C8-4A62-A260-FFB31B731261}" dt="2021-11-15T22:23:14.884" v="1190"/>
          <ac:spMkLst>
            <pc:docMk/>
            <pc:sldMk cId="2126276710" sldId="272"/>
            <ac:spMk id="9" creationId="{8CD55000-6FD8-460B-A3E6-C4BFFA42D8A7}"/>
          </ac:spMkLst>
        </pc:spChg>
        <pc:grpChg chg="add mod">
          <ac:chgData name="Judson Santiago" userId="ebb108da2f256286" providerId="LiveId" clId="{D97A36E7-A4C8-4A62-A260-FFB31B731261}" dt="2021-11-15T22:23:14.884" v="1190"/>
          <ac:grpSpMkLst>
            <pc:docMk/>
            <pc:sldMk cId="2126276710" sldId="272"/>
            <ac:grpSpMk id="7" creationId="{B6F3AD74-DB70-4713-9287-928D4BBE7669}"/>
          </ac:grpSpMkLst>
        </pc:grpChg>
      </pc:sldChg>
      <pc:sldChg chg="addSp modSp mod modTransition">
        <pc:chgData name="Judson Santiago" userId="ebb108da2f256286" providerId="LiveId" clId="{D97A36E7-A4C8-4A62-A260-FFB31B731261}" dt="2021-11-15T22:06:03.364" v="1179"/>
        <pc:sldMkLst>
          <pc:docMk/>
          <pc:sldMk cId="263278966" sldId="274"/>
        </pc:sldMkLst>
        <pc:spChg chg="mod">
          <ac:chgData name="Judson Santiago" userId="ebb108da2f256286" providerId="LiveId" clId="{D97A36E7-A4C8-4A62-A260-FFB31B731261}" dt="2021-11-15T15:58:49.374" v="246" actId="20577"/>
          <ac:spMkLst>
            <pc:docMk/>
            <pc:sldMk cId="263278966" sldId="274"/>
            <ac:spMk id="2" creationId="{00000000-0000-0000-0000-000000000000}"/>
          </ac:spMkLst>
        </pc:spChg>
        <pc:spChg chg="add mod">
          <ac:chgData name="Judson Santiago" userId="ebb108da2f256286" providerId="LiveId" clId="{D97A36E7-A4C8-4A62-A260-FFB31B731261}" dt="2021-11-15T16:10:05.923" v="316" actId="207"/>
          <ac:spMkLst>
            <pc:docMk/>
            <pc:sldMk cId="263278966" sldId="274"/>
            <ac:spMk id="7" creationId="{3C447513-AB66-4D50-A2FA-DB974FB86C10}"/>
          </ac:spMkLst>
        </pc:spChg>
        <pc:spChg chg="add mod">
          <ac:chgData name="Judson Santiago" userId="ebb108da2f256286" providerId="LiveId" clId="{D97A36E7-A4C8-4A62-A260-FFB31B731261}" dt="2021-11-15T15:49:53.621" v="237" actId="207"/>
          <ac:spMkLst>
            <pc:docMk/>
            <pc:sldMk cId="263278966" sldId="274"/>
            <ac:spMk id="8" creationId="{CB156154-A1E6-4A5E-9D3D-5239210575E3}"/>
          </ac:spMkLst>
        </pc:spChg>
        <pc:picChg chg="add mod modCrop">
          <ac:chgData name="Judson Santiago" userId="ebb108da2f256286" providerId="LiveId" clId="{D97A36E7-A4C8-4A62-A260-FFB31B731261}" dt="2021-11-15T15:51:12.514" v="238"/>
          <ac:picMkLst>
            <pc:docMk/>
            <pc:sldMk cId="263278966" sldId="274"/>
            <ac:picMk id="5" creationId="{B34DAFAD-582B-44BD-A823-1E4AE4D7C9A6}"/>
          </ac:picMkLst>
        </pc:picChg>
      </pc:sldChg>
      <pc:sldChg chg="addSp delSp modSp add mod modTransition">
        <pc:chgData name="Judson Santiago" userId="ebb108da2f256286" providerId="LiveId" clId="{D97A36E7-A4C8-4A62-A260-FFB31B731261}" dt="2021-11-15T22:06:03.364" v="1179"/>
        <pc:sldMkLst>
          <pc:docMk/>
          <pc:sldMk cId="3751158453" sldId="275"/>
        </pc:sldMkLst>
        <pc:spChg chg="mod">
          <ac:chgData name="Judson Santiago" userId="ebb108da2f256286" providerId="LiveId" clId="{D97A36E7-A4C8-4A62-A260-FFB31B731261}" dt="2021-11-15T15:53:29.282" v="242" actId="948"/>
          <ac:spMkLst>
            <pc:docMk/>
            <pc:sldMk cId="3751158453" sldId="275"/>
            <ac:spMk id="2" creationId="{00000000-0000-0000-0000-000000000000}"/>
          </ac:spMkLst>
        </pc:spChg>
        <pc:spChg chg="add del mod">
          <ac:chgData name="Judson Santiago" userId="ebb108da2f256286" providerId="LiveId" clId="{D97A36E7-A4C8-4A62-A260-FFB31B731261}" dt="2021-11-15T16:00:13.448" v="252" actId="478"/>
          <ac:spMkLst>
            <pc:docMk/>
            <pc:sldMk cId="3751158453" sldId="275"/>
            <ac:spMk id="4" creationId="{5629B6B4-6FB5-4835-9220-A6174FF984B2}"/>
          </ac:spMkLst>
        </pc:spChg>
        <pc:spChg chg="add mod topLvl">
          <ac:chgData name="Judson Santiago" userId="ebb108da2f256286" providerId="LiveId" clId="{D97A36E7-A4C8-4A62-A260-FFB31B731261}" dt="2021-11-15T16:07:21.364" v="301" actId="207"/>
          <ac:spMkLst>
            <pc:docMk/>
            <pc:sldMk cId="3751158453" sldId="275"/>
            <ac:spMk id="6" creationId="{89641BF0-3937-4E0D-80BD-74912D6AE1B4}"/>
          </ac:spMkLst>
        </pc:spChg>
        <pc:spChg chg="add mod topLvl">
          <ac:chgData name="Judson Santiago" userId="ebb108da2f256286" providerId="LiveId" clId="{D97A36E7-A4C8-4A62-A260-FFB31B731261}" dt="2021-11-15T16:07:21.364" v="301" actId="207"/>
          <ac:spMkLst>
            <pc:docMk/>
            <pc:sldMk cId="3751158453" sldId="275"/>
            <ac:spMk id="7" creationId="{BFA2190A-8EED-47EC-87C8-60534846BC46}"/>
          </ac:spMkLst>
        </pc:spChg>
        <pc:spChg chg="add mod topLvl">
          <ac:chgData name="Judson Santiago" userId="ebb108da2f256286" providerId="LiveId" clId="{D97A36E7-A4C8-4A62-A260-FFB31B731261}" dt="2021-11-15T16:12:59.696" v="318" actId="207"/>
          <ac:spMkLst>
            <pc:docMk/>
            <pc:sldMk cId="3751158453" sldId="275"/>
            <ac:spMk id="8" creationId="{AD942FF3-59F7-43F8-8E37-4ED55DD2D56C}"/>
          </ac:spMkLst>
        </pc:spChg>
        <pc:spChg chg="add mod topLvl">
          <ac:chgData name="Judson Santiago" userId="ebb108da2f256286" providerId="LiveId" clId="{D97A36E7-A4C8-4A62-A260-FFB31B731261}" dt="2021-11-15T16:02:52.833" v="287" actId="1076"/>
          <ac:spMkLst>
            <pc:docMk/>
            <pc:sldMk cId="3751158453" sldId="275"/>
            <ac:spMk id="9" creationId="{025036DE-82D0-432A-B4F5-AFCFB95F3680}"/>
          </ac:spMkLst>
        </pc:spChg>
        <pc:spChg chg="add mod topLvl">
          <ac:chgData name="Judson Santiago" userId="ebb108da2f256286" providerId="LiveId" clId="{D97A36E7-A4C8-4A62-A260-FFB31B731261}" dt="2021-11-15T16:08:41.685" v="306" actId="1076"/>
          <ac:spMkLst>
            <pc:docMk/>
            <pc:sldMk cId="3751158453" sldId="275"/>
            <ac:spMk id="11" creationId="{B39BB016-37ED-477F-899B-F5CA7A7B8FA6}"/>
          </ac:spMkLst>
        </pc:spChg>
        <pc:spChg chg="add mod">
          <ac:chgData name="Judson Santiago" userId="ebb108da2f256286" providerId="LiveId" clId="{D97A36E7-A4C8-4A62-A260-FFB31B731261}" dt="2021-11-15T16:02:52.833" v="287" actId="1076"/>
          <ac:spMkLst>
            <pc:docMk/>
            <pc:sldMk cId="3751158453" sldId="275"/>
            <ac:spMk id="13" creationId="{64D387D4-9544-4A3E-9E33-40654015354F}"/>
          </ac:spMkLst>
        </pc:spChg>
        <pc:spChg chg="mod">
          <ac:chgData name="Judson Santiago" userId="ebb108da2f256286" providerId="LiveId" clId="{D97A36E7-A4C8-4A62-A260-FFB31B731261}" dt="2021-11-15T16:05:11.775" v="289" actId="165"/>
          <ac:spMkLst>
            <pc:docMk/>
            <pc:sldMk cId="3751158453" sldId="275"/>
            <ac:spMk id="21" creationId="{23526E96-54E6-4EE6-9AB3-016A1A654745}"/>
          </ac:spMkLst>
        </pc:spChg>
        <pc:spChg chg="mod">
          <ac:chgData name="Judson Santiago" userId="ebb108da2f256286" providerId="LiveId" clId="{D97A36E7-A4C8-4A62-A260-FFB31B731261}" dt="2021-11-15T16:05:11.775" v="289" actId="165"/>
          <ac:spMkLst>
            <pc:docMk/>
            <pc:sldMk cId="3751158453" sldId="275"/>
            <ac:spMk id="24" creationId="{6023CE33-2B7B-4DB4-BAEE-7CD4606EB973}"/>
          </ac:spMkLst>
        </pc:spChg>
        <pc:spChg chg="mod">
          <ac:chgData name="Judson Santiago" userId="ebb108da2f256286" providerId="LiveId" clId="{D97A36E7-A4C8-4A62-A260-FFB31B731261}" dt="2021-11-15T16:05:11.775" v="289" actId="165"/>
          <ac:spMkLst>
            <pc:docMk/>
            <pc:sldMk cId="3751158453" sldId="275"/>
            <ac:spMk id="32" creationId="{08B4DFB7-BAEF-471E-ACBF-A03EA9DFC673}"/>
          </ac:spMkLst>
        </pc:spChg>
        <pc:spChg chg="mod">
          <ac:chgData name="Judson Santiago" userId="ebb108da2f256286" providerId="LiveId" clId="{D97A36E7-A4C8-4A62-A260-FFB31B731261}" dt="2021-11-15T16:05:11.775" v="289" actId="165"/>
          <ac:spMkLst>
            <pc:docMk/>
            <pc:sldMk cId="3751158453" sldId="275"/>
            <ac:spMk id="40" creationId="{778EDC0A-4A86-4918-BC76-E1A7E2EE8698}"/>
          </ac:spMkLst>
        </pc:spChg>
        <pc:spChg chg="mod">
          <ac:chgData name="Judson Santiago" userId="ebb108da2f256286" providerId="LiveId" clId="{D97A36E7-A4C8-4A62-A260-FFB31B731261}" dt="2021-11-15T16:05:11.775" v="289" actId="165"/>
          <ac:spMkLst>
            <pc:docMk/>
            <pc:sldMk cId="3751158453" sldId="275"/>
            <ac:spMk id="48" creationId="{ABAD86DC-5A32-4C85-B1C0-2055CB4416A3}"/>
          </ac:spMkLst>
        </pc:spChg>
        <pc:spChg chg="mod">
          <ac:chgData name="Judson Santiago" userId="ebb108da2f256286" providerId="LiveId" clId="{D97A36E7-A4C8-4A62-A260-FFB31B731261}" dt="2021-11-15T16:05:11.775" v="289" actId="165"/>
          <ac:spMkLst>
            <pc:docMk/>
            <pc:sldMk cId="3751158453" sldId="275"/>
            <ac:spMk id="58" creationId="{F85EC2CF-545B-4E69-98B1-A714E42634F4}"/>
          </ac:spMkLst>
        </pc:spChg>
        <pc:spChg chg="mod">
          <ac:chgData name="Judson Santiago" userId="ebb108da2f256286" providerId="LiveId" clId="{D97A36E7-A4C8-4A62-A260-FFB31B731261}" dt="2021-11-15T16:05:11.775" v="289" actId="165"/>
          <ac:spMkLst>
            <pc:docMk/>
            <pc:sldMk cId="3751158453" sldId="275"/>
            <ac:spMk id="63" creationId="{FF92CAFB-0EFD-4ED1-965F-472F765E8A1D}"/>
          </ac:spMkLst>
        </pc:spChg>
        <pc:spChg chg="mod">
          <ac:chgData name="Judson Santiago" userId="ebb108da2f256286" providerId="LiveId" clId="{D97A36E7-A4C8-4A62-A260-FFB31B731261}" dt="2021-11-15T16:05:11.775" v="289" actId="165"/>
          <ac:spMkLst>
            <pc:docMk/>
            <pc:sldMk cId="3751158453" sldId="275"/>
            <ac:spMk id="71" creationId="{2C21C41F-8E94-4E6A-B679-697766765DE3}"/>
          </ac:spMkLst>
        </pc:spChg>
        <pc:spChg chg="mod">
          <ac:chgData name="Judson Santiago" userId="ebb108da2f256286" providerId="LiveId" clId="{D97A36E7-A4C8-4A62-A260-FFB31B731261}" dt="2021-11-15T16:05:11.775" v="289" actId="165"/>
          <ac:spMkLst>
            <pc:docMk/>
            <pc:sldMk cId="3751158453" sldId="275"/>
            <ac:spMk id="79" creationId="{19863DDF-3A7F-47E5-AE47-E440023B0893}"/>
          </ac:spMkLst>
        </pc:spChg>
        <pc:spChg chg="mod">
          <ac:chgData name="Judson Santiago" userId="ebb108da2f256286" providerId="LiveId" clId="{D97A36E7-A4C8-4A62-A260-FFB31B731261}" dt="2021-11-15T16:05:11.775" v="289" actId="165"/>
          <ac:spMkLst>
            <pc:docMk/>
            <pc:sldMk cId="3751158453" sldId="275"/>
            <ac:spMk id="87" creationId="{6E9EA9A1-768E-4018-BCFA-CCA94ABBF7D5}"/>
          </ac:spMkLst>
        </pc:spChg>
        <pc:spChg chg="mod">
          <ac:chgData name="Judson Santiago" userId="ebb108da2f256286" providerId="LiveId" clId="{D97A36E7-A4C8-4A62-A260-FFB31B731261}" dt="2021-11-15T16:05:11.775" v="289" actId="165"/>
          <ac:spMkLst>
            <pc:docMk/>
            <pc:sldMk cId="3751158453" sldId="275"/>
            <ac:spMk id="95" creationId="{262CBE53-144C-4EF7-A6C1-3AAD0776C94A}"/>
          </ac:spMkLst>
        </pc:spChg>
        <pc:spChg chg="mod">
          <ac:chgData name="Judson Santiago" userId="ebb108da2f256286" providerId="LiveId" clId="{D97A36E7-A4C8-4A62-A260-FFB31B731261}" dt="2021-11-15T16:05:11.775" v="289" actId="165"/>
          <ac:spMkLst>
            <pc:docMk/>
            <pc:sldMk cId="3751158453" sldId="275"/>
            <ac:spMk id="103" creationId="{6F413FA9-2B64-430A-A050-6D4D00EAAA51}"/>
          </ac:spMkLst>
        </pc:spChg>
        <pc:spChg chg="mod">
          <ac:chgData name="Judson Santiago" userId="ebb108da2f256286" providerId="LiveId" clId="{D97A36E7-A4C8-4A62-A260-FFB31B731261}" dt="2021-11-15T16:08:52.262" v="307" actId="207"/>
          <ac:spMkLst>
            <pc:docMk/>
            <pc:sldMk cId="3751158453" sldId="275"/>
            <ac:spMk id="117" creationId="{46B878D1-D0D8-41FA-8F67-7676FD4A4500}"/>
          </ac:spMkLst>
        </pc:spChg>
        <pc:spChg chg="mod">
          <ac:chgData name="Judson Santiago" userId="ebb108da2f256286" providerId="LiveId" clId="{D97A36E7-A4C8-4A62-A260-FFB31B731261}" dt="2021-11-15T16:08:16.199" v="305"/>
          <ac:spMkLst>
            <pc:docMk/>
            <pc:sldMk cId="3751158453" sldId="275"/>
            <ac:spMk id="120" creationId="{90E30781-9379-496F-A49C-CB8665538195}"/>
          </ac:spMkLst>
        </pc:spChg>
        <pc:spChg chg="mod">
          <ac:chgData name="Judson Santiago" userId="ebb108da2f256286" providerId="LiveId" clId="{D97A36E7-A4C8-4A62-A260-FFB31B731261}" dt="2021-11-15T16:08:16.199" v="305"/>
          <ac:spMkLst>
            <pc:docMk/>
            <pc:sldMk cId="3751158453" sldId="275"/>
            <ac:spMk id="128" creationId="{04F49852-43F9-433F-8335-59C4D9D07C2C}"/>
          </ac:spMkLst>
        </pc:spChg>
        <pc:spChg chg="mod">
          <ac:chgData name="Judson Santiago" userId="ebb108da2f256286" providerId="LiveId" clId="{D97A36E7-A4C8-4A62-A260-FFB31B731261}" dt="2021-11-15T16:08:16.199" v="305"/>
          <ac:spMkLst>
            <pc:docMk/>
            <pc:sldMk cId="3751158453" sldId="275"/>
            <ac:spMk id="136" creationId="{E9B3B649-6EAE-422B-B985-80E7C03AF417}"/>
          </ac:spMkLst>
        </pc:spChg>
        <pc:spChg chg="mod">
          <ac:chgData name="Judson Santiago" userId="ebb108da2f256286" providerId="LiveId" clId="{D97A36E7-A4C8-4A62-A260-FFB31B731261}" dt="2021-11-15T16:08:16.199" v="305"/>
          <ac:spMkLst>
            <pc:docMk/>
            <pc:sldMk cId="3751158453" sldId="275"/>
            <ac:spMk id="144" creationId="{57FB0FB0-3554-41E3-AD66-EF606A9D8456}"/>
          </ac:spMkLst>
        </pc:spChg>
        <pc:spChg chg="mod">
          <ac:chgData name="Judson Santiago" userId="ebb108da2f256286" providerId="LiveId" clId="{D97A36E7-A4C8-4A62-A260-FFB31B731261}" dt="2021-11-15T16:08:52.262" v="307" actId="207"/>
          <ac:spMkLst>
            <pc:docMk/>
            <pc:sldMk cId="3751158453" sldId="275"/>
            <ac:spMk id="154" creationId="{8FE6100F-A2C0-424D-B456-379DF9A65E03}"/>
          </ac:spMkLst>
        </pc:spChg>
        <pc:spChg chg="mod">
          <ac:chgData name="Judson Santiago" userId="ebb108da2f256286" providerId="LiveId" clId="{D97A36E7-A4C8-4A62-A260-FFB31B731261}" dt="2021-11-15T16:08:16.199" v="305"/>
          <ac:spMkLst>
            <pc:docMk/>
            <pc:sldMk cId="3751158453" sldId="275"/>
            <ac:spMk id="159" creationId="{BDA13B1C-3773-4BAB-B35C-012958DEF643}"/>
          </ac:spMkLst>
        </pc:spChg>
        <pc:spChg chg="mod">
          <ac:chgData name="Judson Santiago" userId="ebb108da2f256286" providerId="LiveId" clId="{D97A36E7-A4C8-4A62-A260-FFB31B731261}" dt="2021-11-15T16:08:16.199" v="305"/>
          <ac:spMkLst>
            <pc:docMk/>
            <pc:sldMk cId="3751158453" sldId="275"/>
            <ac:spMk id="167" creationId="{BAADB10B-1709-4B63-B30D-ED1256B40CEE}"/>
          </ac:spMkLst>
        </pc:spChg>
        <pc:spChg chg="mod">
          <ac:chgData name="Judson Santiago" userId="ebb108da2f256286" providerId="LiveId" clId="{D97A36E7-A4C8-4A62-A260-FFB31B731261}" dt="2021-11-15T16:08:16.199" v="305"/>
          <ac:spMkLst>
            <pc:docMk/>
            <pc:sldMk cId="3751158453" sldId="275"/>
            <ac:spMk id="175" creationId="{1D74AFF2-65E7-4FA6-89DC-B39D1C776D45}"/>
          </ac:spMkLst>
        </pc:spChg>
        <pc:spChg chg="mod">
          <ac:chgData name="Judson Santiago" userId="ebb108da2f256286" providerId="LiveId" clId="{D97A36E7-A4C8-4A62-A260-FFB31B731261}" dt="2021-11-15T16:08:16.199" v="305"/>
          <ac:spMkLst>
            <pc:docMk/>
            <pc:sldMk cId="3751158453" sldId="275"/>
            <ac:spMk id="183" creationId="{E2EBE513-D5CF-420E-A039-E95C644902D4}"/>
          </ac:spMkLst>
        </pc:spChg>
        <pc:spChg chg="mod">
          <ac:chgData name="Judson Santiago" userId="ebb108da2f256286" providerId="LiveId" clId="{D97A36E7-A4C8-4A62-A260-FFB31B731261}" dt="2021-11-15T16:08:16.199" v="305"/>
          <ac:spMkLst>
            <pc:docMk/>
            <pc:sldMk cId="3751158453" sldId="275"/>
            <ac:spMk id="191" creationId="{88620CF7-1E83-424D-B56F-028EC73E73F1}"/>
          </ac:spMkLst>
        </pc:spChg>
        <pc:spChg chg="mod">
          <ac:chgData name="Judson Santiago" userId="ebb108da2f256286" providerId="LiveId" clId="{D97A36E7-A4C8-4A62-A260-FFB31B731261}" dt="2021-11-15T16:08:16.199" v="305"/>
          <ac:spMkLst>
            <pc:docMk/>
            <pc:sldMk cId="3751158453" sldId="275"/>
            <ac:spMk id="199" creationId="{84CD1113-72DB-43C8-BA90-E4DF2AF4B493}"/>
          </ac:spMkLst>
        </pc:spChg>
        <pc:grpChg chg="add del mod">
          <ac:chgData name="Judson Santiago" userId="ebb108da2f256286" providerId="LiveId" clId="{D97A36E7-A4C8-4A62-A260-FFB31B731261}" dt="2021-11-15T16:01:29.202" v="271" actId="165"/>
          <ac:grpSpMkLst>
            <pc:docMk/>
            <pc:sldMk cId="3751158453" sldId="275"/>
            <ac:grpSpMk id="12" creationId="{5434952C-F202-41BA-8D18-9890C27512F6}"/>
          </ac:grpSpMkLst>
        </pc:grpChg>
        <pc:grpChg chg="add mod">
          <ac:chgData name="Judson Santiago" userId="ebb108da2f256286" providerId="LiveId" clId="{D97A36E7-A4C8-4A62-A260-FFB31B731261}" dt="2021-11-15T16:01:26.338" v="270" actId="164"/>
          <ac:grpSpMkLst>
            <pc:docMk/>
            <pc:sldMk cId="3751158453" sldId="275"/>
            <ac:grpSpMk id="14" creationId="{5A449AE0-77D8-4D0F-BBD6-64F8A3073841}"/>
          </ac:grpSpMkLst>
        </pc:grpChg>
        <pc:grpChg chg="add mod">
          <ac:chgData name="Judson Santiago" userId="ebb108da2f256286" providerId="LiveId" clId="{D97A36E7-A4C8-4A62-A260-FFB31B731261}" dt="2021-11-15T16:02:52.833" v="287" actId="1076"/>
          <ac:grpSpMkLst>
            <pc:docMk/>
            <pc:sldMk cId="3751158453" sldId="275"/>
            <ac:grpSpMk id="15" creationId="{FF19CC14-A035-4F37-96ED-2990012FF01C}"/>
          </ac:grpSpMkLst>
        </pc:grpChg>
        <pc:grpChg chg="add del mod">
          <ac:chgData name="Judson Santiago" userId="ebb108da2f256286" providerId="LiveId" clId="{D97A36E7-A4C8-4A62-A260-FFB31B731261}" dt="2021-11-15T16:05:11.775" v="289" actId="165"/>
          <ac:grpSpMkLst>
            <pc:docMk/>
            <pc:sldMk cId="3751158453" sldId="275"/>
            <ac:grpSpMk id="16" creationId="{E5506D9B-EAA6-454B-AB5F-E05EC82CFF9D}"/>
          </ac:grpSpMkLst>
        </pc:grpChg>
        <pc:grpChg chg="mod topLvl">
          <ac:chgData name="Judson Santiago" userId="ebb108da2f256286" providerId="LiveId" clId="{D97A36E7-A4C8-4A62-A260-FFB31B731261}" dt="2021-11-15T16:05:26.347" v="292" actId="164"/>
          <ac:grpSpMkLst>
            <pc:docMk/>
            <pc:sldMk cId="3751158453" sldId="275"/>
            <ac:grpSpMk id="17" creationId="{7211A82F-CA91-4B3F-90C7-6FF5CBC15FC0}"/>
          </ac:grpSpMkLst>
        </pc:grpChg>
        <pc:grpChg chg="mod topLvl">
          <ac:chgData name="Judson Santiago" userId="ebb108da2f256286" providerId="LiveId" clId="{D97A36E7-A4C8-4A62-A260-FFB31B731261}" dt="2021-11-15T16:05:26.347" v="292" actId="164"/>
          <ac:grpSpMkLst>
            <pc:docMk/>
            <pc:sldMk cId="3751158453" sldId="275"/>
            <ac:grpSpMk id="18" creationId="{33333980-BF42-4677-8686-4CE717B82654}"/>
          </ac:grpSpMkLst>
        </pc:grpChg>
        <pc:grpChg chg="mod">
          <ac:chgData name="Judson Santiago" userId="ebb108da2f256286" providerId="LiveId" clId="{D97A36E7-A4C8-4A62-A260-FFB31B731261}" dt="2021-11-15T16:05:11.775" v="289" actId="165"/>
          <ac:grpSpMkLst>
            <pc:docMk/>
            <pc:sldMk cId="3751158453" sldId="275"/>
            <ac:grpSpMk id="19" creationId="{EEC70E69-AD6B-4479-A0D3-082D63784801}"/>
          </ac:grpSpMkLst>
        </pc:grpChg>
        <pc:grpChg chg="mod">
          <ac:chgData name="Judson Santiago" userId="ebb108da2f256286" providerId="LiveId" clId="{D97A36E7-A4C8-4A62-A260-FFB31B731261}" dt="2021-11-15T16:05:11.775" v="289" actId="165"/>
          <ac:grpSpMkLst>
            <pc:docMk/>
            <pc:sldMk cId="3751158453" sldId="275"/>
            <ac:grpSpMk id="20" creationId="{23B84A06-8563-41D6-A93E-A8A8B20000E0}"/>
          </ac:grpSpMkLst>
        </pc:grpChg>
        <pc:grpChg chg="mod">
          <ac:chgData name="Judson Santiago" userId="ebb108da2f256286" providerId="LiveId" clId="{D97A36E7-A4C8-4A62-A260-FFB31B731261}" dt="2021-11-15T16:05:11.775" v="289" actId="165"/>
          <ac:grpSpMkLst>
            <pc:docMk/>
            <pc:sldMk cId="3751158453" sldId="275"/>
            <ac:grpSpMk id="22" creationId="{70904138-A6AA-4A8F-B0A8-88C76F69B6E9}"/>
          </ac:grpSpMkLst>
        </pc:grpChg>
        <pc:grpChg chg="mod">
          <ac:chgData name="Judson Santiago" userId="ebb108da2f256286" providerId="LiveId" clId="{D97A36E7-A4C8-4A62-A260-FFB31B731261}" dt="2021-11-15T16:05:11.775" v="289" actId="165"/>
          <ac:grpSpMkLst>
            <pc:docMk/>
            <pc:sldMk cId="3751158453" sldId="275"/>
            <ac:grpSpMk id="23" creationId="{EEC9AF95-CB6D-4174-8E38-BE221912FD49}"/>
          </ac:grpSpMkLst>
        </pc:grpChg>
        <pc:grpChg chg="mod">
          <ac:chgData name="Judson Santiago" userId="ebb108da2f256286" providerId="LiveId" clId="{D97A36E7-A4C8-4A62-A260-FFB31B731261}" dt="2021-11-15T16:05:11.775" v="289" actId="165"/>
          <ac:grpSpMkLst>
            <pc:docMk/>
            <pc:sldMk cId="3751158453" sldId="275"/>
            <ac:grpSpMk id="56" creationId="{725FCCBD-4C44-4EC6-A258-50806F131CD2}"/>
          </ac:grpSpMkLst>
        </pc:grpChg>
        <pc:grpChg chg="mod">
          <ac:chgData name="Judson Santiago" userId="ebb108da2f256286" providerId="LiveId" clId="{D97A36E7-A4C8-4A62-A260-FFB31B731261}" dt="2021-11-15T16:05:11.775" v="289" actId="165"/>
          <ac:grpSpMkLst>
            <pc:docMk/>
            <pc:sldMk cId="3751158453" sldId="275"/>
            <ac:grpSpMk id="57" creationId="{3F4A9B18-48E9-49F2-8438-CDB36F5C3624}"/>
          </ac:grpSpMkLst>
        </pc:grpChg>
        <pc:grpChg chg="mod">
          <ac:chgData name="Judson Santiago" userId="ebb108da2f256286" providerId="LiveId" clId="{D97A36E7-A4C8-4A62-A260-FFB31B731261}" dt="2021-11-15T16:05:11.775" v="289" actId="165"/>
          <ac:grpSpMkLst>
            <pc:docMk/>
            <pc:sldMk cId="3751158453" sldId="275"/>
            <ac:grpSpMk id="59" creationId="{D76D631B-F533-4026-AFC4-87E1658EFC5F}"/>
          </ac:grpSpMkLst>
        </pc:grpChg>
        <pc:grpChg chg="mod">
          <ac:chgData name="Judson Santiago" userId="ebb108da2f256286" providerId="LiveId" clId="{D97A36E7-A4C8-4A62-A260-FFB31B731261}" dt="2021-11-15T16:05:11.775" v="289" actId="165"/>
          <ac:grpSpMkLst>
            <pc:docMk/>
            <pc:sldMk cId="3751158453" sldId="275"/>
            <ac:grpSpMk id="60" creationId="{5A5B23F5-3F35-42A6-9C41-4B371C1F73A1}"/>
          </ac:grpSpMkLst>
        </pc:grpChg>
        <pc:grpChg chg="mod">
          <ac:chgData name="Judson Santiago" userId="ebb108da2f256286" providerId="LiveId" clId="{D97A36E7-A4C8-4A62-A260-FFB31B731261}" dt="2021-11-15T16:05:11.775" v="289" actId="165"/>
          <ac:grpSpMkLst>
            <pc:docMk/>
            <pc:sldMk cId="3751158453" sldId="275"/>
            <ac:grpSpMk id="61" creationId="{9F94F1D4-D3FB-4E8C-A179-D36A51FF71A4}"/>
          </ac:grpSpMkLst>
        </pc:grpChg>
        <pc:grpChg chg="mod">
          <ac:chgData name="Judson Santiago" userId="ebb108da2f256286" providerId="LiveId" clId="{D97A36E7-A4C8-4A62-A260-FFB31B731261}" dt="2021-11-15T16:05:11.775" v="289" actId="165"/>
          <ac:grpSpMkLst>
            <pc:docMk/>
            <pc:sldMk cId="3751158453" sldId="275"/>
            <ac:grpSpMk id="62" creationId="{A918C0AE-F130-4B08-BC8E-F2DB4A99E55E}"/>
          </ac:grpSpMkLst>
        </pc:grpChg>
        <pc:grpChg chg="add del mod">
          <ac:chgData name="Judson Santiago" userId="ebb108da2f256286" providerId="LiveId" clId="{D97A36E7-A4C8-4A62-A260-FFB31B731261}" dt="2021-11-15T16:08:15.308" v="304" actId="478"/>
          <ac:grpSpMkLst>
            <pc:docMk/>
            <pc:sldMk cId="3751158453" sldId="275"/>
            <ac:grpSpMk id="111" creationId="{34B9A21E-E1E9-42BF-A0C2-5DF9B4DFD65D}"/>
          </ac:grpSpMkLst>
        </pc:grpChg>
        <pc:grpChg chg="add mod">
          <ac:chgData name="Judson Santiago" userId="ebb108da2f256286" providerId="LiveId" clId="{D97A36E7-A4C8-4A62-A260-FFB31B731261}" dt="2021-11-15T16:08:16.199" v="305"/>
          <ac:grpSpMkLst>
            <pc:docMk/>
            <pc:sldMk cId="3751158453" sldId="275"/>
            <ac:grpSpMk id="112" creationId="{D457CCFA-5E6F-45C6-9EEA-0844BFB0CC18}"/>
          </ac:grpSpMkLst>
        </pc:grpChg>
        <pc:grpChg chg="mod">
          <ac:chgData name="Judson Santiago" userId="ebb108da2f256286" providerId="LiveId" clId="{D97A36E7-A4C8-4A62-A260-FFB31B731261}" dt="2021-11-15T16:08:16.199" v="305"/>
          <ac:grpSpMkLst>
            <pc:docMk/>
            <pc:sldMk cId="3751158453" sldId="275"/>
            <ac:grpSpMk id="113" creationId="{0AEB8A8E-E749-4900-B5E6-7A1B1A826F5D}"/>
          </ac:grpSpMkLst>
        </pc:grpChg>
        <pc:grpChg chg="mod">
          <ac:chgData name="Judson Santiago" userId="ebb108da2f256286" providerId="LiveId" clId="{D97A36E7-A4C8-4A62-A260-FFB31B731261}" dt="2021-11-15T16:08:16.199" v="305"/>
          <ac:grpSpMkLst>
            <pc:docMk/>
            <pc:sldMk cId="3751158453" sldId="275"/>
            <ac:grpSpMk id="114" creationId="{D00410B6-B443-402E-A1FA-F5C83404A0A5}"/>
          </ac:grpSpMkLst>
        </pc:grpChg>
        <pc:grpChg chg="mod">
          <ac:chgData name="Judson Santiago" userId="ebb108da2f256286" providerId="LiveId" clId="{D97A36E7-A4C8-4A62-A260-FFB31B731261}" dt="2021-11-15T16:08:16.199" v="305"/>
          <ac:grpSpMkLst>
            <pc:docMk/>
            <pc:sldMk cId="3751158453" sldId="275"/>
            <ac:grpSpMk id="115" creationId="{B79EC08A-6E59-4DA3-8699-6A09A33A8CFE}"/>
          </ac:grpSpMkLst>
        </pc:grpChg>
        <pc:grpChg chg="mod">
          <ac:chgData name="Judson Santiago" userId="ebb108da2f256286" providerId="LiveId" clId="{D97A36E7-A4C8-4A62-A260-FFB31B731261}" dt="2021-11-15T16:08:16.199" v="305"/>
          <ac:grpSpMkLst>
            <pc:docMk/>
            <pc:sldMk cId="3751158453" sldId="275"/>
            <ac:grpSpMk id="116" creationId="{74FAE57D-D1EE-4364-A7FF-BFA5981F3FED}"/>
          </ac:grpSpMkLst>
        </pc:grpChg>
        <pc:grpChg chg="mod">
          <ac:chgData name="Judson Santiago" userId="ebb108da2f256286" providerId="LiveId" clId="{D97A36E7-A4C8-4A62-A260-FFB31B731261}" dt="2021-11-15T16:08:16.199" v="305"/>
          <ac:grpSpMkLst>
            <pc:docMk/>
            <pc:sldMk cId="3751158453" sldId="275"/>
            <ac:grpSpMk id="118" creationId="{95873867-81F0-463A-B726-E5B599AC1915}"/>
          </ac:grpSpMkLst>
        </pc:grpChg>
        <pc:grpChg chg="mod">
          <ac:chgData name="Judson Santiago" userId="ebb108da2f256286" providerId="LiveId" clId="{D97A36E7-A4C8-4A62-A260-FFB31B731261}" dt="2021-11-15T16:08:16.199" v="305"/>
          <ac:grpSpMkLst>
            <pc:docMk/>
            <pc:sldMk cId="3751158453" sldId="275"/>
            <ac:grpSpMk id="119" creationId="{D3986A59-C35E-4499-8440-3E0954736D02}"/>
          </ac:grpSpMkLst>
        </pc:grpChg>
        <pc:grpChg chg="mod">
          <ac:chgData name="Judson Santiago" userId="ebb108da2f256286" providerId="LiveId" clId="{D97A36E7-A4C8-4A62-A260-FFB31B731261}" dt="2021-11-15T16:08:16.199" v="305"/>
          <ac:grpSpMkLst>
            <pc:docMk/>
            <pc:sldMk cId="3751158453" sldId="275"/>
            <ac:grpSpMk id="152" creationId="{7499E000-7A87-4389-8B44-11541C60633E}"/>
          </ac:grpSpMkLst>
        </pc:grpChg>
        <pc:grpChg chg="mod">
          <ac:chgData name="Judson Santiago" userId="ebb108da2f256286" providerId="LiveId" clId="{D97A36E7-A4C8-4A62-A260-FFB31B731261}" dt="2021-11-15T16:08:16.199" v="305"/>
          <ac:grpSpMkLst>
            <pc:docMk/>
            <pc:sldMk cId="3751158453" sldId="275"/>
            <ac:grpSpMk id="153" creationId="{689FF2C8-E97F-4CE5-AC64-1AD4CA82B123}"/>
          </ac:grpSpMkLst>
        </pc:grpChg>
        <pc:grpChg chg="mod">
          <ac:chgData name="Judson Santiago" userId="ebb108da2f256286" providerId="LiveId" clId="{D97A36E7-A4C8-4A62-A260-FFB31B731261}" dt="2021-11-15T16:08:16.199" v="305"/>
          <ac:grpSpMkLst>
            <pc:docMk/>
            <pc:sldMk cId="3751158453" sldId="275"/>
            <ac:grpSpMk id="155" creationId="{462CCBF4-2FF1-4D1E-BD83-73B5D119DB16}"/>
          </ac:grpSpMkLst>
        </pc:grpChg>
        <pc:grpChg chg="mod">
          <ac:chgData name="Judson Santiago" userId="ebb108da2f256286" providerId="LiveId" clId="{D97A36E7-A4C8-4A62-A260-FFB31B731261}" dt="2021-11-15T16:08:16.199" v="305"/>
          <ac:grpSpMkLst>
            <pc:docMk/>
            <pc:sldMk cId="3751158453" sldId="275"/>
            <ac:grpSpMk id="156" creationId="{8B7FCAAA-F43E-4222-A1A9-4807439E38D8}"/>
          </ac:grpSpMkLst>
        </pc:grpChg>
        <pc:grpChg chg="mod">
          <ac:chgData name="Judson Santiago" userId="ebb108da2f256286" providerId="LiveId" clId="{D97A36E7-A4C8-4A62-A260-FFB31B731261}" dt="2021-11-15T16:08:16.199" v="305"/>
          <ac:grpSpMkLst>
            <pc:docMk/>
            <pc:sldMk cId="3751158453" sldId="275"/>
            <ac:grpSpMk id="157" creationId="{5585E761-D76E-43B9-91C1-F7578BD00280}"/>
          </ac:grpSpMkLst>
        </pc:grpChg>
        <pc:grpChg chg="mod">
          <ac:chgData name="Judson Santiago" userId="ebb108da2f256286" providerId="LiveId" clId="{D97A36E7-A4C8-4A62-A260-FFB31B731261}" dt="2021-11-15T16:08:16.199" v="305"/>
          <ac:grpSpMkLst>
            <pc:docMk/>
            <pc:sldMk cId="3751158453" sldId="275"/>
            <ac:grpSpMk id="158" creationId="{6A030CAE-096D-4929-84D9-E3F21A891D32}"/>
          </ac:grpSpMkLst>
        </pc:grpChg>
        <pc:picChg chg="add mod topLvl">
          <ac:chgData name="Judson Santiago" userId="ebb108da2f256286" providerId="LiveId" clId="{D97A36E7-A4C8-4A62-A260-FFB31B731261}" dt="2021-11-15T16:02:52.833" v="287" actId="1076"/>
          <ac:picMkLst>
            <pc:docMk/>
            <pc:sldMk cId="3751158453" sldId="275"/>
            <ac:picMk id="5" creationId="{FFCCA9C1-8B52-4166-9064-48CCD9C5164C}"/>
          </ac:picMkLst>
        </pc:picChg>
        <pc:cxnChg chg="add mod topLvl">
          <ac:chgData name="Judson Santiago" userId="ebb108da2f256286" providerId="LiveId" clId="{D97A36E7-A4C8-4A62-A260-FFB31B731261}" dt="2021-11-15T16:08:41.685" v="306" actId="1076"/>
          <ac:cxnSpMkLst>
            <pc:docMk/>
            <pc:sldMk cId="3751158453" sldId="275"/>
            <ac:cxnSpMk id="10" creationId="{772E7A0E-B2CA-46DE-ABB5-FF9EFF727448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25" creationId="{E4932784-51B9-486A-9D24-E916D37DFB1F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26" creationId="{22FB5E5C-471E-4508-8A74-1C27D633E78C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27" creationId="{1FA1882B-10D4-4F80-A445-293A2981DF0D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28" creationId="{484643C9-50DE-4639-ACDC-D96859DC615B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29" creationId="{99F9FAAA-458C-4089-9DBB-67166B5EBBA0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30" creationId="{4E113E34-887C-4A4D-B683-6E18A7AB120C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31" creationId="{AAF20B0E-E88E-4A20-B440-D2F1863CBB07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33" creationId="{031D9138-DE2F-4D5D-AD11-0DEAE01AD96B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34" creationId="{816D2733-BDE0-4E66-9405-C5F037C72EDE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35" creationId="{48523444-13F5-4F69-9A16-E3A3C0D483F0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36" creationId="{55360188-786D-4378-AFEC-3B07C5617B27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37" creationId="{B3D3486C-11A7-4B3E-BC97-A1FD2D39E07A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38" creationId="{91D492C3-F2B6-4FFE-8423-AA1B19F6788F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39" creationId="{6DA732C9-3DB9-4B93-B3EE-E499568BD3E4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41" creationId="{94AA3846-FDEA-4123-9B4E-B9F9A5998EFF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42" creationId="{4C74EB7C-7E7F-48DB-BFC9-8BD9F002868E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43" creationId="{AD1C979A-4890-454C-9FD7-2CBDC4B89280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44" creationId="{4C874624-3CD7-4A78-9CB9-49681063FE45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45" creationId="{715BF5C5-1630-42AF-92CF-3E3B53DC6CA1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46" creationId="{50A09F4E-0AE8-436C-AA05-0B595EBF4FFF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47" creationId="{D8160B5A-BD59-4508-8CB5-9C1B93E35341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49" creationId="{3A49C3A7-B03E-4E15-9FEF-7A4BB28FB750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50" creationId="{199C6B2D-D964-4FCA-92AF-70867B6E9D95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51" creationId="{85C590AC-901D-4319-8C0F-7626A575736A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52" creationId="{1EE17498-7597-42D1-A891-76CB99356C3D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53" creationId="{A717570A-524D-4636-A43D-5AA6BA15FE0D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54" creationId="{C820DC5D-7B1E-49E1-ACDC-A06A02BE0314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55" creationId="{B3D5C7FC-A6FF-43AD-936F-8EE8FD622F82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64" creationId="{2B8F1FC2-8408-405F-BDE5-DCF0AEB0C123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65" creationId="{0CDFBE28-A8DD-4321-ABEF-09E0548230D8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66" creationId="{FD729D60-5767-4D78-83E3-3D114EBD68A6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67" creationId="{72758BA4-C3A8-4D77-B0D0-DA0554626591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68" creationId="{BB41A274-4DC3-426C-A250-CD6C15AE9928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69" creationId="{357BD505-D159-46B4-94AA-718F3DD3769A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70" creationId="{85337CEB-0272-4627-9A0F-A871E5EADF68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72" creationId="{E3843B0F-8185-4181-B591-92C03779469D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73" creationId="{301233CD-F408-42E9-B063-DBEA9A6D065E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74" creationId="{A5158720-EA20-43DA-B853-A9FA518B8AE5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75" creationId="{115AF7A7-78F1-40C0-B3E8-090A6F830280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76" creationId="{C841AEC5-349D-4346-B283-94078D9C80D5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77" creationId="{C9BD48ED-A659-44CC-8505-83762D774FC6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78" creationId="{349C3801-A7BF-4B79-A6B2-0C5B008A1C74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80" creationId="{C718ED94-A40A-463A-A131-243437CB78F9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81" creationId="{895678FD-384E-4526-8814-2F0BA630CFBC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82" creationId="{F706ABC4-3985-4DD5-87E5-E4ED8FA88A9E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83" creationId="{02387A4A-1F88-4801-997E-E259689D388A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84" creationId="{322952BE-E146-4BA7-91F1-42DA3D8431EE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85" creationId="{A4534F85-90F2-47A0-AFFB-82ED2A161E8A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86" creationId="{387B5BB1-1B65-4AA8-BECC-861D0B0DBB4D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88" creationId="{2AA509F8-1CEA-41F0-8934-98BBC30DECA3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89" creationId="{BC8DD800-D7C1-4F32-8A9B-A9002FA0650A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90" creationId="{5F34F12F-5D82-4D1E-8E5A-276820410969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91" creationId="{F722DF2B-E747-4BEA-A26C-5A907F42FEAF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92" creationId="{8FEE0E4A-2FDE-4475-9A30-EB5E7870554E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93" creationId="{D8BAA6A8-A6BC-4CD8-9CF9-504FBB2A9A6A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94" creationId="{7FE97F1E-83E6-488C-95D1-CB9609E7CA29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96" creationId="{89CD35F1-419F-4002-873D-45B044457417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97" creationId="{0A058566-4D9E-4EBC-B727-5E905330693B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98" creationId="{5362BE93-C4A7-4D4F-A73E-0B0738F3E851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99" creationId="{2B4CF36F-1281-4EAD-B085-79C8694E6C94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100" creationId="{6BECA823-142D-4A95-BF94-663E4F913F88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101" creationId="{46BA1620-5838-4E40-9D52-436B3E5AC677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102" creationId="{15FD7A15-E98D-4AE1-AD81-80221CCCA89F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104" creationId="{3AEEB09C-C70D-4B2D-9799-99E0E8401167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105" creationId="{AEBE0AB5-60F0-4194-B438-075BA442947F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106" creationId="{41FDD0DE-7EBA-4454-9B1B-548E727847EA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107" creationId="{5FCE9296-D224-4A20-A088-B1C2650B558B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108" creationId="{418D2D28-747F-402B-8474-6F8D4E085BAB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109" creationId="{DDFE1108-D75B-42F2-88A0-3C237B6F1A4C}"/>
          </ac:cxnSpMkLst>
        </pc:cxnChg>
        <pc:cxnChg chg="mod">
          <ac:chgData name="Judson Santiago" userId="ebb108da2f256286" providerId="LiveId" clId="{D97A36E7-A4C8-4A62-A260-FFB31B731261}" dt="2021-11-15T16:05:11.775" v="289" actId="165"/>
          <ac:cxnSpMkLst>
            <pc:docMk/>
            <pc:sldMk cId="3751158453" sldId="275"/>
            <ac:cxnSpMk id="110" creationId="{041608A4-5185-49A3-B3D5-539804143FD3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121" creationId="{244753EF-F562-4709-8492-05D66E0D7880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122" creationId="{563FAE0A-AB33-4C9F-BE5E-29F62622F47F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123" creationId="{41B8679F-B69F-4306-A530-49C283E3FE64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124" creationId="{D59458FD-3E94-4236-A123-D7D15C6578A5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125" creationId="{02A6B253-8568-45A8-AFF3-27D7E2A0ED80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126" creationId="{3B0D5135-4DE1-471C-B353-B4EAA833143F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127" creationId="{1957E80D-13A8-415F-8995-CB7EF0BDD057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129" creationId="{8B61F73D-88DC-437D-B2A3-BA4FCD15EF12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130" creationId="{C2C3B68F-6097-4921-8690-D53613BA11FC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131" creationId="{5AE9BE39-9715-4C53-97CA-BD7021CD59EB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132" creationId="{B4D1529B-4DDD-45CB-A04B-8F214C3C5C30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133" creationId="{F25662EA-AED2-41E2-99B4-CC2661A3FA03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134" creationId="{79F6681A-C71D-4B88-BDDE-B99DFCF9227E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135" creationId="{3451F4B6-37A0-478F-8599-EB820D9798A6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137" creationId="{ED822DB2-25F2-4C7A-9503-E2C860DCD5F6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138" creationId="{AC1AEF1F-0D05-4452-8D18-E0685D56D619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139" creationId="{8C217E89-15A3-42CB-A185-641B34E51CF8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140" creationId="{EABF6F0D-26AD-4540-8633-BE91272857B4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141" creationId="{AD682705-3693-4472-8F18-16DD19645BCB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142" creationId="{5B5DD44D-BFB2-46E1-8ACC-D8EDDCBD48AC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143" creationId="{A281D514-D532-4F60-B3F2-C3577E0F6251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145" creationId="{1527DCD1-2FEC-4F27-A448-E27D6E89183F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146" creationId="{9DE7AC60-3444-4457-A3FE-330D983D1C07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147" creationId="{7F0A6D5A-851F-4E09-A7C6-EBECD9161F11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148" creationId="{846DA533-84A6-4E38-A9E8-84870BA76149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149" creationId="{7BD7B14A-11D0-423D-95CE-0CF4082BD9FA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150" creationId="{66AC6546-8364-4903-B112-C5D6ECFD7DB3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151" creationId="{12A674D3-57AF-4074-B4AC-65B4CFB92712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160" creationId="{24F0CAAC-B57F-4353-810E-1BCCE5A333DC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161" creationId="{E9F475E1-E7B1-4FA2-8C64-35601412A737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162" creationId="{EC18B406-A030-4F5A-84C4-1127DA71233C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163" creationId="{F1546543-921C-475E-B3DE-8523989F7E8C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164" creationId="{B7D43EFE-6852-43E6-B1E9-29B54F5A5FFE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165" creationId="{4657F44B-FA41-4242-A141-CE8C36C780A8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166" creationId="{46B17628-8FA3-4ED5-A6A2-66A9D85CD769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168" creationId="{F6550094-ACE1-44D9-B78C-CFEC57A403DC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169" creationId="{C196C539-E82B-4C3C-B44A-AEA703DAFCDE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170" creationId="{348638DF-2A3B-4EBE-88A5-BA8E23D0FF56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171" creationId="{72C24040-7601-4262-B413-82ACD7A2166D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172" creationId="{57031E27-E1A5-444B-976B-75278933FB47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173" creationId="{3A475448-4C7C-4C3C-8D98-6C2A6247EF50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174" creationId="{06C128D7-3399-4D5E-86FE-028D01F3CCA8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176" creationId="{776D5547-FA89-48E7-AC0F-28AA32E5338D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177" creationId="{2225B109-DE3C-4C30-8097-AA01D2CD3CD5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178" creationId="{81E1394C-8117-4069-9132-FC3A25337EF1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179" creationId="{E94EFCFE-129D-4619-B443-FD7A39255A8E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180" creationId="{09670A6C-298F-43FE-8A6F-A5E84FE8B3BE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181" creationId="{B111C3D2-3896-4CFC-936D-8ABF25B7D06B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182" creationId="{9570B524-1B03-41C4-970A-6A2BF47AECAD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184" creationId="{4F69DAA7-3211-42F7-A09F-D7A40F4F6C66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185" creationId="{3E62C408-FEA0-4370-AFC5-3EC7E060AD34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186" creationId="{47B146B1-7FAB-42AB-803C-908F1034E21E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187" creationId="{19ABFBDF-1943-4C7B-BD55-C00458B56912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188" creationId="{BD39697E-BFC0-493A-BA6B-593735A17037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189" creationId="{8BCD785A-CBAB-452F-8FB1-8DBEEAA7BF1F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190" creationId="{811DDE03-C541-4BB5-84A7-653894C40409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192" creationId="{7E6EE110-F384-4A39-8857-F05265475033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193" creationId="{13ADED5B-0A18-440E-B8B1-042B2D963274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194" creationId="{17C6DE7C-1BD0-42AF-B017-0B52D165E4D5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195" creationId="{C33FCE59-E278-4872-8051-E321BF511EE0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196" creationId="{99470A4D-8FC9-4347-B970-6A07F29BBA3D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197" creationId="{477E8702-360E-4D7E-A0A7-48602F6F8761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198" creationId="{8652306F-B419-4D1C-9803-6ABDE7CDFEBC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200" creationId="{C9CC4422-8A90-4BF1-BE21-62209980537C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201" creationId="{8BF40515-987C-44E5-8118-50A11C0306F6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202" creationId="{9E5C59EB-7F1A-49D5-8B5D-86A580EA7654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203" creationId="{FD8C825C-882C-468A-A214-899B8B0FED3B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204" creationId="{B0D615A9-1A60-4C67-966A-64061C7B1E74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205" creationId="{817119D2-4E98-46C9-80B0-98917369D0D8}"/>
          </ac:cxnSpMkLst>
        </pc:cxnChg>
        <pc:cxnChg chg="mod">
          <ac:chgData name="Judson Santiago" userId="ebb108da2f256286" providerId="LiveId" clId="{D97A36E7-A4C8-4A62-A260-FFB31B731261}" dt="2021-11-15T16:08:16.199" v="305"/>
          <ac:cxnSpMkLst>
            <pc:docMk/>
            <pc:sldMk cId="3751158453" sldId="275"/>
            <ac:cxnSpMk id="206" creationId="{5079A0D6-C758-4185-8979-1551BD15DDC3}"/>
          </ac:cxnSpMkLst>
        </pc:cxnChg>
      </pc:sldChg>
      <pc:sldChg chg="modSp add mod modTransition">
        <pc:chgData name="Judson Santiago" userId="ebb108da2f256286" providerId="LiveId" clId="{D97A36E7-A4C8-4A62-A260-FFB31B731261}" dt="2021-11-15T22:06:03.364" v="1179"/>
        <pc:sldMkLst>
          <pc:docMk/>
          <pc:sldMk cId="3167835480" sldId="276"/>
        </pc:sldMkLst>
        <pc:spChg chg="mod">
          <ac:chgData name="Judson Santiago" userId="ebb108da2f256286" providerId="LiveId" clId="{D97A36E7-A4C8-4A62-A260-FFB31B731261}" dt="2021-11-15T16:51:49.126" v="640" actId="207"/>
          <ac:spMkLst>
            <pc:docMk/>
            <pc:sldMk cId="3167835480" sldId="276"/>
            <ac:spMk id="2" creationId="{00000000-0000-0000-0000-000000000000}"/>
          </ac:spMkLst>
        </pc:spChg>
        <pc:spChg chg="mod">
          <ac:chgData name="Judson Santiago" userId="ebb108da2f256286" providerId="LiveId" clId="{D97A36E7-A4C8-4A62-A260-FFB31B731261}" dt="2021-11-15T16:53:33.177" v="652" actId="6549"/>
          <ac:spMkLst>
            <pc:docMk/>
            <pc:sldMk cId="3167835480" sldId="276"/>
            <ac:spMk id="4" creationId="{00000000-0000-0000-0000-000000000000}"/>
          </ac:spMkLst>
        </pc:spChg>
      </pc:sldChg>
      <pc:sldMasterChg chg="addSp delSp modSp mod modSldLayout">
        <pc:chgData name="Judson Santiago" userId="ebb108da2f256286" providerId="LiveId" clId="{D97A36E7-A4C8-4A62-A260-FFB31B731261}" dt="2021-11-15T22:06:18.758" v="1180" actId="478"/>
        <pc:sldMasterMkLst>
          <pc:docMk/>
          <pc:sldMasterMk cId="0" sldId="2147483780"/>
        </pc:sldMasterMkLst>
        <pc:spChg chg="del">
          <ac:chgData name="Judson Santiago" userId="ebb108da2f256286" providerId="LiveId" clId="{D97A36E7-A4C8-4A62-A260-FFB31B731261}" dt="2021-11-15T15:27:28.399" v="2" actId="478"/>
          <ac:spMkLst>
            <pc:docMk/>
            <pc:sldMasterMk cId="0" sldId="2147483780"/>
            <ac:spMk id="12" creationId="{00000000-0000-0000-0000-000000000000}"/>
          </ac:spMkLst>
        </pc:spChg>
        <pc:spChg chg="del">
          <ac:chgData name="Judson Santiago" userId="ebb108da2f256286" providerId="LiveId" clId="{D97A36E7-A4C8-4A62-A260-FFB31B731261}" dt="2021-11-15T15:27:29.165" v="3" actId="478"/>
          <ac:spMkLst>
            <pc:docMk/>
            <pc:sldMasterMk cId="0" sldId="2147483780"/>
            <ac:spMk id="13" creationId="{00000000-0000-0000-0000-000000000000}"/>
          </ac:spMkLst>
        </pc:spChg>
        <pc:spChg chg="del">
          <ac:chgData name="Judson Santiago" userId="ebb108da2f256286" providerId="LiveId" clId="{D97A36E7-A4C8-4A62-A260-FFB31B731261}" dt="2021-11-15T15:27:27.415" v="1" actId="478"/>
          <ac:spMkLst>
            <pc:docMk/>
            <pc:sldMasterMk cId="0" sldId="2147483780"/>
            <ac:spMk id="14" creationId="{00000000-0000-0000-0000-000000000000}"/>
          </ac:spMkLst>
        </pc:spChg>
        <pc:spChg chg="mod">
          <ac:chgData name="Judson Santiago" userId="ebb108da2f256286" providerId="LiveId" clId="{D97A36E7-A4C8-4A62-A260-FFB31B731261}" dt="2021-11-10T23:31:35.827" v="0"/>
          <ac:spMkLst>
            <pc:docMk/>
            <pc:sldMasterMk cId="0" sldId="2147483780"/>
            <ac:spMk id="16" creationId="{FD24708E-8A9B-4352-A57D-CE2C2D4B47EB}"/>
          </ac:spMkLst>
        </pc:spChg>
        <pc:spChg chg="add mod ord">
          <ac:chgData name="Judson Santiago" userId="ebb108da2f256286" providerId="LiveId" clId="{D97A36E7-A4C8-4A62-A260-FFB31B731261}" dt="2021-11-15T15:27:33.979" v="5" actId="167"/>
          <ac:spMkLst>
            <pc:docMk/>
            <pc:sldMasterMk cId="0" sldId="2147483780"/>
            <ac:spMk id="17" creationId="{7FE424D4-6CBF-4B2A-B2BF-A2517CA0A31A}"/>
          </ac:spMkLst>
        </pc:spChg>
        <pc:spChg chg="mod">
          <ac:chgData name="Judson Santiago" userId="ebb108da2f256286" providerId="LiveId" clId="{D97A36E7-A4C8-4A62-A260-FFB31B731261}" dt="2021-11-15T15:27:30.931" v="4"/>
          <ac:spMkLst>
            <pc:docMk/>
            <pc:sldMasterMk cId="0" sldId="2147483780"/>
            <ac:spMk id="20" creationId="{82084968-5730-4346-9F12-620CA49E15BB}"/>
          </ac:spMkLst>
        </pc:spChg>
        <pc:spChg chg="mod">
          <ac:chgData name="Judson Santiago" userId="ebb108da2f256286" providerId="LiveId" clId="{D97A36E7-A4C8-4A62-A260-FFB31B731261}" dt="2021-11-15T15:27:30.931" v="4"/>
          <ac:spMkLst>
            <pc:docMk/>
            <pc:sldMasterMk cId="0" sldId="2147483780"/>
            <ac:spMk id="21" creationId="{7F0FE8E0-60E8-48A6-A172-8B263C7E218A}"/>
          </ac:spMkLst>
        </pc:spChg>
        <pc:spChg chg="mod">
          <ac:chgData name="Judson Santiago" userId="ebb108da2f256286" providerId="LiveId" clId="{D97A36E7-A4C8-4A62-A260-FFB31B731261}" dt="2021-11-15T15:27:30.931" v="4"/>
          <ac:spMkLst>
            <pc:docMk/>
            <pc:sldMasterMk cId="0" sldId="2147483780"/>
            <ac:spMk id="23" creationId="{A33224C3-86E5-471B-85C0-1CB016DA80A0}"/>
          </ac:spMkLst>
        </pc:spChg>
        <pc:grpChg chg="add del mod">
          <ac:chgData name="Judson Santiago" userId="ebb108da2f256286" providerId="LiveId" clId="{D97A36E7-A4C8-4A62-A260-FFB31B731261}" dt="2021-11-15T22:06:18.758" v="1180" actId="478"/>
          <ac:grpSpMkLst>
            <pc:docMk/>
            <pc:sldMasterMk cId="0" sldId="2147483780"/>
            <ac:grpSpMk id="11" creationId="{9F809599-9CE9-4922-B118-6BC344F6F98F}"/>
          </ac:grpSpMkLst>
        </pc:grpChg>
        <pc:grpChg chg="add mod ord">
          <ac:chgData name="Judson Santiago" userId="ebb108da2f256286" providerId="LiveId" clId="{D97A36E7-A4C8-4A62-A260-FFB31B731261}" dt="2021-11-15T15:27:33.979" v="5" actId="167"/>
          <ac:grpSpMkLst>
            <pc:docMk/>
            <pc:sldMasterMk cId="0" sldId="2147483780"/>
            <ac:grpSpMk id="19" creationId="{19C781D9-91D1-4F00-B2CE-240FDA302736}"/>
          </ac:grpSpMkLst>
        </pc:grpChg>
        <pc:picChg chg="mod">
          <ac:chgData name="Judson Santiago" userId="ebb108da2f256286" providerId="LiveId" clId="{D97A36E7-A4C8-4A62-A260-FFB31B731261}" dt="2021-11-10T23:31:35.827" v="0"/>
          <ac:picMkLst>
            <pc:docMk/>
            <pc:sldMasterMk cId="0" sldId="2147483780"/>
            <ac:picMk id="15" creationId="{EBF32575-7FB5-424E-A978-1E29CF06E3EB}"/>
          </ac:picMkLst>
        </pc:picChg>
        <pc:sldLayoutChg chg="addSp delSp modSp mod">
          <pc:chgData name="Judson Santiago" userId="ebb108da2f256286" providerId="LiveId" clId="{D97A36E7-A4C8-4A62-A260-FFB31B731261}" dt="2021-11-15T15:28:11.916" v="11" actId="167"/>
          <pc:sldLayoutMkLst>
            <pc:docMk/>
            <pc:sldMasterMk cId="0" sldId="2147483780"/>
            <pc:sldLayoutMk cId="0" sldId="2147483781"/>
          </pc:sldLayoutMkLst>
          <pc:spChg chg="mod">
            <ac:chgData name="Judson Santiago" userId="ebb108da2f256286" providerId="LiveId" clId="{D97A36E7-A4C8-4A62-A260-FFB31B731261}" dt="2021-11-15T15:28:08.128" v="10"/>
            <ac:spMkLst>
              <pc:docMk/>
              <pc:sldMasterMk cId="0" sldId="2147483780"/>
              <pc:sldLayoutMk cId="0" sldId="2147483781"/>
              <ac:spMk id="10" creationId="{08851920-9BD6-4984-B67B-ED3CCC3CF62F}"/>
            </ac:spMkLst>
          </pc:spChg>
          <pc:spChg chg="del">
            <ac:chgData name="Judson Santiago" userId="ebb108da2f256286" providerId="LiveId" clId="{D97A36E7-A4C8-4A62-A260-FFB31B731261}" dt="2021-11-15T15:28:07.128" v="9" actId="478"/>
            <ac:spMkLst>
              <pc:docMk/>
              <pc:sldMasterMk cId="0" sldId="2147483780"/>
              <pc:sldLayoutMk cId="0" sldId="2147483781"/>
              <ac:spMk id="12" creationId="{B491BA2A-D9C3-4502-9C9C-5AD7931F8F22}"/>
            </ac:spMkLst>
          </pc:spChg>
          <pc:spChg chg="mod">
            <ac:chgData name="Judson Santiago" userId="ebb108da2f256286" providerId="LiveId" clId="{D97A36E7-A4C8-4A62-A260-FFB31B731261}" dt="2021-11-15T15:28:08.128" v="10"/>
            <ac:spMkLst>
              <pc:docMk/>
              <pc:sldMasterMk cId="0" sldId="2147483780"/>
              <pc:sldLayoutMk cId="0" sldId="2147483781"/>
              <ac:spMk id="13" creationId="{F6783246-5C69-4401-83D8-7AE5DE824D25}"/>
            </ac:spMkLst>
          </pc:spChg>
          <pc:spChg chg="mod">
            <ac:chgData name="Judson Santiago" userId="ebb108da2f256286" providerId="LiveId" clId="{D97A36E7-A4C8-4A62-A260-FFB31B731261}" dt="2021-11-15T15:28:08.128" v="10"/>
            <ac:spMkLst>
              <pc:docMk/>
              <pc:sldMasterMk cId="0" sldId="2147483780"/>
              <pc:sldLayoutMk cId="0" sldId="2147483781"/>
              <ac:spMk id="14" creationId="{57FA0F4D-A716-4BBE-8100-32F60A44A87A}"/>
            </ac:spMkLst>
          </pc:spChg>
          <pc:spChg chg="mod">
            <ac:chgData name="Judson Santiago" userId="ebb108da2f256286" providerId="LiveId" clId="{D97A36E7-A4C8-4A62-A260-FFB31B731261}" dt="2021-11-15T15:28:08.128" v="10"/>
            <ac:spMkLst>
              <pc:docMk/>
              <pc:sldMasterMk cId="0" sldId="2147483780"/>
              <pc:sldLayoutMk cId="0" sldId="2147483781"/>
              <ac:spMk id="15" creationId="{D54235B6-408F-4A7A-9CFD-F48BE6620DF5}"/>
            </ac:spMkLst>
          </pc:spChg>
          <pc:spChg chg="mod">
            <ac:chgData name="Judson Santiago" userId="ebb108da2f256286" providerId="LiveId" clId="{D97A36E7-A4C8-4A62-A260-FFB31B731261}" dt="2021-11-15T15:28:08.128" v="10"/>
            <ac:spMkLst>
              <pc:docMk/>
              <pc:sldMasterMk cId="0" sldId="2147483780"/>
              <pc:sldLayoutMk cId="0" sldId="2147483781"/>
              <ac:spMk id="17" creationId="{064FE285-99C9-42FC-AED0-1B9304122FDF}"/>
            </ac:spMkLst>
          </pc:spChg>
          <pc:spChg chg="del">
            <ac:chgData name="Judson Santiago" userId="ebb108da2f256286" providerId="LiveId" clId="{D97A36E7-A4C8-4A62-A260-FFB31B731261}" dt="2021-11-15T15:28:02.189" v="6" actId="478"/>
            <ac:spMkLst>
              <pc:docMk/>
              <pc:sldMasterMk cId="0" sldId="2147483780"/>
              <pc:sldLayoutMk cId="0" sldId="2147483781"/>
              <ac:spMk id="18" creationId="{5744C52B-B352-4106-9AAE-E58609D4AC31}"/>
            </ac:spMkLst>
          </pc:spChg>
          <pc:spChg chg="mod">
            <ac:chgData name="Judson Santiago" userId="ebb108da2f256286" providerId="LiveId" clId="{D97A36E7-A4C8-4A62-A260-FFB31B731261}" dt="2021-11-15T15:28:08.128" v="10"/>
            <ac:spMkLst>
              <pc:docMk/>
              <pc:sldMasterMk cId="0" sldId="2147483780"/>
              <pc:sldLayoutMk cId="0" sldId="2147483781"/>
              <ac:spMk id="19" creationId="{76E62E93-9BA0-4185-BAB3-4BECCF985C2B}"/>
            </ac:spMkLst>
          </pc:spChg>
          <pc:spChg chg="del">
            <ac:chgData name="Judson Santiago" userId="ebb108da2f256286" providerId="LiveId" clId="{D97A36E7-A4C8-4A62-A260-FFB31B731261}" dt="2021-11-15T15:28:04.643" v="7" actId="478"/>
            <ac:spMkLst>
              <pc:docMk/>
              <pc:sldMasterMk cId="0" sldId="2147483780"/>
              <pc:sldLayoutMk cId="0" sldId="2147483781"/>
              <ac:spMk id="21" creationId="{88D64892-784D-4F1B-8AD4-08E00FBC83C0}"/>
            </ac:spMkLst>
          </pc:spChg>
          <pc:spChg chg="del">
            <ac:chgData name="Judson Santiago" userId="ebb108da2f256286" providerId="LiveId" clId="{D97A36E7-A4C8-4A62-A260-FFB31B731261}" dt="2021-11-15T15:28:06.159" v="8" actId="478"/>
            <ac:spMkLst>
              <pc:docMk/>
              <pc:sldMasterMk cId="0" sldId="2147483780"/>
              <pc:sldLayoutMk cId="0" sldId="2147483781"/>
              <ac:spMk id="22" creationId="{61911623-5F87-438C-A6A4-A8EF785570B6}"/>
            </ac:spMkLst>
          </pc:spChg>
          <pc:grpChg chg="add mod ord">
            <ac:chgData name="Judson Santiago" userId="ebb108da2f256286" providerId="LiveId" clId="{D97A36E7-A4C8-4A62-A260-FFB31B731261}" dt="2021-11-15T15:28:11.916" v="11" actId="167"/>
            <ac:grpSpMkLst>
              <pc:docMk/>
              <pc:sldMasterMk cId="0" sldId="2147483780"/>
              <pc:sldLayoutMk cId="0" sldId="2147483781"/>
              <ac:grpSpMk id="9" creationId="{1DB710CA-D024-40CC-A65A-84AE5FA990E1}"/>
            </ac:grpSpMkLst>
          </pc:grpChg>
          <pc:grpChg chg="add mod ord">
            <ac:chgData name="Judson Santiago" userId="ebb108da2f256286" providerId="LiveId" clId="{D97A36E7-A4C8-4A62-A260-FFB31B731261}" dt="2021-11-15T15:28:11.916" v="11" actId="167"/>
            <ac:grpSpMkLst>
              <pc:docMk/>
              <pc:sldMasterMk cId="0" sldId="2147483780"/>
              <pc:sldLayoutMk cId="0" sldId="2147483781"/>
              <ac:grpSpMk id="16" creationId="{EB4E3DB3-6ED5-4735-88F0-1D8D02A476C8}"/>
            </ac:grpSpMkLst>
          </pc:grpChg>
        </pc:sldLayoutChg>
      </pc:sldMasterChg>
    </pc:docChg>
  </pc:docChgLst>
  <pc:docChgLst>
    <pc:chgData name="Judson Santiago" userId="ebb108da2f256286" providerId="LiveId" clId="{0EF97582-778E-40DE-BF3D-2AA9073FA040}"/>
    <pc:docChg chg="undo redo custSel addSld delSld modSld sldOrd modMainMaster">
      <pc:chgData name="Judson Santiago" userId="ebb108da2f256286" providerId="LiveId" clId="{0EF97582-778E-40DE-BF3D-2AA9073FA040}" dt="2019-08-13T20:06:40.330" v="3264" actId="20577"/>
      <pc:docMkLst>
        <pc:docMk/>
      </pc:docMkLst>
      <pc:sldChg chg="modSp">
        <pc:chgData name="Judson Santiago" userId="ebb108da2f256286" providerId="LiveId" clId="{0EF97582-778E-40DE-BF3D-2AA9073FA040}" dt="2019-08-12T17:08:44.794" v="8" actId="3064"/>
        <pc:sldMkLst>
          <pc:docMk/>
          <pc:sldMk cId="0" sldId="256"/>
        </pc:sldMkLst>
        <pc:spChg chg="mod">
          <ac:chgData name="Judson Santiago" userId="ebb108da2f256286" providerId="LiveId" clId="{0EF97582-778E-40DE-BF3D-2AA9073FA040}" dt="2019-08-12T17:08:44.794" v="8" actId="3064"/>
          <ac:spMkLst>
            <pc:docMk/>
            <pc:sldMk cId="0" sldId="256"/>
            <ac:spMk id="2" creationId="{00000000-0000-0000-0000-000000000000}"/>
          </ac:spMkLst>
        </pc:spChg>
      </pc:sldChg>
      <pc:sldChg chg="addSp delSp modSp modNotesTx">
        <pc:chgData name="Judson Santiago" userId="ebb108da2f256286" providerId="LiveId" clId="{0EF97582-778E-40DE-BF3D-2AA9073FA040}" dt="2019-08-13T17:49:14.081" v="936" actId="20577"/>
        <pc:sldMkLst>
          <pc:docMk/>
          <pc:sldMk cId="3176707631" sldId="257"/>
        </pc:sldMkLst>
        <pc:spChg chg="mod">
          <ac:chgData name="Judson Santiago" userId="ebb108da2f256286" providerId="LiveId" clId="{0EF97582-778E-40DE-BF3D-2AA9073FA040}" dt="2019-08-13T17:49:14.081" v="936" actId="20577"/>
          <ac:spMkLst>
            <pc:docMk/>
            <pc:sldMk cId="3176707631" sldId="257"/>
            <ac:spMk id="2" creationId="{00000000-0000-0000-0000-000000000000}"/>
          </ac:spMkLst>
        </pc:spChg>
        <pc:spChg chg="del topLvl">
          <ac:chgData name="Judson Santiago" userId="ebb108da2f256286" providerId="LiveId" clId="{0EF97582-778E-40DE-BF3D-2AA9073FA040}" dt="2019-08-13T17:25:39.136" v="460" actId="478"/>
          <ac:spMkLst>
            <pc:docMk/>
            <pc:sldMk cId="3176707631" sldId="257"/>
            <ac:spMk id="6" creationId="{A9238CEF-A5C0-492E-B342-FC0C31E2B920}"/>
          </ac:spMkLst>
        </pc:spChg>
        <pc:spChg chg="mod">
          <ac:chgData name="Judson Santiago" userId="ebb108da2f256286" providerId="LiveId" clId="{0EF97582-778E-40DE-BF3D-2AA9073FA040}" dt="2019-08-13T17:27:09.333" v="469" actId="208"/>
          <ac:spMkLst>
            <pc:docMk/>
            <pc:sldMk cId="3176707631" sldId="257"/>
            <ac:spMk id="7" creationId="{E255DF2C-4B04-4CE3-AA40-8851B27BB17D}"/>
          </ac:spMkLst>
        </pc:spChg>
        <pc:spChg chg="add del mod">
          <ac:chgData name="Judson Santiago" userId="ebb108da2f256286" providerId="LiveId" clId="{0EF97582-778E-40DE-BF3D-2AA9073FA040}" dt="2019-08-13T17:26:04.620" v="464" actId="478"/>
          <ac:spMkLst>
            <pc:docMk/>
            <pc:sldMk cId="3176707631" sldId="257"/>
            <ac:spMk id="15" creationId="{0F0D45AF-2A91-4BFA-91D1-AB92A53B0985}"/>
          </ac:spMkLst>
        </pc:spChg>
        <pc:spChg chg="add mod">
          <ac:chgData name="Judson Santiago" userId="ebb108da2f256286" providerId="LiveId" clId="{0EF97582-778E-40DE-BF3D-2AA9073FA040}" dt="2019-08-13T17:25:20.235" v="455" actId="1076"/>
          <ac:spMkLst>
            <pc:docMk/>
            <pc:sldMk cId="3176707631" sldId="257"/>
            <ac:spMk id="16" creationId="{671915FA-E4CD-42CD-B1E1-F46BFF2AA624}"/>
          </ac:spMkLst>
        </pc:spChg>
        <pc:spChg chg="mod topLvl">
          <ac:chgData name="Judson Santiago" userId="ebb108da2f256286" providerId="LiveId" clId="{0EF97582-778E-40DE-BF3D-2AA9073FA040}" dt="2019-08-13T17:30:02.863" v="502" actId="403"/>
          <ac:spMkLst>
            <pc:docMk/>
            <pc:sldMk cId="3176707631" sldId="257"/>
            <ac:spMk id="19" creationId="{CC4382C7-3AE9-4AA0-859D-E3205F299E7B}"/>
          </ac:spMkLst>
        </pc:spChg>
        <pc:spChg chg="mod">
          <ac:chgData name="Judson Santiago" userId="ebb108da2f256286" providerId="LiveId" clId="{0EF97582-778E-40DE-BF3D-2AA9073FA040}" dt="2019-08-13T17:27:09.333" v="469" actId="208"/>
          <ac:spMkLst>
            <pc:docMk/>
            <pc:sldMk cId="3176707631" sldId="257"/>
            <ac:spMk id="20" creationId="{966EDA12-7A0D-4F84-997D-F944C09EEDB6}"/>
          </ac:spMkLst>
        </pc:spChg>
        <pc:spChg chg="del topLvl">
          <ac:chgData name="Judson Santiago" userId="ebb108da2f256286" providerId="LiveId" clId="{0EF97582-778E-40DE-BF3D-2AA9073FA040}" dt="2019-08-13T17:25:40.464" v="461" actId="478"/>
          <ac:spMkLst>
            <pc:docMk/>
            <pc:sldMk cId="3176707631" sldId="257"/>
            <ac:spMk id="30" creationId="{870DFF40-7F14-43EA-AE3C-8FD2E87D27B9}"/>
          </ac:spMkLst>
        </pc:spChg>
        <pc:spChg chg="mod">
          <ac:chgData name="Judson Santiago" userId="ebb108da2f256286" providerId="LiveId" clId="{0EF97582-778E-40DE-BF3D-2AA9073FA040}" dt="2019-08-13T17:27:09.333" v="469" actId="208"/>
          <ac:spMkLst>
            <pc:docMk/>
            <pc:sldMk cId="3176707631" sldId="257"/>
            <ac:spMk id="31" creationId="{AAA71FC2-E729-44F8-99A9-82BC1ECA8FB3}"/>
          </ac:spMkLst>
        </pc:spChg>
        <pc:spChg chg="del topLvl">
          <ac:chgData name="Judson Santiago" userId="ebb108da2f256286" providerId="LiveId" clId="{0EF97582-778E-40DE-BF3D-2AA9073FA040}" dt="2019-08-13T17:26:21.105" v="467" actId="478"/>
          <ac:spMkLst>
            <pc:docMk/>
            <pc:sldMk cId="3176707631" sldId="257"/>
            <ac:spMk id="50" creationId="{FC6D1231-EC24-4901-A94B-597FC176940B}"/>
          </ac:spMkLst>
        </pc:spChg>
        <pc:spChg chg="mod topLvl">
          <ac:chgData name="Judson Santiago" userId="ebb108da2f256286" providerId="LiveId" clId="{0EF97582-778E-40DE-BF3D-2AA9073FA040}" dt="2019-08-13T17:30:07.391" v="504" actId="403"/>
          <ac:spMkLst>
            <pc:docMk/>
            <pc:sldMk cId="3176707631" sldId="257"/>
            <ac:spMk id="72" creationId="{711B5CFE-27D3-475A-BEF9-012E58F2F401}"/>
          </ac:spMkLst>
        </pc:spChg>
        <pc:spChg chg="del">
          <ac:chgData name="Judson Santiago" userId="ebb108da2f256286" providerId="LiveId" clId="{0EF97582-778E-40DE-BF3D-2AA9073FA040}" dt="2019-08-13T17:27:50.633" v="488" actId="478"/>
          <ac:spMkLst>
            <pc:docMk/>
            <pc:sldMk cId="3176707631" sldId="257"/>
            <ac:spMk id="101" creationId="{10BF5609-52F8-4618-B9D7-19300A989E98}"/>
          </ac:spMkLst>
        </pc:spChg>
        <pc:grpChg chg="add del mod">
          <ac:chgData name="Judson Santiago" userId="ebb108da2f256286" providerId="LiveId" clId="{0EF97582-778E-40DE-BF3D-2AA9073FA040}" dt="2019-08-13T17:25:39.136" v="460" actId="478"/>
          <ac:grpSpMkLst>
            <pc:docMk/>
            <pc:sldMk cId="3176707631" sldId="257"/>
            <ac:grpSpMk id="4" creationId="{842DE7DB-9C1A-4944-B99D-7ED82E584AD7}"/>
          </ac:grpSpMkLst>
        </pc:grpChg>
        <pc:grpChg chg="mod topLvl">
          <ac:chgData name="Judson Santiago" userId="ebb108da2f256286" providerId="LiveId" clId="{0EF97582-778E-40DE-BF3D-2AA9073FA040}" dt="2019-08-13T17:28:53.363" v="500" actId="164"/>
          <ac:grpSpMkLst>
            <pc:docMk/>
            <pc:sldMk cId="3176707631" sldId="257"/>
            <ac:grpSpMk id="5" creationId="{4083EE2F-C6AF-4845-B2D1-410888AF6144}"/>
          </ac:grpSpMkLst>
        </pc:grpChg>
        <pc:grpChg chg="add del mod">
          <ac:chgData name="Judson Santiago" userId="ebb108da2f256286" providerId="LiveId" clId="{0EF97582-778E-40DE-BF3D-2AA9073FA040}" dt="2019-08-13T17:26:35.436" v="468" actId="165"/>
          <ac:grpSpMkLst>
            <pc:docMk/>
            <pc:sldMk cId="3176707631" sldId="257"/>
            <ac:grpSpMk id="17" creationId="{20E53357-F565-4CCA-B2F1-11F689A905D4}"/>
          </ac:grpSpMkLst>
        </pc:grpChg>
        <pc:grpChg chg="mod topLvl">
          <ac:chgData name="Judson Santiago" userId="ebb108da2f256286" providerId="LiveId" clId="{0EF97582-778E-40DE-BF3D-2AA9073FA040}" dt="2019-08-13T17:28:53.363" v="500" actId="164"/>
          <ac:grpSpMkLst>
            <pc:docMk/>
            <pc:sldMk cId="3176707631" sldId="257"/>
            <ac:grpSpMk id="18" creationId="{36731E6C-17FF-437B-B6CA-BFB639D80540}"/>
          </ac:grpSpMkLst>
        </pc:grpChg>
        <pc:grpChg chg="add del mod">
          <ac:chgData name="Judson Santiago" userId="ebb108da2f256286" providerId="LiveId" clId="{0EF97582-778E-40DE-BF3D-2AA9073FA040}" dt="2019-08-13T17:25:40.464" v="461" actId="478"/>
          <ac:grpSpMkLst>
            <pc:docMk/>
            <pc:sldMk cId="3176707631" sldId="257"/>
            <ac:grpSpMk id="28" creationId="{66DFE1AD-B66B-429B-8514-BBE79B8DD0BB}"/>
          </ac:grpSpMkLst>
        </pc:grpChg>
        <pc:grpChg chg="mod topLvl">
          <ac:chgData name="Judson Santiago" userId="ebb108da2f256286" providerId="LiveId" clId="{0EF97582-778E-40DE-BF3D-2AA9073FA040}" dt="2019-08-13T17:28:53.363" v="500" actId="164"/>
          <ac:grpSpMkLst>
            <pc:docMk/>
            <pc:sldMk cId="3176707631" sldId="257"/>
            <ac:grpSpMk id="29" creationId="{FA91C29A-6CD1-48D1-AA26-922511DBC610}"/>
          </ac:grpSpMkLst>
        </pc:grpChg>
        <pc:grpChg chg="add mod topLvl">
          <ac:chgData name="Judson Santiago" userId="ebb108da2f256286" providerId="LiveId" clId="{0EF97582-778E-40DE-BF3D-2AA9073FA040}" dt="2019-08-13T17:28:53.363" v="500" actId="164"/>
          <ac:grpSpMkLst>
            <pc:docMk/>
            <pc:sldMk cId="3176707631" sldId="257"/>
            <ac:grpSpMk id="39" creationId="{AC4E35D7-14DD-4E0F-AD09-778E6C1F868D}"/>
          </ac:grpSpMkLst>
        </pc:grpChg>
        <pc:grpChg chg="add del mod">
          <ac:chgData name="Judson Santiago" userId="ebb108da2f256286" providerId="LiveId" clId="{0EF97582-778E-40DE-BF3D-2AA9073FA040}" dt="2019-08-13T17:26:21.105" v="467" actId="478"/>
          <ac:grpSpMkLst>
            <pc:docMk/>
            <pc:sldMk cId="3176707631" sldId="257"/>
            <ac:grpSpMk id="48" creationId="{26F82A29-90F9-427F-A919-DDEC2DDBEE2B}"/>
          </ac:grpSpMkLst>
        </pc:grpChg>
        <pc:grpChg chg="mod topLvl">
          <ac:chgData name="Judson Santiago" userId="ebb108da2f256286" providerId="LiveId" clId="{0EF97582-778E-40DE-BF3D-2AA9073FA040}" dt="2019-08-13T17:28:53.363" v="500" actId="164"/>
          <ac:grpSpMkLst>
            <pc:docMk/>
            <pc:sldMk cId="3176707631" sldId="257"/>
            <ac:grpSpMk id="49" creationId="{99CEB2B0-187A-4B3B-A3BF-B9355F5D87AB}"/>
          </ac:grpSpMkLst>
        </pc:grpChg>
        <pc:grpChg chg="add mod topLvl">
          <ac:chgData name="Judson Santiago" userId="ebb108da2f256286" providerId="LiveId" clId="{0EF97582-778E-40DE-BF3D-2AA9073FA040}" dt="2019-08-13T17:28:53.363" v="500" actId="164"/>
          <ac:grpSpMkLst>
            <pc:docMk/>
            <pc:sldMk cId="3176707631" sldId="257"/>
            <ac:grpSpMk id="59" creationId="{7BCD522C-AD75-45EE-8145-83FB2400CAE4}"/>
          </ac:grpSpMkLst>
        </pc:grpChg>
        <pc:grpChg chg="add del mod">
          <ac:chgData name="Judson Santiago" userId="ebb108da2f256286" providerId="LiveId" clId="{0EF97582-778E-40DE-BF3D-2AA9073FA040}" dt="2019-08-13T17:28:27.518" v="495" actId="165"/>
          <ac:grpSpMkLst>
            <pc:docMk/>
            <pc:sldMk cId="3176707631" sldId="257"/>
            <ac:grpSpMk id="68" creationId="{8AC69AF6-03E1-4975-BD9C-3A5AA73D3DB9}"/>
          </ac:grpSpMkLst>
        </pc:grpChg>
        <pc:grpChg chg="add del mod">
          <ac:chgData name="Judson Santiago" userId="ebb108da2f256286" providerId="LiveId" clId="{0EF97582-778E-40DE-BF3D-2AA9073FA040}" dt="2019-08-13T17:27:55.729" v="489" actId="165"/>
          <ac:grpSpMkLst>
            <pc:docMk/>
            <pc:sldMk cId="3176707631" sldId="257"/>
            <ac:grpSpMk id="69" creationId="{7E62E434-AF0D-41FD-AABC-C915AEA21922}"/>
          </ac:grpSpMkLst>
        </pc:grpChg>
        <pc:grpChg chg="mod topLvl">
          <ac:chgData name="Judson Santiago" userId="ebb108da2f256286" providerId="LiveId" clId="{0EF97582-778E-40DE-BF3D-2AA9073FA040}" dt="2019-08-13T17:28:48.344" v="499" actId="164"/>
          <ac:grpSpMkLst>
            <pc:docMk/>
            <pc:sldMk cId="3176707631" sldId="257"/>
            <ac:grpSpMk id="70" creationId="{BC84E668-98F3-41FB-BEEE-476611B8E8D2}"/>
          </ac:grpSpMkLst>
        </pc:grpChg>
        <pc:grpChg chg="mod topLvl">
          <ac:chgData name="Judson Santiago" userId="ebb108da2f256286" providerId="LiveId" clId="{0EF97582-778E-40DE-BF3D-2AA9073FA040}" dt="2019-08-13T17:28:48.344" v="499" actId="164"/>
          <ac:grpSpMkLst>
            <pc:docMk/>
            <pc:sldMk cId="3176707631" sldId="257"/>
            <ac:grpSpMk id="71" creationId="{B069CA78-700F-4E44-AC53-F56E5D35B09D}"/>
          </ac:grpSpMkLst>
        </pc:grpChg>
        <pc:grpChg chg="del mod topLvl">
          <ac:chgData name="Judson Santiago" userId="ebb108da2f256286" providerId="LiveId" clId="{0EF97582-778E-40DE-BF3D-2AA9073FA040}" dt="2019-08-13T17:27:58.296" v="490" actId="478"/>
          <ac:grpSpMkLst>
            <pc:docMk/>
            <pc:sldMk cId="3176707631" sldId="257"/>
            <ac:grpSpMk id="73" creationId="{D4FB7FE5-0AE8-4A82-A439-6D3255C02117}"/>
          </ac:grpSpMkLst>
        </pc:grpChg>
        <pc:grpChg chg="mod topLvl">
          <ac:chgData name="Judson Santiago" userId="ebb108da2f256286" providerId="LiveId" clId="{0EF97582-778E-40DE-BF3D-2AA9073FA040}" dt="2019-08-13T17:28:48.344" v="499" actId="164"/>
          <ac:grpSpMkLst>
            <pc:docMk/>
            <pc:sldMk cId="3176707631" sldId="257"/>
            <ac:grpSpMk id="74" creationId="{D68A4354-197A-4D98-AF2C-782DB56CA8B8}"/>
          </ac:grpSpMkLst>
        </pc:grpChg>
        <pc:grpChg chg="mod topLvl">
          <ac:chgData name="Judson Santiago" userId="ebb108da2f256286" providerId="LiveId" clId="{0EF97582-778E-40DE-BF3D-2AA9073FA040}" dt="2019-08-13T17:28:48.344" v="499" actId="164"/>
          <ac:grpSpMkLst>
            <pc:docMk/>
            <pc:sldMk cId="3176707631" sldId="257"/>
            <ac:grpSpMk id="75" creationId="{59A0B9DC-E062-4A36-A466-F7F46C292CFF}"/>
          </ac:grpSpMkLst>
        </pc:grpChg>
        <pc:grpChg chg="del mod topLvl">
          <ac:chgData name="Judson Santiago" userId="ebb108da2f256286" providerId="LiveId" clId="{0EF97582-778E-40DE-BF3D-2AA9073FA040}" dt="2019-08-13T17:27:58.296" v="490" actId="478"/>
          <ac:grpSpMkLst>
            <pc:docMk/>
            <pc:sldMk cId="3176707631" sldId="257"/>
            <ac:grpSpMk id="76" creationId="{4B07076C-891A-4456-8690-7512ED15FDAC}"/>
          </ac:grpSpMkLst>
        </pc:grpChg>
        <pc:grpChg chg="add del mod">
          <ac:chgData name="Judson Santiago" userId="ebb108da2f256286" providerId="LiveId" clId="{0EF97582-778E-40DE-BF3D-2AA9073FA040}" dt="2019-08-13T17:28:38.297" v="497" actId="165"/>
          <ac:grpSpMkLst>
            <pc:docMk/>
            <pc:sldMk cId="3176707631" sldId="257"/>
            <ac:grpSpMk id="125" creationId="{298828E4-D76D-4641-AFFF-FD754D5392C7}"/>
          </ac:grpSpMkLst>
        </pc:grpChg>
        <pc:grpChg chg="add mod">
          <ac:chgData name="Judson Santiago" userId="ebb108da2f256286" providerId="LiveId" clId="{0EF97582-778E-40DE-BF3D-2AA9073FA040}" dt="2019-08-13T17:28:48.344" v="499" actId="164"/>
          <ac:grpSpMkLst>
            <pc:docMk/>
            <pc:sldMk cId="3176707631" sldId="257"/>
            <ac:grpSpMk id="126" creationId="{87E992BA-5BB5-49A6-9066-F42EC1DAC459}"/>
          </ac:grpSpMkLst>
        </pc:grpChg>
        <pc:grpChg chg="add mod">
          <ac:chgData name="Judson Santiago" userId="ebb108da2f256286" providerId="LiveId" clId="{0EF97582-778E-40DE-BF3D-2AA9073FA040}" dt="2019-08-13T17:28:53.363" v="500" actId="164"/>
          <ac:grpSpMkLst>
            <pc:docMk/>
            <pc:sldMk cId="3176707631" sldId="257"/>
            <ac:grpSpMk id="127" creationId="{B9266B21-6270-4C0B-9392-AAC288403253}"/>
          </ac:grpSpMkLst>
        </pc:grpChg>
        <pc:cxnChg chg="mod">
          <ac:chgData name="Judson Santiago" userId="ebb108da2f256286" providerId="LiveId" clId="{0EF97582-778E-40DE-BF3D-2AA9073FA040}" dt="2019-08-13T17:27:09.333" v="469" actId="208"/>
          <ac:cxnSpMkLst>
            <pc:docMk/>
            <pc:sldMk cId="3176707631" sldId="257"/>
            <ac:cxnSpMk id="8" creationId="{8DD08168-2E3C-4E8D-B694-C4B994B9253B}"/>
          </ac:cxnSpMkLst>
        </pc:cxnChg>
        <pc:cxnChg chg="mod">
          <ac:chgData name="Judson Santiago" userId="ebb108da2f256286" providerId="LiveId" clId="{0EF97582-778E-40DE-BF3D-2AA9073FA040}" dt="2019-08-13T17:27:09.333" v="469" actId="208"/>
          <ac:cxnSpMkLst>
            <pc:docMk/>
            <pc:sldMk cId="3176707631" sldId="257"/>
            <ac:cxnSpMk id="9" creationId="{ADDBD5E7-8A8C-4D29-B4A8-213F21B2DAC2}"/>
          </ac:cxnSpMkLst>
        </pc:cxnChg>
        <pc:cxnChg chg="mod">
          <ac:chgData name="Judson Santiago" userId="ebb108da2f256286" providerId="LiveId" clId="{0EF97582-778E-40DE-BF3D-2AA9073FA040}" dt="2019-08-13T17:27:09.333" v="469" actId="208"/>
          <ac:cxnSpMkLst>
            <pc:docMk/>
            <pc:sldMk cId="3176707631" sldId="257"/>
            <ac:cxnSpMk id="10" creationId="{32B6E5FC-2BC4-4718-9B0E-A26959BFD577}"/>
          </ac:cxnSpMkLst>
        </pc:cxnChg>
        <pc:cxnChg chg="mod">
          <ac:chgData name="Judson Santiago" userId="ebb108da2f256286" providerId="LiveId" clId="{0EF97582-778E-40DE-BF3D-2AA9073FA040}" dt="2019-08-13T17:27:09.333" v="469" actId="208"/>
          <ac:cxnSpMkLst>
            <pc:docMk/>
            <pc:sldMk cId="3176707631" sldId="257"/>
            <ac:cxnSpMk id="11" creationId="{F268BD79-A2F5-4939-BBA5-BCCBB9C6D531}"/>
          </ac:cxnSpMkLst>
        </pc:cxnChg>
        <pc:cxnChg chg="mod">
          <ac:chgData name="Judson Santiago" userId="ebb108da2f256286" providerId="LiveId" clId="{0EF97582-778E-40DE-BF3D-2AA9073FA040}" dt="2019-08-13T17:27:09.333" v="469" actId="208"/>
          <ac:cxnSpMkLst>
            <pc:docMk/>
            <pc:sldMk cId="3176707631" sldId="257"/>
            <ac:cxnSpMk id="12" creationId="{E4A75BB0-08A7-4AB2-BD04-5395BCEC7397}"/>
          </ac:cxnSpMkLst>
        </pc:cxnChg>
        <pc:cxnChg chg="mod">
          <ac:chgData name="Judson Santiago" userId="ebb108da2f256286" providerId="LiveId" clId="{0EF97582-778E-40DE-BF3D-2AA9073FA040}" dt="2019-08-13T17:27:09.333" v="469" actId="208"/>
          <ac:cxnSpMkLst>
            <pc:docMk/>
            <pc:sldMk cId="3176707631" sldId="257"/>
            <ac:cxnSpMk id="13" creationId="{F97D4463-18D0-486F-92E7-278273FA6111}"/>
          </ac:cxnSpMkLst>
        </pc:cxnChg>
        <pc:cxnChg chg="mod">
          <ac:chgData name="Judson Santiago" userId="ebb108da2f256286" providerId="LiveId" clId="{0EF97582-778E-40DE-BF3D-2AA9073FA040}" dt="2019-08-13T17:27:09.333" v="469" actId="208"/>
          <ac:cxnSpMkLst>
            <pc:docMk/>
            <pc:sldMk cId="3176707631" sldId="257"/>
            <ac:cxnSpMk id="14" creationId="{41931C08-1F72-4410-B316-32B1520BC1D9}"/>
          </ac:cxnSpMkLst>
        </pc:cxnChg>
        <pc:cxnChg chg="mod">
          <ac:chgData name="Judson Santiago" userId="ebb108da2f256286" providerId="LiveId" clId="{0EF97582-778E-40DE-BF3D-2AA9073FA040}" dt="2019-08-13T17:27:09.333" v="469" actId="208"/>
          <ac:cxnSpMkLst>
            <pc:docMk/>
            <pc:sldMk cId="3176707631" sldId="257"/>
            <ac:cxnSpMk id="21" creationId="{239EC662-B006-46AD-85FD-D981CA8E4FFB}"/>
          </ac:cxnSpMkLst>
        </pc:cxnChg>
        <pc:cxnChg chg="mod">
          <ac:chgData name="Judson Santiago" userId="ebb108da2f256286" providerId="LiveId" clId="{0EF97582-778E-40DE-BF3D-2AA9073FA040}" dt="2019-08-13T17:27:09.333" v="469" actId="208"/>
          <ac:cxnSpMkLst>
            <pc:docMk/>
            <pc:sldMk cId="3176707631" sldId="257"/>
            <ac:cxnSpMk id="22" creationId="{E3AD1396-62E5-4923-9754-97FE0B22FB05}"/>
          </ac:cxnSpMkLst>
        </pc:cxnChg>
        <pc:cxnChg chg="mod">
          <ac:chgData name="Judson Santiago" userId="ebb108da2f256286" providerId="LiveId" clId="{0EF97582-778E-40DE-BF3D-2AA9073FA040}" dt="2019-08-13T17:27:09.333" v="469" actId="208"/>
          <ac:cxnSpMkLst>
            <pc:docMk/>
            <pc:sldMk cId="3176707631" sldId="257"/>
            <ac:cxnSpMk id="23" creationId="{260BCB1A-E8DE-4723-8A68-04739C544CD6}"/>
          </ac:cxnSpMkLst>
        </pc:cxnChg>
        <pc:cxnChg chg="mod">
          <ac:chgData name="Judson Santiago" userId="ebb108da2f256286" providerId="LiveId" clId="{0EF97582-778E-40DE-BF3D-2AA9073FA040}" dt="2019-08-13T17:27:09.333" v="469" actId="208"/>
          <ac:cxnSpMkLst>
            <pc:docMk/>
            <pc:sldMk cId="3176707631" sldId="257"/>
            <ac:cxnSpMk id="24" creationId="{BC6F89BA-514E-4AF4-8DD9-43DE9C860374}"/>
          </ac:cxnSpMkLst>
        </pc:cxnChg>
        <pc:cxnChg chg="mod">
          <ac:chgData name="Judson Santiago" userId="ebb108da2f256286" providerId="LiveId" clId="{0EF97582-778E-40DE-BF3D-2AA9073FA040}" dt="2019-08-13T17:27:09.333" v="469" actId="208"/>
          <ac:cxnSpMkLst>
            <pc:docMk/>
            <pc:sldMk cId="3176707631" sldId="257"/>
            <ac:cxnSpMk id="25" creationId="{377ECA3B-5DF3-4238-B5EB-1781554A7475}"/>
          </ac:cxnSpMkLst>
        </pc:cxnChg>
        <pc:cxnChg chg="mod">
          <ac:chgData name="Judson Santiago" userId="ebb108da2f256286" providerId="LiveId" clId="{0EF97582-778E-40DE-BF3D-2AA9073FA040}" dt="2019-08-13T17:27:09.333" v="469" actId="208"/>
          <ac:cxnSpMkLst>
            <pc:docMk/>
            <pc:sldMk cId="3176707631" sldId="257"/>
            <ac:cxnSpMk id="26" creationId="{4DE7DBB3-E1BE-4BD7-A269-12021CFA3D77}"/>
          </ac:cxnSpMkLst>
        </pc:cxnChg>
        <pc:cxnChg chg="mod">
          <ac:chgData name="Judson Santiago" userId="ebb108da2f256286" providerId="LiveId" clId="{0EF97582-778E-40DE-BF3D-2AA9073FA040}" dt="2019-08-13T17:27:09.333" v="469" actId="208"/>
          <ac:cxnSpMkLst>
            <pc:docMk/>
            <pc:sldMk cId="3176707631" sldId="257"/>
            <ac:cxnSpMk id="27" creationId="{DE377D67-8DED-4531-9F0E-D594BCFEC72C}"/>
          </ac:cxnSpMkLst>
        </pc:cxnChg>
        <pc:cxnChg chg="mod">
          <ac:chgData name="Judson Santiago" userId="ebb108da2f256286" providerId="LiveId" clId="{0EF97582-778E-40DE-BF3D-2AA9073FA040}" dt="2019-08-13T17:27:09.333" v="469" actId="208"/>
          <ac:cxnSpMkLst>
            <pc:docMk/>
            <pc:sldMk cId="3176707631" sldId="257"/>
            <ac:cxnSpMk id="32" creationId="{E39E9F8C-F3C1-4172-93AB-F37D26263741}"/>
          </ac:cxnSpMkLst>
        </pc:cxnChg>
        <pc:cxnChg chg="mod">
          <ac:chgData name="Judson Santiago" userId="ebb108da2f256286" providerId="LiveId" clId="{0EF97582-778E-40DE-BF3D-2AA9073FA040}" dt="2019-08-13T17:27:09.333" v="469" actId="208"/>
          <ac:cxnSpMkLst>
            <pc:docMk/>
            <pc:sldMk cId="3176707631" sldId="257"/>
            <ac:cxnSpMk id="33" creationId="{333E1424-FA7E-4BEA-8BD4-10F31E341CE0}"/>
          </ac:cxnSpMkLst>
        </pc:cxnChg>
        <pc:cxnChg chg="mod">
          <ac:chgData name="Judson Santiago" userId="ebb108da2f256286" providerId="LiveId" clId="{0EF97582-778E-40DE-BF3D-2AA9073FA040}" dt="2019-08-13T17:27:09.333" v="469" actId="208"/>
          <ac:cxnSpMkLst>
            <pc:docMk/>
            <pc:sldMk cId="3176707631" sldId="257"/>
            <ac:cxnSpMk id="34" creationId="{77ADCA80-E3FD-4EA4-9078-DED82CEB34C4}"/>
          </ac:cxnSpMkLst>
        </pc:cxnChg>
        <pc:cxnChg chg="mod">
          <ac:chgData name="Judson Santiago" userId="ebb108da2f256286" providerId="LiveId" clId="{0EF97582-778E-40DE-BF3D-2AA9073FA040}" dt="2019-08-13T17:27:09.333" v="469" actId="208"/>
          <ac:cxnSpMkLst>
            <pc:docMk/>
            <pc:sldMk cId="3176707631" sldId="257"/>
            <ac:cxnSpMk id="35" creationId="{303BAB71-D731-441C-89D9-8D271F6ADDA5}"/>
          </ac:cxnSpMkLst>
        </pc:cxnChg>
        <pc:cxnChg chg="mod">
          <ac:chgData name="Judson Santiago" userId="ebb108da2f256286" providerId="LiveId" clId="{0EF97582-778E-40DE-BF3D-2AA9073FA040}" dt="2019-08-13T17:27:09.333" v="469" actId="208"/>
          <ac:cxnSpMkLst>
            <pc:docMk/>
            <pc:sldMk cId="3176707631" sldId="257"/>
            <ac:cxnSpMk id="36" creationId="{8B71D593-914B-4BC4-A230-1A96F76BA3B0}"/>
          </ac:cxnSpMkLst>
        </pc:cxnChg>
        <pc:cxnChg chg="mod">
          <ac:chgData name="Judson Santiago" userId="ebb108da2f256286" providerId="LiveId" clId="{0EF97582-778E-40DE-BF3D-2AA9073FA040}" dt="2019-08-13T17:27:09.333" v="469" actId="208"/>
          <ac:cxnSpMkLst>
            <pc:docMk/>
            <pc:sldMk cId="3176707631" sldId="257"/>
            <ac:cxnSpMk id="37" creationId="{5A7C6316-091C-462B-A8E9-A32A82211352}"/>
          </ac:cxnSpMkLst>
        </pc:cxnChg>
        <pc:cxnChg chg="mod">
          <ac:chgData name="Judson Santiago" userId="ebb108da2f256286" providerId="LiveId" clId="{0EF97582-778E-40DE-BF3D-2AA9073FA040}" dt="2019-08-13T17:27:09.333" v="469" actId="208"/>
          <ac:cxnSpMkLst>
            <pc:docMk/>
            <pc:sldMk cId="3176707631" sldId="257"/>
            <ac:cxnSpMk id="38" creationId="{A38742DF-3B5F-4C90-98DB-A1FE9F0B4C40}"/>
          </ac:cxnSpMkLst>
        </pc:cxnChg>
      </pc:sldChg>
      <pc:sldChg chg="addSp delSp modSp">
        <pc:chgData name="Judson Santiago" userId="ebb108da2f256286" providerId="LiveId" clId="{0EF97582-778E-40DE-BF3D-2AA9073FA040}" dt="2019-08-13T18:08:29.474" v="1185" actId="790"/>
        <pc:sldMkLst>
          <pc:docMk/>
          <pc:sldMk cId="2607084032" sldId="258"/>
        </pc:sldMkLst>
        <pc:spChg chg="mod">
          <ac:chgData name="Judson Santiago" userId="ebb108da2f256286" providerId="LiveId" clId="{0EF97582-778E-40DE-BF3D-2AA9073FA040}" dt="2019-08-13T18:08:04.328" v="1183" actId="20577"/>
          <ac:spMkLst>
            <pc:docMk/>
            <pc:sldMk cId="2607084032" sldId="258"/>
            <ac:spMk id="2" creationId="{00000000-0000-0000-0000-000000000000}"/>
          </ac:spMkLst>
        </pc:spChg>
        <pc:spChg chg="mod">
          <ac:chgData name="Judson Santiago" userId="ebb108da2f256286" providerId="LiveId" clId="{0EF97582-778E-40DE-BF3D-2AA9073FA040}" dt="2019-08-13T18:04:21.647" v="1170" actId="20577"/>
          <ac:spMkLst>
            <pc:docMk/>
            <pc:sldMk cId="2607084032" sldId="258"/>
            <ac:spMk id="3" creationId="{00000000-0000-0000-0000-000000000000}"/>
          </ac:spMkLst>
        </pc:spChg>
        <pc:spChg chg="mod">
          <ac:chgData name="Judson Santiago" userId="ebb108da2f256286" providerId="LiveId" clId="{0EF97582-778E-40DE-BF3D-2AA9073FA040}" dt="2019-08-13T18:08:23.424" v="1184" actId="790"/>
          <ac:spMkLst>
            <pc:docMk/>
            <pc:sldMk cId="2607084032" sldId="258"/>
            <ac:spMk id="5" creationId="{00000000-0000-0000-0000-000000000000}"/>
          </ac:spMkLst>
        </pc:spChg>
        <pc:spChg chg="mod">
          <ac:chgData name="Judson Santiago" userId="ebb108da2f256286" providerId="LiveId" clId="{0EF97582-778E-40DE-BF3D-2AA9073FA040}" dt="2019-08-13T18:08:29.474" v="1185" actId="790"/>
          <ac:spMkLst>
            <pc:docMk/>
            <pc:sldMk cId="2607084032" sldId="258"/>
            <ac:spMk id="6" creationId="{00000000-0000-0000-0000-000000000000}"/>
          </ac:spMkLst>
        </pc:spChg>
        <pc:spChg chg="mod">
          <ac:chgData name="Judson Santiago" userId="ebb108da2f256286" providerId="LiveId" clId="{0EF97582-778E-40DE-BF3D-2AA9073FA040}" dt="2019-08-13T18:05:04.281" v="1175" actId="1076"/>
          <ac:spMkLst>
            <pc:docMk/>
            <pc:sldMk cId="2607084032" sldId="258"/>
            <ac:spMk id="20" creationId="{00000000-0000-0000-0000-000000000000}"/>
          </ac:spMkLst>
        </pc:spChg>
        <pc:picChg chg="add del">
          <ac:chgData name="Judson Santiago" userId="ebb108da2f256286" providerId="LiveId" clId="{0EF97582-778E-40DE-BF3D-2AA9073FA040}" dt="2019-08-13T18:04:08.649" v="1143"/>
          <ac:picMkLst>
            <pc:docMk/>
            <pc:sldMk cId="2607084032" sldId="258"/>
            <ac:picMk id="4" creationId="{D7E07BF7-4BE0-4905-9F43-3395179E2441}"/>
          </ac:picMkLst>
        </pc:picChg>
      </pc:sldChg>
      <pc:sldChg chg="addSp modSp">
        <pc:chgData name="Judson Santiago" userId="ebb108da2f256286" providerId="LiveId" clId="{0EF97582-778E-40DE-BF3D-2AA9073FA040}" dt="2019-08-13T18:13:09.267" v="1233" actId="20577"/>
        <pc:sldMkLst>
          <pc:docMk/>
          <pc:sldMk cId="886499972" sldId="259"/>
        </pc:sldMkLst>
        <pc:spChg chg="mod">
          <ac:chgData name="Judson Santiago" userId="ebb108da2f256286" providerId="LiveId" clId="{0EF97582-778E-40DE-BF3D-2AA9073FA040}" dt="2019-08-13T18:10:38.020" v="1218" actId="207"/>
          <ac:spMkLst>
            <pc:docMk/>
            <pc:sldMk cId="886499972" sldId="259"/>
            <ac:spMk id="2" creationId="{00000000-0000-0000-0000-000000000000}"/>
          </ac:spMkLst>
        </pc:spChg>
        <pc:spChg chg="mod">
          <ac:chgData name="Judson Santiago" userId="ebb108da2f256286" providerId="LiveId" clId="{0EF97582-778E-40DE-BF3D-2AA9073FA040}" dt="2019-08-13T18:09:01.484" v="1186"/>
          <ac:spMkLst>
            <pc:docMk/>
            <pc:sldMk cId="886499972" sldId="259"/>
            <ac:spMk id="3" creationId="{00000000-0000-0000-0000-000000000000}"/>
          </ac:spMkLst>
        </pc:spChg>
        <pc:spChg chg="mod">
          <ac:chgData name="Judson Santiago" userId="ebb108da2f256286" providerId="LiveId" clId="{0EF97582-778E-40DE-BF3D-2AA9073FA040}" dt="2019-08-13T18:12:04.428" v="1229" actId="164"/>
          <ac:spMkLst>
            <pc:docMk/>
            <pc:sldMk cId="886499972" sldId="259"/>
            <ac:spMk id="4" creationId="{00000000-0000-0000-0000-000000000000}"/>
          </ac:spMkLst>
        </pc:spChg>
        <pc:spChg chg="mod">
          <ac:chgData name="Judson Santiago" userId="ebb108da2f256286" providerId="LiveId" clId="{0EF97582-778E-40DE-BF3D-2AA9073FA040}" dt="2019-08-13T18:13:09.267" v="1233" actId="20577"/>
          <ac:spMkLst>
            <pc:docMk/>
            <pc:sldMk cId="886499972" sldId="259"/>
            <ac:spMk id="5" creationId="{00000000-0000-0000-0000-000000000000}"/>
          </ac:spMkLst>
        </pc:spChg>
        <pc:spChg chg="mod">
          <ac:chgData name="Judson Santiago" userId="ebb108da2f256286" providerId="LiveId" clId="{0EF97582-778E-40DE-BF3D-2AA9073FA040}" dt="2019-08-13T18:11:59.771" v="1228" actId="164"/>
          <ac:spMkLst>
            <pc:docMk/>
            <pc:sldMk cId="886499972" sldId="259"/>
            <ac:spMk id="6" creationId="{00000000-0000-0000-0000-000000000000}"/>
          </ac:spMkLst>
        </pc:spChg>
        <pc:spChg chg="mod">
          <ac:chgData name="Judson Santiago" userId="ebb108da2f256286" providerId="LiveId" clId="{0EF97582-778E-40DE-BF3D-2AA9073FA040}" dt="2019-08-13T18:11:54.802" v="1227" actId="164"/>
          <ac:spMkLst>
            <pc:docMk/>
            <pc:sldMk cId="886499972" sldId="259"/>
            <ac:spMk id="7" creationId="{00000000-0000-0000-0000-000000000000}"/>
          </ac:spMkLst>
        </pc:spChg>
        <pc:spChg chg="mod">
          <ac:chgData name="Judson Santiago" userId="ebb108da2f256286" providerId="LiveId" clId="{0EF97582-778E-40DE-BF3D-2AA9073FA040}" dt="2019-08-13T18:11:59.771" v="1228" actId="164"/>
          <ac:spMkLst>
            <pc:docMk/>
            <pc:sldMk cId="886499972" sldId="259"/>
            <ac:spMk id="8" creationId="{00000000-0000-0000-0000-000000000000}"/>
          </ac:spMkLst>
        </pc:spChg>
        <pc:spChg chg="mod">
          <ac:chgData name="Judson Santiago" userId="ebb108da2f256286" providerId="LiveId" clId="{0EF97582-778E-40DE-BF3D-2AA9073FA040}" dt="2019-08-13T18:11:54.802" v="1227" actId="164"/>
          <ac:spMkLst>
            <pc:docMk/>
            <pc:sldMk cId="886499972" sldId="259"/>
            <ac:spMk id="9" creationId="{00000000-0000-0000-0000-000000000000}"/>
          </ac:spMkLst>
        </pc:spChg>
        <pc:spChg chg="mod">
          <ac:chgData name="Judson Santiago" userId="ebb108da2f256286" providerId="LiveId" clId="{0EF97582-778E-40DE-BF3D-2AA9073FA040}" dt="2019-08-13T18:12:04.428" v="1229" actId="164"/>
          <ac:spMkLst>
            <pc:docMk/>
            <pc:sldMk cId="886499972" sldId="259"/>
            <ac:spMk id="10" creationId="{00000000-0000-0000-0000-000000000000}"/>
          </ac:spMkLst>
        </pc:spChg>
        <pc:spChg chg="mod">
          <ac:chgData name="Judson Santiago" userId="ebb108da2f256286" providerId="LiveId" clId="{0EF97582-778E-40DE-BF3D-2AA9073FA040}" dt="2019-08-13T18:11:59.771" v="1228" actId="164"/>
          <ac:spMkLst>
            <pc:docMk/>
            <pc:sldMk cId="886499972" sldId="259"/>
            <ac:spMk id="11" creationId="{00000000-0000-0000-0000-000000000000}"/>
          </ac:spMkLst>
        </pc:spChg>
        <pc:spChg chg="mod">
          <ac:chgData name="Judson Santiago" userId="ebb108da2f256286" providerId="LiveId" clId="{0EF97582-778E-40DE-BF3D-2AA9073FA040}" dt="2019-08-13T18:11:54.802" v="1227" actId="164"/>
          <ac:spMkLst>
            <pc:docMk/>
            <pc:sldMk cId="886499972" sldId="259"/>
            <ac:spMk id="12" creationId="{00000000-0000-0000-0000-000000000000}"/>
          </ac:spMkLst>
        </pc:spChg>
        <pc:grpChg chg="add mod">
          <ac:chgData name="Judson Santiago" userId="ebb108da2f256286" providerId="LiveId" clId="{0EF97582-778E-40DE-BF3D-2AA9073FA040}" dt="2019-08-13T18:12:17.936" v="1230" actId="1076"/>
          <ac:grpSpMkLst>
            <pc:docMk/>
            <pc:sldMk cId="886499972" sldId="259"/>
            <ac:grpSpMk id="13" creationId="{D9FF0BCA-D556-4097-9DE3-D3D770FB3F30}"/>
          </ac:grpSpMkLst>
        </pc:grpChg>
        <pc:grpChg chg="add mod">
          <ac:chgData name="Judson Santiago" userId="ebb108da2f256286" providerId="LiveId" clId="{0EF97582-778E-40DE-BF3D-2AA9073FA040}" dt="2019-08-13T18:12:20.768" v="1231" actId="1076"/>
          <ac:grpSpMkLst>
            <pc:docMk/>
            <pc:sldMk cId="886499972" sldId="259"/>
            <ac:grpSpMk id="14" creationId="{242DA72B-F323-4671-A709-B157309ED6A6}"/>
          </ac:grpSpMkLst>
        </pc:grpChg>
        <pc:grpChg chg="add mod">
          <ac:chgData name="Judson Santiago" userId="ebb108da2f256286" providerId="LiveId" clId="{0EF97582-778E-40DE-BF3D-2AA9073FA040}" dt="2019-08-13T18:12:04.428" v="1229" actId="164"/>
          <ac:grpSpMkLst>
            <pc:docMk/>
            <pc:sldMk cId="886499972" sldId="259"/>
            <ac:grpSpMk id="15" creationId="{7A76473C-0C41-44E3-A4BA-D24B3B129E86}"/>
          </ac:grpSpMkLst>
        </pc:grpChg>
      </pc:sldChg>
      <pc:sldChg chg="modSp">
        <pc:chgData name="Judson Santiago" userId="ebb108da2f256286" providerId="LiveId" clId="{0EF97582-778E-40DE-BF3D-2AA9073FA040}" dt="2019-08-13T18:20:59.870" v="1309" actId="207"/>
        <pc:sldMkLst>
          <pc:docMk/>
          <pc:sldMk cId="3394784898" sldId="260"/>
        </pc:sldMkLst>
        <pc:spChg chg="mod">
          <ac:chgData name="Judson Santiago" userId="ebb108da2f256286" providerId="LiveId" clId="{0EF97582-778E-40DE-BF3D-2AA9073FA040}" dt="2019-08-13T18:16:42.411" v="1290" actId="20577"/>
          <ac:spMkLst>
            <pc:docMk/>
            <pc:sldMk cId="3394784898" sldId="260"/>
            <ac:spMk id="2" creationId="{00000000-0000-0000-0000-000000000000}"/>
          </ac:spMkLst>
        </pc:spChg>
        <pc:spChg chg="mod">
          <ac:chgData name="Judson Santiago" userId="ebb108da2f256286" providerId="LiveId" clId="{0EF97582-778E-40DE-BF3D-2AA9073FA040}" dt="2019-08-13T18:13:27.281" v="1234"/>
          <ac:spMkLst>
            <pc:docMk/>
            <pc:sldMk cId="3394784898" sldId="260"/>
            <ac:spMk id="3" creationId="{00000000-0000-0000-0000-000000000000}"/>
          </ac:spMkLst>
        </pc:spChg>
        <pc:spChg chg="mod">
          <ac:chgData name="Judson Santiago" userId="ebb108da2f256286" providerId="LiveId" clId="{0EF97582-778E-40DE-BF3D-2AA9073FA040}" dt="2019-08-13T18:20:59.870" v="1309" actId="207"/>
          <ac:spMkLst>
            <pc:docMk/>
            <pc:sldMk cId="3394784898" sldId="260"/>
            <ac:spMk id="4" creationId="{00000000-0000-0000-0000-000000000000}"/>
          </ac:spMkLst>
        </pc:spChg>
      </pc:sldChg>
      <pc:sldChg chg="addSp modSp modNotesTx">
        <pc:chgData name="Judson Santiago" userId="ebb108da2f256286" providerId="LiveId" clId="{0EF97582-778E-40DE-BF3D-2AA9073FA040}" dt="2019-08-13T18:24:27.266" v="1413" actId="20577"/>
        <pc:sldMkLst>
          <pc:docMk/>
          <pc:sldMk cId="3313221477" sldId="261"/>
        </pc:sldMkLst>
        <pc:spChg chg="mod">
          <ac:chgData name="Judson Santiago" userId="ebb108da2f256286" providerId="LiveId" clId="{0EF97582-778E-40DE-BF3D-2AA9073FA040}" dt="2019-08-13T18:22:53.933" v="1331"/>
          <ac:spMkLst>
            <pc:docMk/>
            <pc:sldMk cId="3313221477" sldId="261"/>
            <ac:spMk id="3" creationId="{00000000-0000-0000-0000-000000000000}"/>
          </ac:spMkLst>
        </pc:spChg>
        <pc:spChg chg="mod">
          <ac:chgData name="Judson Santiago" userId="ebb108da2f256286" providerId="LiveId" clId="{0EF97582-778E-40DE-BF3D-2AA9073FA040}" dt="2019-08-13T18:21:21.878" v="1311" actId="207"/>
          <ac:spMkLst>
            <pc:docMk/>
            <pc:sldMk cId="3313221477" sldId="261"/>
            <ac:spMk id="4" creationId="{00000000-0000-0000-0000-000000000000}"/>
          </ac:spMkLst>
        </pc:spChg>
        <pc:spChg chg="mod">
          <ac:chgData name="Judson Santiago" userId="ebb108da2f256286" providerId="LiveId" clId="{0EF97582-778E-40DE-BF3D-2AA9073FA040}" dt="2019-08-13T18:22:31.324" v="1330" actId="20577"/>
          <ac:spMkLst>
            <pc:docMk/>
            <pc:sldMk cId="3313221477" sldId="261"/>
            <ac:spMk id="5" creationId="{00000000-0000-0000-0000-000000000000}"/>
          </ac:spMkLst>
        </pc:spChg>
        <pc:grpChg chg="add">
          <ac:chgData name="Judson Santiago" userId="ebb108da2f256286" providerId="LiveId" clId="{0EF97582-778E-40DE-BF3D-2AA9073FA040}" dt="2019-08-13T18:23:44.834" v="1333"/>
          <ac:grpSpMkLst>
            <pc:docMk/>
            <pc:sldMk cId="3313221477" sldId="261"/>
            <ac:grpSpMk id="6" creationId="{6A09A32B-22A5-43DF-974C-E6D73D89A516}"/>
          </ac:grpSpMkLst>
        </pc:grpChg>
      </pc:sldChg>
      <pc:sldChg chg="addSp modSp modNotesTx">
        <pc:chgData name="Judson Santiago" userId="ebb108da2f256286" providerId="LiveId" clId="{0EF97582-778E-40DE-BF3D-2AA9073FA040}" dt="2019-08-13T18:31:28.007" v="1575" actId="20577"/>
        <pc:sldMkLst>
          <pc:docMk/>
          <pc:sldMk cId="2104427255" sldId="262"/>
        </pc:sldMkLst>
        <pc:spChg chg="mod">
          <ac:chgData name="Judson Santiago" userId="ebb108da2f256286" providerId="LiveId" clId="{0EF97582-778E-40DE-BF3D-2AA9073FA040}" dt="2019-08-13T18:31:12.370" v="1574" actId="20577"/>
          <ac:spMkLst>
            <pc:docMk/>
            <pc:sldMk cId="2104427255" sldId="262"/>
            <ac:spMk id="2" creationId="{00000000-0000-0000-0000-000000000000}"/>
          </ac:spMkLst>
        </pc:spChg>
        <pc:spChg chg="mod">
          <ac:chgData name="Judson Santiago" userId="ebb108da2f256286" providerId="LiveId" clId="{0EF97582-778E-40DE-BF3D-2AA9073FA040}" dt="2019-08-13T18:23:02.710" v="1332"/>
          <ac:spMkLst>
            <pc:docMk/>
            <pc:sldMk cId="2104427255" sldId="262"/>
            <ac:spMk id="3" creationId="{00000000-0000-0000-0000-000000000000}"/>
          </ac:spMkLst>
        </pc:spChg>
        <pc:spChg chg="mod">
          <ac:chgData name="Judson Santiago" userId="ebb108da2f256286" providerId="LiveId" clId="{0EF97582-778E-40DE-BF3D-2AA9073FA040}" dt="2019-08-13T18:27:47.187" v="1468" actId="20577"/>
          <ac:spMkLst>
            <pc:docMk/>
            <pc:sldMk cId="2104427255" sldId="262"/>
            <ac:spMk id="4" creationId="{00000000-0000-0000-0000-000000000000}"/>
          </ac:spMkLst>
        </pc:spChg>
        <pc:grpChg chg="add">
          <ac:chgData name="Judson Santiago" userId="ebb108da2f256286" providerId="LiveId" clId="{0EF97582-778E-40DE-BF3D-2AA9073FA040}" dt="2019-08-13T18:30:40.353" v="1546"/>
          <ac:grpSpMkLst>
            <pc:docMk/>
            <pc:sldMk cId="2104427255" sldId="262"/>
            <ac:grpSpMk id="5" creationId="{A7CBA130-FC4D-4135-BC7A-130077FE8C89}"/>
          </ac:grpSpMkLst>
        </pc:grpChg>
      </pc:sldChg>
      <pc:sldChg chg="modSp modNotesTx">
        <pc:chgData name="Judson Santiago" userId="ebb108da2f256286" providerId="LiveId" clId="{0EF97582-778E-40DE-BF3D-2AA9073FA040}" dt="2019-08-13T19:00:08.563" v="1612" actId="113"/>
        <pc:sldMkLst>
          <pc:docMk/>
          <pc:sldMk cId="1808442079" sldId="263"/>
        </pc:sldMkLst>
        <pc:spChg chg="mod">
          <ac:chgData name="Judson Santiago" userId="ebb108da2f256286" providerId="LiveId" clId="{0EF97582-778E-40DE-BF3D-2AA9073FA040}" dt="2019-08-13T18:58:55.013" v="1609" actId="20577"/>
          <ac:spMkLst>
            <pc:docMk/>
            <pc:sldMk cId="1808442079" sldId="263"/>
            <ac:spMk id="2" creationId="{00000000-0000-0000-0000-000000000000}"/>
          </ac:spMkLst>
        </pc:spChg>
        <pc:spChg chg="mod">
          <ac:chgData name="Judson Santiago" userId="ebb108da2f256286" providerId="LiveId" clId="{0EF97582-778E-40DE-BF3D-2AA9073FA040}" dt="2019-08-13T18:58:01.776" v="1577" actId="207"/>
          <ac:spMkLst>
            <pc:docMk/>
            <pc:sldMk cId="1808442079" sldId="263"/>
            <ac:spMk id="4" creationId="{00000000-0000-0000-0000-000000000000}"/>
          </ac:spMkLst>
        </pc:spChg>
        <pc:spChg chg="mod">
          <ac:chgData name="Judson Santiago" userId="ebb108da2f256286" providerId="LiveId" clId="{0EF97582-778E-40DE-BF3D-2AA9073FA040}" dt="2019-08-13T18:59:36.963" v="1611" actId="207"/>
          <ac:spMkLst>
            <pc:docMk/>
            <pc:sldMk cId="1808442079" sldId="263"/>
            <ac:spMk id="5" creationId="{00000000-0000-0000-0000-000000000000}"/>
          </ac:spMkLst>
        </pc:spChg>
      </pc:sldChg>
      <pc:sldChg chg="addSp delSp modSp ord">
        <pc:chgData name="Judson Santiago" userId="ebb108da2f256286" providerId="LiveId" clId="{0EF97582-778E-40DE-BF3D-2AA9073FA040}" dt="2019-08-13T19:18:19.157" v="1934"/>
        <pc:sldMkLst>
          <pc:docMk/>
          <pc:sldMk cId="3216199054" sldId="264"/>
        </pc:sldMkLst>
        <pc:spChg chg="mod">
          <ac:chgData name="Judson Santiago" userId="ebb108da2f256286" providerId="LiveId" clId="{0EF97582-778E-40DE-BF3D-2AA9073FA040}" dt="2019-08-13T19:16:45.752" v="1932" actId="20577"/>
          <ac:spMkLst>
            <pc:docMk/>
            <pc:sldMk cId="3216199054" sldId="264"/>
            <ac:spMk id="2" creationId="{00000000-0000-0000-0000-000000000000}"/>
          </ac:spMkLst>
        </pc:spChg>
        <pc:spChg chg="mod">
          <ac:chgData name="Judson Santiago" userId="ebb108da2f256286" providerId="LiveId" clId="{0EF97582-778E-40DE-BF3D-2AA9073FA040}" dt="2019-08-13T19:18:19.157" v="1934"/>
          <ac:spMkLst>
            <pc:docMk/>
            <pc:sldMk cId="3216199054" sldId="264"/>
            <ac:spMk id="3" creationId="{00000000-0000-0000-0000-000000000000}"/>
          </ac:spMkLst>
        </pc:spChg>
        <pc:spChg chg="add del mod">
          <ac:chgData name="Judson Santiago" userId="ebb108da2f256286" providerId="LiveId" clId="{0EF97582-778E-40DE-BF3D-2AA9073FA040}" dt="2019-08-13T19:05:05.723" v="1634" actId="478"/>
          <ac:spMkLst>
            <pc:docMk/>
            <pc:sldMk cId="3216199054" sldId="264"/>
            <ac:spMk id="4" creationId="{AB178CAF-94BE-4564-BF7A-6CE02D7CBDA2}"/>
          </ac:spMkLst>
        </pc:spChg>
        <pc:spChg chg="add del mod">
          <ac:chgData name="Judson Santiago" userId="ebb108da2f256286" providerId="LiveId" clId="{0EF97582-778E-40DE-BF3D-2AA9073FA040}" dt="2019-08-13T19:05:17.492" v="1638" actId="478"/>
          <ac:spMkLst>
            <pc:docMk/>
            <pc:sldMk cId="3216199054" sldId="264"/>
            <ac:spMk id="5" creationId="{54E83E67-A533-4073-9423-EE50F48C1EA0}"/>
          </ac:spMkLst>
        </pc:spChg>
        <pc:spChg chg="add mod">
          <ac:chgData name="Judson Santiago" userId="ebb108da2f256286" providerId="LiveId" clId="{0EF97582-778E-40DE-BF3D-2AA9073FA040}" dt="2019-08-13T19:15:44.667" v="1899" actId="1076"/>
          <ac:spMkLst>
            <pc:docMk/>
            <pc:sldMk cId="3216199054" sldId="264"/>
            <ac:spMk id="6" creationId="{79B5C207-8654-40EC-A962-6AEF5D6E6670}"/>
          </ac:spMkLst>
        </pc:spChg>
        <pc:spChg chg="add mod">
          <ac:chgData name="Judson Santiago" userId="ebb108da2f256286" providerId="LiveId" clId="{0EF97582-778E-40DE-BF3D-2AA9073FA040}" dt="2019-08-13T19:15:48.772" v="1900" actId="1076"/>
          <ac:spMkLst>
            <pc:docMk/>
            <pc:sldMk cId="3216199054" sldId="264"/>
            <ac:spMk id="7" creationId="{2D6ACA2B-A01F-45E8-9DC6-3612A0D6A2FF}"/>
          </ac:spMkLst>
        </pc:spChg>
      </pc:sldChg>
      <pc:sldChg chg="addSp modSp modNotesTx">
        <pc:chgData name="Judson Santiago" userId="ebb108da2f256286" providerId="LiveId" clId="{0EF97582-778E-40DE-BF3D-2AA9073FA040}" dt="2019-08-13T19:45:40.727" v="2737" actId="20577"/>
        <pc:sldMkLst>
          <pc:docMk/>
          <pc:sldMk cId="269257167" sldId="265"/>
        </pc:sldMkLst>
        <pc:spChg chg="mod">
          <ac:chgData name="Judson Santiago" userId="ebb108da2f256286" providerId="LiveId" clId="{0EF97582-778E-40DE-BF3D-2AA9073FA040}" dt="2019-08-13T19:28:40.004" v="2222" actId="6549"/>
          <ac:spMkLst>
            <pc:docMk/>
            <pc:sldMk cId="269257167" sldId="265"/>
            <ac:spMk id="2" creationId="{00000000-0000-0000-0000-000000000000}"/>
          </ac:spMkLst>
        </pc:spChg>
        <pc:grpChg chg="add">
          <ac:chgData name="Judson Santiago" userId="ebb108da2f256286" providerId="LiveId" clId="{0EF97582-778E-40DE-BF3D-2AA9073FA040}" dt="2019-08-13T19:30:18.692" v="2224"/>
          <ac:grpSpMkLst>
            <pc:docMk/>
            <pc:sldMk cId="269257167" sldId="265"/>
            <ac:grpSpMk id="4" creationId="{36983910-170E-4531-8871-4BB41DD5C3D1}"/>
          </ac:grpSpMkLst>
        </pc:grpChg>
      </pc:sldChg>
      <pc:sldChg chg="modSp modNotesTx">
        <pc:chgData name="Judson Santiago" userId="ebb108da2f256286" providerId="LiveId" clId="{0EF97582-778E-40DE-BF3D-2AA9073FA040}" dt="2019-08-13T19:36:51.321" v="2528" actId="20577"/>
        <pc:sldMkLst>
          <pc:docMk/>
          <pc:sldMk cId="2635827188" sldId="266"/>
        </pc:sldMkLst>
        <pc:spChg chg="mod">
          <ac:chgData name="Judson Santiago" userId="ebb108da2f256286" providerId="LiveId" clId="{0EF97582-778E-40DE-BF3D-2AA9073FA040}" dt="2019-08-13T19:35:28.531" v="2315" actId="6549"/>
          <ac:spMkLst>
            <pc:docMk/>
            <pc:sldMk cId="2635827188" sldId="266"/>
            <ac:spMk id="2" creationId="{00000000-0000-0000-0000-000000000000}"/>
          </ac:spMkLst>
        </pc:spChg>
      </pc:sldChg>
      <pc:sldChg chg="modSp">
        <pc:chgData name="Judson Santiago" userId="ebb108da2f256286" providerId="LiveId" clId="{0EF97582-778E-40DE-BF3D-2AA9073FA040}" dt="2019-08-13T19:43:05.471" v="2735"/>
        <pc:sldMkLst>
          <pc:docMk/>
          <pc:sldMk cId="1791495847" sldId="267"/>
        </pc:sldMkLst>
        <pc:spChg chg="mod">
          <ac:chgData name="Judson Santiago" userId="ebb108da2f256286" providerId="LiveId" clId="{0EF97582-778E-40DE-BF3D-2AA9073FA040}" dt="2019-08-13T19:42:12.542" v="2703" actId="20577"/>
          <ac:spMkLst>
            <pc:docMk/>
            <pc:sldMk cId="1791495847" sldId="267"/>
            <ac:spMk id="2" creationId="{00000000-0000-0000-0000-000000000000}"/>
          </ac:spMkLst>
        </pc:spChg>
        <pc:spChg chg="mod">
          <ac:chgData name="Judson Santiago" userId="ebb108da2f256286" providerId="LiveId" clId="{0EF97582-778E-40DE-BF3D-2AA9073FA040}" dt="2019-08-13T19:43:05.471" v="2735"/>
          <ac:spMkLst>
            <pc:docMk/>
            <pc:sldMk cId="1791495847" sldId="267"/>
            <ac:spMk id="5" creationId="{00000000-0000-0000-0000-000000000000}"/>
          </ac:spMkLst>
        </pc:spChg>
      </pc:sldChg>
      <pc:sldChg chg="del">
        <pc:chgData name="Judson Santiago" userId="ebb108da2f256286" providerId="LiveId" clId="{0EF97582-778E-40DE-BF3D-2AA9073FA040}" dt="2019-08-13T20:04:18.359" v="3228" actId="2696"/>
        <pc:sldMkLst>
          <pc:docMk/>
          <pc:sldMk cId="1695513543" sldId="268"/>
        </pc:sldMkLst>
      </pc:sldChg>
      <pc:sldChg chg="del">
        <pc:chgData name="Judson Santiago" userId="ebb108da2f256286" providerId="LiveId" clId="{0EF97582-778E-40DE-BF3D-2AA9073FA040}" dt="2019-08-13T20:04:14.765" v="3227" actId="2696"/>
        <pc:sldMkLst>
          <pc:docMk/>
          <pc:sldMk cId="3748249389" sldId="269"/>
        </pc:sldMkLst>
      </pc:sldChg>
      <pc:sldChg chg="del">
        <pc:chgData name="Judson Santiago" userId="ebb108da2f256286" providerId="LiveId" clId="{0EF97582-778E-40DE-BF3D-2AA9073FA040}" dt="2019-08-13T20:04:20.705" v="3229" actId="2696"/>
        <pc:sldMkLst>
          <pc:docMk/>
          <pc:sldMk cId="65211699" sldId="270"/>
        </pc:sldMkLst>
      </pc:sldChg>
      <pc:sldChg chg="modSp">
        <pc:chgData name="Judson Santiago" userId="ebb108da2f256286" providerId="LiveId" clId="{0EF97582-778E-40DE-BF3D-2AA9073FA040}" dt="2019-08-13T20:06:40.330" v="3264" actId="20577"/>
        <pc:sldMkLst>
          <pc:docMk/>
          <pc:sldMk cId="2769508715" sldId="271"/>
        </pc:sldMkLst>
        <pc:spChg chg="mod">
          <ac:chgData name="Judson Santiago" userId="ebb108da2f256286" providerId="LiveId" clId="{0EF97582-778E-40DE-BF3D-2AA9073FA040}" dt="2019-08-13T20:06:40.330" v="3264" actId="20577"/>
          <ac:spMkLst>
            <pc:docMk/>
            <pc:sldMk cId="2769508715" sldId="271"/>
            <ac:spMk id="2" creationId="{00000000-0000-0000-0000-000000000000}"/>
          </ac:spMkLst>
        </pc:spChg>
        <pc:spChg chg="mod">
          <ac:chgData name="Judson Santiago" userId="ebb108da2f256286" providerId="LiveId" clId="{0EF97582-778E-40DE-BF3D-2AA9073FA040}" dt="2019-08-13T20:04:29.830" v="3241" actId="20577"/>
          <ac:spMkLst>
            <pc:docMk/>
            <pc:sldMk cId="2769508715" sldId="271"/>
            <ac:spMk id="3" creationId="{00000000-0000-0000-0000-000000000000}"/>
          </ac:spMkLst>
        </pc:spChg>
      </pc:sldChg>
      <pc:sldChg chg="addSp modSp">
        <pc:chgData name="Judson Santiago" userId="ebb108da2f256286" providerId="LiveId" clId="{0EF97582-778E-40DE-BF3D-2AA9073FA040}" dt="2019-08-13T20:03:28.962" v="3226" actId="6549"/>
        <pc:sldMkLst>
          <pc:docMk/>
          <pc:sldMk cId="2126276710" sldId="272"/>
        </pc:sldMkLst>
        <pc:spChg chg="mod">
          <ac:chgData name="Judson Santiago" userId="ebb108da2f256286" providerId="LiveId" clId="{0EF97582-778E-40DE-BF3D-2AA9073FA040}" dt="2019-08-13T19:53:07.746" v="3033" actId="20577"/>
          <ac:spMkLst>
            <pc:docMk/>
            <pc:sldMk cId="2126276710" sldId="272"/>
            <ac:spMk id="2" creationId="{00000000-0000-0000-0000-000000000000}"/>
          </ac:spMkLst>
        </pc:spChg>
        <pc:spChg chg="mod">
          <ac:chgData name="Judson Santiago" userId="ebb108da2f256286" providerId="LiveId" clId="{0EF97582-778E-40DE-BF3D-2AA9073FA040}" dt="2019-08-13T19:46:10.066" v="2757" actId="20577"/>
          <ac:spMkLst>
            <pc:docMk/>
            <pc:sldMk cId="2126276710" sldId="272"/>
            <ac:spMk id="3" creationId="{00000000-0000-0000-0000-000000000000}"/>
          </ac:spMkLst>
        </pc:spChg>
        <pc:spChg chg="add mod">
          <ac:chgData name="Judson Santiago" userId="ebb108da2f256286" providerId="LiveId" clId="{0EF97582-778E-40DE-BF3D-2AA9073FA040}" dt="2019-08-13T19:53:13.159" v="3035" actId="14100"/>
          <ac:spMkLst>
            <pc:docMk/>
            <pc:sldMk cId="2126276710" sldId="272"/>
            <ac:spMk id="4" creationId="{1A07599C-06A6-4575-8152-245EA1AD139A}"/>
          </ac:spMkLst>
        </pc:spChg>
        <pc:spChg chg="add mod">
          <ac:chgData name="Judson Santiago" userId="ebb108da2f256286" providerId="LiveId" clId="{0EF97582-778E-40DE-BF3D-2AA9073FA040}" dt="2019-08-13T20:02:06.226" v="3222" actId="1076"/>
          <ac:spMkLst>
            <pc:docMk/>
            <pc:sldMk cId="2126276710" sldId="272"/>
            <ac:spMk id="5" creationId="{F671B2CB-1B44-474F-8C85-1CFF51310412}"/>
          </ac:spMkLst>
        </pc:spChg>
        <pc:spChg chg="add mod">
          <ac:chgData name="Judson Santiago" userId="ebb108da2f256286" providerId="LiveId" clId="{0EF97582-778E-40DE-BF3D-2AA9073FA040}" dt="2019-08-13T20:03:28.962" v="3226" actId="6549"/>
          <ac:spMkLst>
            <pc:docMk/>
            <pc:sldMk cId="2126276710" sldId="272"/>
            <ac:spMk id="6" creationId="{4A92AFDE-917E-408D-9BC2-9BCCA94F946F}"/>
          </ac:spMkLst>
        </pc:spChg>
      </pc:sldChg>
      <pc:sldChg chg="add del">
        <pc:chgData name="Judson Santiago" userId="ebb108da2f256286" providerId="LiveId" clId="{0EF97582-778E-40DE-BF3D-2AA9073FA040}" dt="2019-08-13T17:58:12.436" v="1133" actId="2696"/>
        <pc:sldMkLst>
          <pc:docMk/>
          <pc:sldMk cId="655654113" sldId="273"/>
        </pc:sldMkLst>
      </pc:sldChg>
      <pc:sldChg chg="modSp add">
        <pc:chgData name="Judson Santiago" userId="ebb108da2f256286" providerId="LiveId" clId="{0EF97582-778E-40DE-BF3D-2AA9073FA040}" dt="2019-08-13T17:57:41.074" v="1132" actId="368"/>
        <pc:sldMkLst>
          <pc:docMk/>
          <pc:sldMk cId="263278966" sldId="274"/>
        </pc:sldMkLst>
        <pc:spChg chg="mod">
          <ac:chgData name="Judson Santiago" userId="ebb108da2f256286" providerId="LiveId" clId="{0EF97582-778E-40DE-BF3D-2AA9073FA040}" dt="2019-08-13T17:57:41.074" v="1132" actId="368"/>
          <ac:spMkLst>
            <pc:docMk/>
            <pc:sldMk cId="263278966" sldId="274"/>
            <ac:spMk id="2" creationId="{00000000-0000-0000-0000-000000000000}"/>
          </ac:spMkLst>
        </pc:spChg>
      </pc:sldChg>
      <pc:sldMasterChg chg="modSldLayout">
        <pc:chgData name="Judson Santiago" userId="ebb108da2f256286" providerId="LiveId" clId="{0EF97582-778E-40DE-BF3D-2AA9073FA040}" dt="2019-08-12T17:08:21.549" v="1"/>
        <pc:sldMasterMkLst>
          <pc:docMk/>
          <pc:sldMasterMk cId="0" sldId="2147483780"/>
        </pc:sldMasterMkLst>
        <pc:sldLayoutChg chg="addSp delSp">
          <pc:chgData name="Judson Santiago" userId="ebb108da2f256286" providerId="LiveId" clId="{0EF97582-778E-40DE-BF3D-2AA9073FA040}" dt="2019-08-12T17:08:21.549" v="1"/>
          <pc:sldLayoutMkLst>
            <pc:docMk/>
            <pc:sldMasterMk cId="0" sldId="2147483780"/>
            <pc:sldLayoutMk cId="0" sldId="2147483781"/>
          </pc:sldLayoutMkLst>
          <pc:spChg chg="del">
            <ac:chgData name="Judson Santiago" userId="ebb108da2f256286" providerId="LiveId" clId="{0EF97582-778E-40DE-BF3D-2AA9073FA040}" dt="2019-08-12T17:08:20.488" v="0" actId="478"/>
            <ac:spMkLst>
              <pc:docMk/>
              <pc:sldMasterMk cId="0" sldId="2147483780"/>
              <pc:sldLayoutMk cId="0" sldId="2147483781"/>
              <ac:spMk id="9" creationId="{00000000-0000-0000-0000-000000000000}"/>
            </ac:spMkLst>
          </pc:spChg>
          <pc:spChg chg="del">
            <ac:chgData name="Judson Santiago" userId="ebb108da2f256286" providerId="LiveId" clId="{0EF97582-778E-40DE-BF3D-2AA9073FA040}" dt="2019-08-12T17:08:20.488" v="0" actId="478"/>
            <ac:spMkLst>
              <pc:docMk/>
              <pc:sldMasterMk cId="0" sldId="2147483780"/>
              <pc:sldLayoutMk cId="0" sldId="2147483781"/>
              <ac:spMk id="10" creationId="{00000000-0000-0000-0000-000000000000}"/>
            </ac:spMkLst>
          </pc:spChg>
          <pc:spChg chg="add">
            <ac:chgData name="Judson Santiago" userId="ebb108da2f256286" providerId="LiveId" clId="{0EF97582-778E-40DE-BF3D-2AA9073FA040}" dt="2019-08-12T17:08:21.549" v="1"/>
            <ac:spMkLst>
              <pc:docMk/>
              <pc:sldMasterMk cId="0" sldId="2147483780"/>
              <pc:sldLayoutMk cId="0" sldId="2147483781"/>
              <ac:spMk id="11" creationId="{9070FF5F-CEA1-4D8F-BBD9-3169D862F15E}"/>
            </ac:spMkLst>
          </pc:spChg>
          <pc:spChg chg="add">
            <ac:chgData name="Judson Santiago" userId="ebb108da2f256286" providerId="LiveId" clId="{0EF97582-778E-40DE-BF3D-2AA9073FA040}" dt="2019-08-12T17:08:21.549" v="1"/>
            <ac:spMkLst>
              <pc:docMk/>
              <pc:sldMasterMk cId="0" sldId="2147483780"/>
              <pc:sldLayoutMk cId="0" sldId="2147483781"/>
              <ac:spMk id="12" creationId="{B491BA2A-D9C3-4502-9C9C-5AD7931F8F22}"/>
            </ac:spMkLst>
          </pc:spChg>
          <pc:spChg chg="del">
            <ac:chgData name="Judson Santiago" userId="ebb108da2f256286" providerId="LiveId" clId="{0EF97582-778E-40DE-BF3D-2AA9073FA040}" dt="2019-08-12T17:08:20.488" v="0" actId="478"/>
            <ac:spMkLst>
              <pc:docMk/>
              <pc:sldMasterMk cId="0" sldId="2147483780"/>
              <pc:sldLayoutMk cId="0" sldId="2147483781"/>
              <ac:spMk id="17" creationId="{00000000-0000-0000-0000-000000000000}"/>
            </ac:spMkLst>
          </pc:spChg>
          <pc:spChg chg="add">
            <ac:chgData name="Judson Santiago" userId="ebb108da2f256286" providerId="LiveId" clId="{0EF97582-778E-40DE-BF3D-2AA9073FA040}" dt="2019-08-12T17:08:21.549" v="1"/>
            <ac:spMkLst>
              <pc:docMk/>
              <pc:sldMasterMk cId="0" sldId="2147483780"/>
              <pc:sldLayoutMk cId="0" sldId="2147483781"/>
              <ac:spMk id="18" creationId="{5744C52B-B352-4106-9AAE-E58609D4AC31}"/>
            </ac:spMkLst>
          </pc:spChg>
          <pc:spChg chg="del">
            <ac:chgData name="Judson Santiago" userId="ebb108da2f256286" providerId="LiveId" clId="{0EF97582-778E-40DE-BF3D-2AA9073FA040}" dt="2019-08-12T17:08:20.488" v="0" actId="478"/>
            <ac:spMkLst>
              <pc:docMk/>
              <pc:sldMasterMk cId="0" sldId="2147483780"/>
              <pc:sldLayoutMk cId="0" sldId="2147483781"/>
              <ac:spMk id="20" creationId="{00000000-0000-0000-0000-000000000000}"/>
            </ac:spMkLst>
          </pc:spChg>
          <pc:spChg chg="add">
            <ac:chgData name="Judson Santiago" userId="ebb108da2f256286" providerId="LiveId" clId="{0EF97582-778E-40DE-BF3D-2AA9073FA040}" dt="2019-08-12T17:08:21.549" v="1"/>
            <ac:spMkLst>
              <pc:docMk/>
              <pc:sldMasterMk cId="0" sldId="2147483780"/>
              <pc:sldLayoutMk cId="0" sldId="2147483781"/>
              <ac:spMk id="21" creationId="{88D64892-784D-4F1B-8AD4-08E00FBC83C0}"/>
            </ac:spMkLst>
          </pc:spChg>
          <pc:spChg chg="add">
            <ac:chgData name="Judson Santiago" userId="ebb108da2f256286" providerId="LiveId" clId="{0EF97582-778E-40DE-BF3D-2AA9073FA040}" dt="2019-08-12T17:08:21.549" v="1"/>
            <ac:spMkLst>
              <pc:docMk/>
              <pc:sldMasterMk cId="0" sldId="2147483780"/>
              <pc:sldLayoutMk cId="0" sldId="2147483781"/>
              <ac:spMk id="22" creationId="{61911623-5F87-438C-A6A4-A8EF785570B6}"/>
            </ac:spMkLst>
          </pc:spChg>
          <pc:spChg chg="add">
            <ac:chgData name="Judson Santiago" userId="ebb108da2f256286" providerId="LiveId" clId="{0EF97582-778E-40DE-BF3D-2AA9073FA040}" dt="2019-08-12T17:08:21.549" v="1"/>
            <ac:spMkLst>
              <pc:docMk/>
              <pc:sldMasterMk cId="0" sldId="2147483780"/>
              <pc:sldLayoutMk cId="0" sldId="2147483781"/>
              <ac:spMk id="23" creationId="{3DEB887B-F7DF-4038-A511-2D2B10E1EE12}"/>
            </ac:spMkLst>
          </pc:spChg>
          <pc:spChg chg="add">
            <ac:chgData name="Judson Santiago" userId="ebb108da2f256286" providerId="LiveId" clId="{0EF97582-778E-40DE-BF3D-2AA9073FA040}" dt="2019-08-12T17:08:21.549" v="1"/>
            <ac:spMkLst>
              <pc:docMk/>
              <pc:sldMasterMk cId="0" sldId="2147483780"/>
              <pc:sldLayoutMk cId="0" sldId="2147483781"/>
              <ac:spMk id="24" creationId="{4AF523E8-AFE3-40F2-BCE4-C1B57F810A85}"/>
            </ac:spMkLst>
          </pc:spChg>
          <pc:grpChg chg="del">
            <ac:chgData name="Judson Santiago" userId="ebb108da2f256286" providerId="LiveId" clId="{0EF97582-778E-40DE-BF3D-2AA9073FA040}" dt="2019-08-12T17:08:20.488" v="0" actId="478"/>
            <ac:grpSpMkLst>
              <pc:docMk/>
              <pc:sldMasterMk cId="0" sldId="2147483780"/>
              <pc:sldLayoutMk cId="0" sldId="2147483781"/>
              <ac:grpSpMk id="13" creationId="{00000000-0000-0000-0000-000000000000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15/11/2021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possível separar o código do motor e do jogo.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006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a primeira opção não é muito prática, e a segunda já foi mostrada anteriormente, vamos aprender a terceira opção.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76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Demonstrar construção da pasta </a:t>
            </a:r>
            <a:r>
              <a:rPr lang="pt-B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GeometryWars</a:t>
            </a: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863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550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097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geração de </a:t>
            </a:r>
            <a:r>
              <a:rPr lang="pt-BR" b="1" dirty="0"/>
              <a:t>código executável </a:t>
            </a:r>
            <a:r>
              <a:rPr lang="pt-BR" dirty="0"/>
              <a:t>é um processo que traduz o código fonte de um programa em código objeto (linguagem de máquina) e em seguida liga este ao código objeto das bibliotecas utilizadas.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144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os arquivos .h do projeto</a:t>
            </a:r>
            <a:r>
              <a:rPr lang="pt-BR" sz="1200" baseline="0" dirty="0">
                <a:solidFill>
                  <a:schemeClr val="bg1"/>
                </a:solidFill>
              </a:rPr>
              <a:t> </a:t>
            </a:r>
            <a:r>
              <a:rPr lang="pt-BR" sz="1200" b="1" baseline="0" dirty="0" err="1">
                <a:solidFill>
                  <a:schemeClr val="bg1"/>
                </a:solidFill>
              </a:rPr>
              <a:t>Engine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411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A</a:t>
            </a:r>
            <a:r>
              <a:rPr lang="pt-BR" baseline="0" dirty="0"/>
              <a:t> saída dos </a:t>
            </a:r>
            <a:r>
              <a:rPr lang="pt-BR" baseline="0" dirty="0" err="1"/>
              <a:t>Shaders</a:t>
            </a:r>
            <a:r>
              <a:rPr lang="pt-BR" baseline="0" dirty="0"/>
              <a:t> é feita em uma pasta específica (usando o menu Propriedades nos arquivos </a:t>
            </a:r>
            <a:r>
              <a:rPr lang="pt-BR" baseline="0" dirty="0" err="1"/>
              <a:t>Pixel.hlsl</a:t>
            </a:r>
            <a:r>
              <a:rPr lang="pt-BR" baseline="0" dirty="0"/>
              <a:t> e </a:t>
            </a:r>
            <a:r>
              <a:rPr lang="pt-BR" baseline="0" dirty="0" err="1"/>
              <a:t>Vertex.hlsl</a:t>
            </a:r>
            <a:r>
              <a:rPr lang="pt-BR" baseline="0" dirty="0"/>
              <a:t>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796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675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Assim se torna possível </a:t>
            </a: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utilizar os mesmos arquivos de cabeçalho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 construção da DLL e na aplicação que utiliza a DLL.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12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Mostrar configuração no projeto </a:t>
            </a:r>
            <a:r>
              <a:rPr lang="pt-B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GeoWars</a:t>
            </a: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16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1DB710CA-D024-40CC-A65A-84AE5FA990E1}"/>
              </a:ext>
            </a:extLst>
          </p:cNvPr>
          <p:cNvGrpSpPr/>
          <p:nvPr userDrawn="1"/>
        </p:nvGrpSpPr>
        <p:grpSpPr>
          <a:xfrm>
            <a:off x="-2" y="5142592"/>
            <a:ext cx="12192002" cy="1728726"/>
            <a:chOff x="-2" y="5142592"/>
            <a:chExt cx="12192002" cy="1728726"/>
          </a:xfrm>
        </p:grpSpPr>
        <p:sp>
          <p:nvSpPr>
            <p:cNvPr id="10" name="Triângulo retângulo 13">
              <a:extLst>
                <a:ext uri="{FF2B5EF4-FFF2-40B4-BE49-F238E27FC236}">
                  <a16:creationId xmlns:a16="http://schemas.microsoft.com/office/drawing/2014/main" id="{08851920-9BD6-4984-B67B-ED3CCC3CF6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192346" cy="1715408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 dirty="0"/>
            </a:p>
          </p:txBody>
        </p:sp>
        <p:sp>
          <p:nvSpPr>
            <p:cNvPr id="13" name="Forma livre 12">
              <a:extLst>
                <a:ext uri="{FF2B5EF4-FFF2-40B4-BE49-F238E27FC236}">
                  <a16:creationId xmlns:a16="http://schemas.microsoft.com/office/drawing/2014/main" id="{F6783246-5C69-4401-83D8-7AE5DE824D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86981"/>
              <a:ext cx="12192002" cy="167102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id="{57FA0F4D-A716-4BBE-8100-32F60A44A87A}"/>
                </a:ext>
              </a:extLst>
            </p:cNvPr>
            <p:cNvSpPr txBox="1"/>
            <p:nvPr userDrawn="1"/>
          </p:nvSpPr>
          <p:spPr>
            <a:xfrm>
              <a:off x="983432" y="6274667"/>
              <a:ext cx="2877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800" b="1" dirty="0">
                  <a:solidFill>
                    <a:schemeClr val="tx1"/>
                  </a:solidFill>
                </a:rPr>
                <a:t>Judson</a:t>
              </a:r>
              <a:r>
                <a:rPr lang="pt-BR" sz="1800" b="1" baseline="0" dirty="0">
                  <a:solidFill>
                    <a:schemeClr val="tx1"/>
                  </a:solidFill>
                </a:rPr>
                <a:t> Santos Santiago</a:t>
              </a:r>
              <a:endParaRPr lang="pt-BR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Forma livre 11">
              <a:extLst>
                <a:ext uri="{FF2B5EF4-FFF2-40B4-BE49-F238E27FC236}">
                  <a16:creationId xmlns:a16="http://schemas.microsoft.com/office/drawing/2014/main" id="{D54235B6-408F-4A7A-9CFD-F48BE6620D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408370" cy="172872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B4E3DB3-6ED5-4735-88F0-1D8D02A476C8}"/>
              </a:ext>
            </a:extLst>
          </p:cNvPr>
          <p:cNvGrpSpPr/>
          <p:nvPr userDrawn="1"/>
        </p:nvGrpSpPr>
        <p:grpSpPr>
          <a:xfrm>
            <a:off x="-2" y="-5"/>
            <a:ext cx="12192002" cy="892457"/>
            <a:chOff x="-2" y="-5"/>
            <a:chExt cx="12192002" cy="892457"/>
          </a:xfrm>
        </p:grpSpPr>
        <p:sp>
          <p:nvSpPr>
            <p:cNvPr id="17" name="Triângulo retângulo 13">
              <a:extLst>
                <a:ext uri="{FF2B5EF4-FFF2-40B4-BE49-F238E27FC236}">
                  <a16:creationId xmlns:a16="http://schemas.microsoft.com/office/drawing/2014/main" id="{064FE285-99C9-42FC-AED0-1B9304122FDF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H="1">
              <a:off x="0" y="-5"/>
              <a:ext cx="6600056" cy="836713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sp>
          <p:nvSpPr>
            <p:cNvPr id="19" name="Forma livre 12">
              <a:extLst>
                <a:ext uri="{FF2B5EF4-FFF2-40B4-BE49-F238E27FC236}">
                  <a16:creationId xmlns:a16="http://schemas.microsoft.com/office/drawing/2014/main" id="{76E62E93-9BA0-4185-BAB3-4BECCF985C2B}"/>
                </a:ext>
              </a:extLst>
            </p:cNvPr>
            <p:cNvSpPr>
              <a:spLocks/>
            </p:cNvSpPr>
            <p:nvPr userDrawn="1"/>
          </p:nvSpPr>
          <p:spPr bwMode="auto">
            <a:xfrm flipV="1">
              <a:off x="-2" y="0"/>
              <a:ext cx="12192002" cy="8924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  <p:sp>
        <p:nvSpPr>
          <p:cNvPr id="11" name="Triângulo retângulo 9">
            <a:extLst>
              <a:ext uri="{FF2B5EF4-FFF2-40B4-BE49-F238E27FC236}">
                <a16:creationId xmlns:a16="http://schemas.microsoft.com/office/drawing/2014/main" id="{9070FF5F-CEA1-4D8F-BBD9-3169D862F15E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Título 8">
            <a:extLst>
              <a:ext uri="{FF2B5EF4-FFF2-40B4-BE49-F238E27FC236}">
                <a16:creationId xmlns:a16="http://schemas.microsoft.com/office/drawing/2014/main" id="{3DEB887B-F7DF-4038-A511-2D2B10E1E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8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24" name="Subtítulo 16">
            <a:extLst>
              <a:ext uri="{FF2B5EF4-FFF2-40B4-BE49-F238E27FC236}">
                <a16:creationId xmlns:a16="http://schemas.microsoft.com/office/drawing/2014/main" id="{4AF523E8-AFE3-40F2-BCE4-C1B57F810A8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108000" tIns="72000" rIns="108000" bIns="72000"/>
          <a:lstStyle>
            <a:lvl1pPr marL="0" marR="64008" indent="0" algn="l"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Divisa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Divisa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41ABA4E-CD72-497B-97AA-7213B3980F60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Conector reto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Divisa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iângulo retângulo 13">
            <a:extLst>
              <a:ext uri="{FF2B5EF4-FFF2-40B4-BE49-F238E27FC236}">
                <a16:creationId xmlns:a16="http://schemas.microsoft.com/office/drawing/2014/main" id="{7FE424D4-6CBF-4B2A-B2BF-A2517CA0A31A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6600056" y="-2"/>
            <a:ext cx="5600000" cy="836713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19C781D9-91D1-4F00-B2CE-240FDA302736}"/>
              </a:ext>
            </a:extLst>
          </p:cNvPr>
          <p:cNvGrpSpPr/>
          <p:nvPr userDrawn="1"/>
        </p:nvGrpSpPr>
        <p:grpSpPr>
          <a:xfrm>
            <a:off x="0" y="6007292"/>
            <a:ext cx="5591944" cy="850708"/>
            <a:chOff x="0" y="6317566"/>
            <a:chExt cx="4759907" cy="540434"/>
          </a:xfrm>
        </p:grpSpPr>
        <p:sp>
          <p:nvSpPr>
            <p:cNvPr id="20" name="Forma livre 12">
              <a:extLst>
                <a:ext uri="{FF2B5EF4-FFF2-40B4-BE49-F238E27FC236}">
                  <a16:creationId xmlns:a16="http://schemas.microsoft.com/office/drawing/2014/main" id="{82084968-5730-4346-9F12-620CA49E1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54" y="6391353"/>
              <a:ext cx="4086153" cy="460538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1" name="Forma livre 11">
              <a:extLst>
                <a:ext uri="{FF2B5EF4-FFF2-40B4-BE49-F238E27FC236}">
                  <a16:creationId xmlns:a16="http://schemas.microsoft.com/office/drawing/2014/main" id="{7F0FE8E0-60E8-48A6-A172-8B263C7E2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680" y="6404539"/>
              <a:ext cx="3052195" cy="447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3" name="Triângulo retângulo 13">
              <a:extLst>
                <a:ext uri="{FF2B5EF4-FFF2-40B4-BE49-F238E27FC236}">
                  <a16:creationId xmlns:a16="http://schemas.microsoft.com/office/drawing/2014/main" id="{A33224C3-86E5-471B-85C0-1CB016DA8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317566"/>
              <a:ext cx="2813891" cy="540434"/>
            </a:xfrm>
            <a:prstGeom prst="rtTriangle">
              <a:avLst/>
            </a:prstGeom>
            <a:blipFill>
              <a:blip r:embed="rId13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</p:grp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>
            <a:normAutofit/>
          </a:bodyPr>
          <a:lstStyle/>
          <a:p>
            <a:r>
              <a:rPr lang="pt-BR" sz="6600" dirty="0"/>
              <a:t>Distribuição do Jogo</a:t>
            </a:r>
          </a:p>
        </p:txBody>
      </p:sp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914400" y="3611607"/>
            <a:ext cx="10363200" cy="1199704"/>
          </a:xfrm>
        </p:spPr>
        <p:txBody>
          <a:bodyPr lIns="36000" rIns="36000">
            <a:normAutofit/>
          </a:bodyPr>
          <a:lstStyle/>
          <a:p>
            <a:pPr marL="109728" indent="0">
              <a:buNone/>
            </a:pPr>
            <a:r>
              <a:rPr lang="pt-BR" sz="3600" dirty="0">
                <a:solidFill>
                  <a:schemeClr val="accent1">
                    <a:lumMod val="50000"/>
                  </a:schemeClr>
                </a:solidFill>
              </a:rPr>
              <a:t>Programação de Jogos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/>
              <a:t>Em seguida, basta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compilar o programa</a:t>
            </a:r>
            <a:r>
              <a:rPr lang="pt-BR" dirty="0"/>
              <a:t> que a DLL será </a:t>
            </a:r>
            <a:br>
              <a:rPr lang="pt-BR" dirty="0"/>
            </a:br>
            <a:r>
              <a:rPr lang="pt-BR" dirty="0"/>
              <a:t>criada em uma das seguintes pastas: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2"/>
            <a:endParaRPr lang="pt-BR" dirty="0"/>
          </a:p>
          <a:p>
            <a:pPr lvl="2">
              <a:spcAft>
                <a:spcPts val="1200"/>
              </a:spcAft>
            </a:pPr>
            <a:r>
              <a:rPr lang="pt-BR" dirty="0"/>
              <a:t>Juntamente com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arquivo .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dll</a:t>
            </a:r>
            <a:r>
              <a:rPr lang="pt-BR" dirty="0"/>
              <a:t> é criado também:</a:t>
            </a:r>
          </a:p>
          <a:p>
            <a:pPr lvl="3"/>
            <a:r>
              <a:rPr lang="pt-BR" dirty="0"/>
              <a:t>Um Arquivo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biblioteca (.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lib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(liga um executável à DLL)</a:t>
            </a:r>
          </a:p>
          <a:p>
            <a:pPr lvl="3"/>
            <a:r>
              <a:rPr lang="pt-BR" dirty="0"/>
              <a:t>Arquivos de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shaders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(.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cso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(pixel e </a:t>
            </a:r>
            <a:r>
              <a:rPr lang="pt-BR" dirty="0" err="1">
                <a:solidFill>
                  <a:schemeClr val="tx2">
                    <a:lumMod val="75000"/>
                  </a:schemeClr>
                </a:solidFill>
              </a:rPr>
              <a:t>vertex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2">
                    <a:lumMod val="75000"/>
                  </a:schemeClr>
                </a:solidFill>
              </a:rPr>
              <a:t>shaders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 do Direct3D)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Biblioteca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415480" y="2420888"/>
            <a:ext cx="3528392" cy="1114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"..\&lt;PROJETO&gt;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\x86\Debug\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</a:p>
          <a:p>
            <a:pPr>
              <a:lnSpc>
                <a:spcPct val="105000"/>
              </a:lnSpc>
            </a:pP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"..\&lt;PROJETO&gt;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\x86\Release\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</a:p>
          <a:p>
            <a:pPr>
              <a:lnSpc>
                <a:spcPct val="105000"/>
              </a:lnSpc>
            </a:pP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"..\&lt;PROJETO&gt;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\x64\Debug\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</a:p>
          <a:p>
            <a:pPr>
              <a:lnSpc>
                <a:spcPct val="105000"/>
              </a:lnSpc>
            </a:pP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"..\&lt;PROJETO&gt;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\x64\Release\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A7CBA130-FC4D-4135-BC7A-130077FE8C89}"/>
              </a:ext>
            </a:extLst>
          </p:cNvPr>
          <p:cNvGrpSpPr/>
          <p:nvPr/>
        </p:nvGrpSpPr>
        <p:grpSpPr>
          <a:xfrm>
            <a:off x="11570525" y="6369453"/>
            <a:ext cx="617266" cy="495111"/>
            <a:chOff x="11570525" y="6369453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96FB8CF0-9936-42EB-9612-5166DFA606C6}"/>
                </a:ext>
              </a:extLst>
            </p:cNvPr>
            <p:cNvSpPr/>
            <p:nvPr/>
          </p:nvSpPr>
          <p:spPr>
            <a:xfrm>
              <a:off x="11570525" y="6369453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5FFD5AB-683D-44C4-8E1C-451703CD4AA2}"/>
                </a:ext>
              </a:extLst>
            </p:cNvPr>
            <p:cNvSpPr/>
            <p:nvPr/>
          </p:nvSpPr>
          <p:spPr>
            <a:xfrm>
              <a:off x="11796507" y="6464454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F970CC9C-885C-40C7-9BF5-CBDDEE256BAE}"/>
              </a:ext>
            </a:extLst>
          </p:cNvPr>
          <p:cNvSpPr txBox="1"/>
          <p:nvPr/>
        </p:nvSpPr>
        <p:spPr>
          <a:xfrm>
            <a:off x="5519936" y="2564904"/>
            <a:ext cx="38884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pasta depende da plataforma e da configuração utilizada na compilação</a:t>
            </a:r>
          </a:p>
        </p:txBody>
      </p:sp>
    </p:spTree>
    <p:extLst>
      <p:ext uri="{BB962C8B-B14F-4D97-AF65-F5344CB8AC3E}">
        <p14:creationId xmlns:p14="http://schemas.microsoft.com/office/powerpoint/2010/main" val="210442725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distribuir a DLL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é necessário disponibilizar os </a:t>
            </a:r>
            <a:br>
              <a:rPr lang="pt-BR" dirty="0"/>
            </a:br>
            <a:r>
              <a:rPr lang="pt-BR" dirty="0"/>
              <a:t>arquivo .</a:t>
            </a:r>
            <a:r>
              <a:rPr lang="pt-BR" dirty="0" err="1"/>
              <a:t>lib</a:t>
            </a:r>
            <a:r>
              <a:rPr lang="pt-BR" dirty="0"/>
              <a:t> e .</a:t>
            </a:r>
            <a:r>
              <a:rPr lang="pt-BR" dirty="0" err="1"/>
              <a:t>dll</a:t>
            </a:r>
            <a:r>
              <a:rPr lang="pt-BR" dirty="0"/>
              <a:t> gerados na compilação, além dos </a:t>
            </a:r>
            <a:br>
              <a:rPr lang="pt-BR" dirty="0"/>
            </a:br>
            <a:r>
              <a:rPr lang="pt-BR" dirty="0"/>
              <a:t>arquivos de cabeçalho .h usados no projeto da DLL</a:t>
            </a:r>
          </a:p>
          <a:p>
            <a:pPr lvl="2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Biblioteca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9B5C207-8654-40EC-A962-6AEF5D6E6670}"/>
              </a:ext>
            </a:extLst>
          </p:cNvPr>
          <p:cNvSpPr/>
          <p:nvPr/>
        </p:nvSpPr>
        <p:spPr>
          <a:xfrm>
            <a:off x="1847528" y="3023995"/>
            <a:ext cx="30243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+--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Bin\</a:t>
            </a:r>
          </a:p>
          <a:p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|   +--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Debug\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Engine.dll</a:t>
            </a:r>
          </a:p>
          <a:p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|   +--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Release\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Engine.dll</a:t>
            </a:r>
            <a:endParaRPr lang="pt-BR" sz="1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+--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Include\</a:t>
            </a:r>
          </a:p>
          <a:p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|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+- 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Animation.h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|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+- 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Audio.h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|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+- ...</a:t>
            </a:r>
          </a:p>
          <a:p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+--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Lib</a:t>
            </a:r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\</a:t>
            </a:r>
          </a:p>
          <a:p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|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+- Engine.lib</a:t>
            </a:r>
          </a:p>
          <a:p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+--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Shaders</a:t>
            </a:r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\</a:t>
            </a:r>
          </a:p>
          <a:p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|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+- 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Pixel.cso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|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+- 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Vertex.cso</a:t>
            </a:r>
            <a:endParaRPr lang="pt-BR" sz="1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D6ACA2B-A01F-45E8-9DC6-3612A0D6A2FF}"/>
              </a:ext>
            </a:extLst>
          </p:cNvPr>
          <p:cNvSpPr/>
          <p:nvPr/>
        </p:nvSpPr>
        <p:spPr>
          <a:xfrm>
            <a:off x="5303912" y="4221088"/>
            <a:ext cx="44640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Tipicamente os desenvolvedores distribuem estes arquivos em uma estrutura de pastas</a:t>
            </a:r>
          </a:p>
        </p:txBody>
      </p:sp>
    </p:spTree>
    <p:extLst>
      <p:ext uri="{BB962C8B-B14F-4D97-AF65-F5344CB8AC3E}">
        <p14:creationId xmlns:p14="http://schemas.microsoft.com/office/powerpoint/2010/main" val="321619905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/>
              <a:t>Ao criar um projeto do tipo DLL, o Visual Studio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acrescenta a definição</a:t>
            </a:r>
            <a:r>
              <a:rPr lang="pt-BR" dirty="0"/>
              <a:t> da constante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&lt;PROJETO&gt;_EXPORTS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/>
              <a:t>As declarações recebem a classe de armazenamento: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Ao criar um projeto do tipo Aplicativo da Área de Trabalho, esta constante não é definida e portanto as classes e funções receberão </a:t>
            </a:r>
            <a:br>
              <a:rPr lang="pt-BR" dirty="0"/>
            </a:br>
            <a:r>
              <a:rPr lang="pt-BR" dirty="0"/>
              <a:t>a classe de armazenamento:</a:t>
            </a:r>
          </a:p>
          <a:p>
            <a:pPr marL="630936" lvl="2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uma DLL</a:t>
            </a:r>
          </a:p>
        </p:txBody>
      </p:sp>
      <p:sp>
        <p:nvSpPr>
          <p:cNvPr id="4" name="Retângulo 3"/>
          <p:cNvSpPr/>
          <p:nvPr/>
        </p:nvSpPr>
        <p:spPr>
          <a:xfrm>
            <a:off x="1271464" y="3140968"/>
            <a:ext cx="35702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__</a:t>
            </a: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declspec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 </a:t>
            </a: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dllexport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)</a:t>
            </a:r>
            <a:endParaRPr lang="pt-BR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271464" y="5085184"/>
            <a:ext cx="35702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__</a:t>
            </a: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declspec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 </a:t>
            </a: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dllimport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)</a:t>
            </a:r>
            <a:endParaRPr lang="pt-BR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44207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usar a DLL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basta criar um projeto do tipo </a:t>
            </a:r>
            <a:br>
              <a:rPr lang="pt-BR" dirty="0"/>
            </a:br>
            <a:r>
              <a:rPr lang="pt-BR" dirty="0"/>
              <a:t>usual da sua aplicação e indicar ao ambiente de </a:t>
            </a:r>
            <a:br>
              <a:rPr lang="pt-BR" dirty="0"/>
            </a:br>
            <a:r>
              <a:rPr lang="pt-BR" dirty="0"/>
              <a:t>programação onde procurar pelos arquivos .h, .</a:t>
            </a:r>
            <a:r>
              <a:rPr lang="pt-BR" dirty="0" err="1"/>
              <a:t>lib</a:t>
            </a:r>
            <a:r>
              <a:rPr lang="pt-BR" dirty="0"/>
              <a:t> e .</a:t>
            </a:r>
            <a:r>
              <a:rPr lang="pt-BR" dirty="0" err="1"/>
              <a:t>dll</a:t>
            </a: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No Visual Studio vá em: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Projeto</a:t>
            </a:r>
            <a:r>
              <a:rPr lang="pt-BR" dirty="0"/>
              <a:t> &gt;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Propriedades</a:t>
            </a:r>
            <a:r>
              <a:rPr lang="pt-BR" dirty="0"/>
              <a:t> &gt;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Propriedades de Configuração </a:t>
            </a:r>
            <a:r>
              <a:rPr lang="pt-BR" dirty="0"/>
              <a:t>&gt;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3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Diretórios VC++</a:t>
            </a:r>
            <a:endParaRPr lang="pt-BR" dirty="0"/>
          </a:p>
          <a:p>
            <a:pPr lvl="4"/>
            <a:r>
              <a:rPr lang="pt-BR" sz="1900" dirty="0"/>
              <a:t>Edite a opção “Diretórios de Inclusão” para os .h</a:t>
            </a:r>
          </a:p>
          <a:p>
            <a:pPr lvl="4"/>
            <a:r>
              <a:rPr lang="pt-BR" sz="1900" dirty="0"/>
              <a:t>Edite a opção “Diretórios de Biblioteca” para os .</a:t>
            </a:r>
            <a:r>
              <a:rPr lang="pt-BR" sz="1900" dirty="0" err="1"/>
              <a:t>lib</a:t>
            </a:r>
            <a:endParaRPr lang="pt-BR" sz="1900" dirty="0"/>
          </a:p>
          <a:p>
            <a:pPr lvl="3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Depuração</a:t>
            </a:r>
            <a:r>
              <a:rPr lang="pt-BR" dirty="0"/>
              <a:t> &gt;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Ambiente</a:t>
            </a:r>
            <a:endParaRPr lang="pt-BR" dirty="0"/>
          </a:p>
          <a:p>
            <a:pPr lvl="4"/>
            <a:r>
              <a:rPr lang="pt-BR" dirty="0"/>
              <a:t>Adicione </a:t>
            </a:r>
            <a:r>
              <a:rPr lang="pt-BR" dirty="0">
                <a:latin typeface="Consolas" panose="020B0609020204030204" pitchFamily="49" charset="0"/>
              </a:rPr>
              <a:t>PATH=&lt;Caminho para a DLL&gt;</a:t>
            </a:r>
          </a:p>
          <a:p>
            <a:pPr lvl="2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uma DLL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6983910-170E-4531-8871-4BB41DD5C3D1}"/>
              </a:ext>
            </a:extLst>
          </p:cNvPr>
          <p:cNvGrpSpPr/>
          <p:nvPr/>
        </p:nvGrpSpPr>
        <p:grpSpPr>
          <a:xfrm>
            <a:off x="11570525" y="6369453"/>
            <a:ext cx="617266" cy="495111"/>
            <a:chOff x="11570525" y="6369453"/>
            <a:chExt cx="617266" cy="495111"/>
          </a:xfrm>
        </p:grpSpPr>
        <p:sp>
          <p:nvSpPr>
            <p:cNvPr id="5" name="Triângulo isósceles 6">
              <a:extLst>
                <a:ext uri="{FF2B5EF4-FFF2-40B4-BE49-F238E27FC236}">
                  <a16:creationId xmlns:a16="http://schemas.microsoft.com/office/drawing/2014/main" id="{F6289AB5-B441-4E3F-828B-81AE36CD652E}"/>
                </a:ext>
              </a:extLst>
            </p:cNvPr>
            <p:cNvSpPr/>
            <p:nvPr/>
          </p:nvSpPr>
          <p:spPr>
            <a:xfrm>
              <a:off x="11570525" y="6369453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475B37B2-9661-44BA-A9E6-B48D995BF87D}"/>
                </a:ext>
              </a:extLst>
            </p:cNvPr>
            <p:cNvSpPr/>
            <p:nvPr/>
          </p:nvSpPr>
          <p:spPr>
            <a:xfrm>
              <a:off x="11796507" y="6464454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5716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00000"/>
          </a:xfrm>
        </p:spPr>
        <p:txBody>
          <a:bodyPr>
            <a:normAutofit/>
          </a:bodyPr>
          <a:lstStyle/>
          <a:p>
            <a:r>
              <a:rPr lang="pt-BR" dirty="0"/>
              <a:t>Por padrão, 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funções da biblioteca do C++ </a:t>
            </a:r>
            <a:r>
              <a:rPr lang="pt-BR" dirty="0"/>
              <a:t>não </a:t>
            </a:r>
            <a:br>
              <a:rPr lang="pt-BR" dirty="0"/>
            </a:br>
            <a:r>
              <a:rPr lang="pt-BR" dirty="0"/>
              <a:t>são incluídas no código executável, elas ficam em </a:t>
            </a:r>
            <a:r>
              <a:rPr lang="pt-BR" dirty="0" err="1"/>
              <a:t>DLLs</a:t>
            </a:r>
            <a:endParaRPr lang="pt-BR" dirty="0"/>
          </a:p>
          <a:p>
            <a:pPr lvl="1"/>
            <a:r>
              <a:rPr lang="pt-BR" dirty="0"/>
              <a:t>As aplicações criadas no Visual Studio geram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mensagem de erro indicando a falta de uma DLL </a:t>
            </a:r>
            <a:r>
              <a:rPr lang="pt-BR" dirty="0"/>
              <a:t>quando executadas em máquinas que são tem o Visual Studio instalado</a:t>
            </a:r>
            <a:br>
              <a:rPr lang="pt-BR" dirty="0"/>
            </a:br>
            <a:endParaRPr lang="pt-BR" dirty="0"/>
          </a:p>
          <a:p>
            <a:r>
              <a:rPr lang="pt-BR" dirty="0"/>
              <a:t>Para contornar esse problemas existem 3 opções:</a:t>
            </a:r>
          </a:p>
          <a:p>
            <a:pPr lvl="1"/>
            <a:r>
              <a:rPr lang="pt-BR" dirty="0"/>
              <a:t>Copiar as DLLs do C++ e distribuir junto</a:t>
            </a:r>
          </a:p>
          <a:p>
            <a:pPr lvl="1"/>
            <a:r>
              <a:rPr lang="pt-BR" dirty="0"/>
              <a:t>Instalar o Microsoft Visual C++ Redistributable </a:t>
            </a:r>
          </a:p>
          <a:p>
            <a:pPr lvl="1"/>
            <a:r>
              <a:rPr lang="pt-BR" dirty="0"/>
              <a:t>Configurar o seu projeto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incluir as funções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da biblioteca padrão do C++ no executável</a:t>
            </a:r>
          </a:p>
          <a:p>
            <a:pPr lvl="2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Bibliotecas do C++</a:t>
            </a:r>
          </a:p>
        </p:txBody>
      </p:sp>
    </p:spTree>
    <p:extLst>
      <p:ext uri="{BB962C8B-B14F-4D97-AF65-F5344CB8AC3E}">
        <p14:creationId xmlns:p14="http://schemas.microsoft.com/office/powerpoint/2010/main" val="2635827188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00000"/>
          </a:xfrm>
        </p:spPr>
        <p:txBody>
          <a:bodyPr>
            <a:normAutofit/>
          </a:bodyPr>
          <a:lstStyle/>
          <a:p>
            <a:r>
              <a:rPr lang="pt-BR" dirty="0"/>
              <a:t>Para configurar o projeto da sua aplicação para </a:t>
            </a:r>
            <a:br>
              <a:rPr lang="pt-BR" dirty="0"/>
            </a:br>
            <a:r>
              <a:rPr lang="pt-BR" dirty="0"/>
              <a:t>incluir as bibliotecas do C++ no código executável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No Visual Studio vá em: 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Projeto</a:t>
            </a:r>
            <a:r>
              <a:rPr lang="pt-BR" dirty="0"/>
              <a:t> &gt;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Propriedades</a:t>
            </a:r>
            <a:r>
              <a:rPr lang="pt-BR" dirty="0"/>
              <a:t> &gt;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Propriedades de Configuração </a:t>
            </a:r>
            <a:r>
              <a:rPr lang="pt-BR" dirty="0"/>
              <a:t>&gt;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C/C++ </a:t>
            </a:r>
            <a:r>
              <a:rPr lang="pt-BR" dirty="0"/>
              <a:t>&gt;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Geração de Código  </a:t>
            </a: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Mude a opção:</a:t>
            </a:r>
          </a:p>
          <a:p>
            <a:pPr lvl="2"/>
            <a:r>
              <a:rPr lang="pt-BR" dirty="0"/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Biblioteca em Tempo de Execução</a:t>
            </a:r>
            <a:r>
              <a:rPr lang="pt-BR" dirty="0"/>
              <a:t> (Runtime Library):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Bibliotecas do C++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31504" y="4997009"/>
            <a:ext cx="9577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“Multi-threaded Debug DLL”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para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“Multi-threaded Debug” (Debug)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“Multi-threaded DLL”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para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“Multi-threaded” (Release)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495847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900000"/>
          </a:xfrm>
        </p:spPr>
        <p:txBody>
          <a:bodyPr>
            <a:normAutofit/>
          </a:bodyPr>
          <a:lstStyle/>
          <a:p>
            <a:r>
              <a:rPr lang="pt-BR" dirty="0"/>
              <a:t>Uma vez gerado o executável do jogo, é preciso </a:t>
            </a:r>
            <a:br>
              <a:rPr lang="pt-BR" dirty="0"/>
            </a:br>
            <a:r>
              <a:rPr lang="pt-BR" dirty="0"/>
              <a:t>organizar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pasta com todos os arquivos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necessários:</a:t>
            </a:r>
            <a:br>
              <a:rPr lang="pt-BR" dirty="0"/>
            </a:b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Distribuição do Jogo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A07599C-06A6-4575-8152-245EA1AD139A}"/>
              </a:ext>
            </a:extLst>
          </p:cNvPr>
          <p:cNvSpPr/>
          <p:nvPr/>
        </p:nvSpPr>
        <p:spPr>
          <a:xfrm>
            <a:off x="1258416" y="3015056"/>
            <a:ext cx="345638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+-- </a:t>
            </a:r>
            <a:r>
              <a:rPr lang="pt-BR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GeometryWars</a:t>
            </a:r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\</a:t>
            </a:r>
          </a:p>
          <a:p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|   +-- </a:t>
            </a:r>
            <a:r>
              <a:rPr lang="pt-BR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Shaders</a:t>
            </a:r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\</a:t>
            </a:r>
          </a:p>
          <a:p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|   |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+- </a:t>
            </a:r>
            <a:r>
              <a:rPr lang="pt-BR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Pixel.cso</a:t>
            </a:r>
            <a:endParaRPr lang="pt-BR" sz="16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|   |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+- </a:t>
            </a:r>
            <a:r>
              <a:rPr lang="pt-BR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Vertex.cso</a:t>
            </a:r>
            <a:endParaRPr lang="pt-BR" sz="16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|   +--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Resources</a:t>
            </a:r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\</a:t>
            </a:r>
          </a:p>
          <a:p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|   |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+- Ico.ico</a:t>
            </a:r>
          </a:p>
          <a:p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|   |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+- </a:t>
            </a:r>
            <a:r>
              <a:rPr lang="pt-BR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Cursor.cur</a:t>
            </a:r>
            <a:endParaRPr lang="pt-BR" sz="16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|   |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+- ...</a:t>
            </a:r>
          </a:p>
          <a:p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|   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+-- GeoWars.exe</a:t>
            </a:r>
          </a:p>
          <a:p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|   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+-- Engine.dll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671B2CB-1B44-474F-8C85-1CFF51310412}"/>
              </a:ext>
            </a:extLst>
          </p:cNvPr>
          <p:cNvSpPr/>
          <p:nvPr/>
        </p:nvSpPr>
        <p:spPr>
          <a:xfrm>
            <a:off x="5303912" y="3408065"/>
            <a:ext cx="44644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localização dos </a:t>
            </a:r>
            <a:r>
              <a:rPr lang="pt-BR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Shaders</a:t>
            </a:r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dependem da implementação do Renderer.cpp no motor do jogo: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A92AFDE-917E-408D-9BC2-9BCCA94F946F}"/>
              </a:ext>
            </a:extLst>
          </p:cNvPr>
          <p:cNvSpPr/>
          <p:nvPr/>
        </p:nvSpPr>
        <p:spPr>
          <a:xfrm>
            <a:off x="4950228" y="4487418"/>
            <a:ext cx="5171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D3DReadFileToBlob(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Shaders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pt-BR" sz="1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Vertex.cso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&amp;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vShader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 D3DReadFileToBlob(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Shaders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pt-BR" sz="1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Pixel.cso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&amp;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pShader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pt-BR" sz="1400"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B6F3AD74-DB70-4713-9287-928D4BBE7669}"/>
              </a:ext>
            </a:extLst>
          </p:cNvPr>
          <p:cNvGrpSpPr/>
          <p:nvPr/>
        </p:nvGrpSpPr>
        <p:grpSpPr>
          <a:xfrm>
            <a:off x="11570525" y="6369453"/>
            <a:ext cx="617266" cy="495111"/>
            <a:chOff x="11570525" y="6369453"/>
            <a:chExt cx="617266" cy="495111"/>
          </a:xfrm>
        </p:grpSpPr>
        <p:sp>
          <p:nvSpPr>
            <p:cNvPr id="8" name="Triângulo isósceles 6">
              <a:extLst>
                <a:ext uri="{FF2B5EF4-FFF2-40B4-BE49-F238E27FC236}">
                  <a16:creationId xmlns:a16="http://schemas.microsoft.com/office/drawing/2014/main" id="{47693AB4-99F2-4FC2-ACA6-191369A034F9}"/>
                </a:ext>
              </a:extLst>
            </p:cNvPr>
            <p:cNvSpPr/>
            <p:nvPr/>
          </p:nvSpPr>
          <p:spPr>
            <a:xfrm>
              <a:off x="11570525" y="6369453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CD55000-6FD8-460B-A3E6-C4BFFA42D8A7}"/>
                </a:ext>
              </a:extLst>
            </p:cNvPr>
            <p:cNvSpPr/>
            <p:nvPr/>
          </p:nvSpPr>
          <p:spPr>
            <a:xfrm>
              <a:off x="11796507" y="6464454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6276710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jogos usam vários componentes dos motores</a:t>
            </a:r>
          </a:p>
          <a:p>
            <a:endParaRPr lang="pt-BR" dirty="0"/>
          </a:p>
          <a:p>
            <a:pPr lvl="1"/>
            <a:r>
              <a:rPr lang="pt-BR" dirty="0"/>
              <a:t>O motor de jogos normalmente é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encapsulado em uma DLL</a:t>
            </a:r>
            <a:r>
              <a:rPr lang="pt-BR" dirty="0"/>
              <a:t> e distribuído para os programadores do jogo</a:t>
            </a:r>
          </a:p>
          <a:p>
            <a:pPr lvl="2"/>
            <a:r>
              <a:rPr lang="pt-BR" dirty="0"/>
              <a:t>Impede o acesso e a alteração do código fonte</a:t>
            </a:r>
          </a:p>
          <a:p>
            <a:pPr lvl="2"/>
            <a:r>
              <a:rPr lang="pt-BR" dirty="0"/>
              <a:t>Reduz o tamanho do executável do jogo</a:t>
            </a:r>
          </a:p>
          <a:p>
            <a:pPr lvl="2"/>
            <a:r>
              <a:rPr lang="pt-BR" dirty="0"/>
              <a:t>Facilita o processo de atualização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executável do jogo </a:t>
            </a:r>
            <a:r>
              <a:rPr lang="pt-BR" dirty="0"/>
              <a:t>deve ser distribuído juntamente com </a:t>
            </a:r>
            <a:br>
              <a:rPr lang="pt-BR" dirty="0"/>
            </a:br>
            <a:r>
              <a:rPr lang="pt-BR" dirty="0"/>
              <a:t>a DLL </a:t>
            </a:r>
            <a:r>
              <a:rPr lang="pt-BR"/>
              <a:t>do motor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</p:spTree>
    <p:extLst>
      <p:ext uri="{BB962C8B-B14F-4D97-AF65-F5344CB8AC3E}">
        <p14:creationId xmlns:p14="http://schemas.microsoft.com/office/powerpoint/2010/main" val="276950871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827992"/>
          </a:xfrm>
        </p:spPr>
        <p:txBody>
          <a:bodyPr>
            <a:normAutofit/>
          </a:bodyPr>
          <a:lstStyle/>
          <a:p>
            <a:r>
              <a:rPr lang="pt-BR" dirty="0"/>
              <a:t>Os jogos são constituídos por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vários arquivos</a:t>
            </a:r>
          </a:p>
          <a:p>
            <a:pPr lvl="1">
              <a:spcBef>
                <a:spcPts val="1200"/>
              </a:spcBef>
            </a:pPr>
            <a:r>
              <a:rPr lang="pt-BR" dirty="0"/>
              <a:t>Código fonte (.</a:t>
            </a:r>
            <a:r>
              <a:rPr lang="pt-BR" dirty="0" err="1"/>
              <a:t>cpp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Inclusão (.h)</a:t>
            </a:r>
          </a:p>
          <a:p>
            <a:pPr lvl="1"/>
            <a:r>
              <a:rPr lang="pt-BR" dirty="0"/>
              <a:t>Recursos </a:t>
            </a:r>
          </a:p>
          <a:p>
            <a:pPr lvl="2"/>
            <a:r>
              <a:rPr lang="pt-BR" dirty="0"/>
              <a:t>Imagens (.png, .</a:t>
            </a:r>
            <a:r>
              <a:rPr lang="pt-BR" dirty="0" err="1"/>
              <a:t>jpg</a:t>
            </a:r>
            <a:r>
              <a:rPr lang="pt-BR" dirty="0"/>
              <a:t> )</a:t>
            </a:r>
          </a:p>
          <a:p>
            <a:pPr lvl="2"/>
            <a:r>
              <a:rPr lang="pt-BR" dirty="0"/>
              <a:t>Sons (.</a:t>
            </a:r>
            <a:r>
              <a:rPr lang="pt-BR" dirty="0" err="1"/>
              <a:t>wav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Scripts (.</a:t>
            </a:r>
            <a:r>
              <a:rPr lang="pt-BR" dirty="0" err="1"/>
              <a:t>txt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Ícone (.</a:t>
            </a:r>
            <a:r>
              <a:rPr lang="pt-BR" dirty="0" err="1"/>
              <a:t>ico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Cursor (.</a:t>
            </a:r>
            <a:r>
              <a:rPr lang="pt-BR" dirty="0" err="1"/>
              <a:t>cur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Etc.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71915FA-E4CD-42CD-B1E1-F46BFF2AA624}"/>
              </a:ext>
            </a:extLst>
          </p:cNvPr>
          <p:cNvSpPr/>
          <p:nvPr/>
        </p:nvSpPr>
        <p:spPr>
          <a:xfrm>
            <a:off x="6735575" y="2559086"/>
            <a:ext cx="36445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Muitos desses arquivos contém o código do motor</a:t>
            </a:r>
          </a:p>
        </p:txBody>
      </p:sp>
      <p:grpSp>
        <p:nvGrpSpPr>
          <p:cNvPr id="101" name="Agrupar 100">
            <a:extLst>
              <a:ext uri="{FF2B5EF4-FFF2-40B4-BE49-F238E27FC236}">
                <a16:creationId xmlns:a16="http://schemas.microsoft.com/office/drawing/2014/main" id="{E6BBCA5A-7974-4173-8DD5-B79E409FF903}"/>
              </a:ext>
            </a:extLst>
          </p:cNvPr>
          <p:cNvGrpSpPr/>
          <p:nvPr/>
        </p:nvGrpSpPr>
        <p:grpSpPr>
          <a:xfrm>
            <a:off x="6660841" y="3481748"/>
            <a:ext cx="3793991" cy="1977708"/>
            <a:chOff x="6035083" y="3547131"/>
            <a:chExt cx="3793991" cy="1977708"/>
          </a:xfrm>
        </p:grpSpPr>
        <p:grpSp>
          <p:nvGrpSpPr>
            <p:cNvPr id="102" name="Agrupar 101">
              <a:extLst>
                <a:ext uri="{FF2B5EF4-FFF2-40B4-BE49-F238E27FC236}">
                  <a16:creationId xmlns:a16="http://schemas.microsoft.com/office/drawing/2014/main" id="{A6605D50-CAD8-4204-B163-D85284AE5096}"/>
                </a:ext>
              </a:extLst>
            </p:cNvPr>
            <p:cNvGrpSpPr/>
            <p:nvPr/>
          </p:nvGrpSpPr>
          <p:grpSpPr>
            <a:xfrm>
              <a:off x="7934208" y="3550808"/>
              <a:ext cx="1894866" cy="1974031"/>
              <a:chOff x="6456040" y="3568512"/>
              <a:chExt cx="1894866" cy="1974031"/>
            </a:xfrm>
          </p:grpSpPr>
          <p:grpSp>
            <p:nvGrpSpPr>
              <p:cNvPr id="159" name="Grupo 30">
                <a:extLst>
                  <a:ext uri="{FF2B5EF4-FFF2-40B4-BE49-F238E27FC236}">
                    <a16:creationId xmlns:a16="http://schemas.microsoft.com/office/drawing/2014/main" id="{CE3D9023-5B37-415F-B802-3B6E2DFA273C}"/>
                  </a:ext>
                </a:extLst>
              </p:cNvPr>
              <p:cNvGrpSpPr/>
              <p:nvPr/>
            </p:nvGrpSpPr>
            <p:grpSpPr>
              <a:xfrm>
                <a:off x="6456040" y="4022967"/>
                <a:ext cx="571551" cy="714365"/>
                <a:chOff x="58402" y="452852"/>
                <a:chExt cx="571504" cy="714380"/>
              </a:xfrm>
              <a:solidFill>
                <a:schemeClr val="bg1"/>
              </a:solidFill>
            </p:grpSpPr>
            <p:sp>
              <p:nvSpPr>
                <p:cNvPr id="206" name="Retângulo 205">
                  <a:extLst>
                    <a:ext uri="{FF2B5EF4-FFF2-40B4-BE49-F238E27FC236}">
                      <a16:creationId xmlns:a16="http://schemas.microsoft.com/office/drawing/2014/main" id="{C8D7CE30-064F-40A5-AF8F-15BDDB4A0B33}"/>
                    </a:ext>
                  </a:extLst>
                </p:cNvPr>
                <p:cNvSpPr/>
                <p:nvPr/>
              </p:nvSpPr>
              <p:spPr>
                <a:xfrm>
                  <a:off x="58402" y="452852"/>
                  <a:ext cx="571504" cy="7143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5000"/>
                    </a:lnSpc>
                    <a:spcAft>
                      <a:spcPts val="1000"/>
                    </a:spcAft>
                  </a:pPr>
                  <a:r>
                    <a:rPr lang="en-US" sz="1100">
                      <a:latin typeface="Cambria" panose="020405030504060302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  <a:endParaRPr lang="pt-BR" sz="1100"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07" name="Conector reto 206">
                  <a:extLst>
                    <a:ext uri="{FF2B5EF4-FFF2-40B4-BE49-F238E27FC236}">
                      <a16:creationId xmlns:a16="http://schemas.microsoft.com/office/drawing/2014/main" id="{CCFB8657-1D7B-4CFB-A599-DDB493F63F76}"/>
                    </a:ext>
                  </a:extLst>
                </p:cNvPr>
                <p:cNvCxnSpPr/>
                <p:nvPr/>
              </p:nvCxnSpPr>
              <p:spPr>
                <a:xfrm>
                  <a:off x="129840" y="595728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8" name="Conector reto 207">
                  <a:extLst>
                    <a:ext uri="{FF2B5EF4-FFF2-40B4-BE49-F238E27FC236}">
                      <a16:creationId xmlns:a16="http://schemas.microsoft.com/office/drawing/2014/main" id="{141DEBCE-1627-4433-82B4-418C42E69654}"/>
                    </a:ext>
                  </a:extLst>
                </p:cNvPr>
                <p:cNvCxnSpPr/>
                <p:nvPr/>
              </p:nvCxnSpPr>
              <p:spPr>
                <a:xfrm>
                  <a:off x="129840" y="738604"/>
                  <a:ext cx="214314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9" name="Conector reto 208">
                  <a:extLst>
                    <a:ext uri="{FF2B5EF4-FFF2-40B4-BE49-F238E27FC236}">
                      <a16:creationId xmlns:a16="http://schemas.microsoft.com/office/drawing/2014/main" id="{1F49A82B-DF45-4A25-9B56-72D841155306}"/>
                    </a:ext>
                  </a:extLst>
                </p:cNvPr>
                <p:cNvCxnSpPr/>
                <p:nvPr/>
              </p:nvCxnSpPr>
              <p:spPr>
                <a:xfrm>
                  <a:off x="129840" y="881480"/>
                  <a:ext cx="428628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10" name="Conector reto 209">
                  <a:extLst>
                    <a:ext uri="{FF2B5EF4-FFF2-40B4-BE49-F238E27FC236}">
                      <a16:creationId xmlns:a16="http://schemas.microsoft.com/office/drawing/2014/main" id="{2FB5FB1D-EAEA-4BCD-B083-D6570F13016B}"/>
                    </a:ext>
                  </a:extLst>
                </p:cNvPr>
                <p:cNvCxnSpPr/>
                <p:nvPr/>
              </p:nvCxnSpPr>
              <p:spPr>
                <a:xfrm>
                  <a:off x="129840" y="1024356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11" name="Conector reto 210">
                  <a:extLst>
                    <a:ext uri="{FF2B5EF4-FFF2-40B4-BE49-F238E27FC236}">
                      <a16:creationId xmlns:a16="http://schemas.microsoft.com/office/drawing/2014/main" id="{97CB0C07-B25F-426F-A07D-AEE77DA856F7}"/>
                    </a:ext>
                  </a:extLst>
                </p:cNvPr>
                <p:cNvCxnSpPr/>
                <p:nvPr/>
              </p:nvCxnSpPr>
              <p:spPr>
                <a:xfrm>
                  <a:off x="129840" y="667166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12" name="Conector reto 211">
                  <a:extLst>
                    <a:ext uri="{FF2B5EF4-FFF2-40B4-BE49-F238E27FC236}">
                      <a16:creationId xmlns:a16="http://schemas.microsoft.com/office/drawing/2014/main" id="{76DEC35D-BC8D-479C-8F23-FAB27A68572F}"/>
                    </a:ext>
                  </a:extLst>
                </p:cNvPr>
                <p:cNvCxnSpPr/>
                <p:nvPr/>
              </p:nvCxnSpPr>
              <p:spPr>
                <a:xfrm>
                  <a:off x="129840" y="952918"/>
                  <a:ext cx="214314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13" name="Conector reto 212">
                  <a:extLst>
                    <a:ext uri="{FF2B5EF4-FFF2-40B4-BE49-F238E27FC236}">
                      <a16:creationId xmlns:a16="http://schemas.microsoft.com/office/drawing/2014/main" id="{5FD6BE4F-B178-4703-BCCE-FE53EDF83042}"/>
                    </a:ext>
                  </a:extLst>
                </p:cNvPr>
                <p:cNvCxnSpPr/>
                <p:nvPr/>
              </p:nvCxnSpPr>
              <p:spPr>
                <a:xfrm>
                  <a:off x="129840" y="810042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160" name="Grupo 30">
                <a:extLst>
                  <a:ext uri="{FF2B5EF4-FFF2-40B4-BE49-F238E27FC236}">
                    <a16:creationId xmlns:a16="http://schemas.microsoft.com/office/drawing/2014/main" id="{30470F31-CA89-44C7-AB31-021921C0A80F}"/>
                  </a:ext>
                </a:extLst>
              </p:cNvPr>
              <p:cNvGrpSpPr/>
              <p:nvPr/>
            </p:nvGrpSpPr>
            <p:grpSpPr>
              <a:xfrm>
                <a:off x="7099038" y="4021354"/>
                <a:ext cx="571551" cy="714365"/>
                <a:chOff x="58402" y="452852"/>
                <a:chExt cx="571504" cy="714380"/>
              </a:xfrm>
              <a:solidFill>
                <a:schemeClr val="bg1"/>
              </a:solidFill>
            </p:grpSpPr>
            <p:sp>
              <p:nvSpPr>
                <p:cNvPr id="198" name="Retângulo 197">
                  <a:extLst>
                    <a:ext uri="{FF2B5EF4-FFF2-40B4-BE49-F238E27FC236}">
                      <a16:creationId xmlns:a16="http://schemas.microsoft.com/office/drawing/2014/main" id="{004DD7AA-FD9F-45FD-A1AF-9DD6AB495046}"/>
                    </a:ext>
                  </a:extLst>
                </p:cNvPr>
                <p:cNvSpPr/>
                <p:nvPr/>
              </p:nvSpPr>
              <p:spPr>
                <a:xfrm>
                  <a:off x="58402" y="452852"/>
                  <a:ext cx="571504" cy="7143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5000"/>
                    </a:lnSpc>
                    <a:spcAft>
                      <a:spcPts val="1000"/>
                    </a:spcAft>
                  </a:pPr>
                  <a:r>
                    <a:rPr lang="en-US" sz="1100">
                      <a:latin typeface="Cambria" panose="020405030504060302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  <a:endParaRPr lang="pt-BR" sz="1100"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99" name="Conector reto 198">
                  <a:extLst>
                    <a:ext uri="{FF2B5EF4-FFF2-40B4-BE49-F238E27FC236}">
                      <a16:creationId xmlns:a16="http://schemas.microsoft.com/office/drawing/2014/main" id="{62373B7A-5F82-4BC1-94F8-451521ACFEE6}"/>
                    </a:ext>
                  </a:extLst>
                </p:cNvPr>
                <p:cNvCxnSpPr/>
                <p:nvPr/>
              </p:nvCxnSpPr>
              <p:spPr>
                <a:xfrm>
                  <a:off x="129840" y="595728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0" name="Conector reto 199">
                  <a:extLst>
                    <a:ext uri="{FF2B5EF4-FFF2-40B4-BE49-F238E27FC236}">
                      <a16:creationId xmlns:a16="http://schemas.microsoft.com/office/drawing/2014/main" id="{91773C38-8FAB-487A-9602-41E57DC49225}"/>
                    </a:ext>
                  </a:extLst>
                </p:cNvPr>
                <p:cNvCxnSpPr/>
                <p:nvPr/>
              </p:nvCxnSpPr>
              <p:spPr>
                <a:xfrm>
                  <a:off x="129840" y="738604"/>
                  <a:ext cx="214314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1" name="Conector reto 200">
                  <a:extLst>
                    <a:ext uri="{FF2B5EF4-FFF2-40B4-BE49-F238E27FC236}">
                      <a16:creationId xmlns:a16="http://schemas.microsoft.com/office/drawing/2014/main" id="{22DB6695-35CF-431B-BC83-612B4E2FA12E}"/>
                    </a:ext>
                  </a:extLst>
                </p:cNvPr>
                <p:cNvCxnSpPr/>
                <p:nvPr/>
              </p:nvCxnSpPr>
              <p:spPr>
                <a:xfrm>
                  <a:off x="129840" y="881480"/>
                  <a:ext cx="428628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2" name="Conector reto 201">
                  <a:extLst>
                    <a:ext uri="{FF2B5EF4-FFF2-40B4-BE49-F238E27FC236}">
                      <a16:creationId xmlns:a16="http://schemas.microsoft.com/office/drawing/2014/main" id="{2EBDE330-783E-4068-9F12-36EF7F40A437}"/>
                    </a:ext>
                  </a:extLst>
                </p:cNvPr>
                <p:cNvCxnSpPr/>
                <p:nvPr/>
              </p:nvCxnSpPr>
              <p:spPr>
                <a:xfrm>
                  <a:off x="129840" y="1024356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3" name="Conector reto 202">
                  <a:extLst>
                    <a:ext uri="{FF2B5EF4-FFF2-40B4-BE49-F238E27FC236}">
                      <a16:creationId xmlns:a16="http://schemas.microsoft.com/office/drawing/2014/main" id="{C2DD3184-03B2-47ED-A257-8AD2C5D6E97B}"/>
                    </a:ext>
                  </a:extLst>
                </p:cNvPr>
                <p:cNvCxnSpPr/>
                <p:nvPr/>
              </p:nvCxnSpPr>
              <p:spPr>
                <a:xfrm>
                  <a:off x="129840" y="667166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4" name="Conector reto 203">
                  <a:extLst>
                    <a:ext uri="{FF2B5EF4-FFF2-40B4-BE49-F238E27FC236}">
                      <a16:creationId xmlns:a16="http://schemas.microsoft.com/office/drawing/2014/main" id="{DAC59DC2-F1B3-49FC-A198-42851497DD44}"/>
                    </a:ext>
                  </a:extLst>
                </p:cNvPr>
                <p:cNvCxnSpPr/>
                <p:nvPr/>
              </p:nvCxnSpPr>
              <p:spPr>
                <a:xfrm>
                  <a:off x="129840" y="952918"/>
                  <a:ext cx="214314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5" name="Conector reto 204">
                  <a:extLst>
                    <a:ext uri="{FF2B5EF4-FFF2-40B4-BE49-F238E27FC236}">
                      <a16:creationId xmlns:a16="http://schemas.microsoft.com/office/drawing/2014/main" id="{915A13AE-1116-4CC8-8C21-DA96C1D459D5}"/>
                    </a:ext>
                  </a:extLst>
                </p:cNvPr>
                <p:cNvCxnSpPr/>
                <p:nvPr/>
              </p:nvCxnSpPr>
              <p:spPr>
                <a:xfrm>
                  <a:off x="129840" y="810042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61" name="CaixaDeTexto 78">
                <a:extLst>
                  <a:ext uri="{FF2B5EF4-FFF2-40B4-BE49-F238E27FC236}">
                    <a16:creationId xmlns:a16="http://schemas.microsoft.com/office/drawing/2014/main" id="{7AA69B50-0B07-4D9E-81A9-BC310A6A02E9}"/>
                  </a:ext>
                </a:extLst>
              </p:cNvPr>
              <p:cNvSpPr txBox="1"/>
              <p:nvPr/>
            </p:nvSpPr>
            <p:spPr>
              <a:xfrm>
                <a:off x="7062292" y="3568512"/>
                <a:ext cx="649409" cy="307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05000"/>
                  </a:lnSpc>
                </a:pPr>
                <a:r>
                  <a:rPr lang="pt-BR" sz="1400" dirty="0">
                    <a:solidFill>
                      <a:schemeClr val="bg1">
                        <a:lumMod val="85000"/>
                      </a:schemeClr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Motor</a:t>
                </a:r>
                <a:endParaRPr lang="pt-BR" sz="1400" dirty="0">
                  <a:solidFill>
                    <a:schemeClr val="bg1">
                      <a:lumMod val="85000"/>
                    </a:schemeClr>
                  </a:solidFill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62" name="Grupo 30">
                <a:extLst>
                  <a:ext uri="{FF2B5EF4-FFF2-40B4-BE49-F238E27FC236}">
                    <a16:creationId xmlns:a16="http://schemas.microsoft.com/office/drawing/2014/main" id="{BB554D94-1825-4882-8BF1-FBA1342EA54C}"/>
                  </a:ext>
                </a:extLst>
              </p:cNvPr>
              <p:cNvGrpSpPr/>
              <p:nvPr/>
            </p:nvGrpSpPr>
            <p:grpSpPr>
              <a:xfrm>
                <a:off x="7779355" y="4033465"/>
                <a:ext cx="571551" cy="714365"/>
                <a:chOff x="58402" y="452852"/>
                <a:chExt cx="571504" cy="714380"/>
              </a:xfrm>
              <a:solidFill>
                <a:schemeClr val="bg1"/>
              </a:solidFill>
            </p:grpSpPr>
            <p:sp>
              <p:nvSpPr>
                <p:cNvPr id="190" name="Retângulo 189">
                  <a:extLst>
                    <a:ext uri="{FF2B5EF4-FFF2-40B4-BE49-F238E27FC236}">
                      <a16:creationId xmlns:a16="http://schemas.microsoft.com/office/drawing/2014/main" id="{B3D5C90C-8AE3-47B4-9901-3B7BB225BFB3}"/>
                    </a:ext>
                  </a:extLst>
                </p:cNvPr>
                <p:cNvSpPr/>
                <p:nvPr/>
              </p:nvSpPr>
              <p:spPr>
                <a:xfrm>
                  <a:off x="58402" y="452852"/>
                  <a:ext cx="571504" cy="7143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5000"/>
                    </a:lnSpc>
                    <a:spcAft>
                      <a:spcPts val="1000"/>
                    </a:spcAft>
                  </a:pPr>
                  <a:r>
                    <a:rPr lang="en-US" sz="1100">
                      <a:latin typeface="Cambria" panose="020405030504060302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  <a:endParaRPr lang="pt-BR" sz="1100"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91" name="Conector reto 190">
                  <a:extLst>
                    <a:ext uri="{FF2B5EF4-FFF2-40B4-BE49-F238E27FC236}">
                      <a16:creationId xmlns:a16="http://schemas.microsoft.com/office/drawing/2014/main" id="{EAE9889C-98EC-42ED-8BBE-59217C41F4AB}"/>
                    </a:ext>
                  </a:extLst>
                </p:cNvPr>
                <p:cNvCxnSpPr/>
                <p:nvPr/>
              </p:nvCxnSpPr>
              <p:spPr>
                <a:xfrm>
                  <a:off x="129840" y="595728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2" name="Conector reto 191">
                  <a:extLst>
                    <a:ext uri="{FF2B5EF4-FFF2-40B4-BE49-F238E27FC236}">
                      <a16:creationId xmlns:a16="http://schemas.microsoft.com/office/drawing/2014/main" id="{D6633BEB-8A35-47C9-A1D2-198FA67D4B11}"/>
                    </a:ext>
                  </a:extLst>
                </p:cNvPr>
                <p:cNvCxnSpPr/>
                <p:nvPr/>
              </p:nvCxnSpPr>
              <p:spPr>
                <a:xfrm>
                  <a:off x="129840" y="738604"/>
                  <a:ext cx="214314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3" name="Conector reto 192">
                  <a:extLst>
                    <a:ext uri="{FF2B5EF4-FFF2-40B4-BE49-F238E27FC236}">
                      <a16:creationId xmlns:a16="http://schemas.microsoft.com/office/drawing/2014/main" id="{B48438A2-29D2-4910-97A6-5740442AC93E}"/>
                    </a:ext>
                  </a:extLst>
                </p:cNvPr>
                <p:cNvCxnSpPr/>
                <p:nvPr/>
              </p:nvCxnSpPr>
              <p:spPr>
                <a:xfrm>
                  <a:off x="129840" y="881480"/>
                  <a:ext cx="428628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4" name="Conector reto 193">
                  <a:extLst>
                    <a:ext uri="{FF2B5EF4-FFF2-40B4-BE49-F238E27FC236}">
                      <a16:creationId xmlns:a16="http://schemas.microsoft.com/office/drawing/2014/main" id="{C563D47E-45C6-4B8F-B31D-9F2AAEC77686}"/>
                    </a:ext>
                  </a:extLst>
                </p:cNvPr>
                <p:cNvCxnSpPr/>
                <p:nvPr/>
              </p:nvCxnSpPr>
              <p:spPr>
                <a:xfrm>
                  <a:off x="129840" y="1024356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5" name="Conector reto 194">
                  <a:extLst>
                    <a:ext uri="{FF2B5EF4-FFF2-40B4-BE49-F238E27FC236}">
                      <a16:creationId xmlns:a16="http://schemas.microsoft.com/office/drawing/2014/main" id="{C38C821A-9F2C-4FF5-97A1-BE257B02E13A}"/>
                    </a:ext>
                  </a:extLst>
                </p:cNvPr>
                <p:cNvCxnSpPr/>
                <p:nvPr/>
              </p:nvCxnSpPr>
              <p:spPr>
                <a:xfrm>
                  <a:off x="129840" y="667166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6" name="Conector reto 195">
                  <a:extLst>
                    <a:ext uri="{FF2B5EF4-FFF2-40B4-BE49-F238E27FC236}">
                      <a16:creationId xmlns:a16="http://schemas.microsoft.com/office/drawing/2014/main" id="{AFD015D6-0556-436A-95D0-DB44901DB373}"/>
                    </a:ext>
                  </a:extLst>
                </p:cNvPr>
                <p:cNvCxnSpPr/>
                <p:nvPr/>
              </p:nvCxnSpPr>
              <p:spPr>
                <a:xfrm>
                  <a:off x="129840" y="952918"/>
                  <a:ext cx="214314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7" name="Conector reto 196">
                  <a:extLst>
                    <a:ext uri="{FF2B5EF4-FFF2-40B4-BE49-F238E27FC236}">
                      <a16:creationId xmlns:a16="http://schemas.microsoft.com/office/drawing/2014/main" id="{BBA78518-0754-4D7C-BA11-26B1539FC865}"/>
                    </a:ext>
                  </a:extLst>
                </p:cNvPr>
                <p:cNvCxnSpPr/>
                <p:nvPr/>
              </p:nvCxnSpPr>
              <p:spPr>
                <a:xfrm>
                  <a:off x="129840" y="810042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163" name="Grupo 30">
                <a:extLst>
                  <a:ext uri="{FF2B5EF4-FFF2-40B4-BE49-F238E27FC236}">
                    <a16:creationId xmlns:a16="http://schemas.microsoft.com/office/drawing/2014/main" id="{C1B64F0E-FAB8-4DF7-B2F2-FDF60129C298}"/>
                  </a:ext>
                </a:extLst>
              </p:cNvPr>
              <p:cNvGrpSpPr/>
              <p:nvPr/>
            </p:nvGrpSpPr>
            <p:grpSpPr>
              <a:xfrm>
                <a:off x="6456040" y="4817680"/>
                <a:ext cx="571551" cy="714365"/>
                <a:chOff x="58402" y="452852"/>
                <a:chExt cx="571504" cy="714380"/>
              </a:xfrm>
              <a:solidFill>
                <a:schemeClr val="bg1"/>
              </a:solidFill>
            </p:grpSpPr>
            <p:sp>
              <p:nvSpPr>
                <p:cNvPr id="182" name="Retângulo 181">
                  <a:extLst>
                    <a:ext uri="{FF2B5EF4-FFF2-40B4-BE49-F238E27FC236}">
                      <a16:creationId xmlns:a16="http://schemas.microsoft.com/office/drawing/2014/main" id="{3409C7AF-3AF7-4B0A-82E8-C0D81DE113F6}"/>
                    </a:ext>
                  </a:extLst>
                </p:cNvPr>
                <p:cNvSpPr/>
                <p:nvPr/>
              </p:nvSpPr>
              <p:spPr>
                <a:xfrm>
                  <a:off x="58402" y="452852"/>
                  <a:ext cx="571504" cy="7143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5000"/>
                    </a:lnSpc>
                    <a:spcAft>
                      <a:spcPts val="1000"/>
                    </a:spcAft>
                  </a:pPr>
                  <a:r>
                    <a:rPr lang="en-US" sz="1100">
                      <a:latin typeface="Cambria" panose="020405030504060302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  <a:endParaRPr lang="pt-BR" sz="1100"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83" name="Conector reto 182">
                  <a:extLst>
                    <a:ext uri="{FF2B5EF4-FFF2-40B4-BE49-F238E27FC236}">
                      <a16:creationId xmlns:a16="http://schemas.microsoft.com/office/drawing/2014/main" id="{16F95FB4-BE41-4BDE-9F0B-BED25DC7A801}"/>
                    </a:ext>
                  </a:extLst>
                </p:cNvPr>
                <p:cNvCxnSpPr/>
                <p:nvPr/>
              </p:nvCxnSpPr>
              <p:spPr>
                <a:xfrm>
                  <a:off x="129840" y="595728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4" name="Conector reto 183">
                  <a:extLst>
                    <a:ext uri="{FF2B5EF4-FFF2-40B4-BE49-F238E27FC236}">
                      <a16:creationId xmlns:a16="http://schemas.microsoft.com/office/drawing/2014/main" id="{9BD58582-297E-4020-87E7-96C5E34FCE83}"/>
                    </a:ext>
                  </a:extLst>
                </p:cNvPr>
                <p:cNvCxnSpPr/>
                <p:nvPr/>
              </p:nvCxnSpPr>
              <p:spPr>
                <a:xfrm>
                  <a:off x="129840" y="738604"/>
                  <a:ext cx="214314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5" name="Conector reto 184">
                  <a:extLst>
                    <a:ext uri="{FF2B5EF4-FFF2-40B4-BE49-F238E27FC236}">
                      <a16:creationId xmlns:a16="http://schemas.microsoft.com/office/drawing/2014/main" id="{06F3D022-3CBF-4943-8A49-39ED48C396E0}"/>
                    </a:ext>
                  </a:extLst>
                </p:cNvPr>
                <p:cNvCxnSpPr/>
                <p:nvPr/>
              </p:nvCxnSpPr>
              <p:spPr>
                <a:xfrm>
                  <a:off x="129840" y="881480"/>
                  <a:ext cx="428628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6" name="Conector reto 185">
                  <a:extLst>
                    <a:ext uri="{FF2B5EF4-FFF2-40B4-BE49-F238E27FC236}">
                      <a16:creationId xmlns:a16="http://schemas.microsoft.com/office/drawing/2014/main" id="{C89C7180-C90A-44D3-BADE-D720908F3397}"/>
                    </a:ext>
                  </a:extLst>
                </p:cNvPr>
                <p:cNvCxnSpPr/>
                <p:nvPr/>
              </p:nvCxnSpPr>
              <p:spPr>
                <a:xfrm>
                  <a:off x="129840" y="1024356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7" name="Conector reto 186">
                  <a:extLst>
                    <a:ext uri="{FF2B5EF4-FFF2-40B4-BE49-F238E27FC236}">
                      <a16:creationId xmlns:a16="http://schemas.microsoft.com/office/drawing/2014/main" id="{11310292-0CB9-4A3E-B045-E6C92FA86C98}"/>
                    </a:ext>
                  </a:extLst>
                </p:cNvPr>
                <p:cNvCxnSpPr/>
                <p:nvPr/>
              </p:nvCxnSpPr>
              <p:spPr>
                <a:xfrm>
                  <a:off x="129840" y="667166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8" name="Conector reto 187">
                  <a:extLst>
                    <a:ext uri="{FF2B5EF4-FFF2-40B4-BE49-F238E27FC236}">
                      <a16:creationId xmlns:a16="http://schemas.microsoft.com/office/drawing/2014/main" id="{900C131A-A3C5-450B-BDAA-A87E01601EAD}"/>
                    </a:ext>
                  </a:extLst>
                </p:cNvPr>
                <p:cNvCxnSpPr/>
                <p:nvPr/>
              </p:nvCxnSpPr>
              <p:spPr>
                <a:xfrm>
                  <a:off x="129840" y="952918"/>
                  <a:ext cx="214314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9" name="Conector reto 188">
                  <a:extLst>
                    <a:ext uri="{FF2B5EF4-FFF2-40B4-BE49-F238E27FC236}">
                      <a16:creationId xmlns:a16="http://schemas.microsoft.com/office/drawing/2014/main" id="{71A607B4-D061-45F6-A5AC-E82D88D11B55}"/>
                    </a:ext>
                  </a:extLst>
                </p:cNvPr>
                <p:cNvCxnSpPr/>
                <p:nvPr/>
              </p:nvCxnSpPr>
              <p:spPr>
                <a:xfrm>
                  <a:off x="129840" y="810042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164" name="Grupo 30">
                <a:extLst>
                  <a:ext uri="{FF2B5EF4-FFF2-40B4-BE49-F238E27FC236}">
                    <a16:creationId xmlns:a16="http://schemas.microsoft.com/office/drawing/2014/main" id="{579131B6-A488-4ADB-A7CE-CC0C0ABEB3C0}"/>
                  </a:ext>
                </a:extLst>
              </p:cNvPr>
              <p:cNvGrpSpPr/>
              <p:nvPr/>
            </p:nvGrpSpPr>
            <p:grpSpPr>
              <a:xfrm>
                <a:off x="7099038" y="4816067"/>
                <a:ext cx="571551" cy="714365"/>
                <a:chOff x="58402" y="452852"/>
                <a:chExt cx="571504" cy="714380"/>
              </a:xfrm>
              <a:solidFill>
                <a:schemeClr val="bg1"/>
              </a:solidFill>
            </p:grpSpPr>
            <p:sp>
              <p:nvSpPr>
                <p:cNvPr id="174" name="Retângulo 173">
                  <a:extLst>
                    <a:ext uri="{FF2B5EF4-FFF2-40B4-BE49-F238E27FC236}">
                      <a16:creationId xmlns:a16="http://schemas.microsoft.com/office/drawing/2014/main" id="{07CD582D-856B-4BED-85AA-C3A2F08E3AC8}"/>
                    </a:ext>
                  </a:extLst>
                </p:cNvPr>
                <p:cNvSpPr/>
                <p:nvPr/>
              </p:nvSpPr>
              <p:spPr>
                <a:xfrm>
                  <a:off x="58402" y="452852"/>
                  <a:ext cx="571504" cy="7143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5000"/>
                    </a:lnSpc>
                    <a:spcAft>
                      <a:spcPts val="1000"/>
                    </a:spcAft>
                  </a:pPr>
                  <a:r>
                    <a:rPr lang="en-US" sz="1100">
                      <a:latin typeface="Cambria" panose="020405030504060302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  <a:endParaRPr lang="pt-BR" sz="1100"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75" name="Conector reto 174">
                  <a:extLst>
                    <a:ext uri="{FF2B5EF4-FFF2-40B4-BE49-F238E27FC236}">
                      <a16:creationId xmlns:a16="http://schemas.microsoft.com/office/drawing/2014/main" id="{CAF2F3B5-574D-4394-844F-EA5969E730F8}"/>
                    </a:ext>
                  </a:extLst>
                </p:cNvPr>
                <p:cNvCxnSpPr/>
                <p:nvPr/>
              </p:nvCxnSpPr>
              <p:spPr>
                <a:xfrm>
                  <a:off x="129840" y="595728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6" name="Conector reto 175">
                  <a:extLst>
                    <a:ext uri="{FF2B5EF4-FFF2-40B4-BE49-F238E27FC236}">
                      <a16:creationId xmlns:a16="http://schemas.microsoft.com/office/drawing/2014/main" id="{77D21CB8-D2B5-42D9-BBD5-EEC1A71DB414}"/>
                    </a:ext>
                  </a:extLst>
                </p:cNvPr>
                <p:cNvCxnSpPr/>
                <p:nvPr/>
              </p:nvCxnSpPr>
              <p:spPr>
                <a:xfrm>
                  <a:off x="129840" y="738604"/>
                  <a:ext cx="214314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7" name="Conector reto 176">
                  <a:extLst>
                    <a:ext uri="{FF2B5EF4-FFF2-40B4-BE49-F238E27FC236}">
                      <a16:creationId xmlns:a16="http://schemas.microsoft.com/office/drawing/2014/main" id="{8904AC5D-7204-444F-A8D4-42CA1936A95B}"/>
                    </a:ext>
                  </a:extLst>
                </p:cNvPr>
                <p:cNvCxnSpPr/>
                <p:nvPr/>
              </p:nvCxnSpPr>
              <p:spPr>
                <a:xfrm>
                  <a:off x="129840" y="881480"/>
                  <a:ext cx="428628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8" name="Conector reto 177">
                  <a:extLst>
                    <a:ext uri="{FF2B5EF4-FFF2-40B4-BE49-F238E27FC236}">
                      <a16:creationId xmlns:a16="http://schemas.microsoft.com/office/drawing/2014/main" id="{99371E6B-D3AB-46A7-8E85-457D824775E2}"/>
                    </a:ext>
                  </a:extLst>
                </p:cNvPr>
                <p:cNvCxnSpPr/>
                <p:nvPr/>
              </p:nvCxnSpPr>
              <p:spPr>
                <a:xfrm>
                  <a:off x="129840" y="1024356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9" name="Conector reto 178">
                  <a:extLst>
                    <a:ext uri="{FF2B5EF4-FFF2-40B4-BE49-F238E27FC236}">
                      <a16:creationId xmlns:a16="http://schemas.microsoft.com/office/drawing/2014/main" id="{66892955-7B66-4E2D-BAB6-196484094FDD}"/>
                    </a:ext>
                  </a:extLst>
                </p:cNvPr>
                <p:cNvCxnSpPr/>
                <p:nvPr/>
              </p:nvCxnSpPr>
              <p:spPr>
                <a:xfrm>
                  <a:off x="129840" y="667166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0" name="Conector reto 179">
                  <a:extLst>
                    <a:ext uri="{FF2B5EF4-FFF2-40B4-BE49-F238E27FC236}">
                      <a16:creationId xmlns:a16="http://schemas.microsoft.com/office/drawing/2014/main" id="{D9AE09AC-51D8-495E-B644-8DB6E56BE5D1}"/>
                    </a:ext>
                  </a:extLst>
                </p:cNvPr>
                <p:cNvCxnSpPr/>
                <p:nvPr/>
              </p:nvCxnSpPr>
              <p:spPr>
                <a:xfrm>
                  <a:off x="129840" y="952918"/>
                  <a:ext cx="214314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1" name="Conector reto 180">
                  <a:extLst>
                    <a:ext uri="{FF2B5EF4-FFF2-40B4-BE49-F238E27FC236}">
                      <a16:creationId xmlns:a16="http://schemas.microsoft.com/office/drawing/2014/main" id="{34367FDC-5594-4EB2-9B7E-21F2128ADC29}"/>
                    </a:ext>
                  </a:extLst>
                </p:cNvPr>
                <p:cNvCxnSpPr/>
                <p:nvPr/>
              </p:nvCxnSpPr>
              <p:spPr>
                <a:xfrm>
                  <a:off x="129840" y="810042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165" name="Grupo 30">
                <a:extLst>
                  <a:ext uri="{FF2B5EF4-FFF2-40B4-BE49-F238E27FC236}">
                    <a16:creationId xmlns:a16="http://schemas.microsoft.com/office/drawing/2014/main" id="{C74FBE83-D5B5-4F3C-A382-A5C07CE33A51}"/>
                  </a:ext>
                </a:extLst>
              </p:cNvPr>
              <p:cNvGrpSpPr/>
              <p:nvPr/>
            </p:nvGrpSpPr>
            <p:grpSpPr>
              <a:xfrm>
                <a:off x="7779355" y="4828178"/>
                <a:ext cx="571551" cy="714365"/>
                <a:chOff x="58402" y="452852"/>
                <a:chExt cx="571504" cy="714380"/>
              </a:xfrm>
              <a:solidFill>
                <a:schemeClr val="bg1"/>
              </a:solidFill>
            </p:grpSpPr>
            <p:sp>
              <p:nvSpPr>
                <p:cNvPr id="166" name="Retângulo 165">
                  <a:extLst>
                    <a:ext uri="{FF2B5EF4-FFF2-40B4-BE49-F238E27FC236}">
                      <a16:creationId xmlns:a16="http://schemas.microsoft.com/office/drawing/2014/main" id="{A82B2DAD-44FF-43E6-9A9A-FA5682B64AE3}"/>
                    </a:ext>
                  </a:extLst>
                </p:cNvPr>
                <p:cNvSpPr/>
                <p:nvPr/>
              </p:nvSpPr>
              <p:spPr>
                <a:xfrm>
                  <a:off x="58402" y="452852"/>
                  <a:ext cx="571504" cy="7143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5000"/>
                    </a:lnSpc>
                    <a:spcAft>
                      <a:spcPts val="1000"/>
                    </a:spcAft>
                  </a:pPr>
                  <a:r>
                    <a:rPr lang="en-US" sz="1100">
                      <a:latin typeface="Cambria" panose="020405030504060302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  <a:endParaRPr lang="pt-BR" sz="1100"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67" name="Conector reto 166">
                  <a:extLst>
                    <a:ext uri="{FF2B5EF4-FFF2-40B4-BE49-F238E27FC236}">
                      <a16:creationId xmlns:a16="http://schemas.microsoft.com/office/drawing/2014/main" id="{7E863D35-81C2-444D-B911-F8CCDDAAE783}"/>
                    </a:ext>
                  </a:extLst>
                </p:cNvPr>
                <p:cNvCxnSpPr/>
                <p:nvPr/>
              </p:nvCxnSpPr>
              <p:spPr>
                <a:xfrm>
                  <a:off x="129840" y="595728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68" name="Conector reto 167">
                  <a:extLst>
                    <a:ext uri="{FF2B5EF4-FFF2-40B4-BE49-F238E27FC236}">
                      <a16:creationId xmlns:a16="http://schemas.microsoft.com/office/drawing/2014/main" id="{C34A0294-01F1-40CA-9508-96662689268E}"/>
                    </a:ext>
                  </a:extLst>
                </p:cNvPr>
                <p:cNvCxnSpPr/>
                <p:nvPr/>
              </p:nvCxnSpPr>
              <p:spPr>
                <a:xfrm>
                  <a:off x="129840" y="738604"/>
                  <a:ext cx="214314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69" name="Conector reto 168">
                  <a:extLst>
                    <a:ext uri="{FF2B5EF4-FFF2-40B4-BE49-F238E27FC236}">
                      <a16:creationId xmlns:a16="http://schemas.microsoft.com/office/drawing/2014/main" id="{E576F14C-EC66-4138-9630-6278CE6F7E5F}"/>
                    </a:ext>
                  </a:extLst>
                </p:cNvPr>
                <p:cNvCxnSpPr/>
                <p:nvPr/>
              </p:nvCxnSpPr>
              <p:spPr>
                <a:xfrm>
                  <a:off x="129840" y="881480"/>
                  <a:ext cx="428628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0" name="Conector reto 169">
                  <a:extLst>
                    <a:ext uri="{FF2B5EF4-FFF2-40B4-BE49-F238E27FC236}">
                      <a16:creationId xmlns:a16="http://schemas.microsoft.com/office/drawing/2014/main" id="{9968ED75-A0B1-4C30-8635-86F04C217923}"/>
                    </a:ext>
                  </a:extLst>
                </p:cNvPr>
                <p:cNvCxnSpPr/>
                <p:nvPr/>
              </p:nvCxnSpPr>
              <p:spPr>
                <a:xfrm>
                  <a:off x="129840" y="1024356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1" name="Conector reto 170">
                  <a:extLst>
                    <a:ext uri="{FF2B5EF4-FFF2-40B4-BE49-F238E27FC236}">
                      <a16:creationId xmlns:a16="http://schemas.microsoft.com/office/drawing/2014/main" id="{14E5245F-DE35-43C1-B644-CBC765A9B19F}"/>
                    </a:ext>
                  </a:extLst>
                </p:cNvPr>
                <p:cNvCxnSpPr/>
                <p:nvPr/>
              </p:nvCxnSpPr>
              <p:spPr>
                <a:xfrm>
                  <a:off x="129840" y="667166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2" name="Conector reto 171">
                  <a:extLst>
                    <a:ext uri="{FF2B5EF4-FFF2-40B4-BE49-F238E27FC236}">
                      <a16:creationId xmlns:a16="http://schemas.microsoft.com/office/drawing/2014/main" id="{B6BF3B08-F1AC-4242-93C8-B4B8ECB258FB}"/>
                    </a:ext>
                  </a:extLst>
                </p:cNvPr>
                <p:cNvCxnSpPr/>
                <p:nvPr/>
              </p:nvCxnSpPr>
              <p:spPr>
                <a:xfrm>
                  <a:off x="129840" y="952918"/>
                  <a:ext cx="214314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3" name="Conector reto 172">
                  <a:extLst>
                    <a:ext uri="{FF2B5EF4-FFF2-40B4-BE49-F238E27FC236}">
                      <a16:creationId xmlns:a16="http://schemas.microsoft.com/office/drawing/2014/main" id="{5553002D-92EC-43F3-B993-A61E37EE77C4}"/>
                    </a:ext>
                  </a:extLst>
                </p:cNvPr>
                <p:cNvCxnSpPr/>
                <p:nvPr/>
              </p:nvCxnSpPr>
              <p:spPr>
                <a:xfrm>
                  <a:off x="129840" y="810042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  <p:grpSp>
          <p:nvGrpSpPr>
            <p:cNvPr id="103" name="Agrupar 102">
              <a:extLst>
                <a:ext uri="{FF2B5EF4-FFF2-40B4-BE49-F238E27FC236}">
                  <a16:creationId xmlns:a16="http://schemas.microsoft.com/office/drawing/2014/main" id="{06B97D64-B031-47CC-878D-2874A41C2F9A}"/>
                </a:ext>
              </a:extLst>
            </p:cNvPr>
            <p:cNvGrpSpPr/>
            <p:nvPr/>
          </p:nvGrpSpPr>
          <p:grpSpPr>
            <a:xfrm>
              <a:off x="6035083" y="3547131"/>
              <a:ext cx="1214549" cy="1972780"/>
              <a:chOff x="9299708" y="3568511"/>
              <a:chExt cx="1214549" cy="1972780"/>
            </a:xfrm>
          </p:grpSpPr>
          <p:grpSp>
            <p:nvGrpSpPr>
              <p:cNvPr id="104" name="Grupo 30">
                <a:extLst>
                  <a:ext uri="{FF2B5EF4-FFF2-40B4-BE49-F238E27FC236}">
                    <a16:creationId xmlns:a16="http://schemas.microsoft.com/office/drawing/2014/main" id="{D836C5E2-C14A-4CF1-B16B-5F753AA10D4A}"/>
                  </a:ext>
                </a:extLst>
              </p:cNvPr>
              <p:cNvGrpSpPr/>
              <p:nvPr/>
            </p:nvGrpSpPr>
            <p:grpSpPr>
              <a:xfrm>
                <a:off x="9299708" y="4022967"/>
                <a:ext cx="571551" cy="714365"/>
                <a:chOff x="58402" y="452852"/>
                <a:chExt cx="571504" cy="714380"/>
              </a:xfrm>
              <a:solidFill>
                <a:schemeClr val="bg1"/>
              </a:solidFill>
            </p:grpSpPr>
            <p:sp>
              <p:nvSpPr>
                <p:cNvPr id="151" name="Retângulo 150">
                  <a:extLst>
                    <a:ext uri="{FF2B5EF4-FFF2-40B4-BE49-F238E27FC236}">
                      <a16:creationId xmlns:a16="http://schemas.microsoft.com/office/drawing/2014/main" id="{82657DD8-AE87-4FB6-9890-89279817DE9C}"/>
                    </a:ext>
                  </a:extLst>
                </p:cNvPr>
                <p:cNvSpPr/>
                <p:nvPr/>
              </p:nvSpPr>
              <p:spPr>
                <a:xfrm>
                  <a:off x="58402" y="452852"/>
                  <a:ext cx="571504" cy="7143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5000"/>
                    </a:lnSpc>
                    <a:spcAft>
                      <a:spcPts val="1000"/>
                    </a:spcAft>
                  </a:pPr>
                  <a:r>
                    <a:rPr lang="en-US" sz="1100">
                      <a:latin typeface="Cambria" panose="020405030504060302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  <a:endParaRPr lang="pt-BR" sz="1100"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52" name="Conector reto 151">
                  <a:extLst>
                    <a:ext uri="{FF2B5EF4-FFF2-40B4-BE49-F238E27FC236}">
                      <a16:creationId xmlns:a16="http://schemas.microsoft.com/office/drawing/2014/main" id="{EDD10A6D-2C73-4538-866C-2559E0E53835}"/>
                    </a:ext>
                  </a:extLst>
                </p:cNvPr>
                <p:cNvCxnSpPr/>
                <p:nvPr/>
              </p:nvCxnSpPr>
              <p:spPr>
                <a:xfrm>
                  <a:off x="129840" y="595728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53" name="Conector reto 152">
                  <a:extLst>
                    <a:ext uri="{FF2B5EF4-FFF2-40B4-BE49-F238E27FC236}">
                      <a16:creationId xmlns:a16="http://schemas.microsoft.com/office/drawing/2014/main" id="{FAA07955-BB0D-46C7-9F6D-D2349FD3B54D}"/>
                    </a:ext>
                  </a:extLst>
                </p:cNvPr>
                <p:cNvCxnSpPr/>
                <p:nvPr/>
              </p:nvCxnSpPr>
              <p:spPr>
                <a:xfrm>
                  <a:off x="129840" y="738604"/>
                  <a:ext cx="214314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54" name="Conector reto 153">
                  <a:extLst>
                    <a:ext uri="{FF2B5EF4-FFF2-40B4-BE49-F238E27FC236}">
                      <a16:creationId xmlns:a16="http://schemas.microsoft.com/office/drawing/2014/main" id="{93C19B85-2B1D-488C-B5C2-A13FA86A45C0}"/>
                    </a:ext>
                  </a:extLst>
                </p:cNvPr>
                <p:cNvCxnSpPr/>
                <p:nvPr/>
              </p:nvCxnSpPr>
              <p:spPr>
                <a:xfrm>
                  <a:off x="129840" y="881480"/>
                  <a:ext cx="428628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55" name="Conector reto 154">
                  <a:extLst>
                    <a:ext uri="{FF2B5EF4-FFF2-40B4-BE49-F238E27FC236}">
                      <a16:creationId xmlns:a16="http://schemas.microsoft.com/office/drawing/2014/main" id="{BCAA2437-EA6C-426C-9A0D-10C6EF82552A}"/>
                    </a:ext>
                  </a:extLst>
                </p:cNvPr>
                <p:cNvCxnSpPr/>
                <p:nvPr/>
              </p:nvCxnSpPr>
              <p:spPr>
                <a:xfrm>
                  <a:off x="129840" y="1024356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56" name="Conector reto 155">
                  <a:extLst>
                    <a:ext uri="{FF2B5EF4-FFF2-40B4-BE49-F238E27FC236}">
                      <a16:creationId xmlns:a16="http://schemas.microsoft.com/office/drawing/2014/main" id="{101EF44D-A015-4425-9216-EB2BCAE13E4E}"/>
                    </a:ext>
                  </a:extLst>
                </p:cNvPr>
                <p:cNvCxnSpPr/>
                <p:nvPr/>
              </p:nvCxnSpPr>
              <p:spPr>
                <a:xfrm>
                  <a:off x="129840" y="667166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57" name="Conector reto 156">
                  <a:extLst>
                    <a:ext uri="{FF2B5EF4-FFF2-40B4-BE49-F238E27FC236}">
                      <a16:creationId xmlns:a16="http://schemas.microsoft.com/office/drawing/2014/main" id="{01EED144-A000-4D4C-A5FC-702188306505}"/>
                    </a:ext>
                  </a:extLst>
                </p:cNvPr>
                <p:cNvCxnSpPr/>
                <p:nvPr/>
              </p:nvCxnSpPr>
              <p:spPr>
                <a:xfrm>
                  <a:off x="129840" y="952918"/>
                  <a:ext cx="214314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58" name="Conector reto 157">
                  <a:extLst>
                    <a:ext uri="{FF2B5EF4-FFF2-40B4-BE49-F238E27FC236}">
                      <a16:creationId xmlns:a16="http://schemas.microsoft.com/office/drawing/2014/main" id="{F954E4CB-F4E0-4514-BEBA-C4490571A837}"/>
                    </a:ext>
                  </a:extLst>
                </p:cNvPr>
                <p:cNvCxnSpPr/>
                <p:nvPr/>
              </p:nvCxnSpPr>
              <p:spPr>
                <a:xfrm>
                  <a:off x="129840" y="810042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105" name="Grupo 30">
                <a:extLst>
                  <a:ext uri="{FF2B5EF4-FFF2-40B4-BE49-F238E27FC236}">
                    <a16:creationId xmlns:a16="http://schemas.microsoft.com/office/drawing/2014/main" id="{D7E19A5A-2D7E-4C51-9EBC-9C91E5C34CAC}"/>
                  </a:ext>
                </a:extLst>
              </p:cNvPr>
              <p:cNvGrpSpPr/>
              <p:nvPr/>
            </p:nvGrpSpPr>
            <p:grpSpPr>
              <a:xfrm>
                <a:off x="9942706" y="4021354"/>
                <a:ext cx="571551" cy="714365"/>
                <a:chOff x="58402" y="452852"/>
                <a:chExt cx="571504" cy="714380"/>
              </a:xfrm>
              <a:solidFill>
                <a:schemeClr val="bg1"/>
              </a:solidFill>
            </p:grpSpPr>
            <p:sp>
              <p:nvSpPr>
                <p:cNvPr id="143" name="Retângulo 142">
                  <a:extLst>
                    <a:ext uri="{FF2B5EF4-FFF2-40B4-BE49-F238E27FC236}">
                      <a16:creationId xmlns:a16="http://schemas.microsoft.com/office/drawing/2014/main" id="{893938AB-FAF1-4B15-A13C-EF37CA170426}"/>
                    </a:ext>
                  </a:extLst>
                </p:cNvPr>
                <p:cNvSpPr/>
                <p:nvPr/>
              </p:nvSpPr>
              <p:spPr>
                <a:xfrm>
                  <a:off x="58402" y="452852"/>
                  <a:ext cx="571504" cy="7143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5000"/>
                    </a:lnSpc>
                    <a:spcAft>
                      <a:spcPts val="1000"/>
                    </a:spcAft>
                  </a:pPr>
                  <a:r>
                    <a:rPr lang="en-US" sz="1100">
                      <a:latin typeface="Cambria" panose="020405030504060302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  <a:endParaRPr lang="pt-BR" sz="1100"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44" name="Conector reto 143">
                  <a:extLst>
                    <a:ext uri="{FF2B5EF4-FFF2-40B4-BE49-F238E27FC236}">
                      <a16:creationId xmlns:a16="http://schemas.microsoft.com/office/drawing/2014/main" id="{EA37949D-4DCB-41B0-8ADA-6CE11ABFE4FF}"/>
                    </a:ext>
                  </a:extLst>
                </p:cNvPr>
                <p:cNvCxnSpPr/>
                <p:nvPr/>
              </p:nvCxnSpPr>
              <p:spPr>
                <a:xfrm>
                  <a:off x="129840" y="595728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5" name="Conector reto 144">
                  <a:extLst>
                    <a:ext uri="{FF2B5EF4-FFF2-40B4-BE49-F238E27FC236}">
                      <a16:creationId xmlns:a16="http://schemas.microsoft.com/office/drawing/2014/main" id="{0E67A886-846D-44A0-9C91-0A4235F36BA8}"/>
                    </a:ext>
                  </a:extLst>
                </p:cNvPr>
                <p:cNvCxnSpPr/>
                <p:nvPr/>
              </p:nvCxnSpPr>
              <p:spPr>
                <a:xfrm>
                  <a:off x="129840" y="738604"/>
                  <a:ext cx="214314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6" name="Conector reto 145">
                  <a:extLst>
                    <a:ext uri="{FF2B5EF4-FFF2-40B4-BE49-F238E27FC236}">
                      <a16:creationId xmlns:a16="http://schemas.microsoft.com/office/drawing/2014/main" id="{551AFF14-287D-45E8-9156-9DC28FEEC6C5}"/>
                    </a:ext>
                  </a:extLst>
                </p:cNvPr>
                <p:cNvCxnSpPr/>
                <p:nvPr/>
              </p:nvCxnSpPr>
              <p:spPr>
                <a:xfrm>
                  <a:off x="129840" y="881480"/>
                  <a:ext cx="428628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7" name="Conector reto 146">
                  <a:extLst>
                    <a:ext uri="{FF2B5EF4-FFF2-40B4-BE49-F238E27FC236}">
                      <a16:creationId xmlns:a16="http://schemas.microsoft.com/office/drawing/2014/main" id="{A59D4783-A5B1-48DB-ADA5-40FC537DE983}"/>
                    </a:ext>
                  </a:extLst>
                </p:cNvPr>
                <p:cNvCxnSpPr/>
                <p:nvPr/>
              </p:nvCxnSpPr>
              <p:spPr>
                <a:xfrm>
                  <a:off x="129840" y="1024356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8" name="Conector reto 147">
                  <a:extLst>
                    <a:ext uri="{FF2B5EF4-FFF2-40B4-BE49-F238E27FC236}">
                      <a16:creationId xmlns:a16="http://schemas.microsoft.com/office/drawing/2014/main" id="{26485C66-7D8D-4A64-97D2-964A99E9B42B}"/>
                    </a:ext>
                  </a:extLst>
                </p:cNvPr>
                <p:cNvCxnSpPr/>
                <p:nvPr/>
              </p:nvCxnSpPr>
              <p:spPr>
                <a:xfrm>
                  <a:off x="129840" y="667166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9" name="Conector reto 148">
                  <a:extLst>
                    <a:ext uri="{FF2B5EF4-FFF2-40B4-BE49-F238E27FC236}">
                      <a16:creationId xmlns:a16="http://schemas.microsoft.com/office/drawing/2014/main" id="{DA335788-BD0D-49ED-8CCB-637234E76981}"/>
                    </a:ext>
                  </a:extLst>
                </p:cNvPr>
                <p:cNvCxnSpPr/>
                <p:nvPr/>
              </p:nvCxnSpPr>
              <p:spPr>
                <a:xfrm>
                  <a:off x="129840" y="952918"/>
                  <a:ext cx="214314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50" name="Conector reto 149">
                  <a:extLst>
                    <a:ext uri="{FF2B5EF4-FFF2-40B4-BE49-F238E27FC236}">
                      <a16:creationId xmlns:a16="http://schemas.microsoft.com/office/drawing/2014/main" id="{49B59560-9C80-4ABE-ACD5-3A3DD3BAE9D6}"/>
                    </a:ext>
                  </a:extLst>
                </p:cNvPr>
                <p:cNvCxnSpPr/>
                <p:nvPr/>
              </p:nvCxnSpPr>
              <p:spPr>
                <a:xfrm>
                  <a:off x="129840" y="810042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06" name="CaixaDeTexto 78">
                <a:extLst>
                  <a:ext uri="{FF2B5EF4-FFF2-40B4-BE49-F238E27FC236}">
                    <a16:creationId xmlns:a16="http://schemas.microsoft.com/office/drawing/2014/main" id="{C47329A9-3902-445A-8798-88A396C33466}"/>
                  </a:ext>
                </a:extLst>
              </p:cNvPr>
              <p:cNvSpPr txBox="1"/>
              <p:nvPr/>
            </p:nvSpPr>
            <p:spPr>
              <a:xfrm>
                <a:off x="9632702" y="3568511"/>
                <a:ext cx="515269" cy="307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05000"/>
                  </a:lnSpc>
                </a:pPr>
                <a:r>
                  <a:rPr lang="pt-BR" sz="1400" dirty="0">
                    <a:solidFill>
                      <a:schemeClr val="bg1">
                        <a:lumMod val="85000"/>
                      </a:schemeClr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Jogo</a:t>
                </a:r>
                <a:endParaRPr lang="pt-BR" sz="1400" dirty="0">
                  <a:solidFill>
                    <a:schemeClr val="bg1">
                      <a:lumMod val="85000"/>
                    </a:schemeClr>
                  </a:solidFill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7" name="Grupo 30">
                <a:extLst>
                  <a:ext uri="{FF2B5EF4-FFF2-40B4-BE49-F238E27FC236}">
                    <a16:creationId xmlns:a16="http://schemas.microsoft.com/office/drawing/2014/main" id="{519E92BA-828E-4F04-8B95-911E0B3433EF}"/>
                  </a:ext>
                </a:extLst>
              </p:cNvPr>
              <p:cNvGrpSpPr/>
              <p:nvPr/>
            </p:nvGrpSpPr>
            <p:grpSpPr>
              <a:xfrm>
                <a:off x="9299708" y="4826926"/>
                <a:ext cx="571551" cy="714365"/>
                <a:chOff x="58402" y="452852"/>
                <a:chExt cx="571504" cy="714380"/>
              </a:xfrm>
              <a:solidFill>
                <a:schemeClr val="bg1"/>
              </a:solidFill>
            </p:grpSpPr>
            <p:sp>
              <p:nvSpPr>
                <p:cNvPr id="135" name="Retângulo 134">
                  <a:extLst>
                    <a:ext uri="{FF2B5EF4-FFF2-40B4-BE49-F238E27FC236}">
                      <a16:creationId xmlns:a16="http://schemas.microsoft.com/office/drawing/2014/main" id="{80E08649-05D2-4723-AE40-B8115F300BBE}"/>
                    </a:ext>
                  </a:extLst>
                </p:cNvPr>
                <p:cNvSpPr/>
                <p:nvPr/>
              </p:nvSpPr>
              <p:spPr>
                <a:xfrm>
                  <a:off x="58402" y="452852"/>
                  <a:ext cx="571504" cy="7143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5000"/>
                    </a:lnSpc>
                    <a:spcAft>
                      <a:spcPts val="1000"/>
                    </a:spcAft>
                  </a:pPr>
                  <a:r>
                    <a:rPr lang="en-US" sz="1100">
                      <a:latin typeface="Cambria" panose="020405030504060302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  <a:endParaRPr lang="pt-BR" sz="1100"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36" name="Conector reto 135">
                  <a:extLst>
                    <a:ext uri="{FF2B5EF4-FFF2-40B4-BE49-F238E27FC236}">
                      <a16:creationId xmlns:a16="http://schemas.microsoft.com/office/drawing/2014/main" id="{F4A40CCB-A838-4254-BB51-FA2E902A583F}"/>
                    </a:ext>
                  </a:extLst>
                </p:cNvPr>
                <p:cNvCxnSpPr/>
                <p:nvPr/>
              </p:nvCxnSpPr>
              <p:spPr>
                <a:xfrm>
                  <a:off x="129840" y="595728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37" name="Conector reto 136">
                  <a:extLst>
                    <a:ext uri="{FF2B5EF4-FFF2-40B4-BE49-F238E27FC236}">
                      <a16:creationId xmlns:a16="http://schemas.microsoft.com/office/drawing/2014/main" id="{5DD27D11-ED61-4D9A-B631-1D92B5F05003}"/>
                    </a:ext>
                  </a:extLst>
                </p:cNvPr>
                <p:cNvCxnSpPr/>
                <p:nvPr/>
              </p:nvCxnSpPr>
              <p:spPr>
                <a:xfrm>
                  <a:off x="129840" y="738604"/>
                  <a:ext cx="214314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38" name="Conector reto 137">
                  <a:extLst>
                    <a:ext uri="{FF2B5EF4-FFF2-40B4-BE49-F238E27FC236}">
                      <a16:creationId xmlns:a16="http://schemas.microsoft.com/office/drawing/2014/main" id="{28B12CBB-AC17-41B7-AD9D-E403D857F68C}"/>
                    </a:ext>
                  </a:extLst>
                </p:cNvPr>
                <p:cNvCxnSpPr/>
                <p:nvPr/>
              </p:nvCxnSpPr>
              <p:spPr>
                <a:xfrm>
                  <a:off x="129840" y="881480"/>
                  <a:ext cx="428628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39" name="Conector reto 138">
                  <a:extLst>
                    <a:ext uri="{FF2B5EF4-FFF2-40B4-BE49-F238E27FC236}">
                      <a16:creationId xmlns:a16="http://schemas.microsoft.com/office/drawing/2014/main" id="{18B9CFA4-4C1A-4FF1-9428-1E7E984B9733}"/>
                    </a:ext>
                  </a:extLst>
                </p:cNvPr>
                <p:cNvCxnSpPr/>
                <p:nvPr/>
              </p:nvCxnSpPr>
              <p:spPr>
                <a:xfrm>
                  <a:off x="129840" y="1024356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0" name="Conector reto 139">
                  <a:extLst>
                    <a:ext uri="{FF2B5EF4-FFF2-40B4-BE49-F238E27FC236}">
                      <a16:creationId xmlns:a16="http://schemas.microsoft.com/office/drawing/2014/main" id="{D85A62A9-287B-4B59-8081-35A445ABCEB1}"/>
                    </a:ext>
                  </a:extLst>
                </p:cNvPr>
                <p:cNvCxnSpPr/>
                <p:nvPr/>
              </p:nvCxnSpPr>
              <p:spPr>
                <a:xfrm>
                  <a:off x="129840" y="667166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1" name="Conector reto 140">
                  <a:extLst>
                    <a:ext uri="{FF2B5EF4-FFF2-40B4-BE49-F238E27FC236}">
                      <a16:creationId xmlns:a16="http://schemas.microsoft.com/office/drawing/2014/main" id="{A078C0E8-3D48-4D17-BDAA-6DF4CE04258E}"/>
                    </a:ext>
                  </a:extLst>
                </p:cNvPr>
                <p:cNvCxnSpPr/>
                <p:nvPr/>
              </p:nvCxnSpPr>
              <p:spPr>
                <a:xfrm>
                  <a:off x="129840" y="952918"/>
                  <a:ext cx="214314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2" name="Conector reto 141">
                  <a:extLst>
                    <a:ext uri="{FF2B5EF4-FFF2-40B4-BE49-F238E27FC236}">
                      <a16:creationId xmlns:a16="http://schemas.microsoft.com/office/drawing/2014/main" id="{98BA01F3-E9AC-4C9A-9D57-162844570C47}"/>
                    </a:ext>
                  </a:extLst>
                </p:cNvPr>
                <p:cNvCxnSpPr/>
                <p:nvPr/>
              </p:nvCxnSpPr>
              <p:spPr>
                <a:xfrm>
                  <a:off x="129840" y="810042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108" name="Grupo 30">
                <a:extLst>
                  <a:ext uri="{FF2B5EF4-FFF2-40B4-BE49-F238E27FC236}">
                    <a16:creationId xmlns:a16="http://schemas.microsoft.com/office/drawing/2014/main" id="{DD2D953F-A8D5-4451-A736-241F4A0857E7}"/>
                  </a:ext>
                </a:extLst>
              </p:cNvPr>
              <p:cNvGrpSpPr/>
              <p:nvPr/>
            </p:nvGrpSpPr>
            <p:grpSpPr>
              <a:xfrm>
                <a:off x="9942706" y="4825313"/>
                <a:ext cx="571551" cy="714365"/>
                <a:chOff x="58402" y="452852"/>
                <a:chExt cx="571504" cy="714380"/>
              </a:xfrm>
              <a:solidFill>
                <a:schemeClr val="bg1"/>
              </a:solidFill>
            </p:grpSpPr>
            <p:sp>
              <p:nvSpPr>
                <p:cNvPr id="125" name="Retângulo 124">
                  <a:extLst>
                    <a:ext uri="{FF2B5EF4-FFF2-40B4-BE49-F238E27FC236}">
                      <a16:creationId xmlns:a16="http://schemas.microsoft.com/office/drawing/2014/main" id="{2B54563A-8076-425F-8CDE-607B10616667}"/>
                    </a:ext>
                  </a:extLst>
                </p:cNvPr>
                <p:cNvSpPr/>
                <p:nvPr/>
              </p:nvSpPr>
              <p:spPr>
                <a:xfrm>
                  <a:off x="58402" y="452852"/>
                  <a:ext cx="571504" cy="7143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5000"/>
                    </a:lnSpc>
                    <a:spcAft>
                      <a:spcPts val="1000"/>
                    </a:spcAft>
                  </a:pPr>
                  <a:r>
                    <a:rPr lang="en-US" sz="1100">
                      <a:latin typeface="Cambria" panose="020405030504060302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  <a:endParaRPr lang="pt-BR" sz="1100"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28" name="Conector reto 127">
                  <a:extLst>
                    <a:ext uri="{FF2B5EF4-FFF2-40B4-BE49-F238E27FC236}">
                      <a16:creationId xmlns:a16="http://schemas.microsoft.com/office/drawing/2014/main" id="{BA6B3C68-BE46-4307-BBAD-1BFFB6B2F5C1}"/>
                    </a:ext>
                  </a:extLst>
                </p:cNvPr>
                <p:cNvCxnSpPr/>
                <p:nvPr/>
              </p:nvCxnSpPr>
              <p:spPr>
                <a:xfrm>
                  <a:off x="129840" y="595728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9" name="Conector reto 128">
                  <a:extLst>
                    <a:ext uri="{FF2B5EF4-FFF2-40B4-BE49-F238E27FC236}">
                      <a16:creationId xmlns:a16="http://schemas.microsoft.com/office/drawing/2014/main" id="{39A01E59-AA87-46E9-B2F5-F40AC3E8AFDB}"/>
                    </a:ext>
                  </a:extLst>
                </p:cNvPr>
                <p:cNvCxnSpPr/>
                <p:nvPr/>
              </p:nvCxnSpPr>
              <p:spPr>
                <a:xfrm>
                  <a:off x="129840" y="738604"/>
                  <a:ext cx="214314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30" name="Conector reto 129">
                  <a:extLst>
                    <a:ext uri="{FF2B5EF4-FFF2-40B4-BE49-F238E27FC236}">
                      <a16:creationId xmlns:a16="http://schemas.microsoft.com/office/drawing/2014/main" id="{99853AF3-5AD0-4A00-B4D3-E29D103D8FBD}"/>
                    </a:ext>
                  </a:extLst>
                </p:cNvPr>
                <p:cNvCxnSpPr/>
                <p:nvPr/>
              </p:nvCxnSpPr>
              <p:spPr>
                <a:xfrm>
                  <a:off x="129840" y="881480"/>
                  <a:ext cx="428628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31" name="Conector reto 130">
                  <a:extLst>
                    <a:ext uri="{FF2B5EF4-FFF2-40B4-BE49-F238E27FC236}">
                      <a16:creationId xmlns:a16="http://schemas.microsoft.com/office/drawing/2014/main" id="{B523AC99-5864-4FB9-8481-A82A5CA8C749}"/>
                    </a:ext>
                  </a:extLst>
                </p:cNvPr>
                <p:cNvCxnSpPr/>
                <p:nvPr/>
              </p:nvCxnSpPr>
              <p:spPr>
                <a:xfrm>
                  <a:off x="129840" y="1024356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32" name="Conector reto 131">
                  <a:extLst>
                    <a:ext uri="{FF2B5EF4-FFF2-40B4-BE49-F238E27FC236}">
                      <a16:creationId xmlns:a16="http://schemas.microsoft.com/office/drawing/2014/main" id="{4426274B-CCB4-4A7F-A40D-35EE55AF7B2D}"/>
                    </a:ext>
                  </a:extLst>
                </p:cNvPr>
                <p:cNvCxnSpPr/>
                <p:nvPr/>
              </p:nvCxnSpPr>
              <p:spPr>
                <a:xfrm>
                  <a:off x="129840" y="667166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33" name="Conector reto 132">
                  <a:extLst>
                    <a:ext uri="{FF2B5EF4-FFF2-40B4-BE49-F238E27FC236}">
                      <a16:creationId xmlns:a16="http://schemas.microsoft.com/office/drawing/2014/main" id="{E21F1841-4D93-46D8-8FB9-81E3727647A6}"/>
                    </a:ext>
                  </a:extLst>
                </p:cNvPr>
                <p:cNvCxnSpPr/>
                <p:nvPr/>
              </p:nvCxnSpPr>
              <p:spPr>
                <a:xfrm>
                  <a:off x="129840" y="952918"/>
                  <a:ext cx="214314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34" name="Conector reto 133">
                  <a:extLst>
                    <a:ext uri="{FF2B5EF4-FFF2-40B4-BE49-F238E27FC236}">
                      <a16:creationId xmlns:a16="http://schemas.microsoft.com/office/drawing/2014/main" id="{04E29A83-1907-45BD-BC89-9FF4734A11AF}"/>
                    </a:ext>
                  </a:extLst>
                </p:cNvPr>
                <p:cNvCxnSpPr/>
                <p:nvPr/>
              </p:nvCxnSpPr>
              <p:spPr>
                <a:xfrm>
                  <a:off x="129840" y="810042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17670763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827992"/>
          </a:xfrm>
        </p:spPr>
        <p:txBody>
          <a:bodyPr>
            <a:normAutofit/>
          </a:bodyPr>
          <a:lstStyle/>
          <a:p>
            <a:r>
              <a:rPr lang="pt-BR" dirty="0"/>
              <a:t>O motor pode ser mantido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 forma independente</a:t>
            </a:r>
          </a:p>
          <a:p>
            <a:pPr lvl="1">
              <a:spcBef>
                <a:spcPts val="1200"/>
              </a:spcBef>
            </a:pPr>
            <a:r>
              <a:rPr lang="pt-BR" dirty="0"/>
              <a:t>Em um projeto diferente do jogo</a:t>
            </a:r>
          </a:p>
          <a:p>
            <a:pPr lvl="1"/>
            <a:r>
              <a:rPr lang="pt-BR" dirty="0"/>
              <a:t>Encapsulado em uma biblioteca</a:t>
            </a:r>
            <a:br>
              <a:rPr lang="pt-BR" dirty="0"/>
            </a:br>
            <a:r>
              <a:rPr lang="pt-BR" dirty="0"/>
              <a:t> </a:t>
            </a:r>
            <a:r>
              <a:rPr lang="pt-BR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Ex.:</a:t>
            </a:r>
            <a:r>
              <a:rPr lang="pt-BR" sz="2000" dirty="0"/>
              <a:t> </a:t>
            </a:r>
            <a:r>
              <a:rPr lang="pt-BR" sz="2000" dirty="0">
                <a:latin typeface="Consolas" panose="020B0609020204030204" pitchFamily="49" charset="0"/>
              </a:rPr>
              <a:t>engine.lib</a:t>
            </a:r>
            <a:r>
              <a:rPr lang="pt-BR" sz="2000" dirty="0"/>
              <a:t>, </a:t>
            </a:r>
            <a:r>
              <a:rPr lang="pt-BR" sz="2000" dirty="0">
                <a:latin typeface="Consolas" panose="020B0609020204030204" pitchFamily="49" charset="0"/>
              </a:rPr>
              <a:t>engine.dll</a:t>
            </a:r>
            <a:endParaRPr lang="pt-BR" dirty="0"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34DAFAD-582B-44BD-A823-1E4AE4D7C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330"/>
          <a:stretch/>
        </p:blipFill>
        <p:spPr>
          <a:xfrm>
            <a:off x="6744072" y="2939655"/>
            <a:ext cx="2304255" cy="22692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C447513-AB66-4D50-A2FA-DB974FB86C10}"/>
              </a:ext>
            </a:extLst>
          </p:cNvPr>
          <p:cNvSpPr txBox="1"/>
          <p:nvPr/>
        </p:nvSpPr>
        <p:spPr>
          <a:xfrm>
            <a:off x="2408577" y="3870708"/>
            <a:ext cx="403000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Da mesma forma que o motor usa as bibliotecas do DirectX, o jogo poderia usar as bibliotecas do motor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B156154-A1E6-4A5E-9D3D-5239210575E3}"/>
              </a:ext>
            </a:extLst>
          </p:cNvPr>
          <p:cNvSpPr txBox="1"/>
          <p:nvPr/>
        </p:nvSpPr>
        <p:spPr>
          <a:xfrm>
            <a:off x="7104112" y="5301208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Ligador</a:t>
            </a:r>
          </a:p>
        </p:txBody>
      </p:sp>
    </p:spTree>
    <p:extLst>
      <p:ext uri="{BB962C8B-B14F-4D97-AF65-F5344CB8AC3E}">
        <p14:creationId xmlns:p14="http://schemas.microsoft.com/office/powerpoint/2010/main" val="26327896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82799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pt-BR" dirty="0"/>
              <a:t>Manter o motor em uma biblioteca possui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benefícios</a:t>
            </a:r>
            <a:endParaRPr lang="pt-BR" dirty="0"/>
          </a:p>
          <a:p>
            <a:pPr lvl="2">
              <a:spcBef>
                <a:spcPts val="1200"/>
              </a:spcBef>
            </a:pPr>
            <a:r>
              <a:rPr lang="pt-BR" dirty="0"/>
              <a:t>Impede o acesso e a alteração do código fonte</a:t>
            </a:r>
          </a:p>
          <a:p>
            <a:pPr lvl="2"/>
            <a:r>
              <a:rPr lang="pt-BR" dirty="0"/>
              <a:t>Reduz o tamanho do executável do jogo</a:t>
            </a:r>
          </a:p>
          <a:p>
            <a:pPr lvl="2"/>
            <a:r>
              <a:rPr lang="pt-BR" dirty="0"/>
              <a:t>Facilita o processo de atualização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FF19CC14-A035-4F37-96ED-2990012FF01C}"/>
              </a:ext>
            </a:extLst>
          </p:cNvPr>
          <p:cNvGrpSpPr/>
          <p:nvPr/>
        </p:nvGrpSpPr>
        <p:grpSpPr>
          <a:xfrm>
            <a:off x="2063552" y="3675104"/>
            <a:ext cx="3071144" cy="1714204"/>
            <a:chOff x="3863752" y="3813644"/>
            <a:chExt cx="3071144" cy="1714204"/>
          </a:xfrm>
        </p:grpSpPr>
        <p:pic>
          <p:nvPicPr>
            <p:cNvPr id="5" name="Picture 3" descr="C:\Users\Judson\AppData\Local\Microsoft\Windows\Temporary Internet Files\Content.IE5\XHM4DXQH\MC900351413[1].wmf">
              <a:extLst>
                <a:ext uri="{FF2B5EF4-FFF2-40B4-BE49-F238E27FC236}">
                  <a16:creationId xmlns:a16="http://schemas.microsoft.com/office/drawing/2014/main" id="{FFCCA9C1-8B52-4166-9064-48CCD9C516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3752" y="4152391"/>
              <a:ext cx="1333509" cy="1333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89641BF0-3937-4E0D-80BD-74912D6AE1B4}"/>
                </a:ext>
              </a:extLst>
            </p:cNvPr>
            <p:cNvSpPr/>
            <p:nvPr/>
          </p:nvSpPr>
          <p:spPr>
            <a:xfrm>
              <a:off x="6083175" y="4463307"/>
              <a:ext cx="851721" cy="106454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5000"/>
                </a:lnSpc>
              </a:pPr>
              <a:r>
                <a:rPr lang="pt-BR" sz="1000" dirty="0"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endParaRPr lang="pt-BR" sz="1100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FA2190A-8EED-47EC-87C8-60534846BC46}"/>
                </a:ext>
              </a:extLst>
            </p:cNvPr>
            <p:cNvSpPr/>
            <p:nvPr/>
          </p:nvSpPr>
          <p:spPr>
            <a:xfrm>
              <a:off x="5988949" y="4383476"/>
              <a:ext cx="851721" cy="106454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5000"/>
                </a:lnSpc>
              </a:pPr>
              <a:r>
                <a:rPr lang="pt-BR" sz="1100" dirty="0"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AD942FF3-59F7-43F8-8E37-4ED55DD2D56C}"/>
                </a:ext>
              </a:extLst>
            </p:cNvPr>
            <p:cNvSpPr/>
            <p:nvPr/>
          </p:nvSpPr>
          <p:spPr>
            <a:xfrm>
              <a:off x="5899294" y="4286894"/>
              <a:ext cx="851721" cy="106454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5000"/>
                </a:lnSpc>
              </a:pPr>
              <a:r>
                <a:rPr lang="pt-BR" sz="12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0010101100010101010100101001</a:t>
              </a:r>
              <a:endParaRPr lang="pt-BR" sz="20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CaixaDeTexto 136">
              <a:extLst>
                <a:ext uri="{FF2B5EF4-FFF2-40B4-BE49-F238E27FC236}">
                  <a16:creationId xmlns:a16="http://schemas.microsoft.com/office/drawing/2014/main" id="{025036DE-82D0-432A-B4F5-AFCFB95F3680}"/>
                </a:ext>
              </a:extLst>
            </p:cNvPr>
            <p:cNvSpPr txBox="1"/>
            <p:nvPr/>
          </p:nvSpPr>
          <p:spPr>
            <a:xfrm>
              <a:off x="6041913" y="3813644"/>
              <a:ext cx="564579" cy="338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pt-BR" sz="1600" dirty="0">
                  <a:solidFill>
                    <a:schemeClr val="bg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DLLs</a:t>
              </a:r>
              <a:endParaRPr lang="pt-BR" sz="1600" dirty="0">
                <a:solidFill>
                  <a:schemeClr val="bg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Conector de seta reta 27">
              <a:extLst>
                <a:ext uri="{FF2B5EF4-FFF2-40B4-BE49-F238E27FC236}">
                  <a16:creationId xmlns:a16="http://schemas.microsoft.com/office/drawing/2014/main" id="{772E7A0E-B2CA-46DE-ABB5-FF9EFF727448}"/>
                </a:ext>
              </a:extLst>
            </p:cNvPr>
            <p:cNvCxnSpPr>
              <a:cxnSpLocks/>
            </p:cNvCxnSpPr>
            <p:nvPr/>
          </p:nvCxnSpPr>
          <p:spPr>
            <a:xfrm>
              <a:off x="5159016" y="4822106"/>
              <a:ext cx="702032" cy="86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36">
              <a:extLst>
                <a:ext uri="{FF2B5EF4-FFF2-40B4-BE49-F238E27FC236}">
                  <a16:creationId xmlns:a16="http://schemas.microsoft.com/office/drawing/2014/main" id="{B39BB016-37ED-477F-899B-F5CA7A7B8FA6}"/>
                </a:ext>
              </a:extLst>
            </p:cNvPr>
            <p:cNvSpPr txBox="1"/>
            <p:nvPr/>
          </p:nvSpPr>
          <p:spPr>
            <a:xfrm>
              <a:off x="5258496" y="4442799"/>
              <a:ext cx="512897" cy="338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pt-BR" sz="1600" dirty="0">
                  <a:solidFill>
                    <a:schemeClr val="bg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S.O.</a:t>
              </a:r>
              <a:endParaRPr lang="pt-BR" sz="1600" dirty="0">
                <a:solidFill>
                  <a:schemeClr val="bg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CaixaDeTexto 136">
              <a:extLst>
                <a:ext uri="{FF2B5EF4-FFF2-40B4-BE49-F238E27FC236}">
                  <a16:creationId xmlns:a16="http://schemas.microsoft.com/office/drawing/2014/main" id="{64D387D4-9544-4A3E-9E33-40654015354F}"/>
                </a:ext>
              </a:extLst>
            </p:cNvPr>
            <p:cNvSpPr txBox="1"/>
            <p:nvPr/>
          </p:nvSpPr>
          <p:spPr>
            <a:xfrm>
              <a:off x="4224499" y="3813644"/>
              <a:ext cx="563167" cy="338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pt-BR" sz="1600" dirty="0">
                  <a:solidFill>
                    <a:schemeClr val="bg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Jogo</a:t>
              </a:r>
              <a:endParaRPr lang="pt-BR" sz="1600" dirty="0">
                <a:solidFill>
                  <a:schemeClr val="bg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D457CCFA-5E6F-45C6-9EEA-0844BFB0CC18}"/>
              </a:ext>
            </a:extLst>
          </p:cNvPr>
          <p:cNvGrpSpPr/>
          <p:nvPr/>
        </p:nvGrpSpPr>
        <p:grpSpPr>
          <a:xfrm>
            <a:off x="6660841" y="3481748"/>
            <a:ext cx="3793991" cy="1977708"/>
            <a:chOff x="6035083" y="3547131"/>
            <a:chExt cx="3793991" cy="1977708"/>
          </a:xfrm>
        </p:grpSpPr>
        <p:grpSp>
          <p:nvGrpSpPr>
            <p:cNvPr id="113" name="Agrupar 112">
              <a:extLst>
                <a:ext uri="{FF2B5EF4-FFF2-40B4-BE49-F238E27FC236}">
                  <a16:creationId xmlns:a16="http://schemas.microsoft.com/office/drawing/2014/main" id="{0AEB8A8E-E749-4900-B5E6-7A1B1A826F5D}"/>
                </a:ext>
              </a:extLst>
            </p:cNvPr>
            <p:cNvGrpSpPr/>
            <p:nvPr/>
          </p:nvGrpSpPr>
          <p:grpSpPr>
            <a:xfrm>
              <a:off x="7934208" y="3550808"/>
              <a:ext cx="1894866" cy="1974031"/>
              <a:chOff x="6456040" y="3568512"/>
              <a:chExt cx="1894866" cy="1974031"/>
            </a:xfrm>
          </p:grpSpPr>
          <p:grpSp>
            <p:nvGrpSpPr>
              <p:cNvPr id="152" name="Grupo 30">
                <a:extLst>
                  <a:ext uri="{FF2B5EF4-FFF2-40B4-BE49-F238E27FC236}">
                    <a16:creationId xmlns:a16="http://schemas.microsoft.com/office/drawing/2014/main" id="{7499E000-7A87-4389-8B44-11541C60633E}"/>
                  </a:ext>
                </a:extLst>
              </p:cNvPr>
              <p:cNvGrpSpPr/>
              <p:nvPr/>
            </p:nvGrpSpPr>
            <p:grpSpPr>
              <a:xfrm>
                <a:off x="6456040" y="4022967"/>
                <a:ext cx="571551" cy="714365"/>
                <a:chOff x="58402" y="452852"/>
                <a:chExt cx="571504" cy="714380"/>
              </a:xfrm>
              <a:solidFill>
                <a:schemeClr val="bg1"/>
              </a:solidFill>
            </p:grpSpPr>
            <p:sp>
              <p:nvSpPr>
                <p:cNvPr id="199" name="Retângulo 198">
                  <a:extLst>
                    <a:ext uri="{FF2B5EF4-FFF2-40B4-BE49-F238E27FC236}">
                      <a16:creationId xmlns:a16="http://schemas.microsoft.com/office/drawing/2014/main" id="{84CD1113-72DB-43C8-BA90-E4DF2AF4B493}"/>
                    </a:ext>
                  </a:extLst>
                </p:cNvPr>
                <p:cNvSpPr/>
                <p:nvPr/>
              </p:nvSpPr>
              <p:spPr>
                <a:xfrm>
                  <a:off x="58402" y="452852"/>
                  <a:ext cx="571504" cy="7143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5000"/>
                    </a:lnSpc>
                    <a:spcAft>
                      <a:spcPts val="1000"/>
                    </a:spcAft>
                  </a:pPr>
                  <a:r>
                    <a:rPr lang="en-US" sz="1100">
                      <a:latin typeface="Cambria" panose="020405030504060302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  <a:endParaRPr lang="pt-BR" sz="1100"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00" name="Conector reto 199">
                  <a:extLst>
                    <a:ext uri="{FF2B5EF4-FFF2-40B4-BE49-F238E27FC236}">
                      <a16:creationId xmlns:a16="http://schemas.microsoft.com/office/drawing/2014/main" id="{C9CC4422-8A90-4BF1-BE21-62209980537C}"/>
                    </a:ext>
                  </a:extLst>
                </p:cNvPr>
                <p:cNvCxnSpPr/>
                <p:nvPr/>
              </p:nvCxnSpPr>
              <p:spPr>
                <a:xfrm>
                  <a:off x="129840" y="595728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1" name="Conector reto 200">
                  <a:extLst>
                    <a:ext uri="{FF2B5EF4-FFF2-40B4-BE49-F238E27FC236}">
                      <a16:creationId xmlns:a16="http://schemas.microsoft.com/office/drawing/2014/main" id="{8BF40515-987C-44E5-8118-50A11C0306F6}"/>
                    </a:ext>
                  </a:extLst>
                </p:cNvPr>
                <p:cNvCxnSpPr/>
                <p:nvPr/>
              </p:nvCxnSpPr>
              <p:spPr>
                <a:xfrm>
                  <a:off x="129840" y="738604"/>
                  <a:ext cx="214314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2" name="Conector reto 201">
                  <a:extLst>
                    <a:ext uri="{FF2B5EF4-FFF2-40B4-BE49-F238E27FC236}">
                      <a16:creationId xmlns:a16="http://schemas.microsoft.com/office/drawing/2014/main" id="{9E5C59EB-7F1A-49D5-8B5D-86A580EA7654}"/>
                    </a:ext>
                  </a:extLst>
                </p:cNvPr>
                <p:cNvCxnSpPr/>
                <p:nvPr/>
              </p:nvCxnSpPr>
              <p:spPr>
                <a:xfrm>
                  <a:off x="129840" y="881480"/>
                  <a:ext cx="428628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3" name="Conector reto 202">
                  <a:extLst>
                    <a:ext uri="{FF2B5EF4-FFF2-40B4-BE49-F238E27FC236}">
                      <a16:creationId xmlns:a16="http://schemas.microsoft.com/office/drawing/2014/main" id="{FD8C825C-882C-468A-A214-899B8B0FED3B}"/>
                    </a:ext>
                  </a:extLst>
                </p:cNvPr>
                <p:cNvCxnSpPr/>
                <p:nvPr/>
              </p:nvCxnSpPr>
              <p:spPr>
                <a:xfrm>
                  <a:off x="129840" y="1024356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4" name="Conector reto 203">
                  <a:extLst>
                    <a:ext uri="{FF2B5EF4-FFF2-40B4-BE49-F238E27FC236}">
                      <a16:creationId xmlns:a16="http://schemas.microsoft.com/office/drawing/2014/main" id="{B0D615A9-1A60-4C67-966A-64061C7B1E74}"/>
                    </a:ext>
                  </a:extLst>
                </p:cNvPr>
                <p:cNvCxnSpPr/>
                <p:nvPr/>
              </p:nvCxnSpPr>
              <p:spPr>
                <a:xfrm>
                  <a:off x="129840" y="667166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5" name="Conector reto 204">
                  <a:extLst>
                    <a:ext uri="{FF2B5EF4-FFF2-40B4-BE49-F238E27FC236}">
                      <a16:creationId xmlns:a16="http://schemas.microsoft.com/office/drawing/2014/main" id="{817119D2-4E98-46C9-80B0-98917369D0D8}"/>
                    </a:ext>
                  </a:extLst>
                </p:cNvPr>
                <p:cNvCxnSpPr/>
                <p:nvPr/>
              </p:nvCxnSpPr>
              <p:spPr>
                <a:xfrm>
                  <a:off x="129840" y="952918"/>
                  <a:ext cx="214314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06" name="Conector reto 205">
                  <a:extLst>
                    <a:ext uri="{FF2B5EF4-FFF2-40B4-BE49-F238E27FC236}">
                      <a16:creationId xmlns:a16="http://schemas.microsoft.com/office/drawing/2014/main" id="{5079A0D6-C758-4185-8979-1551BD15DDC3}"/>
                    </a:ext>
                  </a:extLst>
                </p:cNvPr>
                <p:cNvCxnSpPr/>
                <p:nvPr/>
              </p:nvCxnSpPr>
              <p:spPr>
                <a:xfrm>
                  <a:off x="129840" y="810042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153" name="Grupo 30">
                <a:extLst>
                  <a:ext uri="{FF2B5EF4-FFF2-40B4-BE49-F238E27FC236}">
                    <a16:creationId xmlns:a16="http://schemas.microsoft.com/office/drawing/2014/main" id="{689FF2C8-E97F-4CE5-AC64-1AD4CA82B123}"/>
                  </a:ext>
                </a:extLst>
              </p:cNvPr>
              <p:cNvGrpSpPr/>
              <p:nvPr/>
            </p:nvGrpSpPr>
            <p:grpSpPr>
              <a:xfrm>
                <a:off x="7099038" y="4021354"/>
                <a:ext cx="571551" cy="714365"/>
                <a:chOff x="58402" y="452852"/>
                <a:chExt cx="571504" cy="714380"/>
              </a:xfrm>
              <a:solidFill>
                <a:schemeClr val="bg1"/>
              </a:solidFill>
            </p:grpSpPr>
            <p:sp>
              <p:nvSpPr>
                <p:cNvPr id="191" name="Retângulo 190">
                  <a:extLst>
                    <a:ext uri="{FF2B5EF4-FFF2-40B4-BE49-F238E27FC236}">
                      <a16:creationId xmlns:a16="http://schemas.microsoft.com/office/drawing/2014/main" id="{88620CF7-1E83-424D-B56F-028EC73E73F1}"/>
                    </a:ext>
                  </a:extLst>
                </p:cNvPr>
                <p:cNvSpPr/>
                <p:nvPr/>
              </p:nvSpPr>
              <p:spPr>
                <a:xfrm>
                  <a:off x="58402" y="452852"/>
                  <a:ext cx="571504" cy="7143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5000"/>
                    </a:lnSpc>
                    <a:spcAft>
                      <a:spcPts val="1000"/>
                    </a:spcAft>
                  </a:pPr>
                  <a:r>
                    <a:rPr lang="en-US" sz="1100">
                      <a:latin typeface="Cambria" panose="020405030504060302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  <a:endParaRPr lang="pt-BR" sz="1100"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92" name="Conector reto 191">
                  <a:extLst>
                    <a:ext uri="{FF2B5EF4-FFF2-40B4-BE49-F238E27FC236}">
                      <a16:creationId xmlns:a16="http://schemas.microsoft.com/office/drawing/2014/main" id="{7E6EE110-F384-4A39-8857-F05265475033}"/>
                    </a:ext>
                  </a:extLst>
                </p:cNvPr>
                <p:cNvCxnSpPr/>
                <p:nvPr/>
              </p:nvCxnSpPr>
              <p:spPr>
                <a:xfrm>
                  <a:off x="129840" y="595728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3" name="Conector reto 192">
                  <a:extLst>
                    <a:ext uri="{FF2B5EF4-FFF2-40B4-BE49-F238E27FC236}">
                      <a16:creationId xmlns:a16="http://schemas.microsoft.com/office/drawing/2014/main" id="{13ADED5B-0A18-440E-B8B1-042B2D963274}"/>
                    </a:ext>
                  </a:extLst>
                </p:cNvPr>
                <p:cNvCxnSpPr/>
                <p:nvPr/>
              </p:nvCxnSpPr>
              <p:spPr>
                <a:xfrm>
                  <a:off x="129840" y="738604"/>
                  <a:ext cx="214314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4" name="Conector reto 193">
                  <a:extLst>
                    <a:ext uri="{FF2B5EF4-FFF2-40B4-BE49-F238E27FC236}">
                      <a16:creationId xmlns:a16="http://schemas.microsoft.com/office/drawing/2014/main" id="{17C6DE7C-1BD0-42AF-B017-0B52D165E4D5}"/>
                    </a:ext>
                  </a:extLst>
                </p:cNvPr>
                <p:cNvCxnSpPr/>
                <p:nvPr/>
              </p:nvCxnSpPr>
              <p:spPr>
                <a:xfrm>
                  <a:off x="129840" y="881480"/>
                  <a:ext cx="428628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5" name="Conector reto 194">
                  <a:extLst>
                    <a:ext uri="{FF2B5EF4-FFF2-40B4-BE49-F238E27FC236}">
                      <a16:creationId xmlns:a16="http://schemas.microsoft.com/office/drawing/2014/main" id="{C33FCE59-E278-4872-8051-E321BF511EE0}"/>
                    </a:ext>
                  </a:extLst>
                </p:cNvPr>
                <p:cNvCxnSpPr/>
                <p:nvPr/>
              </p:nvCxnSpPr>
              <p:spPr>
                <a:xfrm>
                  <a:off x="129840" y="1024356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6" name="Conector reto 195">
                  <a:extLst>
                    <a:ext uri="{FF2B5EF4-FFF2-40B4-BE49-F238E27FC236}">
                      <a16:creationId xmlns:a16="http://schemas.microsoft.com/office/drawing/2014/main" id="{99470A4D-8FC9-4347-B970-6A07F29BBA3D}"/>
                    </a:ext>
                  </a:extLst>
                </p:cNvPr>
                <p:cNvCxnSpPr/>
                <p:nvPr/>
              </p:nvCxnSpPr>
              <p:spPr>
                <a:xfrm>
                  <a:off x="129840" y="667166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7" name="Conector reto 196">
                  <a:extLst>
                    <a:ext uri="{FF2B5EF4-FFF2-40B4-BE49-F238E27FC236}">
                      <a16:creationId xmlns:a16="http://schemas.microsoft.com/office/drawing/2014/main" id="{477E8702-360E-4D7E-A0A7-48602F6F8761}"/>
                    </a:ext>
                  </a:extLst>
                </p:cNvPr>
                <p:cNvCxnSpPr/>
                <p:nvPr/>
              </p:nvCxnSpPr>
              <p:spPr>
                <a:xfrm>
                  <a:off x="129840" y="952918"/>
                  <a:ext cx="214314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8" name="Conector reto 197">
                  <a:extLst>
                    <a:ext uri="{FF2B5EF4-FFF2-40B4-BE49-F238E27FC236}">
                      <a16:creationId xmlns:a16="http://schemas.microsoft.com/office/drawing/2014/main" id="{8652306F-B419-4D1C-9803-6ABDE7CDFEBC}"/>
                    </a:ext>
                  </a:extLst>
                </p:cNvPr>
                <p:cNvCxnSpPr/>
                <p:nvPr/>
              </p:nvCxnSpPr>
              <p:spPr>
                <a:xfrm>
                  <a:off x="129840" y="810042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54" name="CaixaDeTexto 78">
                <a:extLst>
                  <a:ext uri="{FF2B5EF4-FFF2-40B4-BE49-F238E27FC236}">
                    <a16:creationId xmlns:a16="http://schemas.microsoft.com/office/drawing/2014/main" id="{8FE6100F-A2C0-424D-B456-379DF9A65E03}"/>
                  </a:ext>
                </a:extLst>
              </p:cNvPr>
              <p:cNvSpPr txBox="1"/>
              <p:nvPr/>
            </p:nvSpPr>
            <p:spPr>
              <a:xfrm>
                <a:off x="7062292" y="3568512"/>
                <a:ext cx="649409" cy="307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05000"/>
                  </a:lnSpc>
                </a:pPr>
                <a:r>
                  <a:rPr lang="pt-BR" sz="1400" dirty="0">
                    <a:solidFill>
                      <a:schemeClr val="bg1">
                        <a:lumMod val="85000"/>
                      </a:schemeClr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Motor</a:t>
                </a:r>
                <a:endParaRPr lang="pt-BR" sz="1400" dirty="0">
                  <a:solidFill>
                    <a:schemeClr val="bg1">
                      <a:lumMod val="85000"/>
                    </a:schemeClr>
                  </a:solidFill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" name="Grupo 30">
                <a:extLst>
                  <a:ext uri="{FF2B5EF4-FFF2-40B4-BE49-F238E27FC236}">
                    <a16:creationId xmlns:a16="http://schemas.microsoft.com/office/drawing/2014/main" id="{462CCBF4-2FF1-4D1E-BD83-73B5D119DB16}"/>
                  </a:ext>
                </a:extLst>
              </p:cNvPr>
              <p:cNvGrpSpPr/>
              <p:nvPr/>
            </p:nvGrpSpPr>
            <p:grpSpPr>
              <a:xfrm>
                <a:off x="7779355" y="4033465"/>
                <a:ext cx="571551" cy="714365"/>
                <a:chOff x="58402" y="452852"/>
                <a:chExt cx="571504" cy="714380"/>
              </a:xfrm>
              <a:solidFill>
                <a:schemeClr val="bg1"/>
              </a:solidFill>
            </p:grpSpPr>
            <p:sp>
              <p:nvSpPr>
                <p:cNvPr id="183" name="Retângulo 182">
                  <a:extLst>
                    <a:ext uri="{FF2B5EF4-FFF2-40B4-BE49-F238E27FC236}">
                      <a16:creationId xmlns:a16="http://schemas.microsoft.com/office/drawing/2014/main" id="{E2EBE513-D5CF-420E-A039-E95C644902D4}"/>
                    </a:ext>
                  </a:extLst>
                </p:cNvPr>
                <p:cNvSpPr/>
                <p:nvPr/>
              </p:nvSpPr>
              <p:spPr>
                <a:xfrm>
                  <a:off x="58402" y="452852"/>
                  <a:ext cx="571504" cy="7143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5000"/>
                    </a:lnSpc>
                    <a:spcAft>
                      <a:spcPts val="1000"/>
                    </a:spcAft>
                  </a:pPr>
                  <a:r>
                    <a:rPr lang="en-US" sz="1100">
                      <a:latin typeface="Cambria" panose="020405030504060302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  <a:endParaRPr lang="pt-BR" sz="1100"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84" name="Conector reto 183">
                  <a:extLst>
                    <a:ext uri="{FF2B5EF4-FFF2-40B4-BE49-F238E27FC236}">
                      <a16:creationId xmlns:a16="http://schemas.microsoft.com/office/drawing/2014/main" id="{4F69DAA7-3211-42F7-A09F-D7A40F4F6C66}"/>
                    </a:ext>
                  </a:extLst>
                </p:cNvPr>
                <p:cNvCxnSpPr/>
                <p:nvPr/>
              </p:nvCxnSpPr>
              <p:spPr>
                <a:xfrm>
                  <a:off x="129840" y="595728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5" name="Conector reto 184">
                  <a:extLst>
                    <a:ext uri="{FF2B5EF4-FFF2-40B4-BE49-F238E27FC236}">
                      <a16:creationId xmlns:a16="http://schemas.microsoft.com/office/drawing/2014/main" id="{3E62C408-FEA0-4370-AFC5-3EC7E060AD34}"/>
                    </a:ext>
                  </a:extLst>
                </p:cNvPr>
                <p:cNvCxnSpPr/>
                <p:nvPr/>
              </p:nvCxnSpPr>
              <p:spPr>
                <a:xfrm>
                  <a:off x="129840" y="738604"/>
                  <a:ext cx="214314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6" name="Conector reto 185">
                  <a:extLst>
                    <a:ext uri="{FF2B5EF4-FFF2-40B4-BE49-F238E27FC236}">
                      <a16:creationId xmlns:a16="http://schemas.microsoft.com/office/drawing/2014/main" id="{47B146B1-7FAB-42AB-803C-908F1034E21E}"/>
                    </a:ext>
                  </a:extLst>
                </p:cNvPr>
                <p:cNvCxnSpPr/>
                <p:nvPr/>
              </p:nvCxnSpPr>
              <p:spPr>
                <a:xfrm>
                  <a:off x="129840" y="881480"/>
                  <a:ext cx="428628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7" name="Conector reto 186">
                  <a:extLst>
                    <a:ext uri="{FF2B5EF4-FFF2-40B4-BE49-F238E27FC236}">
                      <a16:creationId xmlns:a16="http://schemas.microsoft.com/office/drawing/2014/main" id="{19ABFBDF-1943-4C7B-BD55-C00458B56912}"/>
                    </a:ext>
                  </a:extLst>
                </p:cNvPr>
                <p:cNvCxnSpPr/>
                <p:nvPr/>
              </p:nvCxnSpPr>
              <p:spPr>
                <a:xfrm>
                  <a:off x="129840" y="1024356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8" name="Conector reto 187">
                  <a:extLst>
                    <a:ext uri="{FF2B5EF4-FFF2-40B4-BE49-F238E27FC236}">
                      <a16:creationId xmlns:a16="http://schemas.microsoft.com/office/drawing/2014/main" id="{BD39697E-BFC0-493A-BA6B-593735A17037}"/>
                    </a:ext>
                  </a:extLst>
                </p:cNvPr>
                <p:cNvCxnSpPr/>
                <p:nvPr/>
              </p:nvCxnSpPr>
              <p:spPr>
                <a:xfrm>
                  <a:off x="129840" y="667166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9" name="Conector reto 188">
                  <a:extLst>
                    <a:ext uri="{FF2B5EF4-FFF2-40B4-BE49-F238E27FC236}">
                      <a16:creationId xmlns:a16="http://schemas.microsoft.com/office/drawing/2014/main" id="{8BCD785A-CBAB-452F-8FB1-8DBEEAA7BF1F}"/>
                    </a:ext>
                  </a:extLst>
                </p:cNvPr>
                <p:cNvCxnSpPr/>
                <p:nvPr/>
              </p:nvCxnSpPr>
              <p:spPr>
                <a:xfrm>
                  <a:off x="129840" y="952918"/>
                  <a:ext cx="214314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90" name="Conector reto 189">
                  <a:extLst>
                    <a:ext uri="{FF2B5EF4-FFF2-40B4-BE49-F238E27FC236}">
                      <a16:creationId xmlns:a16="http://schemas.microsoft.com/office/drawing/2014/main" id="{811DDE03-C541-4BB5-84A7-653894C40409}"/>
                    </a:ext>
                  </a:extLst>
                </p:cNvPr>
                <p:cNvCxnSpPr/>
                <p:nvPr/>
              </p:nvCxnSpPr>
              <p:spPr>
                <a:xfrm>
                  <a:off x="129840" y="810042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156" name="Grupo 30">
                <a:extLst>
                  <a:ext uri="{FF2B5EF4-FFF2-40B4-BE49-F238E27FC236}">
                    <a16:creationId xmlns:a16="http://schemas.microsoft.com/office/drawing/2014/main" id="{8B7FCAAA-F43E-4222-A1A9-4807439E38D8}"/>
                  </a:ext>
                </a:extLst>
              </p:cNvPr>
              <p:cNvGrpSpPr/>
              <p:nvPr/>
            </p:nvGrpSpPr>
            <p:grpSpPr>
              <a:xfrm>
                <a:off x="6456040" y="4817680"/>
                <a:ext cx="571551" cy="714365"/>
                <a:chOff x="58402" y="452852"/>
                <a:chExt cx="571504" cy="714380"/>
              </a:xfrm>
              <a:solidFill>
                <a:schemeClr val="bg1"/>
              </a:solidFill>
            </p:grpSpPr>
            <p:sp>
              <p:nvSpPr>
                <p:cNvPr id="175" name="Retângulo 174">
                  <a:extLst>
                    <a:ext uri="{FF2B5EF4-FFF2-40B4-BE49-F238E27FC236}">
                      <a16:creationId xmlns:a16="http://schemas.microsoft.com/office/drawing/2014/main" id="{1D74AFF2-65E7-4FA6-89DC-B39D1C776D45}"/>
                    </a:ext>
                  </a:extLst>
                </p:cNvPr>
                <p:cNvSpPr/>
                <p:nvPr/>
              </p:nvSpPr>
              <p:spPr>
                <a:xfrm>
                  <a:off x="58402" y="452852"/>
                  <a:ext cx="571504" cy="7143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5000"/>
                    </a:lnSpc>
                    <a:spcAft>
                      <a:spcPts val="1000"/>
                    </a:spcAft>
                  </a:pPr>
                  <a:r>
                    <a:rPr lang="en-US" sz="1100">
                      <a:latin typeface="Cambria" panose="020405030504060302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  <a:endParaRPr lang="pt-BR" sz="1100"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76" name="Conector reto 175">
                  <a:extLst>
                    <a:ext uri="{FF2B5EF4-FFF2-40B4-BE49-F238E27FC236}">
                      <a16:creationId xmlns:a16="http://schemas.microsoft.com/office/drawing/2014/main" id="{776D5547-FA89-48E7-AC0F-28AA32E5338D}"/>
                    </a:ext>
                  </a:extLst>
                </p:cNvPr>
                <p:cNvCxnSpPr/>
                <p:nvPr/>
              </p:nvCxnSpPr>
              <p:spPr>
                <a:xfrm>
                  <a:off x="129840" y="595728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7" name="Conector reto 176">
                  <a:extLst>
                    <a:ext uri="{FF2B5EF4-FFF2-40B4-BE49-F238E27FC236}">
                      <a16:creationId xmlns:a16="http://schemas.microsoft.com/office/drawing/2014/main" id="{2225B109-DE3C-4C30-8097-AA01D2CD3CD5}"/>
                    </a:ext>
                  </a:extLst>
                </p:cNvPr>
                <p:cNvCxnSpPr/>
                <p:nvPr/>
              </p:nvCxnSpPr>
              <p:spPr>
                <a:xfrm>
                  <a:off x="129840" y="738604"/>
                  <a:ext cx="214314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8" name="Conector reto 177">
                  <a:extLst>
                    <a:ext uri="{FF2B5EF4-FFF2-40B4-BE49-F238E27FC236}">
                      <a16:creationId xmlns:a16="http://schemas.microsoft.com/office/drawing/2014/main" id="{81E1394C-8117-4069-9132-FC3A25337EF1}"/>
                    </a:ext>
                  </a:extLst>
                </p:cNvPr>
                <p:cNvCxnSpPr/>
                <p:nvPr/>
              </p:nvCxnSpPr>
              <p:spPr>
                <a:xfrm>
                  <a:off x="129840" y="881480"/>
                  <a:ext cx="428628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9" name="Conector reto 178">
                  <a:extLst>
                    <a:ext uri="{FF2B5EF4-FFF2-40B4-BE49-F238E27FC236}">
                      <a16:creationId xmlns:a16="http://schemas.microsoft.com/office/drawing/2014/main" id="{E94EFCFE-129D-4619-B443-FD7A39255A8E}"/>
                    </a:ext>
                  </a:extLst>
                </p:cNvPr>
                <p:cNvCxnSpPr/>
                <p:nvPr/>
              </p:nvCxnSpPr>
              <p:spPr>
                <a:xfrm>
                  <a:off x="129840" y="1024356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0" name="Conector reto 179">
                  <a:extLst>
                    <a:ext uri="{FF2B5EF4-FFF2-40B4-BE49-F238E27FC236}">
                      <a16:creationId xmlns:a16="http://schemas.microsoft.com/office/drawing/2014/main" id="{09670A6C-298F-43FE-8A6F-A5E84FE8B3BE}"/>
                    </a:ext>
                  </a:extLst>
                </p:cNvPr>
                <p:cNvCxnSpPr/>
                <p:nvPr/>
              </p:nvCxnSpPr>
              <p:spPr>
                <a:xfrm>
                  <a:off x="129840" y="667166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1" name="Conector reto 180">
                  <a:extLst>
                    <a:ext uri="{FF2B5EF4-FFF2-40B4-BE49-F238E27FC236}">
                      <a16:creationId xmlns:a16="http://schemas.microsoft.com/office/drawing/2014/main" id="{B111C3D2-3896-4CFC-936D-8ABF25B7D06B}"/>
                    </a:ext>
                  </a:extLst>
                </p:cNvPr>
                <p:cNvCxnSpPr/>
                <p:nvPr/>
              </p:nvCxnSpPr>
              <p:spPr>
                <a:xfrm>
                  <a:off x="129840" y="952918"/>
                  <a:ext cx="214314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2" name="Conector reto 181">
                  <a:extLst>
                    <a:ext uri="{FF2B5EF4-FFF2-40B4-BE49-F238E27FC236}">
                      <a16:creationId xmlns:a16="http://schemas.microsoft.com/office/drawing/2014/main" id="{9570B524-1B03-41C4-970A-6A2BF47AECAD}"/>
                    </a:ext>
                  </a:extLst>
                </p:cNvPr>
                <p:cNvCxnSpPr/>
                <p:nvPr/>
              </p:nvCxnSpPr>
              <p:spPr>
                <a:xfrm>
                  <a:off x="129840" y="810042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157" name="Grupo 30">
                <a:extLst>
                  <a:ext uri="{FF2B5EF4-FFF2-40B4-BE49-F238E27FC236}">
                    <a16:creationId xmlns:a16="http://schemas.microsoft.com/office/drawing/2014/main" id="{5585E761-D76E-43B9-91C1-F7578BD00280}"/>
                  </a:ext>
                </a:extLst>
              </p:cNvPr>
              <p:cNvGrpSpPr/>
              <p:nvPr/>
            </p:nvGrpSpPr>
            <p:grpSpPr>
              <a:xfrm>
                <a:off x="7099038" y="4816067"/>
                <a:ext cx="571551" cy="714365"/>
                <a:chOff x="58402" y="452852"/>
                <a:chExt cx="571504" cy="714380"/>
              </a:xfrm>
              <a:solidFill>
                <a:schemeClr val="bg1"/>
              </a:solidFill>
            </p:grpSpPr>
            <p:sp>
              <p:nvSpPr>
                <p:cNvPr id="167" name="Retângulo 166">
                  <a:extLst>
                    <a:ext uri="{FF2B5EF4-FFF2-40B4-BE49-F238E27FC236}">
                      <a16:creationId xmlns:a16="http://schemas.microsoft.com/office/drawing/2014/main" id="{BAADB10B-1709-4B63-B30D-ED1256B40CEE}"/>
                    </a:ext>
                  </a:extLst>
                </p:cNvPr>
                <p:cNvSpPr/>
                <p:nvPr/>
              </p:nvSpPr>
              <p:spPr>
                <a:xfrm>
                  <a:off x="58402" y="452852"/>
                  <a:ext cx="571504" cy="7143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5000"/>
                    </a:lnSpc>
                    <a:spcAft>
                      <a:spcPts val="1000"/>
                    </a:spcAft>
                  </a:pPr>
                  <a:r>
                    <a:rPr lang="en-US" sz="1100">
                      <a:latin typeface="Cambria" panose="020405030504060302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  <a:endParaRPr lang="pt-BR" sz="1100"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68" name="Conector reto 167">
                  <a:extLst>
                    <a:ext uri="{FF2B5EF4-FFF2-40B4-BE49-F238E27FC236}">
                      <a16:creationId xmlns:a16="http://schemas.microsoft.com/office/drawing/2014/main" id="{F6550094-ACE1-44D9-B78C-CFEC57A403DC}"/>
                    </a:ext>
                  </a:extLst>
                </p:cNvPr>
                <p:cNvCxnSpPr/>
                <p:nvPr/>
              </p:nvCxnSpPr>
              <p:spPr>
                <a:xfrm>
                  <a:off x="129840" y="595728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69" name="Conector reto 168">
                  <a:extLst>
                    <a:ext uri="{FF2B5EF4-FFF2-40B4-BE49-F238E27FC236}">
                      <a16:creationId xmlns:a16="http://schemas.microsoft.com/office/drawing/2014/main" id="{C196C539-E82B-4C3C-B44A-AEA703DAFCDE}"/>
                    </a:ext>
                  </a:extLst>
                </p:cNvPr>
                <p:cNvCxnSpPr/>
                <p:nvPr/>
              </p:nvCxnSpPr>
              <p:spPr>
                <a:xfrm>
                  <a:off x="129840" y="738604"/>
                  <a:ext cx="214314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0" name="Conector reto 169">
                  <a:extLst>
                    <a:ext uri="{FF2B5EF4-FFF2-40B4-BE49-F238E27FC236}">
                      <a16:creationId xmlns:a16="http://schemas.microsoft.com/office/drawing/2014/main" id="{348638DF-2A3B-4EBE-88A5-BA8E23D0FF56}"/>
                    </a:ext>
                  </a:extLst>
                </p:cNvPr>
                <p:cNvCxnSpPr/>
                <p:nvPr/>
              </p:nvCxnSpPr>
              <p:spPr>
                <a:xfrm>
                  <a:off x="129840" y="881480"/>
                  <a:ext cx="428628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1" name="Conector reto 170">
                  <a:extLst>
                    <a:ext uri="{FF2B5EF4-FFF2-40B4-BE49-F238E27FC236}">
                      <a16:creationId xmlns:a16="http://schemas.microsoft.com/office/drawing/2014/main" id="{72C24040-7601-4262-B413-82ACD7A2166D}"/>
                    </a:ext>
                  </a:extLst>
                </p:cNvPr>
                <p:cNvCxnSpPr/>
                <p:nvPr/>
              </p:nvCxnSpPr>
              <p:spPr>
                <a:xfrm>
                  <a:off x="129840" y="1024356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2" name="Conector reto 171">
                  <a:extLst>
                    <a:ext uri="{FF2B5EF4-FFF2-40B4-BE49-F238E27FC236}">
                      <a16:creationId xmlns:a16="http://schemas.microsoft.com/office/drawing/2014/main" id="{57031E27-E1A5-444B-976B-75278933FB47}"/>
                    </a:ext>
                  </a:extLst>
                </p:cNvPr>
                <p:cNvCxnSpPr/>
                <p:nvPr/>
              </p:nvCxnSpPr>
              <p:spPr>
                <a:xfrm>
                  <a:off x="129840" y="667166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3" name="Conector reto 172">
                  <a:extLst>
                    <a:ext uri="{FF2B5EF4-FFF2-40B4-BE49-F238E27FC236}">
                      <a16:creationId xmlns:a16="http://schemas.microsoft.com/office/drawing/2014/main" id="{3A475448-4C7C-4C3C-8D98-6C2A6247EF50}"/>
                    </a:ext>
                  </a:extLst>
                </p:cNvPr>
                <p:cNvCxnSpPr/>
                <p:nvPr/>
              </p:nvCxnSpPr>
              <p:spPr>
                <a:xfrm>
                  <a:off x="129840" y="952918"/>
                  <a:ext cx="214314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4" name="Conector reto 173">
                  <a:extLst>
                    <a:ext uri="{FF2B5EF4-FFF2-40B4-BE49-F238E27FC236}">
                      <a16:creationId xmlns:a16="http://schemas.microsoft.com/office/drawing/2014/main" id="{06C128D7-3399-4D5E-86FE-028D01F3CCA8}"/>
                    </a:ext>
                  </a:extLst>
                </p:cNvPr>
                <p:cNvCxnSpPr/>
                <p:nvPr/>
              </p:nvCxnSpPr>
              <p:spPr>
                <a:xfrm>
                  <a:off x="129840" y="810042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158" name="Grupo 30">
                <a:extLst>
                  <a:ext uri="{FF2B5EF4-FFF2-40B4-BE49-F238E27FC236}">
                    <a16:creationId xmlns:a16="http://schemas.microsoft.com/office/drawing/2014/main" id="{6A030CAE-096D-4929-84D9-E3F21A891D32}"/>
                  </a:ext>
                </a:extLst>
              </p:cNvPr>
              <p:cNvGrpSpPr/>
              <p:nvPr/>
            </p:nvGrpSpPr>
            <p:grpSpPr>
              <a:xfrm>
                <a:off x="7779355" y="4828178"/>
                <a:ext cx="571551" cy="714365"/>
                <a:chOff x="58402" y="452852"/>
                <a:chExt cx="571504" cy="714380"/>
              </a:xfrm>
              <a:solidFill>
                <a:schemeClr val="bg1"/>
              </a:solidFill>
            </p:grpSpPr>
            <p:sp>
              <p:nvSpPr>
                <p:cNvPr id="159" name="Retângulo 158">
                  <a:extLst>
                    <a:ext uri="{FF2B5EF4-FFF2-40B4-BE49-F238E27FC236}">
                      <a16:creationId xmlns:a16="http://schemas.microsoft.com/office/drawing/2014/main" id="{BDA13B1C-3773-4BAB-B35C-012958DEF643}"/>
                    </a:ext>
                  </a:extLst>
                </p:cNvPr>
                <p:cNvSpPr/>
                <p:nvPr/>
              </p:nvSpPr>
              <p:spPr>
                <a:xfrm>
                  <a:off x="58402" y="452852"/>
                  <a:ext cx="571504" cy="7143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5000"/>
                    </a:lnSpc>
                    <a:spcAft>
                      <a:spcPts val="1000"/>
                    </a:spcAft>
                  </a:pPr>
                  <a:r>
                    <a:rPr lang="en-US" sz="1100">
                      <a:latin typeface="Cambria" panose="020405030504060302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  <a:endParaRPr lang="pt-BR" sz="1100"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60" name="Conector reto 159">
                  <a:extLst>
                    <a:ext uri="{FF2B5EF4-FFF2-40B4-BE49-F238E27FC236}">
                      <a16:creationId xmlns:a16="http://schemas.microsoft.com/office/drawing/2014/main" id="{24F0CAAC-B57F-4353-810E-1BCCE5A333DC}"/>
                    </a:ext>
                  </a:extLst>
                </p:cNvPr>
                <p:cNvCxnSpPr/>
                <p:nvPr/>
              </p:nvCxnSpPr>
              <p:spPr>
                <a:xfrm>
                  <a:off x="129840" y="595728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61" name="Conector reto 160">
                  <a:extLst>
                    <a:ext uri="{FF2B5EF4-FFF2-40B4-BE49-F238E27FC236}">
                      <a16:creationId xmlns:a16="http://schemas.microsoft.com/office/drawing/2014/main" id="{E9F475E1-E7B1-4FA2-8C64-35601412A737}"/>
                    </a:ext>
                  </a:extLst>
                </p:cNvPr>
                <p:cNvCxnSpPr/>
                <p:nvPr/>
              </p:nvCxnSpPr>
              <p:spPr>
                <a:xfrm>
                  <a:off x="129840" y="738604"/>
                  <a:ext cx="214314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62" name="Conector reto 161">
                  <a:extLst>
                    <a:ext uri="{FF2B5EF4-FFF2-40B4-BE49-F238E27FC236}">
                      <a16:creationId xmlns:a16="http://schemas.microsoft.com/office/drawing/2014/main" id="{EC18B406-A030-4F5A-84C4-1127DA71233C}"/>
                    </a:ext>
                  </a:extLst>
                </p:cNvPr>
                <p:cNvCxnSpPr/>
                <p:nvPr/>
              </p:nvCxnSpPr>
              <p:spPr>
                <a:xfrm>
                  <a:off x="129840" y="881480"/>
                  <a:ext cx="428628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63" name="Conector reto 162">
                  <a:extLst>
                    <a:ext uri="{FF2B5EF4-FFF2-40B4-BE49-F238E27FC236}">
                      <a16:creationId xmlns:a16="http://schemas.microsoft.com/office/drawing/2014/main" id="{F1546543-921C-475E-B3DE-8523989F7E8C}"/>
                    </a:ext>
                  </a:extLst>
                </p:cNvPr>
                <p:cNvCxnSpPr/>
                <p:nvPr/>
              </p:nvCxnSpPr>
              <p:spPr>
                <a:xfrm>
                  <a:off x="129840" y="1024356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64" name="Conector reto 163">
                  <a:extLst>
                    <a:ext uri="{FF2B5EF4-FFF2-40B4-BE49-F238E27FC236}">
                      <a16:creationId xmlns:a16="http://schemas.microsoft.com/office/drawing/2014/main" id="{B7D43EFE-6852-43E6-B1E9-29B54F5A5FFE}"/>
                    </a:ext>
                  </a:extLst>
                </p:cNvPr>
                <p:cNvCxnSpPr/>
                <p:nvPr/>
              </p:nvCxnSpPr>
              <p:spPr>
                <a:xfrm>
                  <a:off x="129840" y="667166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65" name="Conector reto 164">
                  <a:extLst>
                    <a:ext uri="{FF2B5EF4-FFF2-40B4-BE49-F238E27FC236}">
                      <a16:creationId xmlns:a16="http://schemas.microsoft.com/office/drawing/2014/main" id="{4657F44B-FA41-4242-A141-CE8C36C780A8}"/>
                    </a:ext>
                  </a:extLst>
                </p:cNvPr>
                <p:cNvCxnSpPr/>
                <p:nvPr/>
              </p:nvCxnSpPr>
              <p:spPr>
                <a:xfrm>
                  <a:off x="129840" y="952918"/>
                  <a:ext cx="214314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66" name="Conector reto 165">
                  <a:extLst>
                    <a:ext uri="{FF2B5EF4-FFF2-40B4-BE49-F238E27FC236}">
                      <a16:creationId xmlns:a16="http://schemas.microsoft.com/office/drawing/2014/main" id="{46B17628-8FA3-4ED5-A6A2-66A9D85CD769}"/>
                    </a:ext>
                  </a:extLst>
                </p:cNvPr>
                <p:cNvCxnSpPr/>
                <p:nvPr/>
              </p:nvCxnSpPr>
              <p:spPr>
                <a:xfrm>
                  <a:off x="129840" y="810042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id="{D00410B6-B443-402E-A1FA-F5C83404A0A5}"/>
                </a:ext>
              </a:extLst>
            </p:cNvPr>
            <p:cNvGrpSpPr/>
            <p:nvPr/>
          </p:nvGrpSpPr>
          <p:grpSpPr>
            <a:xfrm>
              <a:off x="6035083" y="3547131"/>
              <a:ext cx="1214549" cy="1972780"/>
              <a:chOff x="9299708" y="3568511"/>
              <a:chExt cx="1214549" cy="1972780"/>
            </a:xfrm>
          </p:grpSpPr>
          <p:grpSp>
            <p:nvGrpSpPr>
              <p:cNvPr id="115" name="Grupo 30">
                <a:extLst>
                  <a:ext uri="{FF2B5EF4-FFF2-40B4-BE49-F238E27FC236}">
                    <a16:creationId xmlns:a16="http://schemas.microsoft.com/office/drawing/2014/main" id="{B79EC08A-6E59-4DA3-8699-6A09A33A8CFE}"/>
                  </a:ext>
                </a:extLst>
              </p:cNvPr>
              <p:cNvGrpSpPr/>
              <p:nvPr/>
            </p:nvGrpSpPr>
            <p:grpSpPr>
              <a:xfrm>
                <a:off x="9299708" y="4022967"/>
                <a:ext cx="571551" cy="714365"/>
                <a:chOff x="58402" y="452852"/>
                <a:chExt cx="571504" cy="714380"/>
              </a:xfrm>
              <a:solidFill>
                <a:schemeClr val="bg1"/>
              </a:solidFill>
            </p:grpSpPr>
            <p:sp>
              <p:nvSpPr>
                <p:cNvPr id="144" name="Retângulo 143">
                  <a:extLst>
                    <a:ext uri="{FF2B5EF4-FFF2-40B4-BE49-F238E27FC236}">
                      <a16:creationId xmlns:a16="http://schemas.microsoft.com/office/drawing/2014/main" id="{57FB0FB0-3554-41E3-AD66-EF606A9D8456}"/>
                    </a:ext>
                  </a:extLst>
                </p:cNvPr>
                <p:cNvSpPr/>
                <p:nvPr/>
              </p:nvSpPr>
              <p:spPr>
                <a:xfrm>
                  <a:off x="58402" y="452852"/>
                  <a:ext cx="571504" cy="7143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5000"/>
                    </a:lnSpc>
                    <a:spcAft>
                      <a:spcPts val="1000"/>
                    </a:spcAft>
                  </a:pPr>
                  <a:r>
                    <a:rPr lang="en-US" sz="1100">
                      <a:latin typeface="Cambria" panose="020405030504060302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  <a:endParaRPr lang="pt-BR" sz="1100"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45" name="Conector reto 144">
                  <a:extLst>
                    <a:ext uri="{FF2B5EF4-FFF2-40B4-BE49-F238E27FC236}">
                      <a16:creationId xmlns:a16="http://schemas.microsoft.com/office/drawing/2014/main" id="{1527DCD1-2FEC-4F27-A448-E27D6E89183F}"/>
                    </a:ext>
                  </a:extLst>
                </p:cNvPr>
                <p:cNvCxnSpPr/>
                <p:nvPr/>
              </p:nvCxnSpPr>
              <p:spPr>
                <a:xfrm>
                  <a:off x="129840" y="595728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6" name="Conector reto 145">
                  <a:extLst>
                    <a:ext uri="{FF2B5EF4-FFF2-40B4-BE49-F238E27FC236}">
                      <a16:creationId xmlns:a16="http://schemas.microsoft.com/office/drawing/2014/main" id="{9DE7AC60-3444-4457-A3FE-330D983D1C07}"/>
                    </a:ext>
                  </a:extLst>
                </p:cNvPr>
                <p:cNvCxnSpPr/>
                <p:nvPr/>
              </p:nvCxnSpPr>
              <p:spPr>
                <a:xfrm>
                  <a:off x="129840" y="738604"/>
                  <a:ext cx="214314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7" name="Conector reto 146">
                  <a:extLst>
                    <a:ext uri="{FF2B5EF4-FFF2-40B4-BE49-F238E27FC236}">
                      <a16:creationId xmlns:a16="http://schemas.microsoft.com/office/drawing/2014/main" id="{7F0A6D5A-851F-4E09-A7C6-EBECD9161F11}"/>
                    </a:ext>
                  </a:extLst>
                </p:cNvPr>
                <p:cNvCxnSpPr/>
                <p:nvPr/>
              </p:nvCxnSpPr>
              <p:spPr>
                <a:xfrm>
                  <a:off x="129840" y="881480"/>
                  <a:ext cx="428628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8" name="Conector reto 147">
                  <a:extLst>
                    <a:ext uri="{FF2B5EF4-FFF2-40B4-BE49-F238E27FC236}">
                      <a16:creationId xmlns:a16="http://schemas.microsoft.com/office/drawing/2014/main" id="{846DA533-84A6-4E38-A9E8-84870BA76149}"/>
                    </a:ext>
                  </a:extLst>
                </p:cNvPr>
                <p:cNvCxnSpPr/>
                <p:nvPr/>
              </p:nvCxnSpPr>
              <p:spPr>
                <a:xfrm>
                  <a:off x="129840" y="1024356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9" name="Conector reto 148">
                  <a:extLst>
                    <a:ext uri="{FF2B5EF4-FFF2-40B4-BE49-F238E27FC236}">
                      <a16:creationId xmlns:a16="http://schemas.microsoft.com/office/drawing/2014/main" id="{7BD7B14A-11D0-423D-95CE-0CF4082BD9FA}"/>
                    </a:ext>
                  </a:extLst>
                </p:cNvPr>
                <p:cNvCxnSpPr/>
                <p:nvPr/>
              </p:nvCxnSpPr>
              <p:spPr>
                <a:xfrm>
                  <a:off x="129840" y="667166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50" name="Conector reto 149">
                  <a:extLst>
                    <a:ext uri="{FF2B5EF4-FFF2-40B4-BE49-F238E27FC236}">
                      <a16:creationId xmlns:a16="http://schemas.microsoft.com/office/drawing/2014/main" id="{66AC6546-8364-4903-B112-C5D6ECFD7DB3}"/>
                    </a:ext>
                  </a:extLst>
                </p:cNvPr>
                <p:cNvCxnSpPr/>
                <p:nvPr/>
              </p:nvCxnSpPr>
              <p:spPr>
                <a:xfrm>
                  <a:off x="129840" y="952918"/>
                  <a:ext cx="214314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51" name="Conector reto 150">
                  <a:extLst>
                    <a:ext uri="{FF2B5EF4-FFF2-40B4-BE49-F238E27FC236}">
                      <a16:creationId xmlns:a16="http://schemas.microsoft.com/office/drawing/2014/main" id="{12A674D3-57AF-4074-B4AC-65B4CFB92712}"/>
                    </a:ext>
                  </a:extLst>
                </p:cNvPr>
                <p:cNvCxnSpPr/>
                <p:nvPr/>
              </p:nvCxnSpPr>
              <p:spPr>
                <a:xfrm>
                  <a:off x="129840" y="810042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116" name="Grupo 30">
                <a:extLst>
                  <a:ext uri="{FF2B5EF4-FFF2-40B4-BE49-F238E27FC236}">
                    <a16:creationId xmlns:a16="http://schemas.microsoft.com/office/drawing/2014/main" id="{74FAE57D-D1EE-4364-A7FF-BFA5981F3FED}"/>
                  </a:ext>
                </a:extLst>
              </p:cNvPr>
              <p:cNvGrpSpPr/>
              <p:nvPr/>
            </p:nvGrpSpPr>
            <p:grpSpPr>
              <a:xfrm>
                <a:off x="9942706" y="4021354"/>
                <a:ext cx="571551" cy="714365"/>
                <a:chOff x="58402" y="452852"/>
                <a:chExt cx="571504" cy="714380"/>
              </a:xfrm>
              <a:solidFill>
                <a:schemeClr val="bg1"/>
              </a:solidFill>
            </p:grpSpPr>
            <p:sp>
              <p:nvSpPr>
                <p:cNvPr id="136" name="Retângulo 135">
                  <a:extLst>
                    <a:ext uri="{FF2B5EF4-FFF2-40B4-BE49-F238E27FC236}">
                      <a16:creationId xmlns:a16="http://schemas.microsoft.com/office/drawing/2014/main" id="{E9B3B649-6EAE-422B-B985-80E7C03AF417}"/>
                    </a:ext>
                  </a:extLst>
                </p:cNvPr>
                <p:cNvSpPr/>
                <p:nvPr/>
              </p:nvSpPr>
              <p:spPr>
                <a:xfrm>
                  <a:off x="58402" y="452852"/>
                  <a:ext cx="571504" cy="7143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5000"/>
                    </a:lnSpc>
                    <a:spcAft>
                      <a:spcPts val="1000"/>
                    </a:spcAft>
                  </a:pPr>
                  <a:r>
                    <a:rPr lang="en-US" sz="1100">
                      <a:latin typeface="Cambria" panose="020405030504060302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  <a:endParaRPr lang="pt-BR" sz="1100"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37" name="Conector reto 136">
                  <a:extLst>
                    <a:ext uri="{FF2B5EF4-FFF2-40B4-BE49-F238E27FC236}">
                      <a16:creationId xmlns:a16="http://schemas.microsoft.com/office/drawing/2014/main" id="{ED822DB2-25F2-4C7A-9503-E2C860DCD5F6}"/>
                    </a:ext>
                  </a:extLst>
                </p:cNvPr>
                <p:cNvCxnSpPr/>
                <p:nvPr/>
              </p:nvCxnSpPr>
              <p:spPr>
                <a:xfrm>
                  <a:off x="129840" y="595728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38" name="Conector reto 137">
                  <a:extLst>
                    <a:ext uri="{FF2B5EF4-FFF2-40B4-BE49-F238E27FC236}">
                      <a16:creationId xmlns:a16="http://schemas.microsoft.com/office/drawing/2014/main" id="{AC1AEF1F-0D05-4452-8D18-E0685D56D619}"/>
                    </a:ext>
                  </a:extLst>
                </p:cNvPr>
                <p:cNvCxnSpPr/>
                <p:nvPr/>
              </p:nvCxnSpPr>
              <p:spPr>
                <a:xfrm>
                  <a:off x="129840" y="738604"/>
                  <a:ext cx="214314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39" name="Conector reto 138">
                  <a:extLst>
                    <a:ext uri="{FF2B5EF4-FFF2-40B4-BE49-F238E27FC236}">
                      <a16:creationId xmlns:a16="http://schemas.microsoft.com/office/drawing/2014/main" id="{8C217E89-15A3-42CB-A185-641B34E51CF8}"/>
                    </a:ext>
                  </a:extLst>
                </p:cNvPr>
                <p:cNvCxnSpPr/>
                <p:nvPr/>
              </p:nvCxnSpPr>
              <p:spPr>
                <a:xfrm>
                  <a:off x="129840" y="881480"/>
                  <a:ext cx="428628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0" name="Conector reto 139">
                  <a:extLst>
                    <a:ext uri="{FF2B5EF4-FFF2-40B4-BE49-F238E27FC236}">
                      <a16:creationId xmlns:a16="http://schemas.microsoft.com/office/drawing/2014/main" id="{EABF6F0D-26AD-4540-8633-BE91272857B4}"/>
                    </a:ext>
                  </a:extLst>
                </p:cNvPr>
                <p:cNvCxnSpPr/>
                <p:nvPr/>
              </p:nvCxnSpPr>
              <p:spPr>
                <a:xfrm>
                  <a:off x="129840" y="1024356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1" name="Conector reto 140">
                  <a:extLst>
                    <a:ext uri="{FF2B5EF4-FFF2-40B4-BE49-F238E27FC236}">
                      <a16:creationId xmlns:a16="http://schemas.microsoft.com/office/drawing/2014/main" id="{AD682705-3693-4472-8F18-16DD19645BCB}"/>
                    </a:ext>
                  </a:extLst>
                </p:cNvPr>
                <p:cNvCxnSpPr/>
                <p:nvPr/>
              </p:nvCxnSpPr>
              <p:spPr>
                <a:xfrm>
                  <a:off x="129840" y="667166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2" name="Conector reto 141">
                  <a:extLst>
                    <a:ext uri="{FF2B5EF4-FFF2-40B4-BE49-F238E27FC236}">
                      <a16:creationId xmlns:a16="http://schemas.microsoft.com/office/drawing/2014/main" id="{5B5DD44D-BFB2-46E1-8ACC-D8EDDCBD48AC}"/>
                    </a:ext>
                  </a:extLst>
                </p:cNvPr>
                <p:cNvCxnSpPr/>
                <p:nvPr/>
              </p:nvCxnSpPr>
              <p:spPr>
                <a:xfrm>
                  <a:off x="129840" y="952918"/>
                  <a:ext cx="214314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3" name="Conector reto 142">
                  <a:extLst>
                    <a:ext uri="{FF2B5EF4-FFF2-40B4-BE49-F238E27FC236}">
                      <a16:creationId xmlns:a16="http://schemas.microsoft.com/office/drawing/2014/main" id="{A281D514-D532-4F60-B3F2-C3577E0F6251}"/>
                    </a:ext>
                  </a:extLst>
                </p:cNvPr>
                <p:cNvCxnSpPr/>
                <p:nvPr/>
              </p:nvCxnSpPr>
              <p:spPr>
                <a:xfrm>
                  <a:off x="129840" y="810042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17" name="CaixaDeTexto 78">
                <a:extLst>
                  <a:ext uri="{FF2B5EF4-FFF2-40B4-BE49-F238E27FC236}">
                    <a16:creationId xmlns:a16="http://schemas.microsoft.com/office/drawing/2014/main" id="{46B878D1-D0D8-41FA-8F67-7676FD4A4500}"/>
                  </a:ext>
                </a:extLst>
              </p:cNvPr>
              <p:cNvSpPr txBox="1"/>
              <p:nvPr/>
            </p:nvSpPr>
            <p:spPr>
              <a:xfrm>
                <a:off x="9632702" y="3568511"/>
                <a:ext cx="515269" cy="307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05000"/>
                  </a:lnSpc>
                </a:pPr>
                <a:r>
                  <a:rPr lang="pt-BR" sz="1400" dirty="0">
                    <a:solidFill>
                      <a:schemeClr val="bg1">
                        <a:lumMod val="85000"/>
                      </a:schemeClr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Jogo</a:t>
                </a:r>
                <a:endParaRPr lang="pt-BR" sz="1400" dirty="0">
                  <a:solidFill>
                    <a:schemeClr val="bg1">
                      <a:lumMod val="85000"/>
                    </a:schemeClr>
                  </a:solidFill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8" name="Grupo 30">
                <a:extLst>
                  <a:ext uri="{FF2B5EF4-FFF2-40B4-BE49-F238E27FC236}">
                    <a16:creationId xmlns:a16="http://schemas.microsoft.com/office/drawing/2014/main" id="{95873867-81F0-463A-B726-E5B599AC1915}"/>
                  </a:ext>
                </a:extLst>
              </p:cNvPr>
              <p:cNvGrpSpPr/>
              <p:nvPr/>
            </p:nvGrpSpPr>
            <p:grpSpPr>
              <a:xfrm>
                <a:off x="9299708" y="4826926"/>
                <a:ext cx="571551" cy="714365"/>
                <a:chOff x="58402" y="452852"/>
                <a:chExt cx="571504" cy="714380"/>
              </a:xfrm>
              <a:solidFill>
                <a:schemeClr val="bg1"/>
              </a:solidFill>
            </p:grpSpPr>
            <p:sp>
              <p:nvSpPr>
                <p:cNvPr id="128" name="Retângulo 127">
                  <a:extLst>
                    <a:ext uri="{FF2B5EF4-FFF2-40B4-BE49-F238E27FC236}">
                      <a16:creationId xmlns:a16="http://schemas.microsoft.com/office/drawing/2014/main" id="{04F49852-43F9-433F-8335-59C4D9D07C2C}"/>
                    </a:ext>
                  </a:extLst>
                </p:cNvPr>
                <p:cNvSpPr/>
                <p:nvPr/>
              </p:nvSpPr>
              <p:spPr>
                <a:xfrm>
                  <a:off x="58402" y="452852"/>
                  <a:ext cx="571504" cy="7143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5000"/>
                    </a:lnSpc>
                    <a:spcAft>
                      <a:spcPts val="1000"/>
                    </a:spcAft>
                  </a:pPr>
                  <a:r>
                    <a:rPr lang="en-US" sz="1100">
                      <a:latin typeface="Cambria" panose="020405030504060302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  <a:endParaRPr lang="pt-BR" sz="1100"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29" name="Conector reto 128">
                  <a:extLst>
                    <a:ext uri="{FF2B5EF4-FFF2-40B4-BE49-F238E27FC236}">
                      <a16:creationId xmlns:a16="http://schemas.microsoft.com/office/drawing/2014/main" id="{8B61F73D-88DC-437D-B2A3-BA4FCD15EF12}"/>
                    </a:ext>
                  </a:extLst>
                </p:cNvPr>
                <p:cNvCxnSpPr/>
                <p:nvPr/>
              </p:nvCxnSpPr>
              <p:spPr>
                <a:xfrm>
                  <a:off x="129840" y="595728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30" name="Conector reto 129">
                  <a:extLst>
                    <a:ext uri="{FF2B5EF4-FFF2-40B4-BE49-F238E27FC236}">
                      <a16:creationId xmlns:a16="http://schemas.microsoft.com/office/drawing/2014/main" id="{C2C3B68F-6097-4921-8690-D53613BA11FC}"/>
                    </a:ext>
                  </a:extLst>
                </p:cNvPr>
                <p:cNvCxnSpPr/>
                <p:nvPr/>
              </p:nvCxnSpPr>
              <p:spPr>
                <a:xfrm>
                  <a:off x="129840" y="738604"/>
                  <a:ext cx="214314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31" name="Conector reto 130">
                  <a:extLst>
                    <a:ext uri="{FF2B5EF4-FFF2-40B4-BE49-F238E27FC236}">
                      <a16:creationId xmlns:a16="http://schemas.microsoft.com/office/drawing/2014/main" id="{5AE9BE39-9715-4C53-97CA-BD7021CD59EB}"/>
                    </a:ext>
                  </a:extLst>
                </p:cNvPr>
                <p:cNvCxnSpPr/>
                <p:nvPr/>
              </p:nvCxnSpPr>
              <p:spPr>
                <a:xfrm>
                  <a:off x="129840" y="881480"/>
                  <a:ext cx="428628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32" name="Conector reto 131">
                  <a:extLst>
                    <a:ext uri="{FF2B5EF4-FFF2-40B4-BE49-F238E27FC236}">
                      <a16:creationId xmlns:a16="http://schemas.microsoft.com/office/drawing/2014/main" id="{B4D1529B-4DDD-45CB-A04B-8F214C3C5C30}"/>
                    </a:ext>
                  </a:extLst>
                </p:cNvPr>
                <p:cNvCxnSpPr/>
                <p:nvPr/>
              </p:nvCxnSpPr>
              <p:spPr>
                <a:xfrm>
                  <a:off x="129840" y="1024356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33" name="Conector reto 132">
                  <a:extLst>
                    <a:ext uri="{FF2B5EF4-FFF2-40B4-BE49-F238E27FC236}">
                      <a16:creationId xmlns:a16="http://schemas.microsoft.com/office/drawing/2014/main" id="{F25662EA-AED2-41E2-99B4-CC2661A3FA03}"/>
                    </a:ext>
                  </a:extLst>
                </p:cNvPr>
                <p:cNvCxnSpPr/>
                <p:nvPr/>
              </p:nvCxnSpPr>
              <p:spPr>
                <a:xfrm>
                  <a:off x="129840" y="667166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34" name="Conector reto 133">
                  <a:extLst>
                    <a:ext uri="{FF2B5EF4-FFF2-40B4-BE49-F238E27FC236}">
                      <a16:creationId xmlns:a16="http://schemas.microsoft.com/office/drawing/2014/main" id="{79F6681A-C71D-4B88-BDDE-B99DFCF9227E}"/>
                    </a:ext>
                  </a:extLst>
                </p:cNvPr>
                <p:cNvCxnSpPr/>
                <p:nvPr/>
              </p:nvCxnSpPr>
              <p:spPr>
                <a:xfrm>
                  <a:off x="129840" y="952918"/>
                  <a:ext cx="214314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35" name="Conector reto 134">
                  <a:extLst>
                    <a:ext uri="{FF2B5EF4-FFF2-40B4-BE49-F238E27FC236}">
                      <a16:creationId xmlns:a16="http://schemas.microsoft.com/office/drawing/2014/main" id="{3451F4B6-37A0-478F-8599-EB820D9798A6}"/>
                    </a:ext>
                  </a:extLst>
                </p:cNvPr>
                <p:cNvCxnSpPr/>
                <p:nvPr/>
              </p:nvCxnSpPr>
              <p:spPr>
                <a:xfrm>
                  <a:off x="129840" y="810042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119" name="Grupo 30">
                <a:extLst>
                  <a:ext uri="{FF2B5EF4-FFF2-40B4-BE49-F238E27FC236}">
                    <a16:creationId xmlns:a16="http://schemas.microsoft.com/office/drawing/2014/main" id="{D3986A59-C35E-4499-8440-3E0954736D02}"/>
                  </a:ext>
                </a:extLst>
              </p:cNvPr>
              <p:cNvGrpSpPr/>
              <p:nvPr/>
            </p:nvGrpSpPr>
            <p:grpSpPr>
              <a:xfrm>
                <a:off x="9942706" y="4825313"/>
                <a:ext cx="571551" cy="714365"/>
                <a:chOff x="58402" y="452852"/>
                <a:chExt cx="571504" cy="714380"/>
              </a:xfrm>
              <a:solidFill>
                <a:schemeClr val="bg1"/>
              </a:solidFill>
            </p:grpSpPr>
            <p:sp>
              <p:nvSpPr>
                <p:cNvPr id="120" name="Retângulo 119">
                  <a:extLst>
                    <a:ext uri="{FF2B5EF4-FFF2-40B4-BE49-F238E27FC236}">
                      <a16:creationId xmlns:a16="http://schemas.microsoft.com/office/drawing/2014/main" id="{90E30781-9379-496F-A49C-CB8665538195}"/>
                    </a:ext>
                  </a:extLst>
                </p:cNvPr>
                <p:cNvSpPr/>
                <p:nvPr/>
              </p:nvSpPr>
              <p:spPr>
                <a:xfrm>
                  <a:off x="58402" y="452852"/>
                  <a:ext cx="571504" cy="7143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5000"/>
                    </a:lnSpc>
                    <a:spcAft>
                      <a:spcPts val="1000"/>
                    </a:spcAft>
                  </a:pPr>
                  <a:r>
                    <a:rPr lang="en-US" sz="1100">
                      <a:latin typeface="Cambria" panose="020405030504060302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  <a:endParaRPr lang="pt-BR" sz="1100"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21" name="Conector reto 120">
                  <a:extLst>
                    <a:ext uri="{FF2B5EF4-FFF2-40B4-BE49-F238E27FC236}">
                      <a16:creationId xmlns:a16="http://schemas.microsoft.com/office/drawing/2014/main" id="{244753EF-F562-4709-8492-05D66E0D7880}"/>
                    </a:ext>
                  </a:extLst>
                </p:cNvPr>
                <p:cNvCxnSpPr/>
                <p:nvPr/>
              </p:nvCxnSpPr>
              <p:spPr>
                <a:xfrm>
                  <a:off x="129840" y="595728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2" name="Conector reto 121">
                  <a:extLst>
                    <a:ext uri="{FF2B5EF4-FFF2-40B4-BE49-F238E27FC236}">
                      <a16:creationId xmlns:a16="http://schemas.microsoft.com/office/drawing/2014/main" id="{563FAE0A-AB33-4C9F-BE5E-29F62622F47F}"/>
                    </a:ext>
                  </a:extLst>
                </p:cNvPr>
                <p:cNvCxnSpPr/>
                <p:nvPr/>
              </p:nvCxnSpPr>
              <p:spPr>
                <a:xfrm>
                  <a:off x="129840" y="738604"/>
                  <a:ext cx="214314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3" name="Conector reto 122">
                  <a:extLst>
                    <a:ext uri="{FF2B5EF4-FFF2-40B4-BE49-F238E27FC236}">
                      <a16:creationId xmlns:a16="http://schemas.microsoft.com/office/drawing/2014/main" id="{41B8679F-B69F-4306-A530-49C283E3FE64}"/>
                    </a:ext>
                  </a:extLst>
                </p:cNvPr>
                <p:cNvCxnSpPr/>
                <p:nvPr/>
              </p:nvCxnSpPr>
              <p:spPr>
                <a:xfrm>
                  <a:off x="129840" y="881480"/>
                  <a:ext cx="428628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4" name="Conector reto 123">
                  <a:extLst>
                    <a:ext uri="{FF2B5EF4-FFF2-40B4-BE49-F238E27FC236}">
                      <a16:creationId xmlns:a16="http://schemas.microsoft.com/office/drawing/2014/main" id="{D59458FD-3E94-4236-A123-D7D15C6578A5}"/>
                    </a:ext>
                  </a:extLst>
                </p:cNvPr>
                <p:cNvCxnSpPr/>
                <p:nvPr/>
              </p:nvCxnSpPr>
              <p:spPr>
                <a:xfrm>
                  <a:off x="129840" y="1024356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5" name="Conector reto 124">
                  <a:extLst>
                    <a:ext uri="{FF2B5EF4-FFF2-40B4-BE49-F238E27FC236}">
                      <a16:creationId xmlns:a16="http://schemas.microsoft.com/office/drawing/2014/main" id="{02A6B253-8568-45A8-AFF3-27D7E2A0ED80}"/>
                    </a:ext>
                  </a:extLst>
                </p:cNvPr>
                <p:cNvCxnSpPr/>
                <p:nvPr/>
              </p:nvCxnSpPr>
              <p:spPr>
                <a:xfrm>
                  <a:off x="129840" y="667166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6" name="Conector reto 125">
                  <a:extLst>
                    <a:ext uri="{FF2B5EF4-FFF2-40B4-BE49-F238E27FC236}">
                      <a16:creationId xmlns:a16="http://schemas.microsoft.com/office/drawing/2014/main" id="{3B0D5135-4DE1-471C-B353-B4EAA833143F}"/>
                    </a:ext>
                  </a:extLst>
                </p:cNvPr>
                <p:cNvCxnSpPr/>
                <p:nvPr/>
              </p:nvCxnSpPr>
              <p:spPr>
                <a:xfrm>
                  <a:off x="129840" y="952918"/>
                  <a:ext cx="214314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7" name="Conector reto 126">
                  <a:extLst>
                    <a:ext uri="{FF2B5EF4-FFF2-40B4-BE49-F238E27FC236}">
                      <a16:creationId xmlns:a16="http://schemas.microsoft.com/office/drawing/2014/main" id="{1957E80D-13A8-415F-8995-CB7EF0BDD057}"/>
                    </a:ext>
                  </a:extLst>
                </p:cNvPr>
                <p:cNvCxnSpPr/>
                <p:nvPr/>
              </p:nvCxnSpPr>
              <p:spPr>
                <a:xfrm>
                  <a:off x="129840" y="810042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75115845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Dinamic Link Library </a:t>
            </a:r>
            <a:r>
              <a:rPr lang="pt-BR" dirty="0"/>
              <a:t>(DLL) é a implementação da </a:t>
            </a:r>
            <a:br>
              <a:rPr lang="pt-BR" dirty="0"/>
            </a:br>
            <a:r>
              <a:rPr lang="pt-BR" dirty="0"/>
              <a:t>Microsoft do conceito de biblioteca dinâmica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Biblioteca</a:t>
            </a: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F23D241C-9577-4636-BC07-5F0E4CBB1628}"/>
              </a:ext>
            </a:extLst>
          </p:cNvPr>
          <p:cNvGrpSpPr/>
          <p:nvPr/>
        </p:nvGrpSpPr>
        <p:grpSpPr>
          <a:xfrm>
            <a:off x="1397382" y="2852936"/>
            <a:ext cx="9132337" cy="3112887"/>
            <a:chOff x="1541398" y="2748113"/>
            <a:chExt cx="9132337" cy="3112887"/>
          </a:xfrm>
        </p:grpSpPr>
        <p:sp>
          <p:nvSpPr>
            <p:cNvPr id="43" name="Retângulo: Cantos Arredondados 42"/>
            <p:cNvSpPr/>
            <p:nvPr/>
          </p:nvSpPr>
          <p:spPr>
            <a:xfrm>
              <a:off x="7616997" y="3789041"/>
              <a:ext cx="2464386" cy="1530695"/>
            </a:xfrm>
            <a:prstGeom prst="roundRect">
              <a:avLst/>
            </a:prstGeom>
            <a:solidFill>
              <a:schemeClr val="accent1">
                <a:lumMod val="75000"/>
                <a:alpha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2417161" y="3448626"/>
              <a:ext cx="1284210" cy="4286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5000"/>
                </a:lnSpc>
              </a:pPr>
              <a:r>
                <a:rPr lang="pt-BR" sz="1400" dirty="0">
                  <a:solidFill>
                    <a:srgbClr val="FFFFFF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Compilador</a:t>
              </a:r>
              <a:endParaRPr lang="pt-BR" sz="1050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4640344" y="4387870"/>
              <a:ext cx="1120259" cy="4286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5000"/>
                </a:lnSpc>
              </a:pPr>
              <a:r>
                <a:rPr lang="pt-BR" sz="1400" dirty="0">
                  <a:solidFill>
                    <a:srgbClr val="FFFFFF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Ligador</a:t>
              </a:r>
              <a:endParaRPr lang="pt-BR" sz="1100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Conector de seta reta 6"/>
            <p:cNvCxnSpPr>
              <a:cxnSpLocks/>
              <a:stCxn id="6" idx="3"/>
            </p:cNvCxnSpPr>
            <p:nvPr/>
          </p:nvCxnSpPr>
          <p:spPr>
            <a:xfrm flipV="1">
              <a:off x="5760603" y="4602179"/>
              <a:ext cx="1856394" cy="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tângulo 7"/>
            <p:cNvSpPr/>
            <p:nvPr/>
          </p:nvSpPr>
          <p:spPr>
            <a:xfrm>
              <a:off x="3974039" y="3305824"/>
              <a:ext cx="571551" cy="71436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5000"/>
                </a:lnSpc>
              </a:pPr>
              <a:r>
                <a:rPr lang="pt-BR" sz="7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0101101011010010101101110011</a:t>
              </a:r>
              <a:endParaRPr lang="pt-BR" sz="10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Conector de seta reta 8"/>
            <p:cNvCxnSpPr>
              <a:stCxn id="5" idx="3"/>
              <a:endCxn id="8" idx="1"/>
            </p:cNvCxnSpPr>
            <p:nvPr/>
          </p:nvCxnSpPr>
          <p:spPr>
            <a:xfrm>
              <a:off x="3701371" y="3662936"/>
              <a:ext cx="272667" cy="7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angulado 9"/>
            <p:cNvCxnSpPr>
              <a:cxnSpLocks/>
              <a:stCxn id="8" idx="3"/>
            </p:cNvCxnSpPr>
            <p:nvPr/>
          </p:nvCxnSpPr>
          <p:spPr>
            <a:xfrm>
              <a:off x="4545590" y="3663007"/>
              <a:ext cx="254066" cy="710159"/>
            </a:xfrm>
            <a:prstGeom prst="bentConnector2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angulado 10"/>
            <p:cNvCxnSpPr>
              <a:cxnSpLocks/>
              <a:stCxn id="18" idx="1"/>
            </p:cNvCxnSpPr>
            <p:nvPr/>
          </p:nvCxnSpPr>
          <p:spPr>
            <a:xfrm rot="10800000" flipV="1">
              <a:off x="5595981" y="3663014"/>
              <a:ext cx="209051" cy="718419"/>
            </a:xfrm>
            <a:prstGeom prst="bentConnector2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>
              <a:cxnSpLocks/>
              <a:stCxn id="29" idx="2"/>
              <a:endCxn id="6" idx="0"/>
            </p:cNvCxnSpPr>
            <p:nvPr/>
          </p:nvCxnSpPr>
          <p:spPr>
            <a:xfrm>
              <a:off x="5198476" y="3585817"/>
              <a:ext cx="1998" cy="80205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o 12"/>
            <p:cNvGrpSpPr/>
            <p:nvPr/>
          </p:nvGrpSpPr>
          <p:grpSpPr>
            <a:xfrm>
              <a:off x="1541398" y="2852936"/>
              <a:ext cx="589652" cy="1167252"/>
              <a:chOff x="40302" y="-45"/>
              <a:chExt cx="589604" cy="1167277"/>
            </a:xfrm>
          </p:grpSpPr>
          <p:grpSp>
            <p:nvGrpSpPr>
              <p:cNvPr id="31" name="Grupo 30"/>
              <p:cNvGrpSpPr/>
              <p:nvPr/>
            </p:nvGrpSpPr>
            <p:grpSpPr>
              <a:xfrm>
                <a:off x="58402" y="452852"/>
                <a:ext cx="571504" cy="714380"/>
                <a:chOff x="58402" y="452852"/>
                <a:chExt cx="571504" cy="714380"/>
              </a:xfrm>
              <a:solidFill>
                <a:schemeClr val="bg1"/>
              </a:solidFill>
            </p:grpSpPr>
            <p:sp>
              <p:nvSpPr>
                <p:cNvPr id="33" name="Retângulo 32"/>
                <p:cNvSpPr/>
                <p:nvPr/>
              </p:nvSpPr>
              <p:spPr>
                <a:xfrm>
                  <a:off x="58402" y="452852"/>
                  <a:ext cx="571504" cy="71438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5000"/>
                    </a:lnSpc>
                    <a:spcAft>
                      <a:spcPts val="1000"/>
                    </a:spcAft>
                  </a:pPr>
                  <a:r>
                    <a:rPr lang="pt-BR" sz="1100" dirty="0">
                      <a:latin typeface="Cambria" panose="020405030504060302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cxnSp>
              <p:nvCxnSpPr>
                <p:cNvPr id="34" name="Conector reto 33"/>
                <p:cNvCxnSpPr/>
                <p:nvPr/>
              </p:nvCxnSpPr>
              <p:spPr>
                <a:xfrm>
                  <a:off x="129840" y="595728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5" name="Conector reto 34"/>
                <p:cNvCxnSpPr/>
                <p:nvPr/>
              </p:nvCxnSpPr>
              <p:spPr>
                <a:xfrm>
                  <a:off x="129840" y="738604"/>
                  <a:ext cx="214314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6" name="Conector reto 35"/>
                <p:cNvCxnSpPr/>
                <p:nvPr/>
              </p:nvCxnSpPr>
              <p:spPr>
                <a:xfrm>
                  <a:off x="129840" y="881480"/>
                  <a:ext cx="428628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7" name="Conector reto 36"/>
                <p:cNvCxnSpPr/>
                <p:nvPr/>
              </p:nvCxnSpPr>
              <p:spPr>
                <a:xfrm>
                  <a:off x="129840" y="1024356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8" name="Conector reto 37"/>
                <p:cNvCxnSpPr/>
                <p:nvPr/>
              </p:nvCxnSpPr>
              <p:spPr>
                <a:xfrm>
                  <a:off x="129840" y="667166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>
                <a:xfrm>
                  <a:off x="129840" y="952918"/>
                  <a:ext cx="214314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>
                <a:xfrm>
                  <a:off x="129840" y="810042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32" name="CaixaDeTexto 78"/>
              <p:cNvSpPr txBox="1"/>
              <p:nvPr/>
            </p:nvSpPr>
            <p:spPr>
              <a:xfrm>
                <a:off x="40302" y="-45"/>
                <a:ext cx="575878" cy="4495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05000"/>
                  </a:lnSpc>
                </a:pPr>
                <a:r>
                  <a:rPr lang="pt-BR" sz="1100" dirty="0">
                    <a:solidFill>
                      <a:schemeClr val="bg1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Código</a:t>
                </a:r>
                <a:endParaRPr lang="pt-BR" sz="1100" dirty="0">
                  <a:solidFill>
                    <a:schemeClr val="bg1"/>
                  </a:solidFill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5000"/>
                  </a:lnSpc>
                </a:pPr>
                <a:r>
                  <a:rPr lang="pt-BR" sz="1100" dirty="0">
                    <a:solidFill>
                      <a:schemeClr val="bg1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Fonte</a:t>
                </a:r>
                <a:endParaRPr lang="pt-BR" sz="1100" dirty="0">
                  <a:solidFill>
                    <a:schemeClr val="bg1"/>
                  </a:solidFill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" name="CaixaDeTexto 79"/>
            <p:cNvSpPr txBox="1"/>
            <p:nvPr/>
          </p:nvSpPr>
          <p:spPr>
            <a:xfrm>
              <a:off x="3945500" y="2841574"/>
              <a:ext cx="628628" cy="449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pt-BR" sz="1100" dirty="0">
                  <a:solidFill>
                    <a:schemeClr val="bg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Arquivo</a:t>
              </a:r>
              <a:endParaRPr lang="pt-BR" sz="1100" dirty="0">
                <a:solidFill>
                  <a:schemeClr val="bg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5000"/>
                </a:lnSpc>
              </a:pPr>
              <a:r>
                <a:rPr lang="pt-BR" sz="1100" dirty="0">
                  <a:solidFill>
                    <a:schemeClr val="bg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Objeto</a:t>
              </a:r>
              <a:endParaRPr lang="pt-BR" sz="1100" dirty="0">
                <a:solidFill>
                  <a:schemeClr val="bg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" name="Grupo 14"/>
            <p:cNvGrpSpPr/>
            <p:nvPr/>
          </p:nvGrpSpPr>
          <p:grpSpPr>
            <a:xfrm>
              <a:off x="4740338" y="2841574"/>
              <a:ext cx="916274" cy="744243"/>
              <a:chOff x="3238983" y="-11407"/>
              <a:chExt cx="916199" cy="744259"/>
            </a:xfrm>
          </p:grpSpPr>
          <p:sp>
            <p:nvSpPr>
              <p:cNvPr id="29" name="Retângulo 28"/>
              <p:cNvSpPr/>
              <p:nvPr/>
            </p:nvSpPr>
            <p:spPr>
              <a:xfrm>
                <a:off x="3411331" y="447100"/>
                <a:ext cx="571504" cy="2857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5000"/>
                  </a:lnSpc>
                </a:pPr>
                <a:r>
                  <a:rPr lang="pt-BR" sz="700" dirty="0">
                    <a:solidFill>
                      <a:srgbClr val="000000"/>
                    </a:solidFill>
                    <a:latin typeface="Consolas" panose="020B06090202040302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11010100111010</a:t>
                </a:r>
                <a:endParaRPr lang="pt-BR" sz="1000" dirty="0"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CaixaDeTexto 80"/>
              <p:cNvSpPr txBox="1"/>
              <p:nvPr/>
            </p:nvSpPr>
            <p:spPr>
              <a:xfrm>
                <a:off x="3238983" y="-11407"/>
                <a:ext cx="916199" cy="449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05000"/>
                  </a:lnSpc>
                </a:pPr>
                <a:r>
                  <a:rPr lang="pt-BR" sz="1100" dirty="0">
                    <a:solidFill>
                      <a:schemeClr val="bg1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Código de</a:t>
                </a:r>
                <a:br>
                  <a:rPr lang="pt-BR" sz="1100" dirty="0">
                    <a:solidFill>
                      <a:schemeClr val="bg1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pt-BR" sz="1100" dirty="0">
                    <a:solidFill>
                      <a:schemeClr val="bg1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Inicialização</a:t>
                </a:r>
                <a:endParaRPr lang="pt-BR" sz="1100" dirty="0">
                  <a:solidFill>
                    <a:schemeClr val="bg1"/>
                  </a:solidFill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Retângulo 15"/>
            <p:cNvSpPr/>
            <p:nvPr/>
          </p:nvSpPr>
          <p:spPr>
            <a:xfrm>
              <a:off x="5967045" y="3467619"/>
              <a:ext cx="571551" cy="71436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5000"/>
                </a:lnSpc>
              </a:pPr>
              <a:r>
                <a:rPr lang="pt-BR" sz="1100" dirty="0"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5887811" y="3386265"/>
              <a:ext cx="571551" cy="71436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5000"/>
                </a:lnSpc>
              </a:pPr>
              <a:r>
                <a:rPr lang="pt-BR" sz="1100" dirty="0"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5805031" y="3305832"/>
              <a:ext cx="571551" cy="71436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5000"/>
                </a:lnSpc>
              </a:pPr>
              <a:r>
                <a:rPr lang="pt-BR" sz="7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0010101100010101010100101001</a:t>
              </a:r>
              <a:endParaRPr lang="pt-BR" sz="10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CaixaDeTexto 81"/>
            <p:cNvSpPr txBox="1"/>
            <p:nvPr/>
          </p:nvSpPr>
          <p:spPr>
            <a:xfrm>
              <a:off x="5623552" y="2841574"/>
              <a:ext cx="1032474" cy="449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pt-BR" sz="1100" dirty="0">
                  <a:solidFill>
                    <a:schemeClr val="bg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Código de </a:t>
              </a:r>
              <a:br>
                <a:rPr lang="pt-BR" sz="1100" dirty="0">
                  <a:solidFill>
                    <a:schemeClr val="bg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pt-BR" sz="1100" dirty="0">
                  <a:solidFill>
                    <a:schemeClr val="bg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Bibliotecas</a:t>
              </a:r>
              <a:endParaRPr lang="pt-BR" sz="1100" dirty="0">
                <a:solidFill>
                  <a:schemeClr val="bg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CaixaDeTexto 82"/>
            <p:cNvSpPr txBox="1"/>
            <p:nvPr/>
          </p:nvSpPr>
          <p:spPr>
            <a:xfrm>
              <a:off x="7871100" y="5411514"/>
              <a:ext cx="1953307" cy="44948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pt-BR" sz="1400" dirty="0">
                  <a:solidFill>
                    <a:schemeClr val="bg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Programa</a:t>
              </a:r>
              <a:r>
                <a:rPr lang="pt-BR" sz="1400" dirty="0">
                  <a:solidFill>
                    <a:schemeClr val="bg1"/>
                  </a:solidFill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sz="1400" dirty="0">
                  <a:solidFill>
                    <a:schemeClr val="bg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Executável</a:t>
              </a:r>
              <a:endParaRPr lang="pt-BR" dirty="0">
                <a:solidFill>
                  <a:schemeClr val="bg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Conector de seta reta 20"/>
            <p:cNvCxnSpPr>
              <a:stCxn id="33" idx="3"/>
              <a:endCxn id="5" idx="1"/>
            </p:cNvCxnSpPr>
            <p:nvPr/>
          </p:nvCxnSpPr>
          <p:spPr>
            <a:xfrm flipV="1">
              <a:off x="2131049" y="3662910"/>
              <a:ext cx="286112" cy="9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ixaDeTexto 85"/>
            <p:cNvSpPr txBox="1"/>
            <p:nvPr/>
          </p:nvSpPr>
          <p:spPr>
            <a:xfrm>
              <a:off x="1628826" y="4059708"/>
              <a:ext cx="401071" cy="270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pt-BR" sz="1100" dirty="0">
                  <a:solidFill>
                    <a:schemeClr val="bg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C++</a:t>
              </a:r>
              <a:endParaRPr lang="pt-BR" sz="1100" dirty="0">
                <a:solidFill>
                  <a:schemeClr val="bg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3" name="Picture 3" descr="C:\Users\Judson\AppData\Local\Microsoft\Windows\Temporary Internet Files\Content.IE5\XHM4DXQH\MC900351413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8395" y="4105620"/>
              <a:ext cx="894857" cy="894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tângulo 23"/>
            <p:cNvSpPr/>
            <p:nvPr/>
          </p:nvSpPr>
          <p:spPr>
            <a:xfrm>
              <a:off x="9279672" y="4357334"/>
              <a:ext cx="571551" cy="71436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5000"/>
                </a:lnSpc>
              </a:pPr>
              <a:r>
                <a:rPr lang="pt-BR" sz="1000" dirty="0"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endParaRPr lang="pt-BR" sz="1100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9206686" y="4277575"/>
              <a:ext cx="571551" cy="71436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5000"/>
                </a:lnSpc>
              </a:pPr>
              <a:r>
                <a:rPr lang="pt-BR" sz="1100" dirty="0"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9141739" y="4195821"/>
              <a:ext cx="571551" cy="71436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5000"/>
                </a:lnSpc>
              </a:pPr>
              <a:r>
                <a:rPr lang="pt-BR" sz="7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0010101100010101010100101001</a:t>
              </a:r>
              <a:endParaRPr lang="pt-BR" sz="10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CaixaDeTexto 136"/>
            <p:cNvSpPr txBox="1"/>
            <p:nvPr/>
          </p:nvSpPr>
          <p:spPr>
            <a:xfrm>
              <a:off x="9206220" y="3933056"/>
              <a:ext cx="441310" cy="270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pt-BR" sz="1100" dirty="0">
                  <a:solidFill>
                    <a:schemeClr val="bg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DLLs</a:t>
              </a:r>
              <a:endParaRPr lang="pt-BR" sz="1100" dirty="0">
                <a:solidFill>
                  <a:schemeClr val="bg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Conector de seta reta 27"/>
            <p:cNvCxnSpPr>
              <a:cxnSpLocks/>
            </p:cNvCxnSpPr>
            <p:nvPr/>
          </p:nvCxnSpPr>
          <p:spPr>
            <a:xfrm>
              <a:off x="8640400" y="4557514"/>
              <a:ext cx="471102" cy="58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136"/>
            <p:cNvSpPr txBox="1"/>
            <p:nvPr/>
          </p:nvSpPr>
          <p:spPr>
            <a:xfrm>
              <a:off x="8669745" y="4274364"/>
              <a:ext cx="412292" cy="270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pt-BR" sz="1100" dirty="0">
                  <a:solidFill>
                    <a:schemeClr val="bg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S.O.</a:t>
              </a:r>
              <a:endParaRPr lang="pt-BR" sz="1100" dirty="0">
                <a:solidFill>
                  <a:schemeClr val="bg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7021773" y="2748113"/>
              <a:ext cx="36519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As DLLs são ligadas ao código </a:t>
              </a:r>
              <a:br>
                <a:rPr lang="pt-BR" dirty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pt-BR" dirty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pelo S.O. em tempo de </a:t>
              </a:r>
              <a:br>
                <a:rPr lang="pt-BR" dirty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pt-BR" dirty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execução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708403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programa C++ típico </a:t>
            </a:r>
            <a:r>
              <a:rPr lang="pt-BR" dirty="0"/>
              <a:t>é composto por:</a:t>
            </a:r>
          </a:p>
          <a:p>
            <a:pPr lvl="1"/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Arquivo principal (.</a:t>
            </a:r>
            <a:r>
              <a:rPr lang="pt-BR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cpp</a:t>
            </a:r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r>
              <a:rPr lang="pt-BR" dirty="0"/>
              <a:t>: contém a função </a:t>
            </a:r>
            <a:r>
              <a:rPr lang="pt-BR" dirty="0" err="1"/>
              <a:t>main</a:t>
            </a:r>
            <a:endParaRPr lang="pt-BR" dirty="0"/>
          </a:p>
          <a:p>
            <a:pPr lvl="1"/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Arquivos de cabeçalho (.h)</a:t>
            </a:r>
            <a:r>
              <a:rPr lang="pt-BR" dirty="0"/>
              <a:t>: contém declarações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Arquivos fonte (.</a:t>
            </a:r>
            <a:r>
              <a:rPr lang="pt-BR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cpp</a:t>
            </a:r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r>
              <a:rPr lang="pt-BR" dirty="0"/>
              <a:t>: contém implementações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Biblioteca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3879F545-5BCD-49F1-ADC4-5F839AD45A30}"/>
              </a:ext>
            </a:extLst>
          </p:cNvPr>
          <p:cNvGrpSpPr/>
          <p:nvPr/>
        </p:nvGrpSpPr>
        <p:grpSpPr>
          <a:xfrm>
            <a:off x="1559496" y="3573016"/>
            <a:ext cx="6982681" cy="2077491"/>
            <a:chOff x="1559496" y="3707741"/>
            <a:chExt cx="6982681" cy="2077491"/>
          </a:xfrm>
        </p:grpSpPr>
        <p:sp>
          <p:nvSpPr>
            <p:cNvPr id="5" name="CaixaDeTexto 4"/>
            <p:cNvSpPr txBox="1"/>
            <p:nvPr/>
          </p:nvSpPr>
          <p:spPr>
            <a:xfrm>
              <a:off x="1559496" y="4077072"/>
              <a:ext cx="1806905" cy="1708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</a:t>
              </a:r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pt-BR" sz="1050" dirty="0" err="1">
                  <a:solidFill>
                    <a:schemeClr val="accent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iostream</a:t>
              </a:r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pt-BR" sz="105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</a:t>
              </a:r>
              <a:r>
                <a:rPr lang="pt-BR" sz="1050" dirty="0">
                  <a:solidFill>
                    <a:schemeClr val="accent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"calc.h"</a:t>
              </a:r>
              <a:br>
                <a:rPr lang="pt-BR" sz="1050" dirty="0">
                  <a:solidFill>
                    <a:schemeClr val="accent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050" dirty="0" err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using</a:t>
              </a:r>
              <a:r>
                <a:rPr lang="pt-BR" sz="105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050" dirty="0" err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namespace</a:t>
              </a:r>
              <a:r>
                <a:rPr lang="pt-BR" sz="1050" dirty="0">
                  <a:solidFill>
                    <a:schemeClr val="accent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05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</a:t>
              </a:r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br>
                <a:rPr lang="pt-BR" sz="1050" dirty="0">
                  <a:solidFill>
                    <a:schemeClr val="accent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050" dirty="0" err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05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05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050" dirty="0" err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float</a:t>
              </a:r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a; </a:t>
              </a:r>
            </a:p>
            <a:p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a = media(8,10);</a:t>
              </a:r>
            </a:p>
            <a:p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05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cout</a:t>
              </a:r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&lt;&lt; a &lt;&lt; </a:t>
              </a:r>
              <a:r>
                <a:rPr lang="pt-BR" sz="105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endl</a:t>
              </a:r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050" dirty="0" err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0;</a:t>
              </a:r>
            </a:p>
            <a:p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1559496" y="3707741"/>
              <a:ext cx="1646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principal.cpp</a:t>
              </a: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3770465" y="4077072"/>
              <a:ext cx="210185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 err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float</a:t>
              </a:r>
              <a:r>
                <a:rPr lang="pt-BR" sz="105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media(</a:t>
              </a:r>
              <a:r>
                <a:rPr lang="pt-BR" sz="1050" dirty="0" err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float</a:t>
              </a:r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pt-BR" sz="1050" dirty="0" err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float</a:t>
              </a:r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r>
                <a:rPr lang="pt-BR" sz="1050" dirty="0" err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float</a:t>
              </a:r>
              <a:r>
                <a:rPr lang="pt-BR" sz="105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soma(</a:t>
              </a:r>
              <a:r>
                <a:rPr lang="pt-BR" sz="1050" dirty="0" err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float</a:t>
              </a:r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pt-BR" sz="1050" dirty="0" err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float</a:t>
              </a:r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  <a:endParaRPr lang="pt-BR" sz="1050" dirty="0">
                <a:solidFill>
                  <a:schemeClr val="bg1"/>
                </a:solidFill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3770465" y="3707741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solidFill>
                    <a:schemeClr val="accent1">
                      <a:lumMod val="75000"/>
                    </a:schemeClr>
                  </a:solidFill>
                </a:rPr>
                <a:t>calc.h</a:t>
              </a:r>
              <a:endParaRPr lang="pt-BR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6219105" y="4077072"/>
              <a:ext cx="2323072" cy="1546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 err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float</a:t>
              </a:r>
              <a:r>
                <a:rPr lang="pt-BR" sz="105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media(</a:t>
              </a:r>
              <a:r>
                <a:rPr lang="pt-BR" sz="1050" dirty="0" err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float</a:t>
              </a:r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x, </a:t>
              </a:r>
              <a:r>
                <a:rPr lang="pt-BR" sz="1050" dirty="0" err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float</a:t>
              </a:r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y)</a:t>
              </a:r>
            </a:p>
            <a:p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050" dirty="0" err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(</a:t>
              </a:r>
              <a:r>
                <a:rPr lang="pt-BR" sz="105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x+y</a:t>
              </a:r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)/2;</a:t>
              </a:r>
            </a:p>
            <a:p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endParaRPr lang="pt-BR" sz="105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050" dirty="0" err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float</a:t>
              </a:r>
              <a:r>
                <a:rPr lang="pt-BR" sz="105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soma(</a:t>
              </a:r>
              <a:r>
                <a:rPr lang="pt-BR" sz="1050" dirty="0" err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float</a:t>
              </a:r>
              <a:r>
                <a:rPr lang="pt-BR" sz="105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x, </a:t>
              </a:r>
              <a:r>
                <a:rPr lang="pt-BR" sz="1050" dirty="0" err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float</a:t>
              </a:r>
              <a:r>
                <a:rPr lang="pt-BR" sz="105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y)</a:t>
              </a:r>
            </a:p>
            <a:p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050" dirty="0" err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05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x+y</a:t>
              </a:r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pt-BR" sz="105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pt-BR" sz="2000" dirty="0">
                <a:solidFill>
                  <a:schemeClr val="bg1"/>
                </a:solidFill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6219105" y="3707741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calc.cpp</a:t>
              </a:r>
            </a:p>
          </p:txBody>
        </p: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9EF29BDA-EE9E-4C14-856A-4FADFEE9B4EB}"/>
                </a:ext>
              </a:extLst>
            </p:cNvPr>
            <p:cNvCxnSpPr/>
            <p:nvPr/>
          </p:nvCxnSpPr>
          <p:spPr>
            <a:xfrm>
              <a:off x="3581540" y="3818178"/>
              <a:ext cx="0" cy="187220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9E97A9D8-84AC-4A67-AA11-59254410483F}"/>
                </a:ext>
              </a:extLst>
            </p:cNvPr>
            <p:cNvCxnSpPr/>
            <p:nvPr/>
          </p:nvCxnSpPr>
          <p:spPr>
            <a:xfrm>
              <a:off x="6029812" y="3818178"/>
              <a:ext cx="0" cy="187220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649997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t-BR" dirty="0"/>
              <a:t>Para transformar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programa C++</a:t>
            </a:r>
            <a:r>
              <a:rPr lang="pt-BR" dirty="0"/>
              <a:t> em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DLL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Crie um novo projeto no Visual Studio</a:t>
            </a:r>
            <a:br>
              <a:rPr lang="pt-BR" dirty="0"/>
            </a:b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Biblioteca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CA2EE87-B8BB-4E21-9D66-ED6173E104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0" t="25199" r="22752" b="42252"/>
          <a:stretch/>
        </p:blipFill>
        <p:spPr>
          <a:xfrm>
            <a:off x="1559496" y="3861048"/>
            <a:ext cx="3888432" cy="147001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27FE226-AA84-4313-B4F0-BD819B5C1E5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10" t="7787" r="1830" b="25584"/>
          <a:stretch/>
        </p:blipFill>
        <p:spPr>
          <a:xfrm>
            <a:off x="6639958" y="3170825"/>
            <a:ext cx="3600400" cy="216024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3D330654-0585-4D22-A43D-5ABFE093E860}"/>
              </a:ext>
            </a:extLst>
          </p:cNvPr>
          <p:cNvSpPr txBox="1"/>
          <p:nvPr/>
        </p:nvSpPr>
        <p:spPr>
          <a:xfrm>
            <a:off x="1389370" y="2564904"/>
            <a:ext cx="61008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Assistente do Windows Desktop</a:t>
            </a:r>
            <a:r>
              <a:rPr lang="pt-BR" sz="1800" dirty="0"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t-BR" sz="1800" dirty="0">
                <a:latin typeface="Consolas" panose="020B0609020204030204" pitchFamily="49" charset="0"/>
              </a:rPr>
              <a:t> </a:t>
            </a:r>
            <a:br>
              <a:rPr lang="pt-BR" sz="1800" dirty="0">
                <a:latin typeface="Consolas" panose="020B0609020204030204" pitchFamily="49" charset="0"/>
              </a:rPr>
            </a:b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Biblioteca de Vínculo Dinâmico</a:t>
            </a:r>
            <a:r>
              <a:rPr lang="pt-BR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br>
              <a:rPr lang="pt-BR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pt-BR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Projeto Vazio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78489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t-BR" dirty="0"/>
              <a:t>Para transformar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programa C++</a:t>
            </a:r>
            <a:r>
              <a:rPr lang="pt-BR" dirty="0"/>
              <a:t> em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DLL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Adicione apenas os arquivos que fazem parte da biblioteca</a:t>
            </a:r>
            <a:br>
              <a:rPr lang="pt-BR" dirty="0"/>
            </a:br>
            <a:r>
              <a:rPr lang="pt-BR" dirty="0"/>
              <a:t>(não adicione o arquivo principal)</a:t>
            </a:r>
          </a:p>
          <a:p>
            <a:pPr lvl="1"/>
            <a:r>
              <a:rPr lang="pt-BR" dirty="0"/>
              <a:t>Inclua no topo dos arquivos .h as seguintes linhas, substituindo </a:t>
            </a:r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&lt;PROJETO&gt;</a:t>
            </a:r>
            <a:r>
              <a:rPr lang="pt-BR" dirty="0">
                <a:cs typeface="Consolas" panose="020B0609020204030204" pitchFamily="49" charset="0"/>
              </a:rPr>
              <a:t> </a:t>
            </a:r>
            <a:r>
              <a:rPr lang="pt-BR" dirty="0"/>
              <a:t>pelo nome do seu projeto:</a:t>
            </a:r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Biblioteca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271464" y="4003988"/>
            <a:ext cx="4572000" cy="137268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ifdef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&lt;PROJETO&gt;_EXPORTS</a:t>
            </a:r>
          </a:p>
          <a:p>
            <a:pPr>
              <a:lnSpc>
                <a:spcPct val="105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#define </a:t>
            </a: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DLL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__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declspec</a:t>
            </a: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dllexport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else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#define </a:t>
            </a: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DLL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__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declspec</a:t>
            </a: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dllimport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</a:p>
          <a:p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endif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83548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525963"/>
          </a:xfrm>
        </p:spPr>
        <p:txBody>
          <a:bodyPr/>
          <a:lstStyle/>
          <a:p>
            <a:pPr lvl="1"/>
            <a:r>
              <a:rPr lang="pt-BR" dirty="0"/>
              <a:t>Modifique 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declarações das funções</a:t>
            </a:r>
            <a:r>
              <a:rPr lang="pt-BR" dirty="0"/>
              <a:t> nos arquivos .h, </a:t>
            </a:r>
            <a:br>
              <a:rPr lang="pt-BR" dirty="0"/>
            </a:br>
            <a:r>
              <a:rPr lang="pt-BR" dirty="0"/>
              <a:t>acrescentando </a:t>
            </a:r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DLL</a:t>
            </a:r>
            <a:r>
              <a:rPr lang="pt-BR" dirty="0"/>
              <a:t> antes do tipo das funções: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Modifique 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declarações das classes </a:t>
            </a:r>
            <a:r>
              <a:rPr lang="pt-BR" dirty="0"/>
              <a:t>nos arquivos .h, </a:t>
            </a:r>
            <a:br>
              <a:rPr lang="pt-BR" dirty="0"/>
            </a:br>
            <a:r>
              <a:rPr lang="pt-BR" dirty="0"/>
              <a:t>acrescentando </a:t>
            </a:r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DLL</a:t>
            </a:r>
            <a:r>
              <a:rPr lang="pt-BR" dirty="0"/>
              <a:t> antes do nome da classe: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Biblioteca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271464" y="2420888"/>
            <a:ext cx="4572000" cy="60939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DLL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soma(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05000"/>
              </a:lnSpc>
            </a:pP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DLL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media(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5" name="Retângulo 4"/>
          <p:cNvSpPr/>
          <p:nvPr/>
        </p:nvSpPr>
        <p:spPr>
          <a:xfrm>
            <a:off x="1271464" y="4370954"/>
            <a:ext cx="4572000" cy="163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DLL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Engine</a:t>
            </a:r>
          </a:p>
          <a:p>
            <a:pPr>
              <a:lnSpc>
                <a:spcPct val="105000"/>
              </a:lnSpc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Engine();</a:t>
            </a:r>
          </a:p>
          <a:p>
            <a:pPr>
              <a:lnSpc>
                <a:spcPct val="105000"/>
              </a:lnSpc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~Engine();</a:t>
            </a:r>
          </a:p>
          <a:p>
            <a:pPr>
              <a:lnSpc>
                <a:spcPct val="105000"/>
              </a:lnSpc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};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A09A32B-22A5-43DF-974C-E6D73D89A516}"/>
              </a:ext>
            </a:extLst>
          </p:cNvPr>
          <p:cNvGrpSpPr/>
          <p:nvPr/>
        </p:nvGrpSpPr>
        <p:grpSpPr>
          <a:xfrm>
            <a:off x="11570525" y="6369453"/>
            <a:ext cx="617266" cy="495111"/>
            <a:chOff x="11570525" y="6369453"/>
            <a:chExt cx="617266" cy="495111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FD68B7B3-3A17-465C-AB44-68AC80190A57}"/>
                </a:ext>
              </a:extLst>
            </p:cNvPr>
            <p:cNvSpPr/>
            <p:nvPr/>
          </p:nvSpPr>
          <p:spPr>
            <a:xfrm>
              <a:off x="11570525" y="6369453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33C4A3F-78EF-4A48-A028-0B5E94C900FB}"/>
                </a:ext>
              </a:extLst>
            </p:cNvPr>
            <p:cNvSpPr/>
            <p:nvPr/>
          </p:nvSpPr>
          <p:spPr>
            <a:xfrm>
              <a:off x="11796507" y="6464454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3221477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6854</TotalTime>
  <Words>1448</Words>
  <Application>Microsoft Office PowerPoint</Application>
  <PresentationFormat>Widescreen</PresentationFormat>
  <Paragraphs>244</Paragraphs>
  <Slides>17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Cambria</vt:lpstr>
      <vt:lpstr>Consolas</vt:lpstr>
      <vt:lpstr>Lucida Sans Unicode</vt:lpstr>
      <vt:lpstr>Verdana</vt:lpstr>
      <vt:lpstr>Wingdings 2</vt:lpstr>
      <vt:lpstr>Wingdings 3</vt:lpstr>
      <vt:lpstr>Concurso</vt:lpstr>
      <vt:lpstr>Distribuição do Jogo</vt:lpstr>
      <vt:lpstr>Introdução</vt:lpstr>
      <vt:lpstr>Introdução</vt:lpstr>
      <vt:lpstr>Introdução</vt:lpstr>
      <vt:lpstr>Criando uma Biblioteca</vt:lpstr>
      <vt:lpstr>Criando uma Biblioteca</vt:lpstr>
      <vt:lpstr>Criando uma Biblioteca</vt:lpstr>
      <vt:lpstr>Criando uma Biblioteca</vt:lpstr>
      <vt:lpstr>Criando uma Biblioteca</vt:lpstr>
      <vt:lpstr>Criando uma Biblioteca</vt:lpstr>
      <vt:lpstr>Criando uma Biblioteca</vt:lpstr>
      <vt:lpstr>Usando uma DLL</vt:lpstr>
      <vt:lpstr>Usando uma DLL</vt:lpstr>
      <vt:lpstr>As Bibliotecas do C++</vt:lpstr>
      <vt:lpstr>As Bibliotecas do C++</vt:lpstr>
      <vt:lpstr>Distribuição do Jogo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IA;Tracking;Evading</cp:keywords>
  <cp:lastModifiedBy>Judson Santiago</cp:lastModifiedBy>
  <cp:revision>700</cp:revision>
  <dcterms:created xsi:type="dcterms:W3CDTF">2009-02-25T19:16:57Z</dcterms:created>
  <dcterms:modified xsi:type="dcterms:W3CDTF">2021-11-15T22:30:07Z</dcterms:modified>
</cp:coreProperties>
</file>