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</p:sldIdLst>
  <p:sldSz cy="6858000" cx="12192000"/>
  <p:notesSz cx="6858000" cy="9144000"/>
  <p:embeddedFontLst>
    <p:embeddedFont>
      <p:font typeface="Bangers"/>
      <p:regular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Bangers-regular.fntdata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9e7a51e4cb_0_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9e7a51e4cb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9e7a51e4cb_0_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9e7a51e4cb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9e7a51e4cb_0_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9e7a51e4cb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9e7a51e4cb_0_4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9e7a51e4cb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9e7a51e4cb_0_4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9e7a51e4cb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9e7a51e4cb_0_5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9e7a51e4cb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9e7a51e4cb_0_5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9e7a51e4cb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9e7a51e4cb_0_6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9e7a51e4cb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9e7a51e4cb_0_7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9e7a51e4cb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9e7a51e4cb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9e7a51e4c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9e7a51e4cb_0_8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9e7a51e4cb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9e7a51e4cb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g9e7a51e4cb_0_7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a485c60bd0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a485c60bd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a485c60bd0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a485c60bd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a485c60bd0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a485c60bd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a485c60bd0_0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a485c60bd0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4" name="Google Shape;23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9e7a51e4cb_0_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9e7a51e4cb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e7a51e4cb_0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9e7a51e4cb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9e7a51e4cb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9e7a51e4c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hyperlink" Target="mailto:marcel.melo@ifgoiano.edu.br" TargetMode="Externa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/>
        </p:nvSpPr>
        <p:spPr>
          <a:xfrm>
            <a:off x="200" y="6567734"/>
            <a:ext cx="12192000" cy="2904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pt-BR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Instituto Federal Goiano - Campus Morrinhos - Professor Marcel Melo - marcel.melo@ifgoiano.edu.br</a:t>
            </a:r>
            <a:endParaRPr b="1" i="0" sz="1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2"/>
          <p:cNvSpPr txBox="1"/>
          <p:nvPr>
            <p:ph type="title"/>
          </p:nvPr>
        </p:nvSpPr>
        <p:spPr>
          <a:xfrm>
            <a:off x="793333" y="2468600"/>
            <a:ext cx="6221100" cy="19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000"/>
              <a:buFont typeface="Bangers"/>
              <a:buChar char="●"/>
              <a:defRPr b="0" i="0" sz="4000" u="none" cap="none" strike="noStrike">
                <a:solidFill>
                  <a:srgbClr val="00B050"/>
                </a:solidFill>
                <a:latin typeface="Bangers"/>
                <a:ea typeface="Bangers"/>
                <a:cs typeface="Bangers"/>
                <a:sym typeface="Bangers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6400"/>
              <a:buFont typeface="Bangers"/>
              <a:buChar char="○"/>
              <a:defRPr b="0" i="0" sz="6400" u="none" cap="none" strike="noStrike">
                <a:solidFill>
                  <a:srgbClr val="00B050"/>
                </a:solidFill>
                <a:latin typeface="Bangers"/>
                <a:ea typeface="Bangers"/>
                <a:cs typeface="Bangers"/>
                <a:sym typeface="Bangers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6400"/>
              <a:buFont typeface="Bangers"/>
              <a:buChar char="■"/>
              <a:defRPr b="0" i="0" sz="6400" u="none" cap="none" strike="noStrike">
                <a:solidFill>
                  <a:srgbClr val="00B050"/>
                </a:solidFill>
                <a:latin typeface="Bangers"/>
                <a:ea typeface="Bangers"/>
                <a:cs typeface="Bangers"/>
                <a:sym typeface="Bangers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6400"/>
              <a:buFont typeface="Bangers"/>
              <a:buChar char="●"/>
              <a:defRPr b="0" i="0" sz="6400" u="none" cap="none" strike="noStrike">
                <a:solidFill>
                  <a:srgbClr val="00B050"/>
                </a:solidFill>
                <a:latin typeface="Bangers"/>
                <a:ea typeface="Bangers"/>
                <a:cs typeface="Bangers"/>
                <a:sym typeface="Bangers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6400"/>
              <a:buFont typeface="Bangers"/>
              <a:buChar char="○"/>
              <a:defRPr b="0" i="0" sz="6400" u="none" cap="none" strike="noStrike">
                <a:solidFill>
                  <a:srgbClr val="00B050"/>
                </a:solidFill>
                <a:latin typeface="Bangers"/>
                <a:ea typeface="Bangers"/>
                <a:cs typeface="Bangers"/>
                <a:sym typeface="Bangers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6400"/>
              <a:buFont typeface="Bangers"/>
              <a:buChar char="■"/>
              <a:defRPr b="0" i="0" sz="6400" u="none" cap="none" strike="noStrike">
                <a:solidFill>
                  <a:srgbClr val="00B050"/>
                </a:solidFill>
                <a:latin typeface="Bangers"/>
                <a:ea typeface="Bangers"/>
                <a:cs typeface="Bangers"/>
                <a:sym typeface="Bangers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6400"/>
              <a:buFont typeface="Bangers"/>
              <a:buChar char="●"/>
              <a:defRPr b="0" i="0" sz="6400" u="none" cap="none" strike="noStrike">
                <a:solidFill>
                  <a:srgbClr val="00B050"/>
                </a:solidFill>
                <a:latin typeface="Bangers"/>
                <a:ea typeface="Bangers"/>
                <a:cs typeface="Bangers"/>
                <a:sym typeface="Bangers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6400"/>
              <a:buFont typeface="Bangers"/>
              <a:buChar char="○"/>
              <a:defRPr b="0" i="0" sz="6400" u="none" cap="none" strike="noStrike">
                <a:solidFill>
                  <a:srgbClr val="00B050"/>
                </a:solidFill>
                <a:latin typeface="Bangers"/>
                <a:ea typeface="Bangers"/>
                <a:cs typeface="Bangers"/>
                <a:sym typeface="Bangers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6400"/>
              <a:buFont typeface="Bangers"/>
              <a:buChar char="■"/>
              <a:defRPr b="0" i="0" sz="6400" u="none" cap="none" strike="noStrike">
                <a:solidFill>
                  <a:srgbClr val="00B050"/>
                </a:solidFill>
                <a:latin typeface="Bangers"/>
                <a:ea typeface="Bangers"/>
                <a:cs typeface="Bangers"/>
                <a:sym typeface="Bangers"/>
              </a:defRPr>
            </a:lvl9pPr>
          </a:lstStyle>
          <a:p/>
        </p:txBody>
      </p:sp>
      <p:pic>
        <p:nvPicPr>
          <p:cNvPr id="11" name="Google Shape;11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01083" y="199495"/>
            <a:ext cx="5990231" cy="185916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" name="Google Shape;12;p2"/>
          <p:cNvCxnSpPr/>
          <p:nvPr/>
        </p:nvCxnSpPr>
        <p:spPr>
          <a:xfrm flipH="1">
            <a:off x="451400" y="2464967"/>
            <a:ext cx="12300" cy="39417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/>
        </p:nvSpPr>
        <p:spPr>
          <a:xfrm>
            <a:off x="915200" y="5064167"/>
            <a:ext cx="5222700" cy="10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pt-BR" sz="3200" u="none" cap="none" strike="noStrike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rPr>
              <a:t>Professor Marcel Melo</a:t>
            </a:r>
            <a:endParaRPr b="0" i="0" sz="3200" u="none" cap="none" strike="noStrike">
              <a:solidFill>
                <a:srgbClr val="000000"/>
              </a:solidFill>
              <a:latin typeface="Bangers"/>
              <a:ea typeface="Bangers"/>
              <a:cs typeface="Bangers"/>
              <a:sym typeface="Banger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pt-BR" sz="3200" u="sng" cap="none" strike="noStrike">
                <a:solidFill>
                  <a:schemeClr val="hlink"/>
                </a:solidFill>
                <a:latin typeface="Bangers"/>
                <a:ea typeface="Bangers"/>
                <a:cs typeface="Bangers"/>
                <a:sym typeface="Bangers"/>
                <a:hlinkClick r:id="rId3"/>
              </a:rPr>
              <a:t>marcel.melo@ifgoiano.edu.br</a:t>
            </a:r>
            <a:endParaRPr b="0" i="0" sz="3200" u="none" cap="none" strike="noStrike">
              <a:solidFill>
                <a:srgbClr val="000000"/>
              </a:solidFill>
              <a:latin typeface="Bangers"/>
              <a:ea typeface="Bangers"/>
              <a:cs typeface="Bangers"/>
              <a:sym typeface="Banger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 1 1 1 1">
  <p:cSld name="BLANK_1_1_1_1">
    <p:bg>
      <p:bgPr>
        <a:solidFill>
          <a:srgbClr val="00B050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 txBox="1"/>
          <p:nvPr>
            <p:ph type="title"/>
          </p:nvPr>
        </p:nvSpPr>
        <p:spPr>
          <a:xfrm>
            <a:off x="0" y="2565633"/>
            <a:ext cx="12192000" cy="18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400"/>
              <a:buFont typeface="Bangers"/>
              <a:buChar char="●"/>
              <a:defRPr b="0" i="0" sz="64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Bangers"/>
              <a:buChar char="○"/>
              <a:defRPr b="0" i="0" sz="19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Bangers"/>
              <a:buChar char="■"/>
              <a:defRPr b="0" i="0" sz="19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Bangers"/>
              <a:buChar char="●"/>
              <a:defRPr b="0" i="0" sz="19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Bangers"/>
              <a:buChar char="○"/>
              <a:defRPr b="0" i="0" sz="19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Bangers"/>
              <a:buChar char="■"/>
              <a:defRPr b="0" i="0" sz="19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Bangers"/>
              <a:buChar char="●"/>
              <a:defRPr b="0" i="0" sz="19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Bangers"/>
              <a:buChar char="○"/>
              <a:defRPr b="0" i="0" sz="19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Bangers"/>
              <a:buChar char="■"/>
              <a:defRPr b="0" i="0" sz="19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 1 1 1 1 2">
  <p:cSld name="BLANK_1_1_1_1_2">
    <p:bg>
      <p:bgPr>
        <a:solidFill>
          <a:srgbClr val="00B050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2"/>
          <p:cNvSpPr/>
          <p:nvPr/>
        </p:nvSpPr>
        <p:spPr>
          <a:xfrm>
            <a:off x="167000" y="194833"/>
            <a:ext cx="11858100" cy="6485700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2"/>
          <p:cNvSpPr txBox="1"/>
          <p:nvPr>
            <p:ph type="title"/>
          </p:nvPr>
        </p:nvSpPr>
        <p:spPr>
          <a:xfrm>
            <a:off x="334000" y="2692833"/>
            <a:ext cx="11343300" cy="173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400"/>
              <a:buFont typeface="Bangers"/>
              <a:buChar char="●"/>
              <a:defRPr b="0" i="0" sz="64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Bangers"/>
              <a:buChar char="○"/>
              <a:defRPr b="0" i="0" sz="19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Bangers"/>
              <a:buChar char="■"/>
              <a:defRPr b="0" i="0" sz="19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Bangers"/>
              <a:buChar char="●"/>
              <a:defRPr b="0" i="0" sz="19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Bangers"/>
              <a:buChar char="○"/>
              <a:defRPr b="0" i="0" sz="19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Bangers"/>
              <a:buChar char="■"/>
              <a:defRPr b="0" i="0" sz="19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Bangers"/>
              <a:buChar char="●"/>
              <a:defRPr b="0" i="0" sz="19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Bangers"/>
              <a:buChar char="○"/>
              <a:defRPr b="0" i="0" sz="19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Bangers"/>
              <a:buChar char="■"/>
              <a:defRPr b="0" i="0" sz="19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 1 1 1 1 1">
  <p:cSld name="BLANK_1_1_1_1_1">
    <p:bg>
      <p:bgPr>
        <a:solidFill>
          <a:srgbClr val="FF8716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3"/>
          <p:cNvSpPr txBox="1"/>
          <p:nvPr>
            <p:ph type="title"/>
          </p:nvPr>
        </p:nvSpPr>
        <p:spPr>
          <a:xfrm>
            <a:off x="0" y="2692833"/>
            <a:ext cx="12192000" cy="178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400"/>
              <a:buFont typeface="Bangers"/>
              <a:buChar char="●"/>
              <a:defRPr b="0" i="0" sz="64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Bangers"/>
              <a:buChar char="○"/>
              <a:defRPr b="0" i="0" sz="19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Bangers"/>
              <a:buChar char="■"/>
              <a:defRPr b="0" i="0" sz="19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Bangers"/>
              <a:buChar char="●"/>
              <a:defRPr b="0" i="0" sz="19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Bangers"/>
              <a:buChar char="○"/>
              <a:defRPr b="0" i="0" sz="19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Bangers"/>
              <a:buChar char="■"/>
              <a:defRPr b="0" i="0" sz="19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Bangers"/>
              <a:buChar char="●"/>
              <a:defRPr b="0" i="0" sz="19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Bangers"/>
              <a:buChar char="○"/>
              <a:defRPr b="0" i="0" sz="19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Bangers"/>
              <a:buChar char="■"/>
              <a:defRPr b="0" i="0" sz="19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 1 1 1 1 1 1">
  <p:cSld name="BLANK_1_1_1_1_1_1">
    <p:bg>
      <p:bgPr>
        <a:solidFill>
          <a:srgbClr val="FF8716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4"/>
          <p:cNvSpPr/>
          <p:nvPr/>
        </p:nvSpPr>
        <p:spPr>
          <a:xfrm>
            <a:off x="167000" y="194833"/>
            <a:ext cx="11858100" cy="6485700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14"/>
          <p:cNvSpPr txBox="1"/>
          <p:nvPr>
            <p:ph type="title"/>
          </p:nvPr>
        </p:nvSpPr>
        <p:spPr>
          <a:xfrm>
            <a:off x="473200" y="2311167"/>
            <a:ext cx="11370900" cy="19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400"/>
              <a:buFont typeface="Bangers"/>
              <a:buChar char="●"/>
              <a:defRPr b="0" i="0" sz="64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400"/>
              <a:buFont typeface="Bangers"/>
              <a:buChar char="○"/>
              <a:defRPr b="0" i="0" sz="64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400"/>
              <a:buFont typeface="Bangers"/>
              <a:buChar char="■"/>
              <a:defRPr b="0" i="0" sz="64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400"/>
              <a:buFont typeface="Bangers"/>
              <a:buChar char="●"/>
              <a:defRPr b="0" i="0" sz="64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400"/>
              <a:buFont typeface="Bangers"/>
              <a:buChar char="○"/>
              <a:defRPr b="0" i="0" sz="64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400"/>
              <a:buFont typeface="Bangers"/>
              <a:buChar char="■"/>
              <a:defRPr b="0" i="0" sz="64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400"/>
              <a:buFont typeface="Bangers"/>
              <a:buChar char="●"/>
              <a:defRPr b="0" i="0" sz="64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400"/>
              <a:buFont typeface="Bangers"/>
              <a:buChar char="○"/>
              <a:defRPr b="0" i="0" sz="64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400"/>
              <a:buFont typeface="Bangers"/>
              <a:buChar char="■"/>
              <a:defRPr b="0" i="0" sz="64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 1">
  <p:cSld name="TITLE_1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5"/>
          <p:cNvSpPr txBox="1"/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6900"/>
              <a:buFont typeface="Bangers"/>
              <a:buChar char="●"/>
              <a:defRPr b="0" i="0" sz="6900" u="none" cap="none" strike="noStrike">
                <a:solidFill>
                  <a:srgbClr val="00B050"/>
                </a:solidFill>
                <a:latin typeface="Bangers"/>
                <a:ea typeface="Bangers"/>
                <a:cs typeface="Bangers"/>
                <a:sym typeface="Bangers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6900"/>
              <a:buFont typeface="Bangers"/>
              <a:buChar char="○"/>
              <a:defRPr b="0" i="0" sz="6900" u="none" cap="none" strike="noStrike">
                <a:solidFill>
                  <a:srgbClr val="00B050"/>
                </a:solidFill>
                <a:latin typeface="Bangers"/>
                <a:ea typeface="Bangers"/>
                <a:cs typeface="Bangers"/>
                <a:sym typeface="Bangers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6900"/>
              <a:buFont typeface="Bangers"/>
              <a:buChar char="■"/>
              <a:defRPr b="0" i="0" sz="6900" u="none" cap="none" strike="noStrike">
                <a:solidFill>
                  <a:srgbClr val="00B050"/>
                </a:solidFill>
                <a:latin typeface="Bangers"/>
                <a:ea typeface="Bangers"/>
                <a:cs typeface="Bangers"/>
                <a:sym typeface="Bangers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6900"/>
              <a:buFont typeface="Bangers"/>
              <a:buChar char="●"/>
              <a:defRPr b="0" i="0" sz="6900" u="none" cap="none" strike="noStrike">
                <a:solidFill>
                  <a:srgbClr val="00B050"/>
                </a:solidFill>
                <a:latin typeface="Bangers"/>
                <a:ea typeface="Bangers"/>
                <a:cs typeface="Bangers"/>
                <a:sym typeface="Bangers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6900"/>
              <a:buFont typeface="Bangers"/>
              <a:buChar char="○"/>
              <a:defRPr b="0" i="0" sz="6900" u="none" cap="none" strike="noStrike">
                <a:solidFill>
                  <a:srgbClr val="00B050"/>
                </a:solidFill>
                <a:latin typeface="Bangers"/>
                <a:ea typeface="Bangers"/>
                <a:cs typeface="Bangers"/>
                <a:sym typeface="Bangers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6900"/>
              <a:buFont typeface="Bangers"/>
              <a:buChar char="■"/>
              <a:defRPr b="0" i="0" sz="6900" u="none" cap="none" strike="noStrike">
                <a:solidFill>
                  <a:srgbClr val="00B050"/>
                </a:solidFill>
                <a:latin typeface="Bangers"/>
                <a:ea typeface="Bangers"/>
                <a:cs typeface="Bangers"/>
                <a:sym typeface="Bangers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6900"/>
              <a:buFont typeface="Bangers"/>
              <a:buChar char="●"/>
              <a:defRPr b="0" i="0" sz="6900" u="none" cap="none" strike="noStrike">
                <a:solidFill>
                  <a:srgbClr val="00B050"/>
                </a:solidFill>
                <a:latin typeface="Bangers"/>
                <a:ea typeface="Bangers"/>
                <a:cs typeface="Bangers"/>
                <a:sym typeface="Bangers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6900"/>
              <a:buFont typeface="Bangers"/>
              <a:buChar char="○"/>
              <a:defRPr b="0" i="0" sz="6900" u="none" cap="none" strike="noStrike">
                <a:solidFill>
                  <a:srgbClr val="00B050"/>
                </a:solidFill>
                <a:latin typeface="Bangers"/>
                <a:ea typeface="Bangers"/>
                <a:cs typeface="Bangers"/>
                <a:sym typeface="Bangers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6900"/>
              <a:buFont typeface="Bangers"/>
              <a:buChar char="■"/>
              <a:defRPr b="0" i="0" sz="6900" u="none" cap="none" strike="noStrike">
                <a:solidFill>
                  <a:srgbClr val="00B050"/>
                </a:solidFill>
                <a:latin typeface="Bangers"/>
                <a:ea typeface="Bangers"/>
                <a:cs typeface="Bangers"/>
                <a:sym typeface="Bangers"/>
              </a:defRPr>
            </a:lvl9pPr>
          </a:lstStyle>
          <a:p/>
        </p:txBody>
      </p:sp>
      <p:sp>
        <p:nvSpPr>
          <p:cNvPr id="50" name="Google Shape;50;p15"/>
          <p:cNvSpPr txBox="1"/>
          <p:nvPr>
            <p:ph idx="1" type="subTitle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marR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Google Shape;51;p1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 2">
  <p:cSld name="TITLE_2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6"/>
          <p:cNvSpPr txBox="1"/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6900"/>
              <a:buFont typeface="Bangers"/>
              <a:buChar char="●"/>
              <a:defRPr b="0" i="0" sz="6900" u="none" cap="none" strike="noStrike">
                <a:solidFill>
                  <a:srgbClr val="00B050"/>
                </a:solidFill>
                <a:latin typeface="Bangers"/>
                <a:ea typeface="Bangers"/>
                <a:cs typeface="Bangers"/>
                <a:sym typeface="Bangers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6900"/>
              <a:buFont typeface="Bangers"/>
              <a:buChar char="○"/>
              <a:defRPr b="0" i="0" sz="6900" u="none" cap="none" strike="noStrike">
                <a:solidFill>
                  <a:srgbClr val="00B050"/>
                </a:solidFill>
                <a:latin typeface="Bangers"/>
                <a:ea typeface="Bangers"/>
                <a:cs typeface="Bangers"/>
                <a:sym typeface="Bangers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6900"/>
              <a:buFont typeface="Bangers"/>
              <a:buChar char="■"/>
              <a:defRPr b="0" i="0" sz="6900" u="none" cap="none" strike="noStrike">
                <a:solidFill>
                  <a:srgbClr val="00B050"/>
                </a:solidFill>
                <a:latin typeface="Bangers"/>
                <a:ea typeface="Bangers"/>
                <a:cs typeface="Bangers"/>
                <a:sym typeface="Bangers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6900"/>
              <a:buFont typeface="Bangers"/>
              <a:buChar char="●"/>
              <a:defRPr b="0" i="0" sz="6900" u="none" cap="none" strike="noStrike">
                <a:solidFill>
                  <a:srgbClr val="00B050"/>
                </a:solidFill>
                <a:latin typeface="Bangers"/>
                <a:ea typeface="Bangers"/>
                <a:cs typeface="Bangers"/>
                <a:sym typeface="Bangers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6900"/>
              <a:buFont typeface="Bangers"/>
              <a:buChar char="○"/>
              <a:defRPr b="0" i="0" sz="6900" u="none" cap="none" strike="noStrike">
                <a:solidFill>
                  <a:srgbClr val="00B050"/>
                </a:solidFill>
                <a:latin typeface="Bangers"/>
                <a:ea typeface="Bangers"/>
                <a:cs typeface="Bangers"/>
                <a:sym typeface="Bangers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6900"/>
              <a:buFont typeface="Bangers"/>
              <a:buChar char="■"/>
              <a:defRPr b="0" i="0" sz="6900" u="none" cap="none" strike="noStrike">
                <a:solidFill>
                  <a:srgbClr val="00B050"/>
                </a:solidFill>
                <a:latin typeface="Bangers"/>
                <a:ea typeface="Bangers"/>
                <a:cs typeface="Bangers"/>
                <a:sym typeface="Bangers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6900"/>
              <a:buFont typeface="Bangers"/>
              <a:buChar char="●"/>
              <a:defRPr b="0" i="0" sz="6900" u="none" cap="none" strike="noStrike">
                <a:solidFill>
                  <a:srgbClr val="00B050"/>
                </a:solidFill>
                <a:latin typeface="Bangers"/>
                <a:ea typeface="Bangers"/>
                <a:cs typeface="Bangers"/>
                <a:sym typeface="Bangers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6900"/>
              <a:buFont typeface="Bangers"/>
              <a:buChar char="○"/>
              <a:defRPr b="0" i="0" sz="6900" u="none" cap="none" strike="noStrike">
                <a:solidFill>
                  <a:srgbClr val="00B050"/>
                </a:solidFill>
                <a:latin typeface="Bangers"/>
                <a:ea typeface="Bangers"/>
                <a:cs typeface="Bangers"/>
                <a:sym typeface="Bangers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6900"/>
              <a:buFont typeface="Bangers"/>
              <a:buChar char="■"/>
              <a:defRPr b="0" i="0" sz="6900" u="none" cap="none" strike="noStrike">
                <a:solidFill>
                  <a:srgbClr val="00B050"/>
                </a:solidFill>
                <a:latin typeface="Bangers"/>
                <a:ea typeface="Bangers"/>
                <a:cs typeface="Bangers"/>
                <a:sym typeface="Bangers"/>
              </a:defRPr>
            </a:lvl9pPr>
          </a:lstStyle>
          <a:p/>
        </p:txBody>
      </p:sp>
      <p:sp>
        <p:nvSpPr>
          <p:cNvPr id="54" name="Google Shape;54;p16"/>
          <p:cNvSpPr txBox="1"/>
          <p:nvPr>
            <p:ph idx="1" type="subTitle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marR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1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 3">
  <p:cSld name="TITLE_3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7"/>
          <p:cNvSpPr txBox="1"/>
          <p:nvPr>
            <p:ph type="ctrTitle"/>
          </p:nvPr>
        </p:nvSpPr>
        <p:spPr>
          <a:xfrm>
            <a:off x="0" y="2111133"/>
            <a:ext cx="12192000" cy="222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300"/>
              <a:buFont typeface="Bangers"/>
              <a:buChar char="●"/>
              <a:defRPr b="0" i="0" sz="4300" u="none" cap="none" strike="noStrike">
                <a:solidFill>
                  <a:srgbClr val="00B050"/>
                </a:solidFill>
                <a:latin typeface="Bangers"/>
                <a:ea typeface="Bangers"/>
                <a:cs typeface="Bangers"/>
                <a:sym typeface="Bangers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6400"/>
              <a:buFont typeface="Bangers"/>
              <a:buChar char="○"/>
              <a:defRPr b="0" i="0" sz="6400" u="none" cap="none" strike="noStrike">
                <a:solidFill>
                  <a:srgbClr val="00B050"/>
                </a:solidFill>
                <a:latin typeface="Bangers"/>
                <a:ea typeface="Bangers"/>
                <a:cs typeface="Bangers"/>
                <a:sym typeface="Bangers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6400"/>
              <a:buFont typeface="Bangers"/>
              <a:buChar char="■"/>
              <a:defRPr b="0" i="0" sz="6400" u="none" cap="none" strike="noStrike">
                <a:solidFill>
                  <a:srgbClr val="00B050"/>
                </a:solidFill>
                <a:latin typeface="Bangers"/>
                <a:ea typeface="Bangers"/>
                <a:cs typeface="Bangers"/>
                <a:sym typeface="Bangers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6400"/>
              <a:buFont typeface="Bangers"/>
              <a:buChar char="●"/>
              <a:defRPr b="0" i="0" sz="6400" u="none" cap="none" strike="noStrike">
                <a:solidFill>
                  <a:srgbClr val="00B050"/>
                </a:solidFill>
                <a:latin typeface="Bangers"/>
                <a:ea typeface="Bangers"/>
                <a:cs typeface="Bangers"/>
                <a:sym typeface="Bangers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6400"/>
              <a:buFont typeface="Bangers"/>
              <a:buChar char="○"/>
              <a:defRPr b="0" i="0" sz="6400" u="none" cap="none" strike="noStrike">
                <a:solidFill>
                  <a:srgbClr val="00B050"/>
                </a:solidFill>
                <a:latin typeface="Bangers"/>
                <a:ea typeface="Bangers"/>
                <a:cs typeface="Bangers"/>
                <a:sym typeface="Bangers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6400"/>
              <a:buFont typeface="Bangers"/>
              <a:buChar char="■"/>
              <a:defRPr b="0" i="0" sz="6400" u="none" cap="none" strike="noStrike">
                <a:solidFill>
                  <a:srgbClr val="00B050"/>
                </a:solidFill>
                <a:latin typeface="Bangers"/>
                <a:ea typeface="Bangers"/>
                <a:cs typeface="Bangers"/>
                <a:sym typeface="Bangers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6400"/>
              <a:buFont typeface="Bangers"/>
              <a:buChar char="●"/>
              <a:defRPr b="0" i="0" sz="6400" u="none" cap="none" strike="noStrike">
                <a:solidFill>
                  <a:srgbClr val="00B050"/>
                </a:solidFill>
                <a:latin typeface="Bangers"/>
                <a:ea typeface="Bangers"/>
                <a:cs typeface="Bangers"/>
                <a:sym typeface="Bangers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6400"/>
              <a:buFont typeface="Bangers"/>
              <a:buChar char="○"/>
              <a:defRPr b="0" i="0" sz="6400" u="none" cap="none" strike="noStrike">
                <a:solidFill>
                  <a:srgbClr val="00B050"/>
                </a:solidFill>
                <a:latin typeface="Bangers"/>
                <a:ea typeface="Bangers"/>
                <a:cs typeface="Bangers"/>
                <a:sym typeface="Bangers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6400"/>
              <a:buFont typeface="Bangers"/>
              <a:buChar char="■"/>
              <a:defRPr b="0" i="0" sz="6400" u="none" cap="none" strike="noStrike">
                <a:solidFill>
                  <a:srgbClr val="00B050"/>
                </a:solidFill>
                <a:latin typeface="Bangers"/>
                <a:ea typeface="Bangers"/>
                <a:cs typeface="Bangers"/>
                <a:sym typeface="Bangers"/>
              </a:defRPr>
            </a:lvl9pPr>
          </a:lstStyle>
          <a:p/>
        </p:txBody>
      </p:sp>
      <p:pic>
        <p:nvPicPr>
          <p:cNvPr id="58" name="Google Shape;58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667650" y="288633"/>
            <a:ext cx="4633633" cy="1632134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7"/>
          <p:cNvSpPr txBox="1"/>
          <p:nvPr/>
        </p:nvSpPr>
        <p:spPr>
          <a:xfrm>
            <a:off x="6969500" y="4404733"/>
            <a:ext cx="52227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b="0" i="0" lang="pt-BR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Professor: Marcel Melo</a:t>
            </a:r>
            <a:endParaRPr b="0" i="0" sz="3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 4">
  <p:cSld name="Slide de título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8"/>
          <p:cNvSpPr txBox="1"/>
          <p:nvPr>
            <p:ph type="ctrTitle"/>
          </p:nvPr>
        </p:nvSpPr>
        <p:spPr>
          <a:xfrm>
            <a:off x="0" y="1759956"/>
            <a:ext cx="12192000" cy="18768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Calibri"/>
              <a:buNone/>
              <a:defRPr b="1" i="0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900"/>
              <a:buFont typeface="Bangers"/>
              <a:buChar char="○"/>
              <a:defRPr b="0" i="0" sz="1900" u="none" cap="none" strike="noStrike">
                <a:solidFill>
                  <a:srgbClr val="00B050"/>
                </a:solidFill>
                <a:latin typeface="Bangers"/>
                <a:ea typeface="Bangers"/>
                <a:cs typeface="Bangers"/>
                <a:sym typeface="Bangers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900"/>
              <a:buFont typeface="Bangers"/>
              <a:buChar char="■"/>
              <a:defRPr b="0" i="0" sz="1900" u="none" cap="none" strike="noStrike">
                <a:solidFill>
                  <a:srgbClr val="00B050"/>
                </a:solidFill>
                <a:latin typeface="Bangers"/>
                <a:ea typeface="Bangers"/>
                <a:cs typeface="Bangers"/>
                <a:sym typeface="Bangers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900"/>
              <a:buFont typeface="Bangers"/>
              <a:buChar char="●"/>
              <a:defRPr b="0" i="0" sz="1900" u="none" cap="none" strike="noStrike">
                <a:solidFill>
                  <a:srgbClr val="00B050"/>
                </a:solidFill>
                <a:latin typeface="Bangers"/>
                <a:ea typeface="Bangers"/>
                <a:cs typeface="Bangers"/>
                <a:sym typeface="Bangers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900"/>
              <a:buFont typeface="Bangers"/>
              <a:buChar char="○"/>
              <a:defRPr b="0" i="0" sz="1900" u="none" cap="none" strike="noStrike">
                <a:solidFill>
                  <a:srgbClr val="00B050"/>
                </a:solidFill>
                <a:latin typeface="Bangers"/>
                <a:ea typeface="Bangers"/>
                <a:cs typeface="Bangers"/>
                <a:sym typeface="Bangers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900"/>
              <a:buFont typeface="Bangers"/>
              <a:buChar char="■"/>
              <a:defRPr b="0" i="0" sz="1900" u="none" cap="none" strike="noStrike">
                <a:solidFill>
                  <a:srgbClr val="00B050"/>
                </a:solidFill>
                <a:latin typeface="Bangers"/>
                <a:ea typeface="Bangers"/>
                <a:cs typeface="Bangers"/>
                <a:sym typeface="Bangers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900"/>
              <a:buFont typeface="Bangers"/>
              <a:buChar char="●"/>
              <a:defRPr b="0" i="0" sz="1900" u="none" cap="none" strike="noStrike">
                <a:solidFill>
                  <a:srgbClr val="00B050"/>
                </a:solidFill>
                <a:latin typeface="Bangers"/>
                <a:ea typeface="Bangers"/>
                <a:cs typeface="Bangers"/>
                <a:sym typeface="Bangers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900"/>
              <a:buFont typeface="Bangers"/>
              <a:buChar char="○"/>
              <a:defRPr b="0" i="0" sz="1900" u="none" cap="none" strike="noStrike">
                <a:solidFill>
                  <a:srgbClr val="00B050"/>
                </a:solidFill>
                <a:latin typeface="Bangers"/>
                <a:ea typeface="Bangers"/>
                <a:cs typeface="Bangers"/>
                <a:sym typeface="Bangers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900"/>
              <a:buFont typeface="Bangers"/>
              <a:buChar char="■"/>
              <a:defRPr b="0" i="0" sz="1900" u="none" cap="none" strike="noStrike">
                <a:solidFill>
                  <a:srgbClr val="00B050"/>
                </a:solidFill>
                <a:latin typeface="Bangers"/>
                <a:ea typeface="Bangers"/>
                <a:cs typeface="Bangers"/>
                <a:sym typeface="Bangers"/>
              </a:defRPr>
            </a:lvl9pPr>
          </a:lstStyle>
          <a:p/>
        </p:txBody>
      </p:sp>
      <p:sp>
        <p:nvSpPr>
          <p:cNvPr id="62" name="Google Shape;62;p18"/>
          <p:cNvSpPr txBox="1"/>
          <p:nvPr>
            <p:ph idx="11" type="ftr"/>
          </p:nvPr>
        </p:nvSpPr>
        <p:spPr>
          <a:xfrm>
            <a:off x="0" y="6526060"/>
            <a:ext cx="12192000" cy="3315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○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■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○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■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○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■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18"/>
          <p:cNvSpPr txBox="1"/>
          <p:nvPr/>
        </p:nvSpPr>
        <p:spPr>
          <a:xfrm>
            <a:off x="7807891" y="4348381"/>
            <a:ext cx="43839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pt-B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Professor: Marcel Melo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4" name="Google Shape;64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53351" y="3970751"/>
            <a:ext cx="3221700" cy="167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>
  <p:cSld name="Título e conteúdo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9"/>
          <p:cNvSpPr txBox="1"/>
          <p:nvPr>
            <p:ph idx="1" type="body"/>
          </p:nvPr>
        </p:nvSpPr>
        <p:spPr>
          <a:xfrm>
            <a:off x="338202" y="1265129"/>
            <a:ext cx="11549100" cy="51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400050" lvl="0" marL="4572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9"/>
          <p:cNvSpPr txBox="1"/>
          <p:nvPr>
            <p:ph idx="11" type="ftr"/>
          </p:nvPr>
        </p:nvSpPr>
        <p:spPr>
          <a:xfrm>
            <a:off x="0" y="6538586"/>
            <a:ext cx="12192000" cy="3195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○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■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○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■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○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■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http://www.redeprincesa.com.br/images/sized/images/uploads/IF-SC-235x302.jpg" id="68" name="Google Shape;68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748"/>
            <a:ext cx="837900" cy="10773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9"/>
          <p:cNvSpPr txBox="1"/>
          <p:nvPr>
            <p:ph type="title"/>
          </p:nvPr>
        </p:nvSpPr>
        <p:spPr>
          <a:xfrm>
            <a:off x="1002082" y="747"/>
            <a:ext cx="11190000" cy="10773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Calibri"/>
              <a:buNone/>
              <a:defRPr b="1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900"/>
              <a:buFont typeface="Bangers"/>
              <a:buChar char="○"/>
              <a:defRPr b="0" i="0" sz="1900" u="none" cap="none" strike="noStrike">
                <a:solidFill>
                  <a:srgbClr val="00B050"/>
                </a:solidFill>
                <a:latin typeface="Bangers"/>
                <a:ea typeface="Bangers"/>
                <a:cs typeface="Bangers"/>
                <a:sym typeface="Bangers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900"/>
              <a:buFont typeface="Bangers"/>
              <a:buChar char="■"/>
              <a:defRPr b="0" i="0" sz="1900" u="none" cap="none" strike="noStrike">
                <a:solidFill>
                  <a:srgbClr val="00B050"/>
                </a:solidFill>
                <a:latin typeface="Bangers"/>
                <a:ea typeface="Bangers"/>
                <a:cs typeface="Bangers"/>
                <a:sym typeface="Bangers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900"/>
              <a:buFont typeface="Bangers"/>
              <a:buChar char="●"/>
              <a:defRPr b="0" i="0" sz="1900" u="none" cap="none" strike="noStrike">
                <a:solidFill>
                  <a:srgbClr val="00B050"/>
                </a:solidFill>
                <a:latin typeface="Bangers"/>
                <a:ea typeface="Bangers"/>
                <a:cs typeface="Bangers"/>
                <a:sym typeface="Bangers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900"/>
              <a:buFont typeface="Bangers"/>
              <a:buChar char="○"/>
              <a:defRPr b="0" i="0" sz="1900" u="none" cap="none" strike="noStrike">
                <a:solidFill>
                  <a:srgbClr val="00B050"/>
                </a:solidFill>
                <a:latin typeface="Bangers"/>
                <a:ea typeface="Bangers"/>
                <a:cs typeface="Bangers"/>
                <a:sym typeface="Bangers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900"/>
              <a:buFont typeface="Bangers"/>
              <a:buChar char="■"/>
              <a:defRPr b="0" i="0" sz="1900" u="none" cap="none" strike="noStrike">
                <a:solidFill>
                  <a:srgbClr val="00B050"/>
                </a:solidFill>
                <a:latin typeface="Bangers"/>
                <a:ea typeface="Bangers"/>
                <a:cs typeface="Bangers"/>
                <a:sym typeface="Bangers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900"/>
              <a:buFont typeface="Bangers"/>
              <a:buChar char="●"/>
              <a:defRPr b="0" i="0" sz="1900" u="none" cap="none" strike="noStrike">
                <a:solidFill>
                  <a:srgbClr val="00B050"/>
                </a:solidFill>
                <a:latin typeface="Bangers"/>
                <a:ea typeface="Bangers"/>
                <a:cs typeface="Bangers"/>
                <a:sym typeface="Bangers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900"/>
              <a:buFont typeface="Bangers"/>
              <a:buChar char="○"/>
              <a:defRPr b="0" i="0" sz="1900" u="none" cap="none" strike="noStrike">
                <a:solidFill>
                  <a:srgbClr val="00B050"/>
                </a:solidFill>
                <a:latin typeface="Bangers"/>
                <a:ea typeface="Bangers"/>
                <a:cs typeface="Bangers"/>
                <a:sym typeface="Bangers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900"/>
              <a:buFont typeface="Bangers"/>
              <a:buChar char="■"/>
              <a:defRPr b="0" i="0" sz="1900" u="none" cap="none" strike="noStrike">
                <a:solidFill>
                  <a:srgbClr val="00B050"/>
                </a:solidFill>
                <a:latin typeface="Bangers"/>
                <a:ea typeface="Bangers"/>
                <a:cs typeface="Bangers"/>
                <a:sym typeface="Banger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 6">
  <p:cSld name="TITLE_5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0"/>
          <p:cNvSpPr txBox="1"/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6900"/>
              <a:buFont typeface="Bangers"/>
              <a:buChar char="●"/>
              <a:defRPr b="0" i="0" sz="6900" u="none" cap="none" strike="noStrike">
                <a:solidFill>
                  <a:srgbClr val="00B050"/>
                </a:solidFill>
                <a:latin typeface="Bangers"/>
                <a:ea typeface="Bangers"/>
                <a:cs typeface="Bangers"/>
                <a:sym typeface="Bangers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6900"/>
              <a:buFont typeface="Bangers"/>
              <a:buChar char="○"/>
              <a:defRPr b="0" i="0" sz="6900" u="none" cap="none" strike="noStrike">
                <a:solidFill>
                  <a:srgbClr val="00B050"/>
                </a:solidFill>
                <a:latin typeface="Bangers"/>
                <a:ea typeface="Bangers"/>
                <a:cs typeface="Bangers"/>
                <a:sym typeface="Bangers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6900"/>
              <a:buFont typeface="Bangers"/>
              <a:buChar char="■"/>
              <a:defRPr b="0" i="0" sz="6900" u="none" cap="none" strike="noStrike">
                <a:solidFill>
                  <a:srgbClr val="00B050"/>
                </a:solidFill>
                <a:latin typeface="Bangers"/>
                <a:ea typeface="Bangers"/>
                <a:cs typeface="Bangers"/>
                <a:sym typeface="Bangers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6900"/>
              <a:buFont typeface="Bangers"/>
              <a:buChar char="●"/>
              <a:defRPr b="0" i="0" sz="6900" u="none" cap="none" strike="noStrike">
                <a:solidFill>
                  <a:srgbClr val="00B050"/>
                </a:solidFill>
                <a:latin typeface="Bangers"/>
                <a:ea typeface="Bangers"/>
                <a:cs typeface="Bangers"/>
                <a:sym typeface="Bangers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6900"/>
              <a:buFont typeface="Bangers"/>
              <a:buChar char="○"/>
              <a:defRPr b="0" i="0" sz="6900" u="none" cap="none" strike="noStrike">
                <a:solidFill>
                  <a:srgbClr val="00B050"/>
                </a:solidFill>
                <a:latin typeface="Bangers"/>
                <a:ea typeface="Bangers"/>
                <a:cs typeface="Bangers"/>
                <a:sym typeface="Bangers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6900"/>
              <a:buFont typeface="Bangers"/>
              <a:buChar char="■"/>
              <a:defRPr b="0" i="0" sz="6900" u="none" cap="none" strike="noStrike">
                <a:solidFill>
                  <a:srgbClr val="00B050"/>
                </a:solidFill>
                <a:latin typeface="Bangers"/>
                <a:ea typeface="Bangers"/>
                <a:cs typeface="Bangers"/>
                <a:sym typeface="Bangers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6900"/>
              <a:buFont typeface="Bangers"/>
              <a:buChar char="●"/>
              <a:defRPr b="0" i="0" sz="6900" u="none" cap="none" strike="noStrike">
                <a:solidFill>
                  <a:srgbClr val="00B050"/>
                </a:solidFill>
                <a:latin typeface="Bangers"/>
                <a:ea typeface="Bangers"/>
                <a:cs typeface="Bangers"/>
                <a:sym typeface="Bangers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6900"/>
              <a:buFont typeface="Bangers"/>
              <a:buChar char="○"/>
              <a:defRPr b="0" i="0" sz="6900" u="none" cap="none" strike="noStrike">
                <a:solidFill>
                  <a:srgbClr val="00B050"/>
                </a:solidFill>
                <a:latin typeface="Bangers"/>
                <a:ea typeface="Bangers"/>
                <a:cs typeface="Bangers"/>
                <a:sym typeface="Bangers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6900"/>
              <a:buFont typeface="Bangers"/>
              <a:buChar char="■"/>
              <a:defRPr b="0" i="0" sz="6900" u="none" cap="none" strike="noStrike">
                <a:solidFill>
                  <a:srgbClr val="00B050"/>
                </a:solidFill>
                <a:latin typeface="Bangers"/>
                <a:ea typeface="Bangers"/>
                <a:cs typeface="Bangers"/>
                <a:sym typeface="Bangers"/>
              </a:defRPr>
            </a:lvl9pPr>
          </a:lstStyle>
          <a:p/>
        </p:txBody>
      </p:sp>
      <p:sp>
        <p:nvSpPr>
          <p:cNvPr id="72" name="Google Shape;72;p20"/>
          <p:cNvSpPr txBox="1"/>
          <p:nvPr>
            <p:ph idx="1" type="subTitle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marR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Google Shape;73;p2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1045433" y="0"/>
            <a:ext cx="11146800" cy="9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300"/>
              <a:buFont typeface="Bangers"/>
              <a:buChar char="●"/>
              <a:defRPr b="0" i="0" sz="4300" u="none" cap="none" strike="noStrike">
                <a:solidFill>
                  <a:srgbClr val="00B050"/>
                </a:solidFill>
                <a:latin typeface="Bangers"/>
                <a:ea typeface="Bangers"/>
                <a:cs typeface="Bangers"/>
                <a:sym typeface="Bangers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900"/>
              <a:buFont typeface="Bangers"/>
              <a:buChar char="○"/>
              <a:defRPr b="0" i="0" sz="1900" u="none" cap="none" strike="noStrike">
                <a:solidFill>
                  <a:srgbClr val="00B050"/>
                </a:solidFill>
                <a:latin typeface="Bangers"/>
                <a:ea typeface="Bangers"/>
                <a:cs typeface="Bangers"/>
                <a:sym typeface="Bangers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900"/>
              <a:buFont typeface="Bangers"/>
              <a:buChar char="■"/>
              <a:defRPr b="0" i="0" sz="1900" u="none" cap="none" strike="noStrike">
                <a:solidFill>
                  <a:srgbClr val="00B050"/>
                </a:solidFill>
                <a:latin typeface="Bangers"/>
                <a:ea typeface="Bangers"/>
                <a:cs typeface="Bangers"/>
                <a:sym typeface="Bangers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900"/>
              <a:buFont typeface="Bangers"/>
              <a:buChar char="●"/>
              <a:defRPr b="0" i="0" sz="1900" u="none" cap="none" strike="noStrike">
                <a:solidFill>
                  <a:srgbClr val="00B050"/>
                </a:solidFill>
                <a:latin typeface="Bangers"/>
                <a:ea typeface="Bangers"/>
                <a:cs typeface="Bangers"/>
                <a:sym typeface="Bangers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900"/>
              <a:buFont typeface="Bangers"/>
              <a:buChar char="○"/>
              <a:defRPr b="0" i="0" sz="1900" u="none" cap="none" strike="noStrike">
                <a:solidFill>
                  <a:srgbClr val="00B050"/>
                </a:solidFill>
                <a:latin typeface="Bangers"/>
                <a:ea typeface="Bangers"/>
                <a:cs typeface="Bangers"/>
                <a:sym typeface="Bangers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900"/>
              <a:buFont typeface="Bangers"/>
              <a:buChar char="■"/>
              <a:defRPr b="0" i="0" sz="1900" u="none" cap="none" strike="noStrike">
                <a:solidFill>
                  <a:srgbClr val="00B050"/>
                </a:solidFill>
                <a:latin typeface="Bangers"/>
                <a:ea typeface="Bangers"/>
                <a:cs typeface="Bangers"/>
                <a:sym typeface="Bangers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900"/>
              <a:buFont typeface="Bangers"/>
              <a:buChar char="●"/>
              <a:defRPr b="0" i="0" sz="1900" u="none" cap="none" strike="noStrike">
                <a:solidFill>
                  <a:srgbClr val="00B050"/>
                </a:solidFill>
                <a:latin typeface="Bangers"/>
                <a:ea typeface="Bangers"/>
                <a:cs typeface="Bangers"/>
                <a:sym typeface="Bangers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900"/>
              <a:buFont typeface="Bangers"/>
              <a:buChar char="○"/>
              <a:defRPr b="0" i="0" sz="1900" u="none" cap="none" strike="noStrike">
                <a:solidFill>
                  <a:srgbClr val="00B050"/>
                </a:solidFill>
                <a:latin typeface="Bangers"/>
                <a:ea typeface="Bangers"/>
                <a:cs typeface="Bangers"/>
                <a:sym typeface="Bangers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900"/>
              <a:buFont typeface="Bangers"/>
              <a:buChar char="■"/>
              <a:defRPr b="0" i="0" sz="1900" u="none" cap="none" strike="noStrike">
                <a:solidFill>
                  <a:srgbClr val="00B050"/>
                </a:solidFill>
                <a:latin typeface="Bangers"/>
                <a:ea typeface="Bangers"/>
                <a:cs typeface="Bangers"/>
                <a:sym typeface="Bangers"/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" type="body"/>
          </p:nvPr>
        </p:nvSpPr>
        <p:spPr>
          <a:xfrm>
            <a:off x="241600" y="1226667"/>
            <a:ext cx="11708700" cy="52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3"/>
          <p:cNvSpPr txBox="1"/>
          <p:nvPr/>
        </p:nvSpPr>
        <p:spPr>
          <a:xfrm>
            <a:off x="200" y="6567734"/>
            <a:ext cx="12192000" cy="2904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pt-BR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Instituto Federal Goiano - Campus Morrinhos - Professor Marcel Melo - marcel.melo@ifgoiano.edu.br</a:t>
            </a:r>
            <a:endParaRPr b="1" i="0" sz="1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" name="Google Shape;18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765467" cy="93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3"/>
          <p:cNvSpPr txBox="1"/>
          <p:nvPr/>
        </p:nvSpPr>
        <p:spPr>
          <a:xfrm>
            <a:off x="0" y="0"/>
            <a:ext cx="3999900" cy="399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br>
              <a:rPr b="0" i="0" lang="pt-BR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pt-BR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pt-BR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pt-BR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pt-BR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pt-BR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pt-BR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pt-BR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pt-BR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idx="1" type="body"/>
          </p:nvPr>
        </p:nvSpPr>
        <p:spPr>
          <a:xfrm>
            <a:off x="609600" y="1600200"/>
            <a:ext cx="53259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400050" lvl="0" marL="4572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●"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idx="2" type="body"/>
          </p:nvPr>
        </p:nvSpPr>
        <p:spPr>
          <a:xfrm>
            <a:off x="6256365" y="1600200"/>
            <a:ext cx="53259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400050" lvl="0" marL="4572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●"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1045433" y="0"/>
            <a:ext cx="11146800" cy="9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300"/>
              <a:buFont typeface="Bangers"/>
              <a:buChar char="●"/>
              <a:defRPr b="0" i="0" sz="4300" u="none" cap="none" strike="noStrike">
                <a:solidFill>
                  <a:srgbClr val="00B050"/>
                </a:solidFill>
                <a:latin typeface="Bangers"/>
                <a:ea typeface="Bangers"/>
                <a:cs typeface="Bangers"/>
                <a:sym typeface="Bangers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900"/>
              <a:buFont typeface="Bangers"/>
              <a:buChar char="○"/>
              <a:defRPr b="0" i="0" sz="1900" u="none" cap="none" strike="noStrike">
                <a:solidFill>
                  <a:srgbClr val="00B050"/>
                </a:solidFill>
                <a:latin typeface="Bangers"/>
                <a:ea typeface="Bangers"/>
                <a:cs typeface="Bangers"/>
                <a:sym typeface="Bangers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900"/>
              <a:buFont typeface="Bangers"/>
              <a:buChar char="■"/>
              <a:defRPr b="0" i="0" sz="1900" u="none" cap="none" strike="noStrike">
                <a:solidFill>
                  <a:srgbClr val="00B050"/>
                </a:solidFill>
                <a:latin typeface="Bangers"/>
                <a:ea typeface="Bangers"/>
                <a:cs typeface="Bangers"/>
                <a:sym typeface="Bangers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900"/>
              <a:buFont typeface="Bangers"/>
              <a:buChar char="●"/>
              <a:defRPr b="0" i="0" sz="1900" u="none" cap="none" strike="noStrike">
                <a:solidFill>
                  <a:srgbClr val="00B050"/>
                </a:solidFill>
                <a:latin typeface="Bangers"/>
                <a:ea typeface="Bangers"/>
                <a:cs typeface="Bangers"/>
                <a:sym typeface="Bangers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900"/>
              <a:buFont typeface="Bangers"/>
              <a:buChar char="○"/>
              <a:defRPr b="0" i="0" sz="1900" u="none" cap="none" strike="noStrike">
                <a:solidFill>
                  <a:srgbClr val="00B050"/>
                </a:solidFill>
                <a:latin typeface="Bangers"/>
                <a:ea typeface="Bangers"/>
                <a:cs typeface="Bangers"/>
                <a:sym typeface="Bangers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900"/>
              <a:buFont typeface="Bangers"/>
              <a:buChar char="■"/>
              <a:defRPr b="0" i="0" sz="1900" u="none" cap="none" strike="noStrike">
                <a:solidFill>
                  <a:srgbClr val="00B050"/>
                </a:solidFill>
                <a:latin typeface="Bangers"/>
                <a:ea typeface="Bangers"/>
                <a:cs typeface="Bangers"/>
                <a:sym typeface="Bangers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900"/>
              <a:buFont typeface="Bangers"/>
              <a:buChar char="●"/>
              <a:defRPr b="0" i="0" sz="1900" u="none" cap="none" strike="noStrike">
                <a:solidFill>
                  <a:srgbClr val="00B050"/>
                </a:solidFill>
                <a:latin typeface="Bangers"/>
                <a:ea typeface="Bangers"/>
                <a:cs typeface="Bangers"/>
                <a:sym typeface="Bangers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900"/>
              <a:buFont typeface="Bangers"/>
              <a:buChar char="○"/>
              <a:defRPr b="0" i="0" sz="1900" u="none" cap="none" strike="noStrike">
                <a:solidFill>
                  <a:srgbClr val="00B050"/>
                </a:solidFill>
                <a:latin typeface="Bangers"/>
                <a:ea typeface="Bangers"/>
                <a:cs typeface="Bangers"/>
                <a:sym typeface="Bangers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900"/>
              <a:buFont typeface="Bangers"/>
              <a:buChar char="■"/>
              <a:defRPr b="0" i="0" sz="1900" u="none" cap="none" strike="noStrike">
                <a:solidFill>
                  <a:srgbClr val="00B050"/>
                </a:solidFill>
                <a:latin typeface="Bangers"/>
                <a:ea typeface="Bangers"/>
                <a:cs typeface="Bangers"/>
                <a:sym typeface="Bangers"/>
              </a:defRPr>
            </a:lvl9pPr>
          </a:lstStyle>
          <a:p/>
        </p:txBody>
      </p:sp>
      <p:pic>
        <p:nvPicPr>
          <p:cNvPr id="24" name="Google Shape;24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765467" cy="93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765467" cy="93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5"/>
          <p:cNvSpPr txBox="1"/>
          <p:nvPr>
            <p:ph type="title"/>
          </p:nvPr>
        </p:nvSpPr>
        <p:spPr>
          <a:xfrm>
            <a:off x="1045433" y="0"/>
            <a:ext cx="11146800" cy="9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300"/>
              <a:buFont typeface="Bangers"/>
              <a:buChar char="●"/>
              <a:defRPr b="0" i="0" sz="4300" u="none" cap="none" strike="noStrike">
                <a:solidFill>
                  <a:srgbClr val="00B050"/>
                </a:solidFill>
                <a:latin typeface="Bangers"/>
                <a:ea typeface="Bangers"/>
                <a:cs typeface="Bangers"/>
                <a:sym typeface="Bangers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900"/>
              <a:buFont typeface="Bangers"/>
              <a:buChar char="○"/>
              <a:defRPr b="0" i="0" sz="1900" u="none" cap="none" strike="noStrike">
                <a:solidFill>
                  <a:srgbClr val="00B050"/>
                </a:solidFill>
                <a:latin typeface="Bangers"/>
                <a:ea typeface="Bangers"/>
                <a:cs typeface="Bangers"/>
                <a:sym typeface="Bangers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900"/>
              <a:buFont typeface="Bangers"/>
              <a:buChar char="■"/>
              <a:defRPr b="0" i="0" sz="1900" u="none" cap="none" strike="noStrike">
                <a:solidFill>
                  <a:srgbClr val="00B050"/>
                </a:solidFill>
                <a:latin typeface="Bangers"/>
                <a:ea typeface="Bangers"/>
                <a:cs typeface="Bangers"/>
                <a:sym typeface="Bangers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900"/>
              <a:buFont typeface="Bangers"/>
              <a:buChar char="●"/>
              <a:defRPr b="0" i="0" sz="1900" u="none" cap="none" strike="noStrike">
                <a:solidFill>
                  <a:srgbClr val="00B050"/>
                </a:solidFill>
                <a:latin typeface="Bangers"/>
                <a:ea typeface="Bangers"/>
                <a:cs typeface="Bangers"/>
                <a:sym typeface="Bangers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900"/>
              <a:buFont typeface="Bangers"/>
              <a:buChar char="○"/>
              <a:defRPr b="0" i="0" sz="1900" u="none" cap="none" strike="noStrike">
                <a:solidFill>
                  <a:srgbClr val="00B050"/>
                </a:solidFill>
                <a:latin typeface="Bangers"/>
                <a:ea typeface="Bangers"/>
                <a:cs typeface="Bangers"/>
                <a:sym typeface="Bangers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900"/>
              <a:buFont typeface="Bangers"/>
              <a:buChar char="■"/>
              <a:defRPr b="0" i="0" sz="1900" u="none" cap="none" strike="noStrike">
                <a:solidFill>
                  <a:srgbClr val="00B050"/>
                </a:solidFill>
                <a:latin typeface="Bangers"/>
                <a:ea typeface="Bangers"/>
                <a:cs typeface="Bangers"/>
                <a:sym typeface="Bangers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900"/>
              <a:buFont typeface="Bangers"/>
              <a:buChar char="●"/>
              <a:defRPr b="0" i="0" sz="1900" u="none" cap="none" strike="noStrike">
                <a:solidFill>
                  <a:srgbClr val="00B050"/>
                </a:solidFill>
                <a:latin typeface="Bangers"/>
                <a:ea typeface="Bangers"/>
                <a:cs typeface="Bangers"/>
                <a:sym typeface="Bangers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900"/>
              <a:buFont typeface="Bangers"/>
              <a:buChar char="○"/>
              <a:defRPr b="0" i="0" sz="1900" u="none" cap="none" strike="noStrike">
                <a:solidFill>
                  <a:srgbClr val="00B050"/>
                </a:solidFill>
                <a:latin typeface="Bangers"/>
                <a:ea typeface="Bangers"/>
                <a:cs typeface="Bangers"/>
                <a:sym typeface="Bangers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900"/>
              <a:buFont typeface="Bangers"/>
              <a:buChar char="■"/>
              <a:defRPr b="0" i="0" sz="1900" u="none" cap="none" strike="noStrike">
                <a:solidFill>
                  <a:srgbClr val="00B050"/>
                </a:solidFill>
                <a:latin typeface="Bangers"/>
                <a:ea typeface="Bangers"/>
                <a:cs typeface="Bangers"/>
                <a:sym typeface="Banger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1045433" y="0"/>
            <a:ext cx="11146800" cy="9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300"/>
              <a:buFont typeface="Bangers"/>
              <a:buChar char="●"/>
              <a:defRPr b="0" i="0" sz="4300" u="none" cap="none" strike="noStrike">
                <a:solidFill>
                  <a:srgbClr val="00B050"/>
                </a:solidFill>
                <a:latin typeface="Bangers"/>
                <a:ea typeface="Bangers"/>
                <a:cs typeface="Bangers"/>
                <a:sym typeface="Bangers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900"/>
              <a:buFont typeface="Bangers"/>
              <a:buChar char="○"/>
              <a:defRPr b="0" i="0" sz="1900" u="none" cap="none" strike="noStrike">
                <a:solidFill>
                  <a:srgbClr val="00B050"/>
                </a:solidFill>
                <a:latin typeface="Bangers"/>
                <a:ea typeface="Bangers"/>
                <a:cs typeface="Bangers"/>
                <a:sym typeface="Bangers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900"/>
              <a:buFont typeface="Bangers"/>
              <a:buChar char="■"/>
              <a:defRPr b="0" i="0" sz="1900" u="none" cap="none" strike="noStrike">
                <a:solidFill>
                  <a:srgbClr val="00B050"/>
                </a:solidFill>
                <a:latin typeface="Bangers"/>
                <a:ea typeface="Bangers"/>
                <a:cs typeface="Bangers"/>
                <a:sym typeface="Bangers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900"/>
              <a:buFont typeface="Bangers"/>
              <a:buChar char="●"/>
              <a:defRPr b="0" i="0" sz="1900" u="none" cap="none" strike="noStrike">
                <a:solidFill>
                  <a:srgbClr val="00B050"/>
                </a:solidFill>
                <a:latin typeface="Bangers"/>
                <a:ea typeface="Bangers"/>
                <a:cs typeface="Bangers"/>
                <a:sym typeface="Bangers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900"/>
              <a:buFont typeface="Bangers"/>
              <a:buChar char="○"/>
              <a:defRPr b="0" i="0" sz="1900" u="none" cap="none" strike="noStrike">
                <a:solidFill>
                  <a:srgbClr val="00B050"/>
                </a:solidFill>
                <a:latin typeface="Bangers"/>
                <a:ea typeface="Bangers"/>
                <a:cs typeface="Bangers"/>
                <a:sym typeface="Bangers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900"/>
              <a:buFont typeface="Bangers"/>
              <a:buChar char="■"/>
              <a:defRPr b="0" i="0" sz="1900" u="none" cap="none" strike="noStrike">
                <a:solidFill>
                  <a:srgbClr val="00B050"/>
                </a:solidFill>
                <a:latin typeface="Bangers"/>
                <a:ea typeface="Bangers"/>
                <a:cs typeface="Bangers"/>
                <a:sym typeface="Bangers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900"/>
              <a:buFont typeface="Bangers"/>
              <a:buChar char="●"/>
              <a:defRPr b="0" i="0" sz="1900" u="none" cap="none" strike="noStrike">
                <a:solidFill>
                  <a:srgbClr val="00B050"/>
                </a:solidFill>
                <a:latin typeface="Bangers"/>
                <a:ea typeface="Bangers"/>
                <a:cs typeface="Bangers"/>
                <a:sym typeface="Bangers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900"/>
              <a:buFont typeface="Bangers"/>
              <a:buChar char="○"/>
              <a:defRPr b="0" i="0" sz="1900" u="none" cap="none" strike="noStrike">
                <a:solidFill>
                  <a:srgbClr val="00B050"/>
                </a:solidFill>
                <a:latin typeface="Bangers"/>
                <a:ea typeface="Bangers"/>
                <a:cs typeface="Bangers"/>
                <a:sym typeface="Bangers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900"/>
              <a:buFont typeface="Bangers"/>
              <a:buChar char="■"/>
              <a:defRPr b="0" i="0" sz="1900" u="none" cap="none" strike="noStrike">
                <a:solidFill>
                  <a:srgbClr val="00B050"/>
                </a:solidFill>
                <a:latin typeface="Bangers"/>
                <a:ea typeface="Bangers"/>
                <a:cs typeface="Bangers"/>
                <a:sym typeface="Bangers"/>
              </a:defRPr>
            </a:lvl9pPr>
          </a:lstStyle>
          <a:p/>
        </p:txBody>
      </p:sp>
      <p:pic>
        <p:nvPicPr>
          <p:cNvPr id="30" name="Google Shape;30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765467" cy="93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 1">
  <p:cSld name="BLANK_1">
    <p:bg>
      <p:bgPr>
        <a:solidFill>
          <a:srgbClr val="0000FF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0" y="2353600"/>
            <a:ext cx="12192000" cy="180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400"/>
              <a:buFont typeface="Bangers"/>
              <a:buChar char="●"/>
              <a:defRPr b="0" i="0" sz="64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400"/>
              <a:buFont typeface="Bangers"/>
              <a:buChar char="○"/>
              <a:defRPr b="0" i="0" sz="64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400"/>
              <a:buFont typeface="Bangers"/>
              <a:buChar char="■"/>
              <a:defRPr b="0" i="0" sz="64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400"/>
              <a:buFont typeface="Bangers"/>
              <a:buChar char="●"/>
              <a:defRPr b="0" i="0" sz="64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400"/>
              <a:buFont typeface="Bangers"/>
              <a:buChar char="○"/>
              <a:defRPr b="0" i="0" sz="64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400"/>
              <a:buFont typeface="Bangers"/>
              <a:buChar char="■"/>
              <a:defRPr b="0" i="0" sz="64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400"/>
              <a:buFont typeface="Bangers"/>
              <a:buChar char="●"/>
              <a:defRPr b="0" i="0" sz="64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400"/>
              <a:buFont typeface="Bangers"/>
              <a:buChar char="○"/>
              <a:defRPr b="0" i="0" sz="64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400"/>
              <a:buFont typeface="Bangers"/>
              <a:buChar char="■"/>
              <a:defRPr b="0" i="0" sz="64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 1 1">
  <p:cSld name="BLANK_1_1">
    <p:bg>
      <p:bgPr>
        <a:solidFill>
          <a:srgbClr val="9900FF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/>
          <p:nvPr>
            <p:ph type="title"/>
          </p:nvPr>
        </p:nvSpPr>
        <p:spPr>
          <a:xfrm>
            <a:off x="0" y="2964000"/>
            <a:ext cx="12192000" cy="9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400"/>
              <a:buFont typeface="Bangers"/>
              <a:buChar char="●"/>
              <a:defRPr b="0" i="0" sz="64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Bangers"/>
              <a:buChar char="○"/>
              <a:defRPr b="0" i="0" sz="19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Bangers"/>
              <a:buChar char="■"/>
              <a:defRPr b="0" i="0" sz="19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Bangers"/>
              <a:buChar char="●"/>
              <a:defRPr b="0" i="0" sz="19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Bangers"/>
              <a:buChar char="○"/>
              <a:defRPr b="0" i="0" sz="19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Bangers"/>
              <a:buChar char="■"/>
              <a:defRPr b="0" i="0" sz="19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Bangers"/>
              <a:buChar char="●"/>
              <a:defRPr b="0" i="0" sz="19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Bangers"/>
              <a:buChar char="○"/>
              <a:defRPr b="0" i="0" sz="19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Bangers"/>
              <a:buChar char="■"/>
              <a:defRPr b="0" i="0" sz="19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 1 1 1">
  <p:cSld name="BLANK_1_1_1">
    <p:bg>
      <p:bgPr>
        <a:solidFill>
          <a:srgbClr val="FF0000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/>
          <p:nvPr>
            <p:ph type="title"/>
          </p:nvPr>
        </p:nvSpPr>
        <p:spPr>
          <a:xfrm>
            <a:off x="0" y="2964000"/>
            <a:ext cx="12192000" cy="9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400"/>
              <a:buFont typeface="Bangers"/>
              <a:buChar char="●"/>
              <a:defRPr b="0" i="0" sz="64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Bangers"/>
              <a:buChar char="○"/>
              <a:defRPr b="0" i="0" sz="19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Bangers"/>
              <a:buChar char="■"/>
              <a:defRPr b="0" i="0" sz="19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Bangers"/>
              <a:buChar char="●"/>
              <a:defRPr b="0" i="0" sz="19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Bangers"/>
              <a:buChar char="○"/>
              <a:defRPr b="0" i="0" sz="19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Bangers"/>
              <a:buChar char="■"/>
              <a:defRPr b="0" i="0" sz="19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Bangers"/>
              <a:buChar char="●"/>
              <a:defRPr b="0" i="0" sz="19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Bangers"/>
              <a:buChar char="○"/>
              <a:defRPr b="0" i="0" sz="19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Bangers"/>
              <a:buChar char="■"/>
              <a:defRPr b="0" i="0" sz="19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" type="body"/>
          </p:nvPr>
        </p:nvSpPr>
        <p:spPr>
          <a:xfrm>
            <a:off x="181200" y="1247667"/>
            <a:ext cx="11848500" cy="52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40005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●"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1045433" y="0"/>
            <a:ext cx="11146800" cy="9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300"/>
              <a:buFont typeface="Bangers"/>
              <a:buChar char="●"/>
              <a:defRPr b="0" i="0" sz="4300" u="none" cap="none" strike="noStrike">
                <a:solidFill>
                  <a:srgbClr val="00B050"/>
                </a:solidFill>
                <a:latin typeface="Bangers"/>
                <a:ea typeface="Bangers"/>
                <a:cs typeface="Bangers"/>
                <a:sym typeface="Banger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900"/>
              <a:buFont typeface="Bangers"/>
              <a:buChar char="○"/>
              <a:defRPr b="0" i="0" sz="1900" u="none" cap="none" strike="noStrike">
                <a:solidFill>
                  <a:srgbClr val="00B050"/>
                </a:solidFill>
                <a:latin typeface="Bangers"/>
                <a:ea typeface="Bangers"/>
                <a:cs typeface="Bangers"/>
                <a:sym typeface="Banger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900"/>
              <a:buFont typeface="Bangers"/>
              <a:buChar char="■"/>
              <a:defRPr b="0" i="0" sz="1900" u="none" cap="none" strike="noStrike">
                <a:solidFill>
                  <a:srgbClr val="00B050"/>
                </a:solidFill>
                <a:latin typeface="Bangers"/>
                <a:ea typeface="Bangers"/>
                <a:cs typeface="Bangers"/>
                <a:sym typeface="Banger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900"/>
              <a:buFont typeface="Bangers"/>
              <a:buChar char="●"/>
              <a:defRPr b="0" i="0" sz="1900" u="none" cap="none" strike="noStrike">
                <a:solidFill>
                  <a:srgbClr val="00B050"/>
                </a:solidFill>
                <a:latin typeface="Bangers"/>
                <a:ea typeface="Bangers"/>
                <a:cs typeface="Bangers"/>
                <a:sym typeface="Banger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900"/>
              <a:buFont typeface="Bangers"/>
              <a:buChar char="○"/>
              <a:defRPr b="0" i="0" sz="1900" u="none" cap="none" strike="noStrike">
                <a:solidFill>
                  <a:srgbClr val="00B050"/>
                </a:solidFill>
                <a:latin typeface="Bangers"/>
                <a:ea typeface="Bangers"/>
                <a:cs typeface="Bangers"/>
                <a:sym typeface="Banger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900"/>
              <a:buFont typeface="Bangers"/>
              <a:buChar char="■"/>
              <a:defRPr b="0" i="0" sz="1900" u="none" cap="none" strike="noStrike">
                <a:solidFill>
                  <a:srgbClr val="00B050"/>
                </a:solidFill>
                <a:latin typeface="Bangers"/>
                <a:ea typeface="Bangers"/>
                <a:cs typeface="Bangers"/>
                <a:sym typeface="Banger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900"/>
              <a:buFont typeface="Bangers"/>
              <a:buChar char="●"/>
              <a:defRPr b="0" i="0" sz="1900" u="none" cap="none" strike="noStrike">
                <a:solidFill>
                  <a:srgbClr val="00B050"/>
                </a:solidFill>
                <a:latin typeface="Bangers"/>
                <a:ea typeface="Bangers"/>
                <a:cs typeface="Bangers"/>
                <a:sym typeface="Banger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900"/>
              <a:buFont typeface="Bangers"/>
              <a:buChar char="○"/>
              <a:defRPr b="0" i="0" sz="1900" u="none" cap="none" strike="noStrike">
                <a:solidFill>
                  <a:srgbClr val="00B050"/>
                </a:solidFill>
                <a:latin typeface="Bangers"/>
                <a:ea typeface="Bangers"/>
                <a:cs typeface="Bangers"/>
                <a:sym typeface="Banger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900"/>
              <a:buFont typeface="Bangers"/>
              <a:buChar char="■"/>
              <a:defRPr b="0" i="0" sz="1900" u="none" cap="none" strike="noStrike">
                <a:solidFill>
                  <a:srgbClr val="00B050"/>
                </a:solidFill>
                <a:latin typeface="Bangers"/>
                <a:ea typeface="Bangers"/>
                <a:cs typeface="Bangers"/>
                <a:sym typeface="Banger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0" Type="http://schemas.openxmlformats.org/officeDocument/2006/relationships/hyperlink" Target="https://developer.mozilla.org/pt-BR/docs/Aprender/JavaScript/Elementos_construtivos/conditionals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www.w3schools.com/js/js_operators.asp" TargetMode="External"/><Relationship Id="rId4" Type="http://schemas.openxmlformats.org/officeDocument/2006/relationships/hyperlink" Target="https://www.w3schools.com/js/js_arithmetic.asp" TargetMode="External"/><Relationship Id="rId9" Type="http://schemas.openxmlformats.org/officeDocument/2006/relationships/hyperlink" Target="https://developer.mozilla.org/pt-BR/docs/Aprender/JavaScript/Elementos_construtivos/C%C3%B3digo_em_loop" TargetMode="External"/><Relationship Id="rId5" Type="http://schemas.openxmlformats.org/officeDocument/2006/relationships/hyperlink" Target="https://www.w3schools.com/js/js_assignment.asp" TargetMode="External"/><Relationship Id="rId6" Type="http://schemas.openxmlformats.org/officeDocument/2006/relationships/hyperlink" Target="https://developer.mozilla.org/en-US/docs/Web/JavaScript/Guide/Expressions_and_Operators" TargetMode="External"/><Relationship Id="rId7" Type="http://schemas.openxmlformats.org/officeDocument/2006/relationships/hyperlink" Target="https://developer.mozilla.org/en-US/docs/Web/JavaScript/Guide/Loops_and_iteration" TargetMode="External"/><Relationship Id="rId8" Type="http://schemas.openxmlformats.org/officeDocument/2006/relationships/hyperlink" Target="https://developer.mozilla.org/en-US/docs/Web/JavaScript/Guide/Control_flow_and_error_handling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1"/>
          <p:cNvSpPr txBox="1"/>
          <p:nvPr>
            <p:ph idx="11" type="ftr"/>
          </p:nvPr>
        </p:nvSpPr>
        <p:spPr>
          <a:xfrm>
            <a:off x="0" y="6526060"/>
            <a:ext cx="12192000" cy="3315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Instituto Federal Goiano – Campus Morrinhos – Professor Marcel Melo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21"/>
          <p:cNvSpPr txBox="1"/>
          <p:nvPr>
            <p:ph type="title"/>
          </p:nvPr>
        </p:nvSpPr>
        <p:spPr>
          <a:xfrm>
            <a:off x="793324" y="2468600"/>
            <a:ext cx="6908700" cy="19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000"/>
              <a:buFont typeface="Bangers"/>
              <a:buNone/>
            </a:pPr>
            <a:r>
              <a:rPr b="0" i="0" lang="pt-BR" sz="4000" u="none" cap="none" strike="noStrike">
                <a:solidFill>
                  <a:srgbClr val="00B050"/>
                </a:solidFill>
                <a:latin typeface="Bangers"/>
                <a:ea typeface="Bangers"/>
                <a:cs typeface="Bangers"/>
                <a:sym typeface="Bangers"/>
              </a:rPr>
              <a:t>Desenvolvimento para Clientes Web</a:t>
            </a:r>
            <a:endParaRPr b="0" i="0" sz="4000" u="none" cap="none" strike="noStrike">
              <a:solidFill>
                <a:srgbClr val="00B050"/>
              </a:solidFill>
              <a:latin typeface="Bangers"/>
              <a:ea typeface="Bangers"/>
              <a:cs typeface="Bangers"/>
              <a:sym typeface="Banger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000"/>
              <a:buFont typeface="Bangers"/>
              <a:buNone/>
            </a:pPr>
            <a:r>
              <a:rPr b="0" i="0" lang="pt-BR" sz="4000" u="none" cap="none" strike="noStrike">
                <a:solidFill>
                  <a:srgbClr val="00B050"/>
                </a:solidFill>
                <a:latin typeface="Bangers"/>
                <a:ea typeface="Bangers"/>
                <a:cs typeface="Bangers"/>
                <a:sym typeface="Bangers"/>
              </a:rPr>
              <a:t>Operadores</a:t>
            </a:r>
            <a:endParaRPr b="0" i="0" sz="4000" u="none" cap="none" strike="noStrike">
              <a:solidFill>
                <a:srgbClr val="00B050"/>
              </a:solidFill>
              <a:latin typeface="Bangers"/>
              <a:ea typeface="Bangers"/>
              <a:cs typeface="Bangers"/>
              <a:sym typeface="Banger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0"/>
          <p:cNvSpPr txBox="1"/>
          <p:nvPr>
            <p:ph type="title"/>
          </p:nvPr>
        </p:nvSpPr>
        <p:spPr>
          <a:xfrm>
            <a:off x="0" y="2964000"/>
            <a:ext cx="12192000" cy="9300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Declaração condicional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1"/>
          <p:cNvSpPr txBox="1"/>
          <p:nvPr>
            <p:ph type="title"/>
          </p:nvPr>
        </p:nvSpPr>
        <p:spPr>
          <a:xfrm>
            <a:off x="1045433" y="0"/>
            <a:ext cx="11146800" cy="9300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Declaração condicional - if … else</a:t>
            </a:r>
            <a:endParaRPr/>
          </a:p>
        </p:txBody>
      </p:sp>
      <p:sp>
        <p:nvSpPr>
          <p:cNvPr id="143" name="Google Shape;143;p31"/>
          <p:cNvSpPr txBox="1"/>
          <p:nvPr>
            <p:ph idx="1" type="body"/>
          </p:nvPr>
        </p:nvSpPr>
        <p:spPr>
          <a:xfrm>
            <a:off x="241600" y="1226667"/>
            <a:ext cx="11708700" cy="521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pt-BR"/>
              <a:t>Em qualquer linguagem de </a:t>
            </a:r>
            <a:r>
              <a:rPr lang="pt-BR"/>
              <a:t>programação</a:t>
            </a:r>
            <a:r>
              <a:rPr lang="pt-BR"/>
              <a:t> é necessário tomar decisões e realizar ações de acordo com as entradas passadas. 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if(</a:t>
            </a:r>
            <a:r>
              <a:rPr b="1" lang="pt-BR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condição</a:t>
            </a:r>
            <a:r>
              <a:rPr b="1" lang="pt-BR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pt-BR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pt-BR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pt-BR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//Executa caso a condição seja verdadeira</a:t>
            </a:r>
            <a:endParaRPr b="1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pt-BR"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pt-BR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b="1" lang="pt-BR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pt-BR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pt-BR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//Executa caso a condição seja falsa</a:t>
            </a:r>
            <a:endParaRPr b="1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pt-BR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2"/>
          <p:cNvSpPr txBox="1"/>
          <p:nvPr>
            <p:ph type="title"/>
          </p:nvPr>
        </p:nvSpPr>
        <p:spPr>
          <a:xfrm>
            <a:off x="1045433" y="0"/>
            <a:ext cx="11146800" cy="9300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Declaração condicional - if … else</a:t>
            </a:r>
            <a:endParaRPr/>
          </a:p>
        </p:txBody>
      </p:sp>
      <p:sp>
        <p:nvSpPr>
          <p:cNvPr id="149" name="Google Shape;149;p32"/>
          <p:cNvSpPr txBox="1"/>
          <p:nvPr>
            <p:ph idx="1" type="body"/>
          </p:nvPr>
        </p:nvSpPr>
        <p:spPr>
          <a:xfrm>
            <a:off x="241600" y="1226667"/>
            <a:ext cx="11708700" cy="521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if(</a:t>
            </a:r>
            <a:r>
              <a:rPr b="1" lang="pt-BR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condição</a:t>
            </a:r>
            <a:r>
              <a:rPr b="1" lang="pt-BR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pt-BR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pt-BR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//Executa caso a condição seja verdadeira</a:t>
            </a:r>
            <a:endParaRPr b="1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pt-BR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else if(</a:t>
            </a:r>
            <a:r>
              <a:rPr b="1" lang="pt-BR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condição2</a:t>
            </a:r>
            <a:r>
              <a:rPr b="1" lang="pt-BR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pt-BR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pt-BR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//Executa caso a condição2 seja verdadeira</a:t>
            </a:r>
            <a:endParaRPr b="1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pt-BR"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pt-BR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else if(</a:t>
            </a:r>
            <a:r>
              <a:rPr b="1" lang="pt-BR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condição3</a:t>
            </a:r>
            <a:r>
              <a:rPr b="1" lang="pt-BR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pt-BR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pt-BR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pt-BR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//Executa caso a condição3 seja verdadeira</a:t>
            </a:r>
            <a:endParaRPr b="1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pt-BR"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pt-BR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b="1" lang="pt-BR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//Executa caso nenhuma das condições anteriores </a:t>
            </a:r>
            <a:endParaRPr b="1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//sejam verdadeiras</a:t>
            </a:r>
            <a:endParaRPr b="1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3"/>
          <p:cNvSpPr txBox="1"/>
          <p:nvPr>
            <p:ph type="title"/>
          </p:nvPr>
        </p:nvSpPr>
        <p:spPr>
          <a:xfrm>
            <a:off x="1045433" y="0"/>
            <a:ext cx="11146800" cy="9300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Declaração Condicional - Operador ternário</a:t>
            </a:r>
            <a:endParaRPr/>
          </a:p>
        </p:txBody>
      </p:sp>
      <p:sp>
        <p:nvSpPr>
          <p:cNvPr id="155" name="Google Shape;155;p33"/>
          <p:cNvSpPr txBox="1"/>
          <p:nvPr>
            <p:ph idx="1" type="body"/>
          </p:nvPr>
        </p:nvSpPr>
        <p:spPr>
          <a:xfrm>
            <a:off x="241600" y="1226667"/>
            <a:ext cx="11708700" cy="521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pt-BR"/>
              <a:t>O operador ternário ou operador condicional é um código de uma única linha que realiza uma verificação condicional e retorna um valor / expressão se a condição for verdadeira, e outro valor / expressão, caso a condição seja falsa. 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b="1" lang="pt-BR">
                <a:latin typeface="Courier New"/>
                <a:ea typeface="Courier New"/>
                <a:cs typeface="Courier New"/>
                <a:sym typeface="Courier New"/>
              </a:rPr>
              <a:t>let </a:t>
            </a:r>
            <a:r>
              <a:rPr b="1" lang="pt-BR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resultado</a:t>
            </a: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pt-BR"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pt-BR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pt-BR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condição</a:t>
            </a:r>
            <a:r>
              <a:rPr b="1" lang="pt-BR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)? </a:t>
            </a:r>
            <a:r>
              <a:rPr b="1" lang="pt-BR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verdadeiro </a:t>
            </a:r>
            <a:r>
              <a:rPr b="1" lang="pt-BR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pt-BR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falso</a:t>
            </a:r>
            <a:r>
              <a:rPr b="1" lang="pt-BR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4"/>
          <p:cNvSpPr txBox="1"/>
          <p:nvPr>
            <p:ph type="title"/>
          </p:nvPr>
        </p:nvSpPr>
        <p:spPr>
          <a:xfrm>
            <a:off x="1045433" y="0"/>
            <a:ext cx="11146800" cy="9300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Switch… case</a:t>
            </a:r>
            <a:endParaRPr/>
          </a:p>
        </p:txBody>
      </p:sp>
      <p:sp>
        <p:nvSpPr>
          <p:cNvPr id="161" name="Google Shape;161;p34"/>
          <p:cNvSpPr txBox="1"/>
          <p:nvPr>
            <p:ph idx="1" type="body"/>
          </p:nvPr>
        </p:nvSpPr>
        <p:spPr>
          <a:xfrm>
            <a:off x="241600" y="1226667"/>
            <a:ext cx="11708700" cy="521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pt-BR"/>
              <a:t>As instruções </a:t>
            </a:r>
            <a:r>
              <a:rPr b="1" lang="pt-BR"/>
              <a:t>switch </a:t>
            </a:r>
            <a:r>
              <a:rPr lang="pt-BR"/>
              <a:t>recebem uma única expressão / valor como uma entrada e, em seguida, examinam várias opções (</a:t>
            </a:r>
            <a:r>
              <a:rPr b="1" lang="pt-BR"/>
              <a:t>case)</a:t>
            </a:r>
            <a:r>
              <a:rPr lang="pt-BR"/>
              <a:t> até encontrarem um que corresponda a esse valor, executando o código correspondente que o acompanha.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pt-BR"/>
              <a:t>O switch é utilizado caso seja necessário comparar o valor de entrada com os casos definidos usando o operador de igualdade. </a:t>
            </a:r>
            <a:r>
              <a:rPr lang="pt-BR" u="sng"/>
              <a:t>O switch não permite realizar outras operações lógicas como maior e/ou menor. </a:t>
            </a:r>
            <a:endParaRPr u="sng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pt-BR"/>
              <a:t>O switch também é recomendado caso seja necessário aninhar vários if else e todas as condições sejam de igualdade. </a:t>
            </a:r>
            <a:r>
              <a:rPr lang="pt-BR" u="sng"/>
              <a:t>Neste caso o switch é mais rápido do que seu equivalente em if</a:t>
            </a:r>
            <a:r>
              <a:rPr lang="pt-BR" u="sng"/>
              <a:t>...</a:t>
            </a:r>
            <a:r>
              <a:rPr lang="pt-BR" u="sng"/>
              <a:t> else.  </a:t>
            </a:r>
            <a:endParaRPr u="sng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5"/>
          <p:cNvSpPr txBox="1"/>
          <p:nvPr>
            <p:ph type="title"/>
          </p:nvPr>
        </p:nvSpPr>
        <p:spPr>
          <a:xfrm>
            <a:off x="1045433" y="0"/>
            <a:ext cx="11146800" cy="9300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Switch… case</a:t>
            </a:r>
            <a:endParaRPr/>
          </a:p>
        </p:txBody>
      </p:sp>
      <p:sp>
        <p:nvSpPr>
          <p:cNvPr id="167" name="Google Shape;167;p35"/>
          <p:cNvSpPr txBox="1"/>
          <p:nvPr>
            <p:ph idx="1" type="body"/>
          </p:nvPr>
        </p:nvSpPr>
        <p:spPr>
          <a:xfrm>
            <a:off x="241600" y="1226667"/>
            <a:ext cx="11708700" cy="521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switch(</a:t>
            </a:r>
            <a:r>
              <a:rPr b="1" lang="pt-BR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condição</a:t>
            </a:r>
            <a:r>
              <a:rPr b="1" lang="pt-BR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pt-BR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pt-BR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b="1" lang="pt-BR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opcao1</a:t>
            </a:r>
            <a:r>
              <a:rPr b="1" lang="pt-BR">
                <a:latin typeface="Courier New"/>
                <a:ea typeface="Courier New"/>
                <a:cs typeface="Courier New"/>
                <a:sym typeface="Courier New"/>
              </a:rPr>
              <a:t>: 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lang="pt-BR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//bloco a ser executado caso condicao == opcao1;</a:t>
            </a:r>
            <a:endParaRPr b="1"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latin typeface="Courier New"/>
                <a:ea typeface="Courier New"/>
                <a:cs typeface="Courier New"/>
                <a:sym typeface="Courier New"/>
              </a:rPr>
              <a:t>		break;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b="1" lang="pt-BR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opcao2</a:t>
            </a:r>
            <a:r>
              <a:rPr b="1" lang="pt-BR">
                <a:latin typeface="Courier New"/>
                <a:ea typeface="Courier New"/>
                <a:cs typeface="Courier New"/>
                <a:sym typeface="Courier New"/>
              </a:rPr>
              <a:t>: 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lang="pt-BR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//bloco a ser executado caso condicao == opcao2;</a:t>
            </a:r>
            <a:endParaRPr b="1"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latin typeface="Courier New"/>
                <a:ea typeface="Courier New"/>
                <a:cs typeface="Courier New"/>
                <a:sym typeface="Courier New"/>
              </a:rPr>
              <a:t>		break;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pt-BR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default:</a:t>
            </a:r>
            <a:endParaRPr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//bloco a ser executado caso nenhuma condiçao anterior seja verdadeira;</a:t>
            </a:r>
            <a:endParaRPr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6"/>
          <p:cNvSpPr txBox="1"/>
          <p:nvPr>
            <p:ph type="title"/>
          </p:nvPr>
        </p:nvSpPr>
        <p:spPr>
          <a:xfrm>
            <a:off x="0" y="2692833"/>
            <a:ext cx="12192000" cy="1781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Loops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7"/>
          <p:cNvSpPr txBox="1"/>
          <p:nvPr>
            <p:ph idx="1" type="body"/>
          </p:nvPr>
        </p:nvSpPr>
        <p:spPr>
          <a:xfrm>
            <a:off x="241600" y="1226667"/>
            <a:ext cx="11708700" cy="52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>
                <a:latin typeface="Calibri"/>
                <a:ea typeface="Calibri"/>
                <a:cs typeface="Calibri"/>
                <a:sym typeface="Calibri"/>
              </a:rPr>
              <a:t>O loop é uma instrução de programação responsável por fazer a várias vezes, respeitando uma condição de parada.  Cada repetição do </a:t>
            </a:r>
            <a:r>
              <a:rPr i="1" lang="pt-BR" sz="2600">
                <a:latin typeface="Calibri"/>
                <a:ea typeface="Calibri"/>
                <a:cs typeface="Calibri"/>
                <a:sym typeface="Calibri"/>
              </a:rPr>
              <a:t>loop </a:t>
            </a:r>
            <a:r>
              <a:rPr lang="pt-BR" sz="2600">
                <a:latin typeface="Calibri"/>
                <a:ea typeface="Calibri"/>
                <a:cs typeface="Calibri"/>
                <a:sym typeface="Calibri"/>
              </a:rPr>
              <a:t>é chamado de iteração.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37"/>
          <p:cNvSpPr txBox="1"/>
          <p:nvPr>
            <p:ph idx="11" type="ftr"/>
          </p:nvPr>
        </p:nvSpPr>
        <p:spPr>
          <a:xfrm>
            <a:off x="0" y="6538586"/>
            <a:ext cx="12192000" cy="31941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Instituto Federal Goiano – Campus Morrinhos – Professor Marcel Melo</a:t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37"/>
          <p:cNvSpPr txBox="1"/>
          <p:nvPr>
            <p:ph type="title"/>
          </p:nvPr>
        </p:nvSpPr>
        <p:spPr>
          <a:xfrm>
            <a:off x="1045433" y="0"/>
            <a:ext cx="11146800" cy="9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300"/>
              <a:buFont typeface="Bangers"/>
              <a:buNone/>
            </a:pPr>
            <a:r>
              <a:rPr b="0" i="0" lang="pt-BR" sz="4300" u="none" cap="none" strike="noStrike">
                <a:solidFill>
                  <a:srgbClr val="00B050"/>
                </a:solidFill>
                <a:latin typeface="Bangers"/>
                <a:ea typeface="Bangers"/>
                <a:cs typeface="Bangers"/>
                <a:sym typeface="Bangers"/>
              </a:rPr>
              <a:t>Loops</a:t>
            </a:r>
            <a:endParaRPr b="0" i="0" sz="4300" u="none" cap="none" strike="noStrike">
              <a:solidFill>
                <a:srgbClr val="00B050"/>
              </a:solidFill>
              <a:latin typeface="Bangers"/>
              <a:ea typeface="Bangers"/>
              <a:cs typeface="Bangers"/>
              <a:sym typeface="Bangers"/>
            </a:endParaRPr>
          </a:p>
        </p:txBody>
      </p:sp>
      <p:pic>
        <p:nvPicPr>
          <p:cNvPr id="180" name="Google Shape;18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3975" y="1976525"/>
            <a:ext cx="7468376" cy="467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8"/>
          <p:cNvSpPr txBox="1"/>
          <p:nvPr>
            <p:ph type="title"/>
          </p:nvPr>
        </p:nvSpPr>
        <p:spPr>
          <a:xfrm>
            <a:off x="1045433" y="0"/>
            <a:ext cx="11146800" cy="9300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Anatomia de um loop</a:t>
            </a:r>
            <a:endParaRPr/>
          </a:p>
        </p:txBody>
      </p:sp>
      <p:sp>
        <p:nvSpPr>
          <p:cNvPr id="186" name="Google Shape;186;p38"/>
          <p:cNvSpPr txBox="1"/>
          <p:nvPr>
            <p:ph idx="1" type="body"/>
          </p:nvPr>
        </p:nvSpPr>
        <p:spPr>
          <a:xfrm>
            <a:off x="241600" y="1226667"/>
            <a:ext cx="11708700" cy="521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pt-BR"/>
              <a:t>Um loop geralmente possui um ou mais dos seguintes itens:</a:t>
            </a:r>
            <a:endParaRPr b="1"/>
          </a:p>
          <a:p>
            <a:pPr indent="-381000" lvl="0" marL="457200" rtl="0" algn="l">
              <a:spcBef>
                <a:spcPts val="800"/>
              </a:spcBef>
              <a:spcAft>
                <a:spcPts val="0"/>
              </a:spcAft>
              <a:buSzPts val="2400"/>
              <a:buChar char="●"/>
            </a:pPr>
            <a:r>
              <a:rPr b="1" lang="pt-BR"/>
              <a:t>Contador </a:t>
            </a:r>
            <a:r>
              <a:rPr lang="pt-BR"/>
              <a:t>- O contador é inicializado com um valor e este representa o ponto inicial do loop.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pt-BR"/>
              <a:t>Condição</a:t>
            </a:r>
            <a:r>
              <a:rPr lang="pt-BR"/>
              <a:t> - Representa o critério no qual o loop para, normalmente realizando uma operação lógica com o contador. Enquanto essa condição for verdadeira o laço continua sua execução.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pt-BR"/>
              <a:t>Iterador </a:t>
            </a:r>
            <a:r>
              <a:rPr lang="pt-BR"/>
              <a:t>- Função na qual o contador será atualizado. Na maioria das vezes o contador é incrementado de algum valor. O iterador é utilizado para atualizar o contador até que a condição de parada seja verdadeira.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9"/>
          <p:cNvSpPr txBox="1"/>
          <p:nvPr>
            <p:ph type="title"/>
          </p:nvPr>
        </p:nvSpPr>
        <p:spPr>
          <a:xfrm>
            <a:off x="1045433" y="0"/>
            <a:ext cx="11146800" cy="9300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loop padrão: for</a:t>
            </a:r>
            <a:endParaRPr/>
          </a:p>
        </p:txBody>
      </p:sp>
      <p:sp>
        <p:nvSpPr>
          <p:cNvPr id="192" name="Google Shape;192;p39"/>
          <p:cNvSpPr txBox="1"/>
          <p:nvPr>
            <p:ph idx="1" type="body"/>
          </p:nvPr>
        </p:nvSpPr>
        <p:spPr>
          <a:xfrm>
            <a:off x="241600" y="1226667"/>
            <a:ext cx="11708700" cy="521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91440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for (</a:t>
            </a:r>
            <a:r>
              <a:rPr b="1" lang="pt-BR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inicializador</a:t>
            </a:r>
            <a:r>
              <a:rPr b="1" lang="pt-BR"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1" lang="pt-BR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condição</a:t>
            </a:r>
            <a:r>
              <a:rPr b="1" lang="pt-BR"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1" lang="pt-BR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expressão-final</a:t>
            </a:r>
            <a:r>
              <a:rPr b="1" lang="pt-BR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pt-BR"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latin typeface="Courier New"/>
                <a:ea typeface="Courier New"/>
                <a:cs typeface="Courier New"/>
                <a:sym typeface="Courier New"/>
              </a:rPr>
              <a:t>  //código para executar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3" name="Google Shape;193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5423" y="3948350"/>
            <a:ext cx="10365375" cy="165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/>
          <p:nvPr>
            <p:ph type="title"/>
          </p:nvPr>
        </p:nvSpPr>
        <p:spPr>
          <a:xfrm>
            <a:off x="1045433" y="0"/>
            <a:ext cx="11146800" cy="9300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Operadores</a:t>
            </a:r>
            <a:endParaRPr/>
          </a:p>
        </p:txBody>
      </p:sp>
      <p:sp>
        <p:nvSpPr>
          <p:cNvPr id="85" name="Google Shape;85;p22"/>
          <p:cNvSpPr txBox="1"/>
          <p:nvPr>
            <p:ph idx="1" type="body"/>
          </p:nvPr>
        </p:nvSpPr>
        <p:spPr>
          <a:xfrm>
            <a:off x="241600" y="1226667"/>
            <a:ext cx="11708700" cy="521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pt-BR"/>
              <a:t>O JavaScript possui operadores unários, binários e um operador ternário, o operador condicional.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pt-BR"/>
              <a:t>Um operador unário exige apenas um operador antes ou depois do operando:</a:t>
            </a:r>
            <a:endParaRPr/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operando </a:t>
            </a:r>
            <a:r>
              <a:rPr b="1" lang="pt-BR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operador</a:t>
            </a:r>
            <a:endParaRPr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pt-BR"/>
              <a:t>Um operador binário exige dois operandos, um antes do operador e outro depois:</a:t>
            </a:r>
            <a:endParaRPr/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operando </a:t>
            </a:r>
            <a:r>
              <a:rPr b="1" lang="pt-BR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operador</a:t>
            </a:r>
            <a:r>
              <a:rPr lang="pt-BR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pt-BR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operando</a:t>
            </a:r>
            <a:endParaRPr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0"/>
          <p:cNvSpPr txBox="1"/>
          <p:nvPr>
            <p:ph type="title"/>
          </p:nvPr>
        </p:nvSpPr>
        <p:spPr>
          <a:xfrm>
            <a:off x="1045433" y="0"/>
            <a:ext cx="11146800" cy="9300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Loop While</a:t>
            </a:r>
            <a:endParaRPr/>
          </a:p>
        </p:txBody>
      </p:sp>
      <p:sp>
        <p:nvSpPr>
          <p:cNvPr id="199" name="Google Shape;199;p40"/>
          <p:cNvSpPr txBox="1"/>
          <p:nvPr>
            <p:ph idx="1" type="body"/>
          </p:nvPr>
        </p:nvSpPr>
        <p:spPr>
          <a:xfrm>
            <a:off x="241600" y="1226667"/>
            <a:ext cx="11708700" cy="521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pt-BR"/>
              <a:t>O Loop While funciona de forma muito semelhante ao loop for, exceto </a:t>
            </a:r>
            <a:r>
              <a:rPr lang="pt-BR"/>
              <a:t>que a</a:t>
            </a:r>
            <a:r>
              <a:rPr lang="pt-BR"/>
              <a:t> variável inicializadora é definida antes do loop, e a expressão-final é incluída dentro do loop. Somente a condição é incluída dentro dos parênteses, que são precedidos pela palavra-chave </a:t>
            </a:r>
            <a:r>
              <a:rPr b="1" lang="pt-BR"/>
              <a:t>while</a:t>
            </a:r>
            <a:r>
              <a:rPr lang="pt-BR"/>
              <a:t>. 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inicializador</a:t>
            </a:r>
            <a:endParaRPr b="1"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b="1" lang="pt-BR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pt-BR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condição</a:t>
            </a:r>
            <a:r>
              <a:rPr b="1" lang="pt-BR"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pt-BR">
                <a:latin typeface="Courier New"/>
                <a:ea typeface="Courier New"/>
                <a:cs typeface="Courier New"/>
                <a:sym typeface="Courier New"/>
              </a:rPr>
              <a:t>  // code to run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pt-BR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pt-BR">
                <a:solidFill>
                  <a:srgbClr val="E69138"/>
                </a:solidFill>
                <a:latin typeface="Courier New"/>
                <a:ea typeface="Courier New"/>
                <a:cs typeface="Courier New"/>
                <a:sym typeface="Courier New"/>
              </a:rPr>
              <a:t>expressão-final</a:t>
            </a:r>
            <a:endParaRPr b="1">
              <a:solidFill>
                <a:srgbClr val="E6913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0" name="Google Shape;200;p4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85100" y="3802575"/>
            <a:ext cx="5605500" cy="156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41"/>
          <p:cNvSpPr txBox="1"/>
          <p:nvPr>
            <p:ph idx="1" type="body"/>
          </p:nvPr>
        </p:nvSpPr>
        <p:spPr>
          <a:xfrm>
            <a:off x="241600" y="1226667"/>
            <a:ext cx="11708700" cy="521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pt-BR"/>
              <a:t>O </a:t>
            </a:r>
            <a:r>
              <a:rPr b="1" lang="pt-BR"/>
              <a:t>do...while</a:t>
            </a:r>
            <a:r>
              <a:rPr lang="pt-BR"/>
              <a:t>, apesar de</a:t>
            </a:r>
            <a:r>
              <a:rPr lang="pt-BR"/>
              <a:t> muito semelhante ao while, porém possui uma característica muito importante. A condição  é definida após todo o código interno, envolvida por parênteses e precedida da palavra-chave while. 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pt-BR"/>
              <a:t>Em um loop do...while o código dentro das chaves é sempre executado uma vez antes da verificação da condição. </a:t>
            </a:r>
            <a:endParaRPr b="1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inicializador</a:t>
            </a:r>
            <a:endParaRPr b="1"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do</a:t>
            </a:r>
            <a:r>
              <a:rPr b="1" lang="pt-BR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pt-BR">
                <a:latin typeface="Courier New"/>
                <a:ea typeface="Courier New"/>
                <a:cs typeface="Courier New"/>
                <a:sym typeface="Courier New"/>
              </a:rPr>
              <a:t>  // code to run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pt-BR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pt-BR">
                <a:solidFill>
                  <a:srgbClr val="E69138"/>
                </a:solidFill>
                <a:latin typeface="Courier New"/>
                <a:ea typeface="Courier New"/>
                <a:cs typeface="Courier New"/>
                <a:sym typeface="Courier New"/>
              </a:rPr>
              <a:t>expressão-final</a:t>
            </a:r>
            <a:endParaRPr b="1">
              <a:solidFill>
                <a:srgbClr val="E6913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pt-BR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b="1" lang="pt-BR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pt-BR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condição</a:t>
            </a:r>
            <a:r>
              <a:rPr b="1" lang="pt-BR">
                <a:latin typeface="Courier New"/>
                <a:ea typeface="Courier New"/>
                <a:cs typeface="Courier New"/>
                <a:sym typeface="Courier New"/>
              </a:rPr>
              <a:t>) 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206" name="Google Shape;206;p41"/>
          <p:cNvSpPr txBox="1"/>
          <p:nvPr>
            <p:ph idx="11" type="ftr"/>
          </p:nvPr>
        </p:nvSpPr>
        <p:spPr>
          <a:xfrm>
            <a:off x="0" y="6538586"/>
            <a:ext cx="12192000" cy="3195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Instituto Federal Goiano – Campus Morrinhos – Professor Marcel Melo</a:t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41"/>
          <p:cNvSpPr txBox="1"/>
          <p:nvPr>
            <p:ph type="title"/>
          </p:nvPr>
        </p:nvSpPr>
        <p:spPr>
          <a:xfrm>
            <a:off x="1045433" y="0"/>
            <a:ext cx="11146800" cy="9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300"/>
              <a:buFont typeface="Bangers"/>
              <a:buNone/>
            </a:pPr>
            <a:r>
              <a:rPr b="0" i="0" lang="pt-BR" sz="4300" u="none" cap="none" strike="noStrike">
                <a:solidFill>
                  <a:srgbClr val="00B050"/>
                </a:solidFill>
                <a:latin typeface="Bangers"/>
                <a:ea typeface="Bangers"/>
                <a:cs typeface="Bangers"/>
                <a:sym typeface="Bangers"/>
              </a:rPr>
              <a:t>Loop do </a:t>
            </a:r>
            <a:r>
              <a:rPr lang="pt-BR"/>
              <a:t>… </a:t>
            </a:r>
            <a:r>
              <a:rPr b="0" i="0" lang="pt-BR" sz="4300" u="none" cap="none" strike="noStrike">
                <a:solidFill>
                  <a:srgbClr val="00B050"/>
                </a:solidFill>
                <a:latin typeface="Bangers"/>
                <a:ea typeface="Bangers"/>
                <a:cs typeface="Bangers"/>
                <a:sym typeface="Bangers"/>
              </a:rPr>
              <a:t>While</a:t>
            </a:r>
            <a:endParaRPr b="0" i="0" sz="4300" u="none" cap="none" strike="noStrike">
              <a:solidFill>
                <a:srgbClr val="00B050"/>
              </a:solidFill>
              <a:latin typeface="Bangers"/>
              <a:ea typeface="Bangers"/>
              <a:cs typeface="Bangers"/>
              <a:sym typeface="Bangers"/>
            </a:endParaRPr>
          </a:p>
        </p:txBody>
      </p:sp>
      <p:pic>
        <p:nvPicPr>
          <p:cNvPr id="208" name="Google Shape;208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13166" y="4289905"/>
            <a:ext cx="6093270" cy="19527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42"/>
          <p:cNvSpPr txBox="1"/>
          <p:nvPr>
            <p:ph type="title"/>
          </p:nvPr>
        </p:nvSpPr>
        <p:spPr>
          <a:xfrm>
            <a:off x="0" y="2964000"/>
            <a:ext cx="12192000" cy="9300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Saindo do loop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3"/>
          <p:cNvSpPr txBox="1"/>
          <p:nvPr>
            <p:ph type="title"/>
          </p:nvPr>
        </p:nvSpPr>
        <p:spPr>
          <a:xfrm>
            <a:off x="1045433" y="0"/>
            <a:ext cx="11146800" cy="9300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comando break e continue</a:t>
            </a:r>
            <a:endParaRPr/>
          </a:p>
        </p:txBody>
      </p:sp>
      <p:sp>
        <p:nvSpPr>
          <p:cNvPr id="219" name="Google Shape;219;p43"/>
          <p:cNvSpPr txBox="1"/>
          <p:nvPr>
            <p:ph idx="1" type="body"/>
          </p:nvPr>
        </p:nvSpPr>
        <p:spPr>
          <a:xfrm>
            <a:off x="241600" y="1226667"/>
            <a:ext cx="11708700" cy="521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pt-BR"/>
              <a:t>Se for precisar sair de um loop antes que todas as iterações sejam concluídas será preciso utilizar a instrução </a:t>
            </a:r>
            <a:r>
              <a:rPr b="1" lang="pt-BR"/>
              <a:t>break.</a:t>
            </a:r>
            <a:r>
              <a:rPr lang="pt-BR"/>
              <a:t> 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pt-BR"/>
              <a:t>O comando </a:t>
            </a:r>
            <a:r>
              <a:rPr b="1" lang="pt-BR"/>
              <a:t>break</a:t>
            </a:r>
            <a:r>
              <a:rPr lang="pt-BR"/>
              <a:t> é usado em laços de repetição para finalizar sua execução mesmo que a condição de parada não tenha sido verdadeira. 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pt-BR"/>
              <a:t>Já o comando </a:t>
            </a:r>
            <a:r>
              <a:rPr b="1" lang="pt-BR"/>
              <a:t>continue</a:t>
            </a:r>
            <a:r>
              <a:rPr lang="pt-BR"/>
              <a:t> é usado em laços de repetição para forçar a volta imediatamente para o teste de condição do laço de repetição. Quando usamos o </a:t>
            </a:r>
            <a:r>
              <a:rPr b="1" lang="pt-BR"/>
              <a:t>continue</a:t>
            </a:r>
            <a:r>
              <a:rPr lang="pt-BR"/>
              <a:t> nenhum código posterior é executado e a próxima iteração, caso a condição de saída seja verdadeira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4"/>
          <p:cNvSpPr txBox="1"/>
          <p:nvPr>
            <p:ph type="title"/>
          </p:nvPr>
        </p:nvSpPr>
        <p:spPr>
          <a:xfrm>
            <a:off x="1045433" y="0"/>
            <a:ext cx="11146800" cy="9300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</a:t>
            </a:r>
            <a:endParaRPr/>
          </a:p>
        </p:txBody>
      </p:sp>
      <p:pic>
        <p:nvPicPr>
          <p:cNvPr id="225" name="Google Shape;225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6913" y="1781579"/>
            <a:ext cx="10858175" cy="404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5"/>
          <p:cNvSpPr txBox="1"/>
          <p:nvPr>
            <p:ph type="title"/>
          </p:nvPr>
        </p:nvSpPr>
        <p:spPr>
          <a:xfrm>
            <a:off x="1045433" y="0"/>
            <a:ext cx="11146800" cy="9300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</a:t>
            </a:r>
            <a:endParaRPr/>
          </a:p>
        </p:txBody>
      </p:sp>
      <p:sp>
        <p:nvSpPr>
          <p:cNvPr id="231" name="Google Shape;231;p45"/>
          <p:cNvSpPr txBox="1"/>
          <p:nvPr>
            <p:ph idx="1" type="body"/>
          </p:nvPr>
        </p:nvSpPr>
        <p:spPr>
          <a:xfrm>
            <a:off x="241600" y="1226667"/>
            <a:ext cx="11708700" cy="521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rPr lang="pt-BR"/>
              <a:t>No exemplo anterior toda vez que encontramos um valor múltiplo de 7 é impresso “O valor x é múltiplo de 7”. Como colocamos a instrução </a:t>
            </a:r>
            <a:r>
              <a:rPr b="1" lang="pt-BR"/>
              <a:t>continue</a:t>
            </a:r>
            <a:r>
              <a:rPr lang="pt-BR"/>
              <a:t>, ao encontrar um múltiplo de 7 imediatamente após a impressão passamos para a próxima iteração do loop for. </a:t>
            </a:r>
            <a:endParaRPr/>
          </a:p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rPr lang="pt-BR"/>
              <a:t>Quando encontramos o i == 56 vamos parar loop for, mesmo que a condição ainda seja verdadeira. Porém, como o valor 56 também é múltiplo de 7, e entrará na condição anterior, e o </a:t>
            </a:r>
            <a:r>
              <a:rPr b="1" lang="pt-BR"/>
              <a:t>continue</a:t>
            </a:r>
            <a:r>
              <a:rPr lang="pt-BR"/>
              <a:t> garantirá que</a:t>
            </a:r>
            <a:r>
              <a:rPr lang="pt-BR"/>
              <a:t> essa condição nunca será executada. </a:t>
            </a:r>
            <a:endParaRPr/>
          </a:p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rPr lang="pt-BR"/>
              <a:t>Caso nenhuma das </a:t>
            </a:r>
            <a:r>
              <a:rPr lang="pt-BR"/>
              <a:t>condições</a:t>
            </a:r>
            <a:r>
              <a:rPr lang="pt-BR"/>
              <a:t> anteriores não sejam satisfeitas, todo bloco de código do for é executado (é impresso cada um dos números) e a próxima iteração é realizada, até que a condição seja falsa. 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6"/>
          <p:cNvSpPr txBox="1"/>
          <p:nvPr>
            <p:ph type="title"/>
          </p:nvPr>
        </p:nvSpPr>
        <p:spPr>
          <a:xfrm>
            <a:off x="1045433" y="0"/>
            <a:ext cx="11146800" cy="9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4300" u="none" cap="none" strike="noStrike">
                <a:solidFill>
                  <a:srgbClr val="00B050"/>
                </a:solidFill>
                <a:latin typeface="Bangers"/>
                <a:ea typeface="Bangers"/>
                <a:cs typeface="Bangers"/>
                <a:sym typeface="Bangers"/>
              </a:rPr>
              <a:t>Referências</a:t>
            </a:r>
            <a:endParaRPr b="0" i="0" sz="4300" u="none" cap="none" strike="noStrike">
              <a:solidFill>
                <a:srgbClr val="00B050"/>
              </a:solidFill>
              <a:latin typeface="Bangers"/>
              <a:ea typeface="Bangers"/>
              <a:cs typeface="Bangers"/>
              <a:sym typeface="Bangers"/>
            </a:endParaRPr>
          </a:p>
        </p:txBody>
      </p:sp>
      <p:sp>
        <p:nvSpPr>
          <p:cNvPr id="237" name="Google Shape;237;p46"/>
          <p:cNvSpPr txBox="1"/>
          <p:nvPr>
            <p:ph idx="1" type="body"/>
          </p:nvPr>
        </p:nvSpPr>
        <p:spPr>
          <a:xfrm>
            <a:off x="241600" y="846875"/>
            <a:ext cx="11788500" cy="55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pt-BR" sz="2000"/>
              <a:t>W3Schools - Javascript Operators - </a:t>
            </a:r>
            <a:r>
              <a:rPr lang="pt-BR" sz="2000" u="sng">
                <a:solidFill>
                  <a:schemeClr val="hlink"/>
                </a:solidFill>
                <a:hlinkClick r:id="rId3"/>
              </a:rPr>
              <a:t>https://www.w3schools.com/js/js_operators.asp</a:t>
            </a:r>
            <a:r>
              <a:rPr lang="pt-BR" sz="2000"/>
              <a:t> </a:t>
            </a:r>
            <a:endParaRPr sz="2000"/>
          </a:p>
          <a:p>
            <a:pPr indent="-355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W3Schools - Javascript Arithmetic - </a:t>
            </a:r>
            <a:r>
              <a:rPr lang="pt-BR" sz="2000" u="sng">
                <a:solidFill>
                  <a:schemeClr val="hlink"/>
                </a:solidFill>
                <a:hlinkClick r:id="rId4"/>
              </a:rPr>
              <a:t>https://www.w3schools.com/js/js_arithmetic.asp</a:t>
            </a:r>
            <a:r>
              <a:rPr lang="pt-BR" sz="2000"/>
              <a:t> </a:t>
            </a:r>
            <a:endParaRPr sz="2000"/>
          </a:p>
          <a:p>
            <a:pPr indent="-355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W3Schools - Javascript Assignment - </a:t>
            </a:r>
            <a:r>
              <a:rPr lang="pt-BR" sz="2000" u="sng">
                <a:solidFill>
                  <a:schemeClr val="hlink"/>
                </a:solidFill>
                <a:hlinkClick r:id="rId5"/>
              </a:rPr>
              <a:t>https://www.w3schools.com/js/js_assignment.asp</a:t>
            </a:r>
            <a:r>
              <a:rPr lang="pt-BR" sz="2000"/>
              <a:t> </a:t>
            </a:r>
            <a:endParaRPr sz="2000"/>
          </a:p>
          <a:p>
            <a:pPr indent="-355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pt-BR" sz="2000"/>
              <a:t>MDN Web Docs - </a:t>
            </a:r>
            <a:r>
              <a:rPr b="0" i="0" lang="pt-B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Expressões e operadores - </a:t>
            </a:r>
            <a:r>
              <a:rPr b="0" i="0" lang="pt-BR" sz="20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https://developer.mozilla.org/en-US/docs/Web/JavaScript/Guide/Expressions_and_Operators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pt-BR" sz="2000"/>
              <a:t>MDN Web Docs - </a:t>
            </a:r>
            <a:r>
              <a:rPr b="0" i="0" lang="pt-B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Loops e interação - </a:t>
            </a:r>
            <a:r>
              <a:rPr b="0" i="0" lang="pt-BR" sz="20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https://developer.mozilla.org/en-US/docs/Web/JavaScript/Guide/Loops_and_iteration</a:t>
            </a:r>
            <a:endParaRPr sz="2000"/>
          </a:p>
          <a:p>
            <a:pPr indent="-355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MDN Web Docs - Controle de Fluxo - </a:t>
            </a:r>
            <a:r>
              <a:rPr lang="pt-BR" sz="2000" u="sng">
                <a:solidFill>
                  <a:schemeClr val="hlink"/>
                </a:solidFill>
                <a:hlinkClick r:id="rId8"/>
              </a:rPr>
              <a:t>https://developer.mozilla.org/en-US/docs/Web/JavaScript/Guide/Control_flow_and_error_handling</a:t>
            </a:r>
            <a:endParaRPr sz="2000"/>
          </a:p>
          <a:p>
            <a:pPr indent="-355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MDN Web Docs - Código em Loop - </a:t>
            </a:r>
            <a:r>
              <a:rPr lang="pt-BR" sz="1700" u="sng">
                <a:solidFill>
                  <a:schemeClr val="hlink"/>
                </a:solidFill>
                <a:hlinkClick r:id="rId9"/>
              </a:rPr>
              <a:t>https://developer.mozilla.org/pt-BR/docs/Aprender/JavaScript/Elementos_construtivos/C%C3%B3digo_em_loop</a:t>
            </a:r>
            <a:r>
              <a:rPr lang="pt-BR" sz="1700"/>
              <a:t>  </a:t>
            </a:r>
            <a:endParaRPr sz="1700"/>
          </a:p>
          <a:p>
            <a:pPr indent="-355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MDN Web Docs - Condicionais - </a:t>
            </a:r>
            <a:r>
              <a:rPr lang="pt-BR" sz="1900" u="sng">
                <a:solidFill>
                  <a:schemeClr val="hlink"/>
                </a:solidFill>
                <a:hlinkClick r:id="rId10"/>
              </a:rPr>
              <a:t>https://developer.mozilla.org/pt-BR/docs/Aprender/JavaScript/Elementos_construtivos/conditionals</a:t>
            </a:r>
            <a:r>
              <a:rPr lang="pt-BR" sz="1900"/>
              <a:t> </a:t>
            </a:r>
            <a:endParaRPr sz="1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type="title"/>
          </p:nvPr>
        </p:nvSpPr>
        <p:spPr>
          <a:xfrm>
            <a:off x="1045433" y="0"/>
            <a:ext cx="11146800" cy="9300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300"/>
              <a:buFont typeface="Bangers"/>
              <a:buNone/>
            </a:pPr>
            <a:r>
              <a:rPr lang="pt-BR"/>
              <a:t>Operadores de atribuição</a:t>
            </a:r>
            <a:endParaRPr/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241600" y="1226667"/>
            <a:ext cx="11708700" cy="521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pt-BR"/>
              <a:t>Um operador de atribuição atribui um valor ao operando à sua esquerda baseado no valor do operando à direita. O operador de atribuição básico é o igual (=), que atribui o valor do operando à direita ao operando à esquerda. Isto é, x = y atribui o valor de y a x.</a:t>
            </a:r>
            <a:endParaRPr/>
          </a:p>
        </p:txBody>
      </p:sp>
      <p:pic>
        <p:nvPicPr>
          <p:cNvPr id="92" name="Google Shape;92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96835" y="3105175"/>
            <a:ext cx="9798225" cy="333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4"/>
          <p:cNvSpPr txBox="1"/>
          <p:nvPr>
            <p:ph type="title"/>
          </p:nvPr>
        </p:nvSpPr>
        <p:spPr>
          <a:xfrm>
            <a:off x="1045433" y="0"/>
            <a:ext cx="11146800" cy="9300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300"/>
              <a:buFont typeface="Bangers"/>
              <a:buNone/>
            </a:pPr>
            <a:r>
              <a:rPr lang="pt-BR"/>
              <a:t>Operadores Aritméticos</a:t>
            </a:r>
            <a:endParaRPr/>
          </a:p>
        </p:txBody>
      </p:sp>
      <p:sp>
        <p:nvSpPr>
          <p:cNvPr id="98" name="Google Shape;98;p24"/>
          <p:cNvSpPr txBox="1"/>
          <p:nvPr>
            <p:ph idx="1" type="body"/>
          </p:nvPr>
        </p:nvSpPr>
        <p:spPr>
          <a:xfrm>
            <a:off x="241600" y="1226667"/>
            <a:ext cx="11708700" cy="521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pt-BR"/>
              <a:t>Operadores aritméticos tomam valores numéricos (sejam literais ou variáveis) como seus operandos e retornam um único valor </a:t>
            </a:r>
            <a:r>
              <a:rPr lang="pt-BR"/>
              <a:t>numérico</a:t>
            </a:r>
            <a:r>
              <a:rPr lang="pt-BR"/>
              <a:t> como resultado. 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pt-BR"/>
              <a:t>Os operadores aritméticos padrão são os de soma (+), subtração (-), multiplicação (*) e divisão (/).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2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1600" y="1226667"/>
            <a:ext cx="11708700" cy="5215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5"/>
          <p:cNvSpPr txBox="1"/>
          <p:nvPr>
            <p:ph idx="11" type="ftr"/>
          </p:nvPr>
        </p:nvSpPr>
        <p:spPr>
          <a:xfrm>
            <a:off x="0" y="6538586"/>
            <a:ext cx="12192000" cy="31941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Instituto Federal Goiano – Campus Morrinhos – Professor Marcel Melo</a:t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25"/>
          <p:cNvSpPr txBox="1"/>
          <p:nvPr>
            <p:ph type="title"/>
          </p:nvPr>
        </p:nvSpPr>
        <p:spPr>
          <a:xfrm>
            <a:off x="1045433" y="0"/>
            <a:ext cx="11146800" cy="9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300"/>
              <a:buFont typeface="Bangers"/>
              <a:buNone/>
            </a:pPr>
            <a:r>
              <a:rPr b="0" i="0" lang="pt-BR" sz="4300" u="none" cap="none" strike="noStrike">
                <a:solidFill>
                  <a:srgbClr val="00B050"/>
                </a:solidFill>
                <a:latin typeface="Bangers"/>
                <a:ea typeface="Bangers"/>
                <a:cs typeface="Bangers"/>
                <a:sym typeface="Bangers"/>
              </a:rPr>
              <a:t>Operadores Aritméticos</a:t>
            </a:r>
            <a:endParaRPr b="0" i="0" sz="4300" u="none" cap="none" strike="noStrike">
              <a:solidFill>
                <a:srgbClr val="00B050"/>
              </a:solidFill>
              <a:latin typeface="Bangers"/>
              <a:ea typeface="Bangers"/>
              <a:cs typeface="Bangers"/>
              <a:sym typeface="Banger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6"/>
          <p:cNvSpPr txBox="1"/>
          <p:nvPr>
            <p:ph idx="11" type="ftr"/>
          </p:nvPr>
        </p:nvSpPr>
        <p:spPr>
          <a:xfrm>
            <a:off x="0" y="6538586"/>
            <a:ext cx="12192000" cy="31941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Instituto Federal Goiano – Campus Morrinhos – Professor Marcel Melo</a:t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1" name="Google Shape;111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732" y="2435628"/>
            <a:ext cx="12192001" cy="1793471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6"/>
          <p:cNvSpPr txBox="1"/>
          <p:nvPr>
            <p:ph type="title"/>
          </p:nvPr>
        </p:nvSpPr>
        <p:spPr>
          <a:xfrm>
            <a:off x="1045433" y="0"/>
            <a:ext cx="11146800" cy="9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300"/>
              <a:buFont typeface="Bangers"/>
              <a:buNone/>
            </a:pPr>
            <a:r>
              <a:rPr b="0" i="0" lang="pt-BR" sz="4300" u="none" cap="none" strike="noStrike">
                <a:solidFill>
                  <a:srgbClr val="00B050"/>
                </a:solidFill>
                <a:latin typeface="Bangers"/>
                <a:ea typeface="Bangers"/>
                <a:cs typeface="Bangers"/>
                <a:sym typeface="Bangers"/>
              </a:rPr>
              <a:t>Operadores lógicos</a:t>
            </a:r>
            <a:endParaRPr b="0" i="0" sz="4300" u="none" cap="none" strike="noStrike">
              <a:solidFill>
                <a:srgbClr val="00B050"/>
              </a:solidFill>
              <a:latin typeface="Bangers"/>
              <a:ea typeface="Bangers"/>
              <a:cs typeface="Bangers"/>
              <a:sym typeface="Banger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7"/>
          <p:cNvSpPr txBox="1"/>
          <p:nvPr>
            <p:ph type="title"/>
          </p:nvPr>
        </p:nvSpPr>
        <p:spPr>
          <a:xfrm>
            <a:off x="1045433" y="0"/>
            <a:ext cx="11146800" cy="9300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Operador de comparação	</a:t>
            </a:r>
            <a:endParaRPr/>
          </a:p>
        </p:txBody>
      </p:sp>
      <p:sp>
        <p:nvSpPr>
          <p:cNvPr id="118" name="Google Shape;118;p27"/>
          <p:cNvSpPr txBox="1"/>
          <p:nvPr>
            <p:ph idx="1" type="body"/>
          </p:nvPr>
        </p:nvSpPr>
        <p:spPr>
          <a:xfrm>
            <a:off x="241600" y="1226667"/>
            <a:ext cx="11708700" cy="521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pt-BR"/>
              <a:t>Um operador de comparação compara seus dois operandos e retorna um valor lógico (true ou false). Os operandos podem ser numéricos, strings, lógicos ou objetos. 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pt-BR"/>
              <a:t>Na maioria dos casos, se dois operandos não são do mesmo tipo, o JavaScript tenta convertê-los para um tipo apropriado. Isto geralmente resulta na realização de uma comparação numérica. 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pt-BR"/>
              <a:t>As únicas exceções a esta regra são os operadores </a:t>
            </a:r>
            <a:r>
              <a:rPr b="1" lang="pt-BR"/>
              <a:t>=== </a:t>
            </a:r>
            <a:r>
              <a:rPr lang="pt-BR"/>
              <a:t>e o </a:t>
            </a:r>
            <a:r>
              <a:rPr b="1" lang="pt-BR"/>
              <a:t>!==</a:t>
            </a:r>
            <a:r>
              <a:rPr lang="pt-BR"/>
              <a:t>, que realizam comparações de igualdade e desigualdade "estritas".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8"/>
          <p:cNvSpPr txBox="1"/>
          <p:nvPr>
            <p:ph idx="11" type="ftr"/>
          </p:nvPr>
        </p:nvSpPr>
        <p:spPr>
          <a:xfrm>
            <a:off x="0" y="6538586"/>
            <a:ext cx="12192000" cy="31941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Instituto Federal Goiano – Campus Morrinhos – Professor Marcel Melo</a:t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4" name="Google Shape;124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8450" y="792025"/>
            <a:ext cx="9592350" cy="5674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8"/>
          <p:cNvSpPr txBox="1"/>
          <p:nvPr>
            <p:ph type="title"/>
          </p:nvPr>
        </p:nvSpPr>
        <p:spPr>
          <a:xfrm>
            <a:off x="1045433" y="0"/>
            <a:ext cx="11146800" cy="9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300"/>
              <a:buFont typeface="Bangers"/>
              <a:buNone/>
            </a:pPr>
            <a:r>
              <a:rPr b="0" i="0" lang="pt-BR" sz="4300" u="none" cap="none" strike="noStrike">
                <a:solidFill>
                  <a:srgbClr val="00B050"/>
                </a:solidFill>
                <a:latin typeface="Bangers"/>
                <a:ea typeface="Bangers"/>
                <a:cs typeface="Bangers"/>
                <a:sym typeface="Bangers"/>
              </a:rPr>
              <a:t>Operador de comparação</a:t>
            </a:r>
            <a:endParaRPr b="0" i="0" sz="4300" u="none" cap="none" strike="noStrike">
              <a:solidFill>
                <a:srgbClr val="00B050"/>
              </a:solidFill>
              <a:latin typeface="Bangers"/>
              <a:ea typeface="Bangers"/>
              <a:cs typeface="Bangers"/>
              <a:sym typeface="Banger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9"/>
          <p:cNvSpPr txBox="1"/>
          <p:nvPr>
            <p:ph idx="11" type="ftr"/>
          </p:nvPr>
        </p:nvSpPr>
        <p:spPr>
          <a:xfrm>
            <a:off x="0" y="6538586"/>
            <a:ext cx="12192000" cy="31941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Instituto Federal Goiano – Campus Morrinhos – Professor Marcel Melo</a:t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1" name="Google Shape;131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2573" y="1362552"/>
            <a:ext cx="10439750" cy="388275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9"/>
          <p:cNvSpPr txBox="1"/>
          <p:nvPr>
            <p:ph type="title"/>
          </p:nvPr>
        </p:nvSpPr>
        <p:spPr>
          <a:xfrm>
            <a:off x="1045433" y="0"/>
            <a:ext cx="11146800" cy="9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300"/>
              <a:buFont typeface="Bangers"/>
              <a:buNone/>
            </a:pPr>
            <a:r>
              <a:rPr b="0" i="0" lang="pt-BR" sz="4300" u="none" cap="none" strike="noStrike">
                <a:solidFill>
                  <a:srgbClr val="00B050"/>
                </a:solidFill>
                <a:latin typeface="Bangers"/>
                <a:ea typeface="Bangers"/>
                <a:cs typeface="Bangers"/>
                <a:sym typeface="Bangers"/>
              </a:rPr>
              <a:t>Operador typeof</a:t>
            </a:r>
            <a:endParaRPr b="0" i="0" sz="4300" u="none" cap="none" strike="noStrike">
              <a:solidFill>
                <a:srgbClr val="00B050"/>
              </a:solidFill>
              <a:latin typeface="Bangers"/>
              <a:ea typeface="Bangers"/>
              <a:cs typeface="Bangers"/>
              <a:sym typeface="Banger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FGoiano 2016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