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5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1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39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4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4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3A32-6723-4AAE-AC7D-45702C195FD9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97F1-8C51-40FE-B615-C12076537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5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9670" y="720941"/>
            <a:ext cx="242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PRODUTO: Contrabaixo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9111" y="-936382"/>
            <a:ext cx="1811215" cy="3683979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83270"/>
              </p:ext>
            </p:extLst>
          </p:nvPr>
        </p:nvGraphicFramePr>
        <p:xfrm>
          <a:off x="1749670" y="1976965"/>
          <a:ext cx="7957039" cy="37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408">
                  <a:extLst>
                    <a:ext uri="{9D8B030D-6E8A-4147-A177-3AD203B41FA5}">
                      <a16:colId xmlns:a16="http://schemas.microsoft.com/office/drawing/2014/main" val="3663558555"/>
                    </a:ext>
                  </a:extLst>
                </a:gridCol>
                <a:gridCol w="1591408">
                  <a:extLst>
                    <a:ext uri="{9D8B030D-6E8A-4147-A177-3AD203B41FA5}">
                      <a16:colId xmlns:a16="http://schemas.microsoft.com/office/drawing/2014/main" val="1026156557"/>
                    </a:ext>
                  </a:extLst>
                </a:gridCol>
                <a:gridCol w="1591408">
                  <a:extLst>
                    <a:ext uri="{9D8B030D-6E8A-4147-A177-3AD203B41FA5}">
                      <a16:colId xmlns:a16="http://schemas.microsoft.com/office/drawing/2014/main" val="3360164796"/>
                    </a:ext>
                  </a:extLst>
                </a:gridCol>
                <a:gridCol w="1414477">
                  <a:extLst>
                    <a:ext uri="{9D8B030D-6E8A-4147-A177-3AD203B41FA5}">
                      <a16:colId xmlns:a16="http://schemas.microsoft.com/office/drawing/2014/main" val="2676681018"/>
                    </a:ext>
                  </a:extLst>
                </a:gridCol>
                <a:gridCol w="1768338">
                  <a:extLst>
                    <a:ext uri="{9D8B030D-6E8A-4147-A177-3AD203B41FA5}">
                      <a16:colId xmlns:a16="http://schemas.microsoft.com/office/drawing/2014/main" val="1142174554"/>
                    </a:ext>
                  </a:extLst>
                </a:gridCol>
              </a:tblGrid>
              <a:tr h="37305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DESIGN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UTILIDADE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VIDA UTIL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DESENVOLVIMENTO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87621"/>
                  </a:ext>
                </a:extLst>
              </a:tr>
              <a:tr h="37305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€800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Corpo em amieiro com acabamento brilhante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Harmônia</a:t>
                      </a:r>
                      <a:r>
                        <a:rPr lang="pt-BR" sz="1600" baseline="0" dirty="0" smtClean="0"/>
                        <a:t> na música com acordes graves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 a 15 anos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Dependendo da utilidade, troca as cordas em 3 em 3 meses.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68064"/>
                  </a:ext>
                </a:extLst>
              </a:tr>
              <a:tr h="37305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Igrejas,</a:t>
                      </a:r>
                      <a:r>
                        <a:rPr lang="pt-BR" baseline="0" dirty="0" smtClean="0"/>
                        <a:t> Forró, Rock.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Troca</a:t>
                      </a:r>
                      <a:r>
                        <a:rPr lang="pt-BR" baseline="0" dirty="0" smtClean="0"/>
                        <a:t> de 2 em 2 anos os captadores.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4560"/>
                  </a:ext>
                </a:extLst>
              </a:tr>
              <a:tr h="3730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Limpeza a cada 15 dias.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98526"/>
                  </a:ext>
                </a:extLst>
              </a:tr>
              <a:tr h="37305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Regulagem</a:t>
                      </a:r>
                      <a:r>
                        <a:rPr lang="pt-BR" baseline="0" dirty="0" smtClean="0"/>
                        <a:t> do braço.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677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Passos</dc:creator>
  <cp:lastModifiedBy>Camila Passos</cp:lastModifiedBy>
  <cp:revision>2</cp:revision>
  <dcterms:created xsi:type="dcterms:W3CDTF">2024-12-31T10:13:26Z</dcterms:created>
  <dcterms:modified xsi:type="dcterms:W3CDTF">2024-12-31T10:15:50Z</dcterms:modified>
</cp:coreProperties>
</file>