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93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0" r:id="rId3"/>
    <p:sldId id="267" r:id="rId4"/>
    <p:sldId id="269" r:id="rId5"/>
    <p:sldId id="271" r:id="rId6"/>
    <p:sldId id="262" r:id="rId7"/>
    <p:sldId id="261" r:id="rId8"/>
    <p:sldId id="259" r:id="rId9"/>
    <p:sldId id="263" r:id="rId10"/>
    <p:sldId id="272" r:id="rId11"/>
    <p:sldId id="274" r:id="rId12"/>
    <p:sldId id="273" r:id="rId13"/>
    <p:sldId id="277" r:id="rId14"/>
    <p:sldId id="278" r:id="rId15"/>
    <p:sldId id="279" r:id="rId16"/>
    <p:sldId id="275" r:id="rId17"/>
    <p:sldId id="258" r:id="rId18"/>
    <p:sldId id="276" r:id="rId19"/>
    <p:sldId id="257" r:id="rId20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578162-8B2D-85CB-B0F3-EE4A19DA457B}" v="78" dt="2023-02-11T18:59:07.464"/>
    <p1510:client id="{245ED909-4F5A-2548-BC7D-E75D496C286C}" v="3" dt="2023-02-11T17:49:39.457"/>
    <p1510:client id="{29D5BE7A-5CFD-CF48-D69C-4DFFF558BA91}" v="95" dt="2023-02-11T17:08:16.542"/>
    <p1510:client id="{31D01756-992F-C4AD-64F3-9F0022CC3D45}" v="12" dt="2023-02-11T16:16:26.181"/>
    <p1510:client id="{A48802A9-A1F0-92DF-9F10-2B96455B587B}" v="86" dt="2023-02-11T18:09:53.322"/>
    <p1510:client id="{F98872E3-3D98-9B33-2803-20C3655928E4}" v="2" dt="2023-02-11T18:39:49.1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AGO SILVA DA CRUZ" userId="S::thiago.cruz61@etec.sp.gov.br::6b14bc0c-2266-42fb-acd2-81d3e3c12a6d" providerId="AD" clId="Web-{1025CF8E-2A25-4C38-CDB5-F81536D2F6EB}"/>
    <pc:docChg chg="addSld modSld sldOrd">
      <pc:chgData name="THIAGO SILVA DA CRUZ" userId="S::thiago.cruz61@etec.sp.gov.br::6b14bc0c-2266-42fb-acd2-81d3e3c12a6d" providerId="AD" clId="Web-{1025CF8E-2A25-4C38-CDB5-F81536D2F6EB}" dt="2023-02-10T00:54:11.154" v="819" actId="1076"/>
      <pc:docMkLst>
        <pc:docMk/>
      </pc:docMkLst>
      <pc:sldChg chg="addSp delSp modSp">
        <pc:chgData name="THIAGO SILVA DA CRUZ" userId="S::thiago.cruz61@etec.sp.gov.br::6b14bc0c-2266-42fb-acd2-81d3e3c12a6d" providerId="AD" clId="Web-{1025CF8E-2A25-4C38-CDB5-F81536D2F6EB}" dt="2023-02-10T00:37:59.953" v="704" actId="1076"/>
        <pc:sldMkLst>
          <pc:docMk/>
          <pc:sldMk cId="3059316376" sldId="256"/>
        </pc:sldMkLst>
        <pc:spChg chg="mod">
          <ac:chgData name="THIAGO SILVA DA CRUZ" userId="S::thiago.cruz61@etec.sp.gov.br::6b14bc0c-2266-42fb-acd2-81d3e3c12a6d" providerId="AD" clId="Web-{1025CF8E-2A25-4C38-CDB5-F81536D2F6EB}" dt="2023-02-09T23:53:54.776" v="363" actId="1076"/>
          <ac:spMkLst>
            <pc:docMk/>
            <pc:sldMk cId="3059316376" sldId="256"/>
            <ac:spMk id="2" creationId="{00000000-0000-0000-0000-000000000000}"/>
          </ac:spMkLst>
        </pc:spChg>
        <pc:spChg chg="mod">
          <ac:chgData name="THIAGO SILVA DA CRUZ" userId="S::thiago.cruz61@etec.sp.gov.br::6b14bc0c-2266-42fb-acd2-81d3e3c12a6d" providerId="AD" clId="Web-{1025CF8E-2A25-4C38-CDB5-F81536D2F6EB}" dt="2023-02-10T00:37:59.953" v="704" actId="1076"/>
          <ac:spMkLst>
            <pc:docMk/>
            <pc:sldMk cId="3059316376" sldId="256"/>
            <ac:spMk id="3" creationId="{00000000-0000-0000-0000-000000000000}"/>
          </ac:spMkLst>
        </pc:spChg>
        <pc:spChg chg="del">
          <ac:chgData name="THIAGO SILVA DA CRUZ" userId="S::thiago.cruz61@etec.sp.gov.br::6b14bc0c-2266-42fb-acd2-81d3e3c12a6d" providerId="AD" clId="Web-{1025CF8E-2A25-4C38-CDB5-F81536D2F6EB}" dt="2023-02-09T23:53:19.463" v="359"/>
          <ac:spMkLst>
            <pc:docMk/>
            <pc:sldMk cId="3059316376" sldId="256"/>
            <ac:spMk id="5" creationId="{2AC4497A-0B3B-F231-5629-AFDBD64E732F}"/>
          </ac:spMkLst>
        </pc:spChg>
        <pc:spChg chg="add del">
          <ac:chgData name="THIAGO SILVA DA CRUZ" userId="S::thiago.cruz61@etec.sp.gov.br::6b14bc0c-2266-42fb-acd2-81d3e3c12a6d" providerId="AD" clId="Web-{1025CF8E-2A25-4C38-CDB5-F81536D2F6EB}" dt="2023-02-09T23:53:38.229" v="362"/>
          <ac:spMkLst>
            <pc:docMk/>
            <pc:sldMk cId="3059316376" sldId="256"/>
            <ac:spMk id="97" creationId="{BDC533AA-B6B5-45C1-841D-B865E2FFF50F}"/>
          </ac:spMkLst>
        </pc:spChg>
        <pc:spChg chg="add del">
          <ac:chgData name="THIAGO SILVA DA CRUZ" userId="S::thiago.cruz61@etec.sp.gov.br::6b14bc0c-2266-42fb-acd2-81d3e3c12a6d" providerId="AD" clId="Web-{1025CF8E-2A25-4C38-CDB5-F81536D2F6EB}" dt="2023-02-09T23:53:38.229" v="362"/>
          <ac:spMkLst>
            <pc:docMk/>
            <pc:sldMk cId="3059316376" sldId="256"/>
            <ac:spMk id="99" creationId="{F04A0B6E-3C5F-4D45-8EC3-F7CCB53D053A}"/>
          </ac:spMkLst>
        </pc:spChg>
        <pc:picChg chg="mod ord">
          <ac:chgData name="THIAGO SILVA DA CRUZ" userId="S::thiago.cruz61@etec.sp.gov.br::6b14bc0c-2266-42fb-acd2-81d3e3c12a6d" providerId="AD" clId="Web-{1025CF8E-2A25-4C38-CDB5-F81536D2F6EB}" dt="2023-02-09T23:53:38.229" v="362"/>
          <ac:picMkLst>
            <pc:docMk/>
            <pc:sldMk cId="3059316376" sldId="256"/>
            <ac:picMk id="47" creationId="{5C29E8AF-A9FE-54CE-BCC5-90384C1B576E}"/>
          </ac:picMkLst>
        </pc:picChg>
      </pc:sldChg>
      <pc:sldChg chg="delSp modSp">
        <pc:chgData name="THIAGO SILVA DA CRUZ" userId="S::thiago.cruz61@etec.sp.gov.br::6b14bc0c-2266-42fb-acd2-81d3e3c12a6d" providerId="AD" clId="Web-{1025CF8E-2A25-4C38-CDB5-F81536D2F6EB}" dt="2023-02-10T00:40:17.879" v="711" actId="1076"/>
        <pc:sldMkLst>
          <pc:docMk/>
          <pc:sldMk cId="1772365254" sldId="257"/>
        </pc:sldMkLst>
        <pc:spChg chg="mod">
          <ac:chgData name="THIAGO SILVA DA CRUZ" userId="S::thiago.cruz61@etec.sp.gov.br::6b14bc0c-2266-42fb-acd2-81d3e3c12a6d" providerId="AD" clId="Web-{1025CF8E-2A25-4C38-CDB5-F81536D2F6EB}" dt="2023-02-10T00:40:17.879" v="711" actId="1076"/>
          <ac:spMkLst>
            <pc:docMk/>
            <pc:sldMk cId="1772365254" sldId="257"/>
            <ac:spMk id="2" creationId="{D36A3DBA-053C-6769-76EF-6146F0417228}"/>
          </ac:spMkLst>
        </pc:spChg>
        <pc:spChg chg="del">
          <ac:chgData name="THIAGO SILVA DA CRUZ" userId="S::thiago.cruz61@etec.sp.gov.br::6b14bc0c-2266-42fb-acd2-81d3e3c12a6d" providerId="AD" clId="Web-{1025CF8E-2A25-4C38-CDB5-F81536D2F6EB}" dt="2023-02-10T00:39:48.362" v="707"/>
          <ac:spMkLst>
            <pc:docMk/>
            <pc:sldMk cId="1772365254" sldId="257"/>
            <ac:spMk id="3" creationId="{16C4AFD0-A226-F6E9-87CD-04AF2226C34A}"/>
          </ac:spMkLst>
        </pc:spChg>
      </pc:sldChg>
      <pc:sldChg chg="addSp delSp modSp ord addAnim">
        <pc:chgData name="THIAGO SILVA DA CRUZ" userId="S::thiago.cruz61@etec.sp.gov.br::6b14bc0c-2266-42fb-acd2-81d3e3c12a6d" providerId="AD" clId="Web-{1025CF8E-2A25-4C38-CDB5-F81536D2F6EB}" dt="2023-02-10T00:41:17.177" v="712"/>
        <pc:sldMkLst>
          <pc:docMk/>
          <pc:sldMk cId="1947188255" sldId="259"/>
        </pc:sldMkLst>
        <pc:spChg chg="mod">
          <ac:chgData name="THIAGO SILVA DA CRUZ" userId="S::thiago.cruz61@etec.sp.gov.br::6b14bc0c-2266-42fb-acd2-81d3e3c12a6d" providerId="AD" clId="Web-{1025CF8E-2A25-4C38-CDB5-F81536D2F6EB}" dt="2023-02-10T00:39:18.518" v="706" actId="1076"/>
          <ac:spMkLst>
            <pc:docMk/>
            <pc:sldMk cId="1947188255" sldId="259"/>
            <ac:spMk id="2" creationId="{15AB1F94-852C-8636-E9EA-53CD6C1EE161}"/>
          </ac:spMkLst>
        </pc:spChg>
        <pc:spChg chg="del">
          <ac:chgData name="THIAGO SILVA DA CRUZ" userId="S::thiago.cruz61@etec.sp.gov.br::6b14bc0c-2266-42fb-acd2-81d3e3c12a6d" providerId="AD" clId="Web-{1025CF8E-2A25-4C38-CDB5-F81536D2F6EB}" dt="2023-02-10T00:15:02.056" v="596"/>
          <ac:spMkLst>
            <pc:docMk/>
            <pc:sldMk cId="1947188255" sldId="259"/>
            <ac:spMk id="3" creationId="{B325C850-5995-B28F-34F1-4355615FB12E}"/>
          </ac:spMkLst>
        </pc:spChg>
        <pc:spChg chg="add mod">
          <ac:chgData name="THIAGO SILVA DA CRUZ" userId="S::thiago.cruz61@etec.sp.gov.br::6b14bc0c-2266-42fb-acd2-81d3e3c12a6d" providerId="AD" clId="Web-{1025CF8E-2A25-4C38-CDB5-F81536D2F6EB}" dt="2023-02-10T00:36:27.701" v="702" actId="1076"/>
          <ac:spMkLst>
            <pc:docMk/>
            <pc:sldMk cId="1947188255" sldId="259"/>
            <ac:spMk id="5" creationId="{C1DE9154-479F-C817-DA4B-3BE1F0CCAE52}"/>
          </ac:spMkLst>
        </pc:spChg>
        <pc:spChg chg="add mod">
          <ac:chgData name="THIAGO SILVA DA CRUZ" userId="S::thiago.cruz61@etec.sp.gov.br::6b14bc0c-2266-42fb-acd2-81d3e3c12a6d" providerId="AD" clId="Web-{1025CF8E-2A25-4C38-CDB5-F81536D2F6EB}" dt="2023-02-10T00:38:33.595" v="705" actId="20577"/>
          <ac:spMkLst>
            <pc:docMk/>
            <pc:sldMk cId="1947188255" sldId="259"/>
            <ac:spMk id="7" creationId="{D6A55A71-37B5-77FF-0AA2-6762438E2F29}"/>
          </ac:spMkLst>
        </pc:spChg>
        <pc:cxnChg chg="add mod">
          <ac:chgData name="THIAGO SILVA DA CRUZ" userId="S::thiago.cruz61@etec.sp.gov.br::6b14bc0c-2266-42fb-acd2-81d3e3c12a6d" providerId="AD" clId="Web-{1025CF8E-2A25-4C38-CDB5-F81536D2F6EB}" dt="2023-02-10T00:34:23.464" v="699" actId="1076"/>
          <ac:cxnSpMkLst>
            <pc:docMk/>
            <pc:sldMk cId="1947188255" sldId="259"/>
            <ac:cxnSpMk id="4" creationId="{40F7FAF0-B469-32E7-3C0C-FFE6B27FDB11}"/>
          </ac:cxnSpMkLst>
        </pc:cxnChg>
      </pc:sldChg>
      <pc:sldChg chg="addSp delSp modSp ord addAnim">
        <pc:chgData name="THIAGO SILVA DA CRUZ" userId="S::thiago.cruz61@etec.sp.gov.br::6b14bc0c-2266-42fb-acd2-81d3e3c12a6d" providerId="AD" clId="Web-{1025CF8E-2A25-4C38-CDB5-F81536D2F6EB}" dt="2023-02-09T23:52:24.477" v="346" actId="1076"/>
        <pc:sldMkLst>
          <pc:docMk/>
          <pc:sldMk cId="3142313720" sldId="261"/>
        </pc:sldMkLst>
        <pc:spChg chg="mod">
          <ac:chgData name="THIAGO SILVA DA CRUZ" userId="S::thiago.cruz61@etec.sp.gov.br::6b14bc0c-2266-42fb-acd2-81d3e3c12a6d" providerId="AD" clId="Web-{1025CF8E-2A25-4C38-CDB5-F81536D2F6EB}" dt="2023-02-09T23:52:24.477" v="346" actId="1076"/>
          <ac:spMkLst>
            <pc:docMk/>
            <pc:sldMk cId="3142313720" sldId="261"/>
            <ac:spMk id="2" creationId="{AE8BAB27-608C-7152-0F4A-F27337A93A17}"/>
          </ac:spMkLst>
        </pc:spChg>
        <pc:spChg chg="del">
          <ac:chgData name="THIAGO SILVA DA CRUZ" userId="S::thiago.cruz61@etec.sp.gov.br::6b14bc0c-2266-42fb-acd2-81d3e3c12a6d" providerId="AD" clId="Web-{1025CF8E-2A25-4C38-CDB5-F81536D2F6EB}" dt="2023-02-09T23:44:16.713" v="201"/>
          <ac:spMkLst>
            <pc:docMk/>
            <pc:sldMk cId="3142313720" sldId="261"/>
            <ac:spMk id="3" creationId="{5DD42CC7-FF9A-C3DD-EA63-84A17B7E90A4}"/>
          </ac:spMkLst>
        </pc:spChg>
        <pc:spChg chg="add mod">
          <ac:chgData name="THIAGO SILVA DA CRUZ" userId="S::thiago.cruz61@etec.sp.gov.br::6b14bc0c-2266-42fb-acd2-81d3e3c12a6d" providerId="AD" clId="Web-{1025CF8E-2A25-4C38-CDB5-F81536D2F6EB}" dt="2023-02-09T23:52:13.430" v="344" actId="1076"/>
          <ac:spMkLst>
            <pc:docMk/>
            <pc:sldMk cId="3142313720" sldId="261"/>
            <ac:spMk id="9" creationId="{A7D0FA0A-E902-25E5-7771-4EDA10A067BA}"/>
          </ac:spMkLst>
        </pc:spChg>
        <pc:picChg chg="add mod">
          <ac:chgData name="THIAGO SILVA DA CRUZ" userId="S::thiago.cruz61@etec.sp.gov.br::6b14bc0c-2266-42fb-acd2-81d3e3c12a6d" providerId="AD" clId="Web-{1025CF8E-2A25-4C38-CDB5-F81536D2F6EB}" dt="2023-02-09T23:52:16.227" v="345" actId="1076"/>
          <ac:picMkLst>
            <pc:docMk/>
            <pc:sldMk cId="3142313720" sldId="261"/>
            <ac:picMk id="4" creationId="{2AA5C10C-ED3B-FEFD-4AEB-F1E7946BF3D2}"/>
          </ac:picMkLst>
        </pc:picChg>
        <pc:picChg chg="add del mod">
          <ac:chgData name="THIAGO SILVA DA CRUZ" userId="S::thiago.cruz61@etec.sp.gov.br::6b14bc0c-2266-42fb-acd2-81d3e3c12a6d" providerId="AD" clId="Web-{1025CF8E-2A25-4C38-CDB5-F81536D2F6EB}" dt="2023-02-09T23:48:23.984" v="234"/>
          <ac:picMkLst>
            <pc:docMk/>
            <pc:sldMk cId="3142313720" sldId="261"/>
            <ac:picMk id="5" creationId="{E74942DD-0ECA-FC96-0A2F-67A8AFA83846}"/>
          </ac:picMkLst>
        </pc:picChg>
        <pc:picChg chg="add del mod">
          <ac:chgData name="THIAGO SILVA DA CRUZ" userId="S::thiago.cruz61@etec.sp.gov.br::6b14bc0c-2266-42fb-acd2-81d3e3c12a6d" providerId="AD" clId="Web-{1025CF8E-2A25-4C38-CDB5-F81536D2F6EB}" dt="2023-02-09T23:48:35.032" v="236"/>
          <ac:picMkLst>
            <pc:docMk/>
            <pc:sldMk cId="3142313720" sldId="261"/>
            <ac:picMk id="6" creationId="{CAF4B5E3-D91D-B143-9043-A7BF50621C15}"/>
          </ac:picMkLst>
        </pc:picChg>
        <pc:picChg chg="add del mod">
          <ac:chgData name="THIAGO SILVA DA CRUZ" userId="S::thiago.cruz61@etec.sp.gov.br::6b14bc0c-2266-42fb-acd2-81d3e3c12a6d" providerId="AD" clId="Web-{1025CF8E-2A25-4C38-CDB5-F81536D2F6EB}" dt="2023-02-09T23:48:44.251" v="238"/>
          <ac:picMkLst>
            <pc:docMk/>
            <pc:sldMk cId="3142313720" sldId="261"/>
            <ac:picMk id="7" creationId="{AB85A125-A3D3-8F01-D55E-A1A6FCB3958A}"/>
          </ac:picMkLst>
        </pc:picChg>
      </pc:sldChg>
      <pc:sldChg chg="addSp delSp modSp addAnim delAnim">
        <pc:chgData name="THIAGO SILVA DA CRUZ" userId="S::thiago.cruz61@etec.sp.gov.br::6b14bc0c-2266-42fb-acd2-81d3e3c12a6d" providerId="AD" clId="Web-{1025CF8E-2A25-4C38-CDB5-F81536D2F6EB}" dt="2023-02-10T00:02:56.742" v="449" actId="1076"/>
        <pc:sldMkLst>
          <pc:docMk/>
          <pc:sldMk cId="3540094475" sldId="262"/>
        </pc:sldMkLst>
        <pc:spChg chg="mod">
          <ac:chgData name="THIAGO SILVA DA CRUZ" userId="S::thiago.cruz61@etec.sp.gov.br::6b14bc0c-2266-42fb-acd2-81d3e3c12a6d" providerId="AD" clId="Web-{1025CF8E-2A25-4C38-CDB5-F81536D2F6EB}" dt="2023-02-09T23:41:30.724" v="177" actId="20577"/>
          <ac:spMkLst>
            <pc:docMk/>
            <pc:sldMk cId="3540094475" sldId="262"/>
            <ac:spMk id="2" creationId="{D3BDB477-24C8-7F74-3E68-4ED4892064A7}"/>
          </ac:spMkLst>
        </pc:spChg>
        <pc:spChg chg="del">
          <ac:chgData name="THIAGO SILVA DA CRUZ" userId="S::thiago.cruz61@etec.sp.gov.br::6b14bc0c-2266-42fb-acd2-81d3e3c12a6d" providerId="AD" clId="Web-{1025CF8E-2A25-4C38-CDB5-F81536D2F6EB}" dt="2023-02-09T23:29:39.504" v="14"/>
          <ac:spMkLst>
            <pc:docMk/>
            <pc:sldMk cId="3540094475" sldId="262"/>
            <ac:spMk id="3" creationId="{E5063E3C-A898-2D44-0FB8-AFF50E4AEBE0}"/>
          </ac:spMkLst>
        </pc:spChg>
        <pc:spChg chg="add mod">
          <ac:chgData name="THIAGO SILVA DA CRUZ" userId="S::thiago.cruz61@etec.sp.gov.br::6b14bc0c-2266-42fb-acd2-81d3e3c12a6d" providerId="AD" clId="Web-{1025CF8E-2A25-4C38-CDB5-F81536D2F6EB}" dt="2023-02-09T23:58:38.064" v="420" actId="20577"/>
          <ac:spMkLst>
            <pc:docMk/>
            <pc:sldMk cId="3540094475" sldId="262"/>
            <ac:spMk id="8" creationId="{1E68A93D-6363-1F46-1E28-9066100FB3D7}"/>
          </ac:spMkLst>
        </pc:spChg>
        <pc:spChg chg="add del mod">
          <ac:chgData name="THIAGO SILVA DA CRUZ" userId="S::thiago.cruz61@etec.sp.gov.br::6b14bc0c-2266-42fb-acd2-81d3e3c12a6d" providerId="AD" clId="Web-{1025CF8E-2A25-4C38-CDB5-F81536D2F6EB}" dt="2023-02-09T23:37:18.453" v="123"/>
          <ac:spMkLst>
            <pc:docMk/>
            <pc:sldMk cId="3540094475" sldId="262"/>
            <ac:spMk id="10" creationId="{618442AD-F710-BD2C-853F-6CBB59F06BB4}"/>
          </ac:spMkLst>
        </pc:spChg>
        <pc:spChg chg="add mod">
          <ac:chgData name="THIAGO SILVA DA CRUZ" userId="S::thiago.cruz61@etec.sp.gov.br::6b14bc0c-2266-42fb-acd2-81d3e3c12a6d" providerId="AD" clId="Web-{1025CF8E-2A25-4C38-CDB5-F81536D2F6EB}" dt="2023-02-09T23:39:13.596" v="149"/>
          <ac:spMkLst>
            <pc:docMk/>
            <pc:sldMk cId="3540094475" sldId="262"/>
            <ac:spMk id="11" creationId="{A2AF07FB-C082-2FE3-2EEB-16F5309B1EE6}"/>
          </ac:spMkLst>
        </pc:spChg>
        <pc:grpChg chg="add mod">
          <ac:chgData name="THIAGO SILVA DA CRUZ" userId="S::thiago.cruz61@etec.sp.gov.br::6b14bc0c-2266-42fb-acd2-81d3e3c12a6d" providerId="AD" clId="Web-{1025CF8E-2A25-4C38-CDB5-F81536D2F6EB}" dt="2023-02-09T23:42:43.398" v="187" actId="1076"/>
          <ac:grpSpMkLst>
            <pc:docMk/>
            <pc:sldMk cId="3540094475" sldId="262"/>
            <ac:grpSpMk id="12" creationId="{CA65B57D-DB0E-55F0-D9B5-F46B20B0DE33}"/>
          </ac:grpSpMkLst>
        </pc:grpChg>
        <pc:grpChg chg="add mod">
          <ac:chgData name="THIAGO SILVA DA CRUZ" userId="S::thiago.cruz61@etec.sp.gov.br::6b14bc0c-2266-42fb-acd2-81d3e3c12a6d" providerId="AD" clId="Web-{1025CF8E-2A25-4C38-CDB5-F81536D2F6EB}" dt="2023-02-09T23:42:25.351" v="184" actId="1076"/>
          <ac:grpSpMkLst>
            <pc:docMk/>
            <pc:sldMk cId="3540094475" sldId="262"/>
            <ac:grpSpMk id="15" creationId="{AC0B0FDF-B135-6929-47C7-13D0288785DC}"/>
          </ac:grpSpMkLst>
        </pc:grpChg>
        <pc:picChg chg="add mod">
          <ac:chgData name="THIAGO SILVA DA CRUZ" userId="S::thiago.cruz61@etec.sp.gov.br::6b14bc0c-2266-42fb-acd2-81d3e3c12a6d" providerId="AD" clId="Web-{1025CF8E-2A25-4C38-CDB5-F81536D2F6EB}" dt="2023-02-09T23:41:11.802" v="173" actId="1076"/>
          <ac:picMkLst>
            <pc:docMk/>
            <pc:sldMk cId="3540094475" sldId="262"/>
            <ac:picMk id="4" creationId="{C4770058-E9DE-2272-3003-F0AB3EA0B874}"/>
          </ac:picMkLst>
        </pc:picChg>
        <pc:picChg chg="add mod">
          <ac:chgData name="THIAGO SILVA DA CRUZ" userId="S::thiago.cruz61@etec.sp.gov.br::6b14bc0c-2266-42fb-acd2-81d3e3c12a6d" providerId="AD" clId="Web-{1025CF8E-2A25-4C38-CDB5-F81536D2F6EB}" dt="2023-02-10T00:02:56.742" v="449" actId="1076"/>
          <ac:picMkLst>
            <pc:docMk/>
            <pc:sldMk cId="3540094475" sldId="262"/>
            <ac:picMk id="16" creationId="{41C3CFB4-E221-469D-75F2-95F7C1E09B7A}"/>
          </ac:picMkLst>
        </pc:picChg>
        <pc:cxnChg chg="add del mod">
          <ac:chgData name="THIAGO SILVA DA CRUZ" userId="S::thiago.cruz61@etec.sp.gov.br::6b14bc0c-2266-42fb-acd2-81d3e3c12a6d" providerId="AD" clId="Web-{1025CF8E-2A25-4C38-CDB5-F81536D2F6EB}" dt="2023-02-09T23:32:05.273" v="29"/>
          <ac:cxnSpMkLst>
            <pc:docMk/>
            <pc:sldMk cId="3540094475" sldId="262"/>
            <ac:cxnSpMk id="6" creationId="{1DE07BD8-5F94-CC18-0F4B-27CB920E87FA}"/>
          </ac:cxnSpMkLst>
        </pc:cxnChg>
        <pc:cxnChg chg="add del">
          <ac:chgData name="THIAGO SILVA DA CRUZ" userId="S::thiago.cruz61@etec.sp.gov.br::6b14bc0c-2266-42fb-acd2-81d3e3c12a6d" providerId="AD" clId="Web-{1025CF8E-2A25-4C38-CDB5-F81536D2F6EB}" dt="2023-02-09T23:32:16.711" v="31"/>
          <ac:cxnSpMkLst>
            <pc:docMk/>
            <pc:sldMk cId="3540094475" sldId="262"/>
            <ac:cxnSpMk id="9" creationId="{4D2362DB-F9E4-9C20-F796-CF9B1E0EA031}"/>
          </ac:cxnSpMkLst>
        </pc:cxnChg>
        <pc:cxnChg chg="add mod">
          <ac:chgData name="THIAGO SILVA DA CRUZ" userId="S::thiago.cruz61@etec.sp.gov.br::6b14bc0c-2266-42fb-acd2-81d3e3c12a6d" providerId="AD" clId="Web-{1025CF8E-2A25-4C38-CDB5-F81536D2F6EB}" dt="2023-02-09T23:42:12.554" v="182" actId="14100"/>
          <ac:cxnSpMkLst>
            <pc:docMk/>
            <pc:sldMk cId="3540094475" sldId="262"/>
            <ac:cxnSpMk id="13" creationId="{2017DCC5-7EE8-04DB-D10C-82557A5565E2}"/>
          </ac:cxnSpMkLst>
        </pc:cxnChg>
        <pc:cxnChg chg="add mod">
          <ac:chgData name="THIAGO SILVA DA CRUZ" userId="S::thiago.cruz61@etec.sp.gov.br::6b14bc0c-2266-42fb-acd2-81d3e3c12a6d" providerId="AD" clId="Web-{1025CF8E-2A25-4C38-CDB5-F81536D2F6EB}" dt="2023-02-09T23:41:41.272" v="178"/>
          <ac:cxnSpMkLst>
            <pc:docMk/>
            <pc:sldMk cId="3540094475" sldId="262"/>
            <ac:cxnSpMk id="14" creationId="{D8EC0D75-27F4-D840-CD52-C5B80692F932}"/>
          </ac:cxnSpMkLst>
        </pc:cxnChg>
      </pc:sldChg>
      <pc:sldChg chg="addSp delSp modSp addAnim delAnim">
        <pc:chgData name="THIAGO SILVA DA CRUZ" userId="S::thiago.cruz61@etec.sp.gov.br::6b14bc0c-2266-42fb-acd2-81d3e3c12a6d" providerId="AD" clId="Web-{1025CF8E-2A25-4C38-CDB5-F81536D2F6EB}" dt="2023-02-10T00:14:02.086" v="582" actId="1076"/>
        <pc:sldMkLst>
          <pc:docMk/>
          <pc:sldMk cId="3536252816" sldId="263"/>
        </pc:sldMkLst>
        <pc:spChg chg="mod">
          <ac:chgData name="THIAGO SILVA DA CRUZ" userId="S::thiago.cruz61@etec.sp.gov.br::6b14bc0c-2266-42fb-acd2-81d3e3c12a6d" providerId="AD" clId="Web-{1025CF8E-2A25-4C38-CDB5-F81536D2F6EB}" dt="2023-02-09T23:52:49.634" v="355" actId="20577"/>
          <ac:spMkLst>
            <pc:docMk/>
            <pc:sldMk cId="3536252816" sldId="263"/>
            <ac:spMk id="2" creationId="{A19E1C49-F7F5-4C9C-0001-AA96722721BF}"/>
          </ac:spMkLst>
        </pc:spChg>
        <pc:spChg chg="del">
          <ac:chgData name="THIAGO SILVA DA CRUZ" userId="S::thiago.cruz61@etec.sp.gov.br::6b14bc0c-2266-42fb-acd2-81d3e3c12a6d" providerId="AD" clId="Web-{1025CF8E-2A25-4C38-CDB5-F81536D2F6EB}" dt="2023-02-09T23:52:54.431" v="356"/>
          <ac:spMkLst>
            <pc:docMk/>
            <pc:sldMk cId="3536252816" sldId="263"/>
            <ac:spMk id="3" creationId="{AD0B225C-BD54-AE91-AAE5-6DB641075E29}"/>
          </ac:spMkLst>
        </pc:spChg>
        <pc:spChg chg="add mod">
          <ac:chgData name="THIAGO SILVA DA CRUZ" userId="S::thiago.cruz61@etec.sp.gov.br::6b14bc0c-2266-42fb-acd2-81d3e3c12a6d" providerId="AD" clId="Web-{1025CF8E-2A25-4C38-CDB5-F81536D2F6EB}" dt="2023-02-10T00:13:45.508" v="579" actId="1076"/>
          <ac:spMkLst>
            <pc:docMk/>
            <pc:sldMk cId="3536252816" sldId="263"/>
            <ac:spMk id="5" creationId="{3B66F340-A32E-445F-B108-4EFCF02B7788}"/>
          </ac:spMkLst>
        </pc:spChg>
        <pc:spChg chg="add del mod">
          <ac:chgData name="THIAGO SILVA DA CRUZ" userId="S::thiago.cruz61@etec.sp.gov.br::6b14bc0c-2266-42fb-acd2-81d3e3c12a6d" providerId="AD" clId="Web-{1025CF8E-2A25-4C38-CDB5-F81536D2F6EB}" dt="2023-02-10T00:11:14.457" v="515"/>
          <ac:spMkLst>
            <pc:docMk/>
            <pc:sldMk cId="3536252816" sldId="263"/>
            <ac:spMk id="9" creationId="{A2E84033-890A-141A-995B-14769153C3B7}"/>
          </ac:spMkLst>
        </pc:spChg>
        <pc:spChg chg="add mod">
          <ac:chgData name="THIAGO SILVA DA CRUZ" userId="S::thiago.cruz61@etec.sp.gov.br::6b14bc0c-2266-42fb-acd2-81d3e3c12a6d" providerId="AD" clId="Web-{1025CF8E-2A25-4C38-CDB5-F81536D2F6EB}" dt="2023-02-10T00:13:24.695" v="577" actId="1076"/>
          <ac:spMkLst>
            <pc:docMk/>
            <pc:sldMk cId="3536252816" sldId="263"/>
            <ac:spMk id="11" creationId="{CB298F9B-BCDC-762C-59DF-07D44CAF5A74}"/>
          </ac:spMkLst>
        </pc:spChg>
        <pc:picChg chg="add mod">
          <ac:chgData name="THIAGO SILVA DA CRUZ" userId="S::thiago.cruz61@etec.sp.gov.br::6b14bc0c-2266-42fb-acd2-81d3e3c12a6d" providerId="AD" clId="Web-{1025CF8E-2A25-4C38-CDB5-F81536D2F6EB}" dt="2023-02-10T00:07:45.515" v="501" actId="14100"/>
          <ac:picMkLst>
            <pc:docMk/>
            <pc:sldMk cId="3536252816" sldId="263"/>
            <ac:picMk id="6" creationId="{84B90AE2-FCD2-126E-2E6F-488A6A003FE9}"/>
          </ac:picMkLst>
        </pc:picChg>
        <pc:picChg chg="add mod">
          <ac:chgData name="THIAGO SILVA DA CRUZ" userId="S::thiago.cruz61@etec.sp.gov.br::6b14bc0c-2266-42fb-acd2-81d3e3c12a6d" providerId="AD" clId="Web-{1025CF8E-2A25-4C38-CDB5-F81536D2F6EB}" dt="2023-02-10T00:10:37.894" v="511" actId="14100"/>
          <ac:picMkLst>
            <pc:docMk/>
            <pc:sldMk cId="3536252816" sldId="263"/>
            <ac:picMk id="7" creationId="{41BFD750-09B3-A966-0647-6FBBEF1EC16E}"/>
          </ac:picMkLst>
        </pc:picChg>
        <pc:cxnChg chg="add mod">
          <ac:chgData name="THIAGO SILVA DA CRUZ" userId="S::thiago.cruz61@etec.sp.gov.br::6b14bc0c-2266-42fb-acd2-81d3e3c12a6d" providerId="AD" clId="Web-{1025CF8E-2A25-4C38-CDB5-F81536D2F6EB}" dt="2023-02-10T00:13:31.117" v="578" actId="1076"/>
          <ac:cxnSpMkLst>
            <pc:docMk/>
            <pc:sldMk cId="3536252816" sldId="263"/>
            <ac:cxnSpMk id="13" creationId="{B154515E-D750-BA18-AE25-1A53DE57BD25}"/>
          </ac:cxnSpMkLst>
        </pc:cxnChg>
        <pc:cxnChg chg="add mod">
          <ac:chgData name="THIAGO SILVA DA CRUZ" userId="S::thiago.cruz61@etec.sp.gov.br::6b14bc0c-2266-42fb-acd2-81d3e3c12a6d" providerId="AD" clId="Web-{1025CF8E-2A25-4C38-CDB5-F81536D2F6EB}" dt="2023-02-10T00:14:02.086" v="582" actId="1076"/>
          <ac:cxnSpMkLst>
            <pc:docMk/>
            <pc:sldMk cId="3536252816" sldId="263"/>
            <ac:cxnSpMk id="15" creationId="{6EF676C0-C711-DE3A-4A06-FA33D9962FA8}"/>
          </ac:cxnSpMkLst>
        </pc:cxnChg>
      </pc:sldChg>
      <pc:sldChg chg="modSp">
        <pc:chgData name="THIAGO SILVA DA CRUZ" userId="S::thiago.cruz61@etec.sp.gov.br::6b14bc0c-2266-42fb-acd2-81d3e3c12a6d" providerId="AD" clId="Web-{1025CF8E-2A25-4C38-CDB5-F81536D2F6EB}" dt="2023-02-09T23:29:03.862" v="12" actId="20577"/>
        <pc:sldMkLst>
          <pc:docMk/>
          <pc:sldMk cId="3820232066" sldId="267"/>
        </pc:sldMkLst>
        <pc:spChg chg="mod">
          <ac:chgData name="THIAGO SILVA DA CRUZ" userId="S::thiago.cruz61@etec.sp.gov.br::6b14bc0c-2266-42fb-acd2-81d3e3c12a6d" providerId="AD" clId="Web-{1025CF8E-2A25-4C38-CDB5-F81536D2F6EB}" dt="2023-02-09T23:29:03.862" v="12" actId="20577"/>
          <ac:spMkLst>
            <pc:docMk/>
            <pc:sldMk cId="3820232066" sldId="267"/>
            <ac:spMk id="3" creationId="{0895B140-E6CE-0529-915E-2AEEAF1D0F4F}"/>
          </ac:spMkLst>
        </pc:spChg>
      </pc:sldChg>
      <pc:sldChg chg="modSp modAnim">
        <pc:chgData name="THIAGO SILVA DA CRUZ" userId="S::thiago.cruz61@etec.sp.gov.br::6b14bc0c-2266-42fb-acd2-81d3e3c12a6d" providerId="AD" clId="Web-{1025CF8E-2A25-4C38-CDB5-F81536D2F6EB}" dt="2023-02-09T23:58:03.719" v="418" actId="20577"/>
        <pc:sldMkLst>
          <pc:docMk/>
          <pc:sldMk cId="2242456101" sldId="269"/>
        </pc:sldMkLst>
        <pc:spChg chg="mod">
          <ac:chgData name="THIAGO SILVA DA CRUZ" userId="S::thiago.cruz61@etec.sp.gov.br::6b14bc0c-2266-42fb-acd2-81d3e3c12a6d" providerId="AD" clId="Web-{1025CF8E-2A25-4C38-CDB5-F81536D2F6EB}" dt="2023-02-09T23:58:03.719" v="418" actId="20577"/>
          <ac:spMkLst>
            <pc:docMk/>
            <pc:sldMk cId="2242456101" sldId="269"/>
            <ac:spMk id="6" creationId="{14DD2214-8267-03FD-00F9-E1C4D8BE055C}"/>
          </ac:spMkLst>
        </pc:spChg>
        <pc:spChg chg="mod">
          <ac:chgData name="THIAGO SILVA DA CRUZ" userId="S::thiago.cruz61@etec.sp.gov.br::6b14bc0c-2266-42fb-acd2-81d3e3c12a6d" providerId="AD" clId="Web-{1025CF8E-2A25-4C38-CDB5-F81536D2F6EB}" dt="2023-02-09T23:57:50.219" v="417" actId="20577"/>
          <ac:spMkLst>
            <pc:docMk/>
            <pc:sldMk cId="2242456101" sldId="269"/>
            <ac:spMk id="10" creationId="{DFFCBAD5-27DF-F93C-D1E7-FCCD4DB4C196}"/>
          </ac:spMkLst>
        </pc:spChg>
      </pc:sldChg>
      <pc:sldChg chg="delSp modSp new ord">
        <pc:chgData name="THIAGO SILVA DA CRUZ" userId="S::thiago.cruz61@etec.sp.gov.br::6b14bc0c-2266-42fb-acd2-81d3e3c12a6d" providerId="AD" clId="Web-{1025CF8E-2A25-4C38-CDB5-F81536D2F6EB}" dt="2023-02-10T00:00:04.816" v="437" actId="1076"/>
        <pc:sldMkLst>
          <pc:docMk/>
          <pc:sldMk cId="2525801051" sldId="270"/>
        </pc:sldMkLst>
        <pc:spChg chg="mod">
          <ac:chgData name="THIAGO SILVA DA CRUZ" userId="S::thiago.cruz61@etec.sp.gov.br::6b14bc0c-2266-42fb-acd2-81d3e3c12a6d" providerId="AD" clId="Web-{1025CF8E-2A25-4C38-CDB5-F81536D2F6EB}" dt="2023-02-10T00:00:04.816" v="437" actId="1076"/>
          <ac:spMkLst>
            <pc:docMk/>
            <pc:sldMk cId="2525801051" sldId="270"/>
            <ac:spMk id="2" creationId="{1CE27759-95C6-072D-C8EE-B39900878747}"/>
          </ac:spMkLst>
        </pc:spChg>
        <pc:spChg chg="del">
          <ac:chgData name="THIAGO SILVA DA CRUZ" userId="S::thiago.cruz61@etec.sp.gov.br::6b14bc0c-2266-42fb-acd2-81d3e3c12a6d" providerId="AD" clId="Web-{1025CF8E-2A25-4C38-CDB5-F81536D2F6EB}" dt="2023-02-09T23:59:16.127" v="428"/>
          <ac:spMkLst>
            <pc:docMk/>
            <pc:sldMk cId="2525801051" sldId="270"/>
            <ac:spMk id="3" creationId="{3B2C3F32-0F9B-C37B-C4E7-1C739F9B3509}"/>
          </ac:spMkLst>
        </pc:spChg>
      </pc:sldChg>
      <pc:sldChg chg="modSp add ord replId">
        <pc:chgData name="THIAGO SILVA DA CRUZ" userId="S::thiago.cruz61@etec.sp.gov.br::6b14bc0c-2266-42fb-acd2-81d3e3c12a6d" providerId="AD" clId="Web-{1025CF8E-2A25-4C38-CDB5-F81536D2F6EB}" dt="2023-02-10T00:00:36.051" v="446" actId="20577"/>
        <pc:sldMkLst>
          <pc:docMk/>
          <pc:sldMk cId="2705913561" sldId="271"/>
        </pc:sldMkLst>
        <pc:spChg chg="mod">
          <ac:chgData name="THIAGO SILVA DA CRUZ" userId="S::thiago.cruz61@etec.sp.gov.br::6b14bc0c-2266-42fb-acd2-81d3e3c12a6d" providerId="AD" clId="Web-{1025CF8E-2A25-4C38-CDB5-F81536D2F6EB}" dt="2023-02-10T00:00:36.051" v="446" actId="20577"/>
          <ac:spMkLst>
            <pc:docMk/>
            <pc:sldMk cId="2705913561" sldId="271"/>
            <ac:spMk id="2" creationId="{1CE27759-95C6-072D-C8EE-B39900878747}"/>
          </ac:spMkLst>
        </pc:spChg>
      </pc:sldChg>
      <pc:sldChg chg="addSp delSp modSp add replId">
        <pc:chgData name="THIAGO SILVA DA CRUZ" userId="S::thiago.cruz61@etec.sp.gov.br::6b14bc0c-2266-42fb-acd2-81d3e3c12a6d" providerId="AD" clId="Web-{1025CF8E-2A25-4C38-CDB5-F81536D2F6EB}" dt="2023-02-10T00:48:20.661" v="774" actId="1076"/>
        <pc:sldMkLst>
          <pc:docMk/>
          <pc:sldMk cId="1900553306" sldId="272"/>
        </pc:sldMkLst>
        <pc:spChg chg="mod">
          <ac:chgData name="THIAGO SILVA DA CRUZ" userId="S::thiago.cruz61@etec.sp.gov.br::6b14bc0c-2266-42fb-acd2-81d3e3c12a6d" providerId="AD" clId="Web-{1025CF8E-2A25-4C38-CDB5-F81536D2F6EB}" dt="2023-02-10T00:41:38.256" v="716" actId="20577"/>
          <ac:spMkLst>
            <pc:docMk/>
            <pc:sldMk cId="1900553306" sldId="272"/>
            <ac:spMk id="2" creationId="{A19E1C49-F7F5-4C9C-0001-AA96722721BF}"/>
          </ac:spMkLst>
        </pc:spChg>
        <pc:spChg chg="mod">
          <ac:chgData name="THIAGO SILVA DA CRUZ" userId="S::thiago.cruz61@etec.sp.gov.br::6b14bc0c-2266-42fb-acd2-81d3e3c12a6d" providerId="AD" clId="Web-{1025CF8E-2A25-4C38-CDB5-F81536D2F6EB}" dt="2023-02-10T00:43:56.931" v="754" actId="20577"/>
          <ac:spMkLst>
            <pc:docMk/>
            <pc:sldMk cId="1900553306" sldId="272"/>
            <ac:spMk id="5" creationId="{3B66F340-A32E-445F-B108-4EFCF02B7788}"/>
          </ac:spMkLst>
        </pc:spChg>
        <pc:spChg chg="mod">
          <ac:chgData name="THIAGO SILVA DA CRUZ" userId="S::thiago.cruz61@etec.sp.gov.br::6b14bc0c-2266-42fb-acd2-81d3e3c12a6d" providerId="AD" clId="Web-{1025CF8E-2A25-4C38-CDB5-F81536D2F6EB}" dt="2023-02-10T00:48:12.989" v="771" actId="1076"/>
          <ac:spMkLst>
            <pc:docMk/>
            <pc:sldMk cId="1900553306" sldId="272"/>
            <ac:spMk id="11" creationId="{CB298F9B-BCDC-762C-59DF-07D44CAF5A74}"/>
          </ac:spMkLst>
        </pc:spChg>
        <pc:picChg chg="add mod">
          <ac:chgData name="THIAGO SILVA DA CRUZ" userId="S::thiago.cruz61@etec.sp.gov.br::6b14bc0c-2266-42fb-acd2-81d3e3c12a6d" providerId="AD" clId="Web-{1025CF8E-2A25-4C38-CDB5-F81536D2F6EB}" dt="2023-02-10T00:45:48.262" v="765" actId="14100"/>
          <ac:picMkLst>
            <pc:docMk/>
            <pc:sldMk cId="1900553306" sldId="272"/>
            <ac:picMk id="3" creationId="{3C632621-79A3-E4D9-67BF-DCC8FBB95EBB}"/>
          </ac:picMkLst>
        </pc:picChg>
        <pc:picChg chg="add mod">
          <ac:chgData name="THIAGO SILVA DA CRUZ" userId="S::thiago.cruz61@etec.sp.gov.br::6b14bc0c-2266-42fb-acd2-81d3e3c12a6d" providerId="AD" clId="Web-{1025CF8E-2A25-4C38-CDB5-F81536D2F6EB}" dt="2023-02-10T00:48:04.567" v="770" actId="14100"/>
          <ac:picMkLst>
            <pc:docMk/>
            <pc:sldMk cId="1900553306" sldId="272"/>
            <ac:picMk id="4" creationId="{0B3FC7E7-504C-4372-3532-FC7DE65C4721}"/>
          </ac:picMkLst>
        </pc:picChg>
        <pc:picChg chg="del">
          <ac:chgData name="THIAGO SILVA DA CRUZ" userId="S::thiago.cruz61@etec.sp.gov.br::6b14bc0c-2266-42fb-acd2-81d3e3c12a6d" providerId="AD" clId="Web-{1025CF8E-2A25-4C38-CDB5-F81536D2F6EB}" dt="2023-02-10T00:45:12.808" v="755"/>
          <ac:picMkLst>
            <pc:docMk/>
            <pc:sldMk cId="1900553306" sldId="272"/>
            <ac:picMk id="6" creationId="{84B90AE2-FCD2-126E-2E6F-488A6A003FE9}"/>
          </ac:picMkLst>
        </pc:picChg>
        <pc:picChg chg="del">
          <ac:chgData name="THIAGO SILVA DA CRUZ" userId="S::thiago.cruz61@etec.sp.gov.br::6b14bc0c-2266-42fb-acd2-81d3e3c12a6d" providerId="AD" clId="Web-{1025CF8E-2A25-4C38-CDB5-F81536D2F6EB}" dt="2023-02-10T00:47:52.113" v="767"/>
          <ac:picMkLst>
            <pc:docMk/>
            <pc:sldMk cId="1900553306" sldId="272"/>
            <ac:picMk id="7" creationId="{41BFD750-09B3-A966-0647-6FBBEF1EC16E}"/>
          </ac:picMkLst>
        </pc:picChg>
        <pc:cxnChg chg="mod">
          <ac:chgData name="THIAGO SILVA DA CRUZ" userId="S::thiago.cruz61@etec.sp.gov.br::6b14bc0c-2266-42fb-acd2-81d3e3c12a6d" providerId="AD" clId="Web-{1025CF8E-2A25-4C38-CDB5-F81536D2F6EB}" dt="2023-02-10T00:48:20.661" v="774" actId="1076"/>
          <ac:cxnSpMkLst>
            <pc:docMk/>
            <pc:sldMk cId="1900553306" sldId="272"/>
            <ac:cxnSpMk id="13" creationId="{B154515E-D750-BA18-AE25-1A53DE57BD25}"/>
          </ac:cxnSpMkLst>
        </pc:cxnChg>
        <pc:cxnChg chg="mod">
          <ac:chgData name="THIAGO SILVA DA CRUZ" userId="S::thiago.cruz61@etec.sp.gov.br::6b14bc0c-2266-42fb-acd2-81d3e3c12a6d" providerId="AD" clId="Web-{1025CF8E-2A25-4C38-CDB5-F81536D2F6EB}" dt="2023-02-10T00:46:04.278" v="766" actId="1076"/>
          <ac:cxnSpMkLst>
            <pc:docMk/>
            <pc:sldMk cId="1900553306" sldId="272"/>
            <ac:cxnSpMk id="15" creationId="{6EF676C0-C711-DE3A-4A06-FA33D9962FA8}"/>
          </ac:cxnSpMkLst>
        </pc:cxnChg>
      </pc:sldChg>
      <pc:sldChg chg="modSp add replId">
        <pc:chgData name="THIAGO SILVA DA CRUZ" userId="S::thiago.cruz61@etec.sp.gov.br::6b14bc0c-2266-42fb-acd2-81d3e3c12a6d" providerId="AD" clId="Web-{1025CF8E-2A25-4C38-CDB5-F81536D2F6EB}" dt="2023-02-10T00:41:46.896" v="718" actId="20577"/>
        <pc:sldMkLst>
          <pc:docMk/>
          <pc:sldMk cId="2773011923" sldId="273"/>
        </pc:sldMkLst>
        <pc:spChg chg="mod">
          <ac:chgData name="THIAGO SILVA DA CRUZ" userId="S::thiago.cruz61@etec.sp.gov.br::6b14bc0c-2266-42fb-acd2-81d3e3c12a6d" providerId="AD" clId="Web-{1025CF8E-2A25-4C38-CDB5-F81536D2F6EB}" dt="2023-02-10T00:41:46.896" v="718" actId="20577"/>
          <ac:spMkLst>
            <pc:docMk/>
            <pc:sldMk cId="2773011923" sldId="273"/>
            <ac:spMk id="2" creationId="{A19E1C49-F7F5-4C9C-0001-AA96722721BF}"/>
          </ac:spMkLst>
        </pc:spChg>
      </pc:sldChg>
      <pc:sldChg chg="addSp delSp modSp add replId">
        <pc:chgData name="THIAGO SILVA DA CRUZ" userId="S::thiago.cruz61@etec.sp.gov.br::6b14bc0c-2266-42fb-acd2-81d3e3c12a6d" providerId="AD" clId="Web-{1025CF8E-2A25-4C38-CDB5-F81536D2F6EB}" dt="2023-02-10T00:54:11.154" v="819" actId="1076"/>
        <pc:sldMkLst>
          <pc:docMk/>
          <pc:sldMk cId="2663014637" sldId="274"/>
        </pc:sldMkLst>
        <pc:spChg chg="del">
          <ac:chgData name="THIAGO SILVA DA CRUZ" userId="S::thiago.cruz61@etec.sp.gov.br::6b14bc0c-2266-42fb-acd2-81d3e3c12a6d" providerId="AD" clId="Web-{1025CF8E-2A25-4C38-CDB5-F81536D2F6EB}" dt="2023-02-10T00:50:45.164" v="797"/>
          <ac:spMkLst>
            <pc:docMk/>
            <pc:sldMk cId="2663014637" sldId="274"/>
            <ac:spMk id="2" creationId="{A19E1C49-F7F5-4C9C-0001-AA96722721BF}"/>
          </ac:spMkLst>
        </pc:spChg>
        <pc:spChg chg="mod">
          <ac:chgData name="THIAGO SILVA DA CRUZ" userId="S::thiago.cruz61@etec.sp.gov.br::6b14bc0c-2266-42fb-acd2-81d3e3c12a6d" providerId="AD" clId="Web-{1025CF8E-2A25-4C38-CDB5-F81536D2F6EB}" dt="2023-02-10T00:51:25.509" v="802" actId="1076"/>
          <ac:spMkLst>
            <pc:docMk/>
            <pc:sldMk cId="2663014637" sldId="274"/>
            <ac:spMk id="5" creationId="{3B66F340-A32E-445F-B108-4EFCF02B7788}"/>
          </ac:spMkLst>
        </pc:spChg>
        <pc:spChg chg="add del mod">
          <ac:chgData name="THIAGO SILVA DA CRUZ" userId="S::thiago.cruz61@etec.sp.gov.br::6b14bc0c-2266-42fb-acd2-81d3e3c12a6d" providerId="AD" clId="Web-{1025CF8E-2A25-4C38-CDB5-F81536D2F6EB}" dt="2023-02-10T00:50:48.165" v="798"/>
          <ac:spMkLst>
            <pc:docMk/>
            <pc:sldMk cId="2663014637" sldId="274"/>
            <ac:spMk id="7" creationId="{1F0A0E81-C3EB-6F7A-A7DB-5954E5F68253}"/>
          </ac:spMkLst>
        </pc:spChg>
        <pc:spChg chg="mod">
          <ac:chgData name="THIAGO SILVA DA CRUZ" userId="S::thiago.cruz61@etec.sp.gov.br::6b14bc0c-2266-42fb-acd2-81d3e3c12a6d" providerId="AD" clId="Web-{1025CF8E-2A25-4C38-CDB5-F81536D2F6EB}" dt="2023-02-10T00:54:01.372" v="816" actId="1076"/>
          <ac:spMkLst>
            <pc:docMk/>
            <pc:sldMk cId="2663014637" sldId="274"/>
            <ac:spMk id="11" creationId="{CB298F9B-BCDC-762C-59DF-07D44CAF5A74}"/>
          </ac:spMkLst>
        </pc:spChg>
        <pc:picChg chg="mod">
          <ac:chgData name="THIAGO SILVA DA CRUZ" userId="S::thiago.cruz61@etec.sp.gov.br::6b14bc0c-2266-42fb-acd2-81d3e3c12a6d" providerId="AD" clId="Web-{1025CF8E-2A25-4C38-CDB5-F81536D2F6EB}" dt="2023-02-10T00:51:03.727" v="799" actId="1076"/>
          <ac:picMkLst>
            <pc:docMk/>
            <pc:sldMk cId="2663014637" sldId="274"/>
            <ac:picMk id="3" creationId="{3C632621-79A3-E4D9-67BF-DCC8FBB95EBB}"/>
          </ac:picMkLst>
        </pc:picChg>
        <pc:picChg chg="del">
          <ac:chgData name="THIAGO SILVA DA CRUZ" userId="S::thiago.cruz61@etec.sp.gov.br::6b14bc0c-2266-42fb-acd2-81d3e3c12a6d" providerId="AD" clId="Web-{1025CF8E-2A25-4C38-CDB5-F81536D2F6EB}" dt="2023-02-10T00:51:58.479" v="804"/>
          <ac:picMkLst>
            <pc:docMk/>
            <pc:sldMk cId="2663014637" sldId="274"/>
            <ac:picMk id="4" creationId="{0B3FC7E7-504C-4372-3532-FC7DE65C4721}"/>
          </ac:picMkLst>
        </pc:picChg>
        <pc:picChg chg="add mod">
          <ac:chgData name="THIAGO SILVA DA CRUZ" userId="S::thiago.cruz61@etec.sp.gov.br::6b14bc0c-2266-42fb-acd2-81d3e3c12a6d" providerId="AD" clId="Web-{1025CF8E-2A25-4C38-CDB5-F81536D2F6EB}" dt="2023-02-10T00:54:07.748" v="818" actId="1076"/>
          <ac:picMkLst>
            <pc:docMk/>
            <pc:sldMk cId="2663014637" sldId="274"/>
            <ac:picMk id="8" creationId="{F23F801F-1438-B293-F6AE-DA5A90CFCD78}"/>
          </ac:picMkLst>
        </pc:picChg>
        <pc:cxnChg chg="mod">
          <ac:chgData name="THIAGO SILVA DA CRUZ" userId="S::thiago.cruz61@etec.sp.gov.br::6b14bc0c-2266-42fb-acd2-81d3e3c12a6d" providerId="AD" clId="Web-{1025CF8E-2A25-4C38-CDB5-F81536D2F6EB}" dt="2023-02-10T00:54:11.154" v="819" actId="1076"/>
          <ac:cxnSpMkLst>
            <pc:docMk/>
            <pc:sldMk cId="2663014637" sldId="274"/>
            <ac:cxnSpMk id="13" creationId="{B154515E-D750-BA18-AE25-1A53DE57BD25}"/>
          </ac:cxnSpMkLst>
        </pc:cxnChg>
        <pc:cxnChg chg="mod">
          <ac:chgData name="THIAGO SILVA DA CRUZ" userId="S::thiago.cruz61@etec.sp.gov.br::6b14bc0c-2266-42fb-acd2-81d3e3c12a6d" providerId="AD" clId="Web-{1025CF8E-2A25-4C38-CDB5-F81536D2F6EB}" dt="2023-02-10T00:51:28.572" v="803" actId="1076"/>
          <ac:cxnSpMkLst>
            <pc:docMk/>
            <pc:sldMk cId="2663014637" sldId="274"/>
            <ac:cxnSpMk id="15" creationId="{6EF676C0-C711-DE3A-4A06-FA33D9962FA8}"/>
          </ac:cxnSpMkLst>
        </pc:cxnChg>
      </pc:sldChg>
    </pc:docChg>
  </pc:docChgLst>
  <pc:docChgLst>
    <pc:chgData name="Usuário Convidado" userId="S::urn:spo:anon#ca6a517b464d90caf567045c9f4020aae7c3159185467b5961d6f32095596822::" providerId="AD" clId="Web-{31D01756-992F-C4AD-64F3-9F0022CC3D45}"/>
    <pc:docChg chg="modSld">
      <pc:chgData name="Usuário Convidado" userId="S::urn:spo:anon#ca6a517b464d90caf567045c9f4020aae7c3159185467b5961d6f32095596822::" providerId="AD" clId="Web-{31D01756-992F-C4AD-64F3-9F0022CC3D45}" dt="2023-02-11T16:16:26.181" v="10" actId="1076"/>
      <pc:docMkLst>
        <pc:docMk/>
      </pc:docMkLst>
      <pc:sldChg chg="addSp modSp">
        <pc:chgData name="Usuário Convidado" userId="S::urn:spo:anon#ca6a517b464d90caf567045c9f4020aae7c3159185467b5961d6f32095596822::" providerId="AD" clId="Web-{31D01756-992F-C4AD-64F3-9F0022CC3D45}" dt="2023-02-11T16:16:26.181" v="10" actId="1076"/>
        <pc:sldMkLst>
          <pc:docMk/>
          <pc:sldMk cId="2773011923" sldId="273"/>
        </pc:sldMkLst>
        <pc:picChg chg="add mod">
          <ac:chgData name="Usuário Convidado" userId="S::urn:spo:anon#ca6a517b464d90caf567045c9f4020aae7c3159185467b5961d6f32095596822::" providerId="AD" clId="Web-{31D01756-992F-C4AD-64F3-9F0022CC3D45}" dt="2023-02-11T16:14:55.475" v="3" actId="1076"/>
          <ac:picMkLst>
            <pc:docMk/>
            <pc:sldMk cId="2773011923" sldId="273"/>
            <ac:picMk id="3" creationId="{DD99B50F-5A6E-98FD-4AD2-B7A03874A1B4}"/>
          </ac:picMkLst>
        </pc:picChg>
        <pc:picChg chg="add mod">
          <ac:chgData name="Usuário Convidado" userId="S::urn:spo:anon#ca6a517b464d90caf567045c9f4020aae7c3159185467b5961d6f32095596822::" providerId="AD" clId="Web-{31D01756-992F-C4AD-64F3-9F0022CC3D45}" dt="2023-02-11T16:16:26.181" v="10" actId="1076"/>
          <ac:picMkLst>
            <pc:docMk/>
            <pc:sldMk cId="2773011923" sldId="273"/>
            <ac:picMk id="4" creationId="{BC9D9EFB-4CDE-754F-51CB-4FBA5BE5293A}"/>
          </ac:picMkLst>
        </pc:picChg>
      </pc:sldChg>
    </pc:docChg>
  </pc:docChgLst>
  <pc:docChgLst>
    <pc:chgData name="THIAGO SILVA DA CRUZ" userId="S::thiago.cruz61@etec.sp.gov.br::6b14bc0c-2266-42fb-acd2-81d3e3c12a6d" providerId="AD" clId="Web-{12578162-8B2D-85CB-B0F3-EE4A19DA457B}"/>
    <pc:docChg chg="modSld">
      <pc:chgData name="THIAGO SILVA DA CRUZ" userId="S::thiago.cruz61@etec.sp.gov.br::6b14bc0c-2266-42fb-acd2-81d3e3c12a6d" providerId="AD" clId="Web-{12578162-8B2D-85CB-B0F3-EE4A19DA457B}" dt="2023-02-11T18:59:07.323" v="46" actId="20577"/>
      <pc:docMkLst>
        <pc:docMk/>
      </pc:docMkLst>
      <pc:sldChg chg="addSp modSp">
        <pc:chgData name="THIAGO SILVA DA CRUZ" userId="S::thiago.cruz61@etec.sp.gov.br::6b14bc0c-2266-42fb-acd2-81d3e3c12a6d" providerId="AD" clId="Web-{12578162-8B2D-85CB-B0F3-EE4A19DA457B}" dt="2023-02-11T18:52:51.474" v="33" actId="14100"/>
        <pc:sldMkLst>
          <pc:docMk/>
          <pc:sldMk cId="2464404555" sldId="277"/>
        </pc:sldMkLst>
        <pc:spChg chg="mod">
          <ac:chgData name="THIAGO SILVA DA CRUZ" userId="S::thiago.cruz61@etec.sp.gov.br::6b14bc0c-2266-42fb-acd2-81d3e3c12a6d" providerId="AD" clId="Web-{12578162-8B2D-85CB-B0F3-EE4A19DA457B}" dt="2023-02-11T18:41:31.385" v="12" actId="20577"/>
          <ac:spMkLst>
            <pc:docMk/>
            <pc:sldMk cId="2464404555" sldId="277"/>
            <ac:spMk id="5" creationId="{5345BB76-7D63-5524-4D30-356CCE2A9D55}"/>
          </ac:spMkLst>
        </pc:spChg>
        <pc:picChg chg="add mod">
          <ac:chgData name="THIAGO SILVA DA CRUZ" userId="S::thiago.cruz61@etec.sp.gov.br::6b14bc0c-2266-42fb-acd2-81d3e3c12a6d" providerId="AD" clId="Web-{12578162-8B2D-85CB-B0F3-EE4A19DA457B}" dt="2023-02-11T18:52:51.474" v="33" actId="14100"/>
          <ac:picMkLst>
            <pc:docMk/>
            <pc:sldMk cId="2464404555" sldId="277"/>
            <ac:picMk id="4" creationId="{04003FF5-930F-20B8-5908-B0E05797EEF7}"/>
          </ac:picMkLst>
        </pc:picChg>
      </pc:sldChg>
      <pc:sldChg chg="addSp modSp addAnim">
        <pc:chgData name="THIAGO SILVA DA CRUZ" userId="S::thiago.cruz61@etec.sp.gov.br::6b14bc0c-2266-42fb-acd2-81d3e3c12a6d" providerId="AD" clId="Web-{12578162-8B2D-85CB-B0F3-EE4A19DA457B}" dt="2023-02-11T18:59:07.323" v="46" actId="20577"/>
        <pc:sldMkLst>
          <pc:docMk/>
          <pc:sldMk cId="3483268679" sldId="278"/>
        </pc:sldMkLst>
        <pc:spChg chg="mod">
          <ac:chgData name="THIAGO SILVA DA CRUZ" userId="S::thiago.cruz61@etec.sp.gov.br::6b14bc0c-2266-42fb-acd2-81d3e3c12a6d" providerId="AD" clId="Web-{12578162-8B2D-85CB-B0F3-EE4A19DA457B}" dt="2023-02-11T18:59:07.323" v="46" actId="20577"/>
          <ac:spMkLst>
            <pc:docMk/>
            <pc:sldMk cId="3483268679" sldId="278"/>
            <ac:spMk id="4" creationId="{E2F69D00-BFD3-D140-537A-042C0324667A}"/>
          </ac:spMkLst>
        </pc:spChg>
        <pc:picChg chg="add mod">
          <ac:chgData name="THIAGO SILVA DA CRUZ" userId="S::thiago.cruz61@etec.sp.gov.br::6b14bc0c-2266-42fb-acd2-81d3e3c12a6d" providerId="AD" clId="Web-{12578162-8B2D-85CB-B0F3-EE4A19DA457B}" dt="2023-02-11T18:51:08.328" v="23" actId="1076"/>
          <ac:picMkLst>
            <pc:docMk/>
            <pc:sldMk cId="3483268679" sldId="278"/>
            <ac:picMk id="2" creationId="{AA32E45A-3D82-6768-2CE9-DD36939C5B70}"/>
          </ac:picMkLst>
        </pc:picChg>
        <pc:picChg chg="add mod">
          <ac:chgData name="THIAGO SILVA DA CRUZ" userId="S::thiago.cruz61@etec.sp.gov.br::6b14bc0c-2266-42fb-acd2-81d3e3c12a6d" providerId="AD" clId="Web-{12578162-8B2D-85CB-B0F3-EE4A19DA457B}" dt="2023-02-11T18:51:15.828" v="25" actId="14100"/>
          <ac:picMkLst>
            <pc:docMk/>
            <pc:sldMk cId="3483268679" sldId="278"/>
            <ac:picMk id="3" creationId="{CD325A7B-7C98-4BE6-1EB2-F1091C4B6E9B}"/>
          </ac:picMkLst>
        </pc:picChg>
        <pc:cxnChg chg="add mod">
          <ac:chgData name="THIAGO SILVA DA CRUZ" userId="S::thiago.cruz61@etec.sp.gov.br::6b14bc0c-2266-42fb-acd2-81d3e3c12a6d" providerId="AD" clId="Web-{12578162-8B2D-85CB-B0F3-EE4A19DA457B}" dt="2023-02-11T18:51:43.064" v="29" actId="1076"/>
          <ac:cxnSpMkLst>
            <pc:docMk/>
            <pc:sldMk cId="3483268679" sldId="278"/>
            <ac:cxnSpMk id="6" creationId="{D64F3B23-C22F-41BE-1259-5BA7C9B23B07}"/>
          </ac:cxnSpMkLst>
        </pc:cxnChg>
      </pc:sldChg>
    </pc:docChg>
  </pc:docChgLst>
  <pc:docChgLst>
    <pc:chgData name="THIAGO SILVA DA CRUZ" userId="S::thiago.cruz61@etec.sp.gov.br::6b14bc0c-2266-42fb-acd2-81d3e3c12a6d" providerId="AD" clId="Web-{D2B5B38B-BB94-4F1C-8990-2FF239246BFC}"/>
    <pc:docChg chg="addSld delSld modSld">
      <pc:chgData name="THIAGO SILVA DA CRUZ" userId="S::thiago.cruz61@etec.sp.gov.br::6b14bc0c-2266-42fb-acd2-81d3e3c12a6d" providerId="AD" clId="Web-{D2B5B38B-BB94-4F1C-8990-2FF239246BFC}" dt="2023-02-09T23:26:58.785" v="218"/>
      <pc:docMkLst>
        <pc:docMk/>
      </pc:docMkLst>
      <pc:sldChg chg="modSp">
        <pc:chgData name="THIAGO SILVA DA CRUZ" userId="S::thiago.cruz61@etec.sp.gov.br::6b14bc0c-2266-42fb-acd2-81d3e3c12a6d" providerId="AD" clId="Web-{D2B5B38B-BB94-4F1C-8990-2FF239246BFC}" dt="2023-02-09T23:14:33.373" v="22" actId="20577"/>
        <pc:sldMkLst>
          <pc:docMk/>
          <pc:sldMk cId="3820232066" sldId="267"/>
        </pc:sldMkLst>
        <pc:spChg chg="mod">
          <ac:chgData name="THIAGO SILVA DA CRUZ" userId="S::thiago.cruz61@etec.sp.gov.br::6b14bc0c-2266-42fb-acd2-81d3e3c12a6d" providerId="AD" clId="Web-{D2B5B38B-BB94-4F1C-8990-2FF239246BFC}" dt="2023-02-09T23:14:33.373" v="22" actId="20577"/>
          <ac:spMkLst>
            <pc:docMk/>
            <pc:sldMk cId="3820232066" sldId="267"/>
            <ac:spMk id="3" creationId="{0895B140-E6CE-0529-915E-2AEEAF1D0F4F}"/>
          </ac:spMkLst>
        </pc:spChg>
      </pc:sldChg>
      <pc:sldChg chg="del">
        <pc:chgData name="THIAGO SILVA DA CRUZ" userId="S::thiago.cruz61@etec.sp.gov.br::6b14bc0c-2266-42fb-acd2-81d3e3c12a6d" providerId="AD" clId="Web-{D2B5B38B-BB94-4F1C-8990-2FF239246BFC}" dt="2023-02-09T23:11:31.039" v="1"/>
        <pc:sldMkLst>
          <pc:docMk/>
          <pc:sldMk cId="1119505432" sldId="268"/>
        </pc:sldMkLst>
      </pc:sldChg>
      <pc:sldChg chg="addSp delSp modSp new addAnim modAnim">
        <pc:chgData name="THIAGO SILVA DA CRUZ" userId="S::thiago.cruz61@etec.sp.gov.br::6b14bc0c-2266-42fb-acd2-81d3e3c12a6d" providerId="AD" clId="Web-{D2B5B38B-BB94-4F1C-8990-2FF239246BFC}" dt="2023-02-09T23:26:58.785" v="218"/>
        <pc:sldMkLst>
          <pc:docMk/>
          <pc:sldMk cId="2242456101" sldId="269"/>
        </pc:sldMkLst>
        <pc:spChg chg="mod">
          <ac:chgData name="THIAGO SILVA DA CRUZ" userId="S::thiago.cruz61@etec.sp.gov.br::6b14bc0c-2266-42fb-acd2-81d3e3c12a6d" providerId="AD" clId="Web-{D2B5B38B-BB94-4F1C-8990-2FF239246BFC}" dt="2023-02-09T23:20:27.414" v="94" actId="1076"/>
          <ac:spMkLst>
            <pc:docMk/>
            <pc:sldMk cId="2242456101" sldId="269"/>
            <ac:spMk id="2" creationId="{C13842A9-F525-1BAA-F653-4D41161172D3}"/>
          </ac:spMkLst>
        </pc:spChg>
        <pc:spChg chg="del mod">
          <ac:chgData name="THIAGO SILVA DA CRUZ" userId="S::thiago.cruz61@etec.sp.gov.br::6b14bc0c-2266-42fb-acd2-81d3e3c12a6d" providerId="AD" clId="Web-{D2B5B38B-BB94-4F1C-8990-2FF239246BFC}" dt="2023-02-09T23:14:08.325" v="15"/>
          <ac:spMkLst>
            <pc:docMk/>
            <pc:sldMk cId="2242456101" sldId="269"/>
            <ac:spMk id="3" creationId="{6A4E6A30-D6EC-8E5B-5763-032410F6B945}"/>
          </ac:spMkLst>
        </pc:spChg>
        <pc:spChg chg="add mod">
          <ac:chgData name="THIAGO SILVA DA CRUZ" userId="S::thiago.cruz61@etec.sp.gov.br::6b14bc0c-2266-42fb-acd2-81d3e3c12a6d" providerId="AD" clId="Web-{D2B5B38B-BB94-4F1C-8990-2FF239246BFC}" dt="2023-02-09T23:24:18.155" v="192" actId="20577"/>
          <ac:spMkLst>
            <pc:docMk/>
            <pc:sldMk cId="2242456101" sldId="269"/>
            <ac:spMk id="6" creationId="{14DD2214-8267-03FD-00F9-E1C4D8BE055C}"/>
          </ac:spMkLst>
        </pc:spChg>
        <pc:spChg chg="add mod">
          <ac:chgData name="THIAGO SILVA DA CRUZ" userId="S::thiago.cruz61@etec.sp.gov.br::6b14bc0c-2266-42fb-acd2-81d3e3c12a6d" providerId="AD" clId="Web-{D2B5B38B-BB94-4F1C-8990-2FF239246BFC}" dt="2023-02-09T23:26:23.221" v="204" actId="1076"/>
          <ac:spMkLst>
            <pc:docMk/>
            <pc:sldMk cId="2242456101" sldId="269"/>
            <ac:spMk id="10" creationId="{DFFCBAD5-27DF-F93C-D1E7-FCCD4DB4C196}"/>
          </ac:spMkLst>
        </pc:spChg>
        <pc:picChg chg="add mod">
          <ac:chgData name="THIAGO SILVA DA CRUZ" userId="S::thiago.cruz61@etec.sp.gov.br::6b14bc0c-2266-42fb-acd2-81d3e3c12a6d" providerId="AD" clId="Web-{D2B5B38B-BB94-4F1C-8990-2FF239246BFC}" dt="2023-02-09T23:23:09.075" v="178" actId="1076"/>
          <ac:picMkLst>
            <pc:docMk/>
            <pc:sldMk cId="2242456101" sldId="269"/>
            <ac:picMk id="4" creationId="{16C52708-5D02-BEDE-1A5C-E96EAAF36C1A}"/>
          </ac:picMkLst>
        </pc:picChg>
        <pc:picChg chg="add del mod">
          <ac:chgData name="THIAGO SILVA DA CRUZ" userId="S::thiago.cruz61@etec.sp.gov.br::6b14bc0c-2266-42fb-acd2-81d3e3c12a6d" providerId="AD" clId="Web-{D2B5B38B-BB94-4F1C-8990-2FF239246BFC}" dt="2023-02-09T23:14:45.904" v="24"/>
          <ac:picMkLst>
            <pc:docMk/>
            <pc:sldMk cId="2242456101" sldId="269"/>
            <ac:picMk id="5" creationId="{04C5B97B-7577-42E6-7BB3-AFE6534586F0}"/>
          </ac:picMkLst>
        </pc:picChg>
        <pc:picChg chg="add del mod">
          <ac:chgData name="THIAGO SILVA DA CRUZ" userId="S::thiago.cruz61@etec.sp.gov.br::6b14bc0c-2266-42fb-acd2-81d3e3c12a6d" providerId="AD" clId="Web-{D2B5B38B-BB94-4F1C-8990-2FF239246BFC}" dt="2023-02-09T23:18:55.865" v="89"/>
          <ac:picMkLst>
            <pc:docMk/>
            <pc:sldMk cId="2242456101" sldId="269"/>
            <ac:picMk id="7" creationId="{15EA908D-34C1-8345-B292-80C6A5BD8789}"/>
          </ac:picMkLst>
        </pc:picChg>
        <pc:picChg chg="add mod">
          <ac:chgData name="THIAGO SILVA DA CRUZ" userId="S::thiago.cruz61@etec.sp.gov.br::6b14bc0c-2266-42fb-acd2-81d3e3c12a6d" providerId="AD" clId="Web-{D2B5B38B-BB94-4F1C-8990-2FF239246BFC}" dt="2023-02-09T23:24:34.484" v="195" actId="1076"/>
          <ac:picMkLst>
            <pc:docMk/>
            <pc:sldMk cId="2242456101" sldId="269"/>
            <ac:picMk id="9" creationId="{588117B1-3781-CA4B-E410-9714D2CCBA56}"/>
          </ac:picMkLst>
        </pc:picChg>
        <pc:cxnChg chg="add del mod">
          <ac:chgData name="THIAGO SILVA DA CRUZ" userId="S::thiago.cruz61@etec.sp.gov.br::6b14bc0c-2266-42fb-acd2-81d3e3c12a6d" providerId="AD" clId="Web-{D2B5B38B-BB94-4F1C-8990-2FF239246BFC}" dt="2023-02-09T23:18:46.614" v="88"/>
          <ac:cxnSpMkLst>
            <pc:docMk/>
            <pc:sldMk cId="2242456101" sldId="269"/>
            <ac:cxnSpMk id="8" creationId="{9EE78379-2547-52C7-F9BD-2D53051C999C}"/>
          </ac:cxnSpMkLst>
        </pc:cxnChg>
        <pc:cxnChg chg="add mod">
          <ac:chgData name="THIAGO SILVA DA CRUZ" userId="S::thiago.cruz61@etec.sp.gov.br::6b14bc0c-2266-42fb-acd2-81d3e3c12a6d" providerId="AD" clId="Web-{D2B5B38B-BB94-4F1C-8990-2FF239246BFC}" dt="2023-02-09T23:26:26.815" v="205" actId="1076"/>
          <ac:cxnSpMkLst>
            <pc:docMk/>
            <pc:sldMk cId="2242456101" sldId="269"/>
            <ac:cxnSpMk id="11" creationId="{A19160CD-EB46-C2CE-04CD-7FB89FE2DCC3}"/>
          </ac:cxnSpMkLst>
        </pc:cxnChg>
        <pc:cxnChg chg="add mod">
          <ac:chgData name="THIAGO SILVA DA CRUZ" userId="S::thiago.cruz61@etec.sp.gov.br::6b14bc0c-2266-42fb-acd2-81d3e3c12a6d" providerId="AD" clId="Web-{D2B5B38B-BB94-4F1C-8990-2FF239246BFC}" dt="2023-02-09T23:26:29.893" v="206" actId="1076"/>
          <ac:cxnSpMkLst>
            <pc:docMk/>
            <pc:sldMk cId="2242456101" sldId="269"/>
            <ac:cxnSpMk id="12" creationId="{3509A55D-AE66-1B75-F03B-CCBDFFD2EE56}"/>
          </ac:cxnSpMkLst>
        </pc:cxnChg>
      </pc:sldChg>
    </pc:docChg>
  </pc:docChgLst>
  <pc:docChgLst>
    <pc:chgData name="THIAGO SILVA DA CRUZ" userId="S::thiago.cruz61@etec.sp.gov.br::6b14bc0c-2266-42fb-acd2-81d3e3c12a6d" providerId="AD" clId="Web-{A48802A9-A1F0-92DF-9F10-2B96455B587B}"/>
    <pc:docChg chg="addSld delSld modSld">
      <pc:chgData name="THIAGO SILVA DA CRUZ" userId="S::thiago.cruz61@etec.sp.gov.br::6b14bc0c-2266-42fb-acd2-81d3e3c12a6d" providerId="AD" clId="Web-{A48802A9-A1F0-92DF-9F10-2B96455B587B}" dt="2023-02-11T18:09:47.009" v="70" actId="1076"/>
      <pc:docMkLst>
        <pc:docMk/>
      </pc:docMkLst>
      <pc:sldChg chg="addSp delSp modSp addAnim delAnim">
        <pc:chgData name="THIAGO SILVA DA CRUZ" userId="S::thiago.cruz61@etec.sp.gov.br::6b14bc0c-2266-42fb-acd2-81d3e3c12a6d" providerId="AD" clId="Web-{A48802A9-A1F0-92DF-9F10-2B96455B587B}" dt="2023-02-11T18:02:55.156" v="59" actId="1076"/>
        <pc:sldMkLst>
          <pc:docMk/>
          <pc:sldMk cId="2242456101" sldId="269"/>
        </pc:sldMkLst>
        <pc:cxnChg chg="del">
          <ac:chgData name="THIAGO SILVA DA CRUZ" userId="S::thiago.cruz61@etec.sp.gov.br::6b14bc0c-2266-42fb-acd2-81d3e3c12a6d" providerId="AD" clId="Web-{A48802A9-A1F0-92DF-9F10-2B96455B587B}" dt="2023-02-11T18:02:34.077" v="54"/>
          <ac:cxnSpMkLst>
            <pc:docMk/>
            <pc:sldMk cId="2242456101" sldId="269"/>
            <ac:cxnSpMk id="5" creationId="{D74184C1-45E0-35E2-71BB-299682969E17}"/>
          </ac:cxnSpMkLst>
        </pc:cxnChg>
        <pc:cxnChg chg="add mod">
          <ac:chgData name="THIAGO SILVA DA CRUZ" userId="S::thiago.cruz61@etec.sp.gov.br::6b14bc0c-2266-42fb-acd2-81d3e3c12a6d" providerId="AD" clId="Web-{A48802A9-A1F0-92DF-9F10-2B96455B587B}" dt="2023-02-11T18:02:44.220" v="57" actId="1076"/>
          <ac:cxnSpMkLst>
            <pc:docMk/>
            <pc:sldMk cId="2242456101" sldId="269"/>
            <ac:cxnSpMk id="7" creationId="{79AFBE77-7D87-76FB-DD2D-3E47F5DF3FAF}"/>
          </ac:cxnSpMkLst>
        </pc:cxnChg>
        <pc:cxnChg chg="mod">
          <ac:chgData name="THIAGO SILVA DA CRUZ" userId="S::thiago.cruz61@etec.sp.gov.br::6b14bc0c-2266-42fb-acd2-81d3e3c12a6d" providerId="AD" clId="Web-{A48802A9-A1F0-92DF-9F10-2B96455B587B}" dt="2023-02-11T18:02:55.156" v="59" actId="1076"/>
          <ac:cxnSpMkLst>
            <pc:docMk/>
            <pc:sldMk cId="2242456101" sldId="269"/>
            <ac:cxnSpMk id="11" creationId="{A19160CD-EB46-C2CE-04CD-7FB89FE2DCC3}"/>
          </ac:cxnSpMkLst>
        </pc:cxnChg>
      </pc:sldChg>
      <pc:sldChg chg="addSp modSp">
        <pc:chgData name="THIAGO SILVA DA CRUZ" userId="S::thiago.cruz61@etec.sp.gov.br::6b14bc0c-2266-42fb-acd2-81d3e3c12a6d" providerId="AD" clId="Web-{A48802A9-A1F0-92DF-9F10-2B96455B587B}" dt="2023-02-11T18:00:40.465" v="53" actId="1076"/>
        <pc:sldMkLst>
          <pc:docMk/>
          <pc:sldMk cId="2464404555" sldId="277"/>
        </pc:sldMkLst>
        <pc:spChg chg="mod">
          <ac:chgData name="THIAGO SILVA DA CRUZ" userId="S::thiago.cruz61@etec.sp.gov.br::6b14bc0c-2266-42fb-acd2-81d3e3c12a6d" providerId="AD" clId="Web-{A48802A9-A1F0-92DF-9F10-2B96455B587B}" dt="2023-02-11T18:00:29.715" v="51" actId="1076"/>
          <ac:spMkLst>
            <pc:docMk/>
            <pc:sldMk cId="2464404555" sldId="277"/>
            <ac:spMk id="2" creationId="{EBAA8BEC-10F0-DA5F-8679-444F136748F7}"/>
          </ac:spMkLst>
        </pc:spChg>
        <pc:spChg chg="mod">
          <ac:chgData name="THIAGO SILVA DA CRUZ" userId="S::thiago.cruz61@etec.sp.gov.br::6b14bc0c-2266-42fb-acd2-81d3e3c12a6d" providerId="AD" clId="Web-{A48802A9-A1F0-92DF-9F10-2B96455B587B}" dt="2023-02-11T18:00:35.981" v="52" actId="1076"/>
          <ac:spMkLst>
            <pc:docMk/>
            <pc:sldMk cId="2464404555" sldId="277"/>
            <ac:spMk id="5" creationId="{5345BB76-7D63-5524-4D30-356CCE2A9D55}"/>
          </ac:spMkLst>
        </pc:spChg>
        <pc:picChg chg="add mod">
          <ac:chgData name="THIAGO SILVA DA CRUZ" userId="S::thiago.cruz61@etec.sp.gov.br::6b14bc0c-2266-42fb-acd2-81d3e3c12a6d" providerId="AD" clId="Web-{A48802A9-A1F0-92DF-9F10-2B96455B587B}" dt="2023-02-11T18:00:40.465" v="53" actId="1076"/>
          <ac:picMkLst>
            <pc:docMk/>
            <pc:sldMk cId="2464404555" sldId="277"/>
            <ac:picMk id="3" creationId="{29BD77C2-30C7-18A5-0144-B80077A1E9A0}"/>
          </ac:picMkLst>
        </pc:picChg>
      </pc:sldChg>
      <pc:sldChg chg="addSp delSp modSp new">
        <pc:chgData name="THIAGO SILVA DA CRUZ" userId="S::thiago.cruz61@etec.sp.gov.br::6b14bc0c-2266-42fb-acd2-81d3e3c12a6d" providerId="AD" clId="Web-{A48802A9-A1F0-92DF-9F10-2B96455B587B}" dt="2023-02-11T17:56:07.490" v="33" actId="1076"/>
        <pc:sldMkLst>
          <pc:docMk/>
          <pc:sldMk cId="3483268679" sldId="278"/>
        </pc:sldMkLst>
        <pc:spChg chg="del">
          <ac:chgData name="THIAGO SILVA DA CRUZ" userId="S::thiago.cruz61@etec.sp.gov.br::6b14bc0c-2266-42fb-acd2-81d3e3c12a6d" providerId="AD" clId="Web-{A48802A9-A1F0-92DF-9F10-2B96455B587B}" dt="2023-02-11T17:53:20.283" v="1"/>
          <ac:spMkLst>
            <pc:docMk/>
            <pc:sldMk cId="3483268679" sldId="278"/>
            <ac:spMk id="2" creationId="{A0EB8945-0008-B0BB-A475-8837B31131C2}"/>
          </ac:spMkLst>
        </pc:spChg>
        <pc:spChg chg="del">
          <ac:chgData name="THIAGO SILVA DA CRUZ" userId="S::thiago.cruz61@etec.sp.gov.br::6b14bc0c-2266-42fb-acd2-81d3e3c12a6d" providerId="AD" clId="Web-{A48802A9-A1F0-92DF-9F10-2B96455B587B}" dt="2023-02-11T17:53:23.767" v="2"/>
          <ac:spMkLst>
            <pc:docMk/>
            <pc:sldMk cId="3483268679" sldId="278"/>
            <ac:spMk id="3" creationId="{700C1018-F474-3781-DFF8-3CB8FD752911}"/>
          </ac:spMkLst>
        </pc:spChg>
        <pc:spChg chg="add mod">
          <ac:chgData name="THIAGO SILVA DA CRUZ" userId="S::thiago.cruz61@etec.sp.gov.br::6b14bc0c-2266-42fb-acd2-81d3e3c12a6d" providerId="AD" clId="Web-{A48802A9-A1F0-92DF-9F10-2B96455B587B}" dt="2023-02-11T17:56:07.490" v="33" actId="1076"/>
          <ac:spMkLst>
            <pc:docMk/>
            <pc:sldMk cId="3483268679" sldId="278"/>
            <ac:spMk id="4" creationId="{E2F69D00-BFD3-D140-537A-042C0324667A}"/>
          </ac:spMkLst>
        </pc:spChg>
      </pc:sldChg>
      <pc:sldChg chg="addSp delSp modSp new">
        <pc:chgData name="THIAGO SILVA DA CRUZ" userId="S::thiago.cruz61@etec.sp.gov.br::6b14bc0c-2266-42fb-acd2-81d3e3c12a6d" providerId="AD" clId="Web-{A48802A9-A1F0-92DF-9F10-2B96455B587B}" dt="2023-02-11T18:09:47.009" v="70" actId="1076"/>
        <pc:sldMkLst>
          <pc:docMk/>
          <pc:sldMk cId="2196171696" sldId="279"/>
        </pc:sldMkLst>
        <pc:spChg chg="del">
          <ac:chgData name="THIAGO SILVA DA CRUZ" userId="S::thiago.cruz61@etec.sp.gov.br::6b14bc0c-2266-42fb-acd2-81d3e3c12a6d" providerId="AD" clId="Web-{A48802A9-A1F0-92DF-9F10-2B96455B587B}" dt="2023-02-11T17:56:26.256" v="36"/>
          <ac:spMkLst>
            <pc:docMk/>
            <pc:sldMk cId="2196171696" sldId="279"/>
            <ac:spMk id="2" creationId="{40A5481B-82DA-A4E3-D090-55C27C9D8435}"/>
          </ac:spMkLst>
        </pc:spChg>
        <pc:spChg chg="mod">
          <ac:chgData name="THIAGO SILVA DA CRUZ" userId="S::thiago.cruz61@etec.sp.gov.br::6b14bc0c-2266-42fb-acd2-81d3e3c12a6d" providerId="AD" clId="Web-{A48802A9-A1F0-92DF-9F10-2B96455B587B}" dt="2023-02-11T18:09:47.009" v="70" actId="1076"/>
          <ac:spMkLst>
            <pc:docMk/>
            <pc:sldMk cId="2196171696" sldId="279"/>
            <ac:spMk id="3" creationId="{53259A6D-D9FE-E63D-E3A3-69760B3C9FD8}"/>
          </ac:spMkLst>
        </pc:spChg>
        <pc:picChg chg="add mod">
          <ac:chgData name="THIAGO SILVA DA CRUZ" userId="S::thiago.cruz61@etec.sp.gov.br::6b14bc0c-2266-42fb-acd2-81d3e3c12a6d" providerId="AD" clId="Web-{A48802A9-A1F0-92DF-9F10-2B96455B587B}" dt="2023-02-11T18:08:12.195" v="65" actId="1076"/>
          <ac:picMkLst>
            <pc:docMk/>
            <pc:sldMk cId="2196171696" sldId="279"/>
            <ac:picMk id="4" creationId="{A65BCCC5-783C-7FA3-B051-0100BF5A3439}"/>
          </ac:picMkLst>
        </pc:picChg>
        <pc:picChg chg="add mod">
          <ac:chgData name="THIAGO SILVA DA CRUZ" userId="S::thiago.cruz61@etec.sp.gov.br::6b14bc0c-2266-42fb-acd2-81d3e3c12a6d" providerId="AD" clId="Web-{A48802A9-A1F0-92DF-9F10-2B96455B587B}" dt="2023-02-11T18:09:46.541" v="68" actId="14100"/>
          <ac:picMkLst>
            <pc:docMk/>
            <pc:sldMk cId="2196171696" sldId="279"/>
            <ac:picMk id="5" creationId="{12BB1DA1-0489-3F3C-E1A4-3AC6A8E4881A}"/>
          </ac:picMkLst>
        </pc:picChg>
      </pc:sldChg>
      <pc:sldChg chg="addSp delSp modSp new del">
        <pc:chgData name="THIAGO SILVA DA CRUZ" userId="S::thiago.cruz61@etec.sp.gov.br::6b14bc0c-2266-42fb-acd2-81d3e3c12a6d" providerId="AD" clId="Web-{A48802A9-A1F0-92DF-9F10-2B96455B587B}" dt="2023-02-11T17:56:21.553" v="34"/>
        <pc:sldMkLst>
          <pc:docMk/>
          <pc:sldMk cId="3523167145" sldId="279"/>
        </pc:sldMkLst>
        <pc:spChg chg="del">
          <ac:chgData name="THIAGO SILVA DA CRUZ" userId="S::thiago.cruz61@etec.sp.gov.br::6b14bc0c-2266-42fb-acd2-81d3e3c12a6d" providerId="AD" clId="Web-{A48802A9-A1F0-92DF-9F10-2B96455B587B}" dt="2023-02-11T17:55:59.209" v="29"/>
          <ac:spMkLst>
            <pc:docMk/>
            <pc:sldMk cId="3523167145" sldId="279"/>
            <ac:spMk id="2" creationId="{9BFB8AFE-74D5-48C9-A0E7-2AF1F008263E}"/>
          </ac:spMkLst>
        </pc:spChg>
        <pc:spChg chg="del">
          <ac:chgData name="THIAGO SILVA DA CRUZ" userId="S::thiago.cruz61@etec.sp.gov.br::6b14bc0c-2266-42fb-acd2-81d3e3c12a6d" providerId="AD" clId="Web-{A48802A9-A1F0-92DF-9F10-2B96455B587B}" dt="2023-02-11T17:56:02.006" v="30"/>
          <ac:spMkLst>
            <pc:docMk/>
            <pc:sldMk cId="3523167145" sldId="279"/>
            <ac:spMk id="3" creationId="{A1490548-BF41-9230-7D1C-F20633797D25}"/>
          </ac:spMkLst>
        </pc:spChg>
        <pc:spChg chg="add mod">
          <ac:chgData name="THIAGO SILVA DA CRUZ" userId="S::thiago.cruz61@etec.sp.gov.br::6b14bc0c-2266-42fb-acd2-81d3e3c12a6d" providerId="AD" clId="Web-{A48802A9-A1F0-92DF-9F10-2B96455B587B}" dt="2023-02-11T17:56:02.021" v="32"/>
          <ac:spMkLst>
            <pc:docMk/>
            <pc:sldMk cId="3523167145" sldId="279"/>
            <ac:spMk id="4" creationId="{F83F5E74-3926-0762-1A89-299414C7D8AD}"/>
          </ac:spMkLst>
        </pc:spChg>
      </pc:sldChg>
    </pc:docChg>
  </pc:docChgLst>
  <pc:docChgLst>
    <pc:chgData name="THIAGO SILVA DA CRUZ" userId="S::thiago.cruz61@etec.sp.gov.br::6b14bc0c-2266-42fb-acd2-81d3e3c12a6d" providerId="AD" clId="Web-{29D5BE7A-5CFD-CF48-D69C-4DFFF558BA91}"/>
    <pc:docChg chg="addSld modSld">
      <pc:chgData name="THIAGO SILVA DA CRUZ" userId="S::thiago.cruz61@etec.sp.gov.br::6b14bc0c-2266-42fb-acd2-81d3e3c12a6d" providerId="AD" clId="Web-{29D5BE7A-5CFD-CF48-D69C-4DFFF558BA91}" dt="2023-02-11T17:08:16.542" v="61" actId="20577"/>
      <pc:docMkLst>
        <pc:docMk/>
      </pc:docMkLst>
      <pc:sldChg chg="addSp delSp modSp new addAnim">
        <pc:chgData name="THIAGO SILVA DA CRUZ" userId="S::thiago.cruz61@etec.sp.gov.br::6b14bc0c-2266-42fb-acd2-81d3e3c12a6d" providerId="AD" clId="Web-{29D5BE7A-5CFD-CF48-D69C-4DFFF558BA91}" dt="2023-02-11T17:08:16.542" v="61" actId="20577"/>
        <pc:sldMkLst>
          <pc:docMk/>
          <pc:sldMk cId="2464404555" sldId="277"/>
        </pc:sldMkLst>
        <pc:spChg chg="mod">
          <ac:chgData name="THIAGO SILVA DA CRUZ" userId="S::thiago.cruz61@etec.sp.gov.br::6b14bc0c-2266-42fb-acd2-81d3e3c12a6d" providerId="AD" clId="Web-{29D5BE7A-5CFD-CF48-D69C-4DFFF558BA91}" dt="2023-02-11T17:06:53.398" v="19" actId="1076"/>
          <ac:spMkLst>
            <pc:docMk/>
            <pc:sldMk cId="2464404555" sldId="277"/>
            <ac:spMk id="2" creationId="{EBAA8BEC-10F0-DA5F-8679-444F136748F7}"/>
          </ac:spMkLst>
        </pc:spChg>
        <pc:spChg chg="del">
          <ac:chgData name="THIAGO SILVA DA CRUZ" userId="S::thiago.cruz61@etec.sp.gov.br::6b14bc0c-2266-42fb-acd2-81d3e3c12a6d" providerId="AD" clId="Web-{29D5BE7A-5CFD-CF48-D69C-4DFFF558BA91}" dt="2023-02-11T17:02:08.763" v="17"/>
          <ac:spMkLst>
            <pc:docMk/>
            <pc:sldMk cId="2464404555" sldId="277"/>
            <ac:spMk id="3" creationId="{F075F423-4766-9F84-E782-2F6F7258C11D}"/>
          </ac:spMkLst>
        </pc:spChg>
        <pc:spChg chg="add mod">
          <ac:chgData name="THIAGO SILVA DA CRUZ" userId="S::thiago.cruz61@etec.sp.gov.br::6b14bc0c-2266-42fb-acd2-81d3e3c12a6d" providerId="AD" clId="Web-{29D5BE7A-5CFD-CF48-D69C-4DFFF558BA91}" dt="2023-02-11T17:08:16.542" v="61" actId="20577"/>
          <ac:spMkLst>
            <pc:docMk/>
            <pc:sldMk cId="2464404555" sldId="277"/>
            <ac:spMk id="5" creationId="{5345BB76-7D63-5524-4D30-356CCE2A9D55}"/>
          </ac:spMkLst>
        </pc:spChg>
      </pc:sldChg>
    </pc:docChg>
  </pc:docChgLst>
  <pc:docChgLst>
    <pc:chgData name="THIAGO SILVA DA CRUZ" userId="S::thiago.cruz61@etec.sp.gov.br::6b14bc0c-2266-42fb-acd2-81d3e3c12a6d" providerId="AD" clId="Web-{E2CBB5ED-4F3B-3B4D-D9DD-C506E32A33B5}"/>
    <pc:docChg chg="addSld modSld sldOrd">
      <pc:chgData name="THIAGO SILVA DA CRUZ" userId="S::thiago.cruz61@etec.sp.gov.br::6b14bc0c-2266-42fb-acd2-81d3e3c12a6d" providerId="AD" clId="Web-{E2CBB5ED-4F3B-3B4D-D9DD-C506E32A33B5}" dt="2023-02-10T11:58:03.459" v="92" actId="20577"/>
      <pc:docMkLst>
        <pc:docMk/>
      </pc:docMkLst>
      <pc:sldChg chg="ord">
        <pc:chgData name="THIAGO SILVA DA CRUZ" userId="S::thiago.cruz61@etec.sp.gov.br::6b14bc0c-2266-42fb-acd2-81d3e3c12a6d" providerId="AD" clId="Web-{E2CBB5ED-4F3B-3B4D-D9DD-C506E32A33B5}" dt="2023-02-10T11:53:23.547" v="71"/>
        <pc:sldMkLst>
          <pc:docMk/>
          <pc:sldMk cId="1772365254" sldId="257"/>
        </pc:sldMkLst>
      </pc:sldChg>
      <pc:sldChg chg="modSp">
        <pc:chgData name="THIAGO SILVA DA CRUZ" userId="S::thiago.cruz61@etec.sp.gov.br::6b14bc0c-2266-42fb-acd2-81d3e3c12a6d" providerId="AD" clId="Web-{E2CBB5ED-4F3B-3B4D-D9DD-C506E32A33B5}" dt="2023-02-10T11:54:35.720" v="83" actId="20577"/>
        <pc:sldMkLst>
          <pc:docMk/>
          <pc:sldMk cId="1900553306" sldId="272"/>
        </pc:sldMkLst>
        <pc:spChg chg="mod">
          <ac:chgData name="THIAGO SILVA DA CRUZ" userId="S::thiago.cruz61@etec.sp.gov.br::6b14bc0c-2266-42fb-acd2-81d3e3c12a6d" providerId="AD" clId="Web-{E2CBB5ED-4F3B-3B4D-D9DD-C506E32A33B5}" dt="2023-02-10T11:54:35.720" v="83" actId="20577"/>
          <ac:spMkLst>
            <pc:docMk/>
            <pc:sldMk cId="1900553306" sldId="272"/>
            <ac:spMk id="5" creationId="{3B66F340-A32E-445F-B108-4EFCF02B7788}"/>
          </ac:spMkLst>
        </pc:spChg>
      </pc:sldChg>
      <pc:sldChg chg="delSp modSp">
        <pc:chgData name="THIAGO SILVA DA CRUZ" userId="S::thiago.cruz61@etec.sp.gov.br::6b14bc0c-2266-42fb-acd2-81d3e3c12a6d" providerId="AD" clId="Web-{E2CBB5ED-4F3B-3B4D-D9DD-C506E32A33B5}" dt="2023-02-10T11:54:12.048" v="79" actId="14100"/>
        <pc:sldMkLst>
          <pc:docMk/>
          <pc:sldMk cId="2773011923" sldId="273"/>
        </pc:sldMkLst>
        <pc:spChg chg="mod">
          <ac:chgData name="THIAGO SILVA DA CRUZ" userId="S::thiago.cruz61@etec.sp.gov.br::6b14bc0c-2266-42fb-acd2-81d3e3c12a6d" providerId="AD" clId="Web-{E2CBB5ED-4F3B-3B4D-D9DD-C506E32A33B5}" dt="2023-02-10T11:51:37.607" v="31" actId="1076"/>
          <ac:spMkLst>
            <pc:docMk/>
            <pc:sldMk cId="2773011923" sldId="273"/>
            <ac:spMk id="2" creationId="{A19E1C49-F7F5-4C9C-0001-AA96722721BF}"/>
          </ac:spMkLst>
        </pc:spChg>
        <pc:spChg chg="mod">
          <ac:chgData name="THIAGO SILVA DA CRUZ" userId="S::thiago.cruz61@etec.sp.gov.br::6b14bc0c-2266-42fb-acd2-81d3e3c12a6d" providerId="AD" clId="Web-{E2CBB5ED-4F3B-3B4D-D9DD-C506E32A33B5}" dt="2023-02-10T11:53:58.610" v="78" actId="20577"/>
          <ac:spMkLst>
            <pc:docMk/>
            <pc:sldMk cId="2773011923" sldId="273"/>
            <ac:spMk id="5" creationId="{3B66F340-A32E-445F-B108-4EFCF02B7788}"/>
          </ac:spMkLst>
        </pc:spChg>
        <pc:picChg chg="del">
          <ac:chgData name="THIAGO SILVA DA CRUZ" userId="S::thiago.cruz61@etec.sp.gov.br::6b14bc0c-2266-42fb-acd2-81d3e3c12a6d" providerId="AD" clId="Web-{E2CBB5ED-4F3B-3B4D-D9DD-C506E32A33B5}" dt="2023-02-10T11:50:39.616" v="0"/>
          <ac:picMkLst>
            <pc:docMk/>
            <pc:sldMk cId="2773011923" sldId="273"/>
            <ac:picMk id="6" creationId="{84B90AE2-FCD2-126E-2E6F-488A6A003FE9}"/>
          </ac:picMkLst>
        </pc:picChg>
        <pc:picChg chg="del">
          <ac:chgData name="THIAGO SILVA DA CRUZ" userId="S::thiago.cruz61@etec.sp.gov.br::6b14bc0c-2266-42fb-acd2-81d3e3c12a6d" providerId="AD" clId="Web-{E2CBB5ED-4F3B-3B4D-D9DD-C506E32A33B5}" dt="2023-02-10T11:50:41.835" v="1"/>
          <ac:picMkLst>
            <pc:docMk/>
            <pc:sldMk cId="2773011923" sldId="273"/>
            <ac:picMk id="7" creationId="{41BFD750-09B3-A966-0647-6FBBEF1EC16E}"/>
          </ac:picMkLst>
        </pc:picChg>
        <pc:cxnChg chg="mod">
          <ac:chgData name="THIAGO SILVA DA CRUZ" userId="S::thiago.cruz61@etec.sp.gov.br::6b14bc0c-2266-42fb-acd2-81d3e3c12a6d" providerId="AD" clId="Web-{E2CBB5ED-4F3B-3B4D-D9DD-C506E32A33B5}" dt="2023-02-10T11:54:12.048" v="79" actId="14100"/>
          <ac:cxnSpMkLst>
            <pc:docMk/>
            <pc:sldMk cId="2773011923" sldId="273"/>
            <ac:cxnSpMk id="15" creationId="{6EF676C0-C711-DE3A-4A06-FA33D9962FA8}"/>
          </ac:cxnSpMkLst>
        </pc:cxnChg>
      </pc:sldChg>
      <pc:sldChg chg="modSp">
        <pc:chgData name="THIAGO SILVA DA CRUZ" userId="S::thiago.cruz61@etec.sp.gov.br::6b14bc0c-2266-42fb-acd2-81d3e3c12a6d" providerId="AD" clId="Web-{E2CBB5ED-4F3B-3B4D-D9DD-C506E32A33B5}" dt="2023-02-10T11:58:03.459" v="92" actId="20577"/>
        <pc:sldMkLst>
          <pc:docMk/>
          <pc:sldMk cId="2663014637" sldId="274"/>
        </pc:sldMkLst>
        <pc:spChg chg="mod">
          <ac:chgData name="THIAGO SILVA DA CRUZ" userId="S::thiago.cruz61@etec.sp.gov.br::6b14bc0c-2266-42fb-acd2-81d3e3c12a6d" providerId="AD" clId="Web-{E2CBB5ED-4F3B-3B4D-D9DD-C506E32A33B5}" dt="2023-02-10T11:58:03.459" v="92" actId="20577"/>
          <ac:spMkLst>
            <pc:docMk/>
            <pc:sldMk cId="2663014637" sldId="274"/>
            <ac:spMk id="5" creationId="{3B66F340-A32E-445F-B108-4EFCF02B7788}"/>
          </ac:spMkLst>
        </pc:spChg>
        <pc:spChg chg="mod">
          <ac:chgData name="THIAGO SILVA DA CRUZ" userId="S::thiago.cruz61@etec.sp.gov.br::6b14bc0c-2266-42fb-acd2-81d3e3c12a6d" providerId="AD" clId="Web-{E2CBB5ED-4F3B-3B4D-D9DD-C506E32A33B5}" dt="2023-02-10T11:55:03.174" v="88" actId="1076"/>
          <ac:spMkLst>
            <pc:docMk/>
            <pc:sldMk cId="2663014637" sldId="274"/>
            <ac:spMk id="11" creationId="{CB298F9B-BCDC-762C-59DF-07D44CAF5A74}"/>
          </ac:spMkLst>
        </pc:spChg>
        <pc:picChg chg="mod">
          <ac:chgData name="THIAGO SILVA DA CRUZ" userId="S::thiago.cruz61@etec.sp.gov.br::6b14bc0c-2266-42fb-acd2-81d3e3c12a6d" providerId="AD" clId="Web-{E2CBB5ED-4F3B-3B4D-D9DD-C506E32A33B5}" dt="2023-02-10T11:54:55.502" v="87" actId="1076"/>
          <ac:picMkLst>
            <pc:docMk/>
            <pc:sldMk cId="2663014637" sldId="274"/>
            <ac:picMk id="3" creationId="{3C632621-79A3-E4D9-67BF-DCC8FBB95EBB}"/>
          </ac:picMkLst>
        </pc:picChg>
        <pc:cxnChg chg="mod">
          <ac:chgData name="THIAGO SILVA DA CRUZ" userId="S::thiago.cruz61@etec.sp.gov.br::6b14bc0c-2266-42fb-acd2-81d3e3c12a6d" providerId="AD" clId="Web-{E2CBB5ED-4F3B-3B4D-D9DD-C506E32A33B5}" dt="2023-02-10T11:54:52.736" v="86" actId="1076"/>
          <ac:cxnSpMkLst>
            <pc:docMk/>
            <pc:sldMk cId="2663014637" sldId="274"/>
            <ac:cxnSpMk id="15" creationId="{6EF676C0-C711-DE3A-4A06-FA33D9962FA8}"/>
          </ac:cxnSpMkLst>
        </pc:cxnChg>
      </pc:sldChg>
      <pc:sldChg chg="modSp add ord replId">
        <pc:chgData name="THIAGO SILVA DA CRUZ" userId="S::thiago.cruz61@etec.sp.gov.br::6b14bc0c-2266-42fb-acd2-81d3e3c12a6d" providerId="AD" clId="Web-{E2CBB5ED-4F3B-3B4D-D9DD-C506E32A33B5}" dt="2023-02-10T11:52:23.264" v="43" actId="20577"/>
        <pc:sldMkLst>
          <pc:docMk/>
          <pc:sldMk cId="3557781348" sldId="275"/>
        </pc:sldMkLst>
        <pc:spChg chg="mod">
          <ac:chgData name="THIAGO SILVA DA CRUZ" userId="S::thiago.cruz61@etec.sp.gov.br::6b14bc0c-2266-42fb-acd2-81d3e3c12a6d" providerId="AD" clId="Web-{E2CBB5ED-4F3B-3B4D-D9DD-C506E32A33B5}" dt="2023-02-10T11:52:23.264" v="43" actId="20577"/>
          <ac:spMkLst>
            <pc:docMk/>
            <pc:sldMk cId="3557781348" sldId="275"/>
            <ac:spMk id="2" creationId="{1CE27759-95C6-072D-C8EE-B39900878747}"/>
          </ac:spMkLst>
        </pc:spChg>
      </pc:sldChg>
      <pc:sldChg chg="modSp add replId">
        <pc:chgData name="THIAGO SILVA DA CRUZ" userId="S::thiago.cruz61@etec.sp.gov.br::6b14bc0c-2266-42fb-acd2-81d3e3c12a6d" providerId="AD" clId="Web-{E2CBB5ED-4F3B-3B4D-D9DD-C506E32A33B5}" dt="2023-02-10T11:53:15.078" v="70" actId="1076"/>
        <pc:sldMkLst>
          <pc:docMk/>
          <pc:sldMk cId="786562538" sldId="276"/>
        </pc:sldMkLst>
        <pc:spChg chg="mod">
          <ac:chgData name="THIAGO SILVA DA CRUZ" userId="S::thiago.cruz61@etec.sp.gov.br::6b14bc0c-2266-42fb-acd2-81d3e3c12a6d" providerId="AD" clId="Web-{E2CBB5ED-4F3B-3B4D-D9DD-C506E32A33B5}" dt="2023-02-10T11:53:15.078" v="70" actId="1076"/>
          <ac:spMkLst>
            <pc:docMk/>
            <pc:sldMk cId="786562538" sldId="276"/>
            <ac:spMk id="2" creationId="{1CE27759-95C6-072D-C8EE-B39900878747}"/>
          </ac:spMkLst>
        </pc:spChg>
      </pc:sldChg>
    </pc:docChg>
  </pc:docChgLst>
  <pc:docChgLst>
    <pc:chgData name="THIAGO SILVA DA CRUZ" userId="S::thiago.cruz61@etec.sp.gov.br::6b14bc0c-2266-42fb-acd2-81d3e3c12a6d" providerId="AD" clId="Web-{05F772BB-77D3-C4F1-7475-AB82A3919DE3}"/>
    <pc:docChg chg="modSld">
      <pc:chgData name="THIAGO SILVA DA CRUZ" userId="S::thiago.cruz61@etec.sp.gov.br::6b14bc0c-2266-42fb-acd2-81d3e3c12a6d" providerId="AD" clId="Web-{05F772BB-77D3-C4F1-7475-AB82A3919DE3}" dt="2023-02-08T01:34:10.281" v="45"/>
      <pc:docMkLst>
        <pc:docMk/>
      </pc:docMkLst>
      <pc:sldChg chg="addSp delSp modSp mod modClrScheme chgLayout">
        <pc:chgData name="THIAGO SILVA DA CRUZ" userId="S::thiago.cruz61@etec.sp.gov.br::6b14bc0c-2266-42fb-acd2-81d3e3c12a6d" providerId="AD" clId="Web-{05F772BB-77D3-C4F1-7475-AB82A3919DE3}" dt="2023-02-08T01:34:10.281" v="45"/>
        <pc:sldMkLst>
          <pc:docMk/>
          <pc:sldMk cId="1119505432" sldId="268"/>
        </pc:sldMkLst>
        <pc:spChg chg="mod ord">
          <ac:chgData name="THIAGO SILVA DA CRUZ" userId="S::thiago.cruz61@etec.sp.gov.br::6b14bc0c-2266-42fb-acd2-81d3e3c12a6d" providerId="AD" clId="Web-{05F772BB-77D3-C4F1-7475-AB82A3919DE3}" dt="2023-02-08T01:34:10.281" v="45"/>
          <ac:spMkLst>
            <pc:docMk/>
            <pc:sldMk cId="1119505432" sldId="268"/>
            <ac:spMk id="3" creationId="{7183FA2A-CEA6-F97A-CD9A-5073D4B63DAE}"/>
          </ac:spMkLst>
        </pc:spChg>
        <pc:spChg chg="mod">
          <ac:chgData name="THIAGO SILVA DA CRUZ" userId="S::thiago.cruz61@etec.sp.gov.br::6b14bc0c-2266-42fb-acd2-81d3e3c12a6d" providerId="AD" clId="Web-{05F772BB-77D3-C4F1-7475-AB82A3919DE3}" dt="2023-02-08T01:34:10.281" v="45"/>
          <ac:spMkLst>
            <pc:docMk/>
            <pc:sldMk cId="1119505432" sldId="268"/>
            <ac:spMk id="7" creationId="{F709CFDD-D69B-CE13-318E-AC7350E14C5F}"/>
          </ac:spMkLst>
        </pc:spChg>
        <pc:spChg chg="add del mod">
          <ac:chgData name="THIAGO SILVA DA CRUZ" userId="S::thiago.cruz61@etec.sp.gov.br::6b14bc0c-2266-42fb-acd2-81d3e3c12a6d" providerId="AD" clId="Web-{05F772BB-77D3-C4F1-7475-AB82A3919DE3}" dt="2023-02-08T01:33:29.499" v="41"/>
          <ac:spMkLst>
            <pc:docMk/>
            <pc:sldMk cId="1119505432" sldId="268"/>
            <ac:spMk id="12" creationId="{85210295-C6C8-4ED8-80D1-3EBAA40DB91E}"/>
          </ac:spMkLst>
        </pc:spChg>
        <pc:spChg chg="add del mod">
          <ac:chgData name="THIAGO SILVA DA CRUZ" userId="S::thiago.cruz61@etec.sp.gov.br::6b14bc0c-2266-42fb-acd2-81d3e3c12a6d" providerId="AD" clId="Web-{05F772BB-77D3-C4F1-7475-AB82A3919DE3}" dt="2023-02-08T01:33:29.499" v="41"/>
          <ac:spMkLst>
            <pc:docMk/>
            <pc:sldMk cId="1119505432" sldId="268"/>
            <ac:spMk id="14" creationId="{331AE962-5593-4AAF-A4B8-0C8AEFB3D034}"/>
          </ac:spMkLst>
        </pc:spChg>
        <pc:spChg chg="add del mod">
          <ac:chgData name="THIAGO SILVA DA CRUZ" userId="S::thiago.cruz61@etec.sp.gov.br::6b14bc0c-2266-42fb-acd2-81d3e3c12a6d" providerId="AD" clId="Web-{05F772BB-77D3-C4F1-7475-AB82A3919DE3}" dt="2023-02-08T01:33:29.499" v="41"/>
          <ac:spMkLst>
            <pc:docMk/>
            <pc:sldMk cId="1119505432" sldId="268"/>
            <ac:spMk id="16" creationId="{5E4DA09D-DAB6-4401-85BB-A2C5F224DA51}"/>
          </ac:spMkLst>
        </pc:spChg>
        <pc:spChg chg="add del mod">
          <ac:chgData name="THIAGO SILVA DA CRUZ" userId="S::thiago.cruz61@etec.sp.gov.br::6b14bc0c-2266-42fb-acd2-81d3e3c12a6d" providerId="AD" clId="Web-{05F772BB-77D3-C4F1-7475-AB82A3919DE3}" dt="2023-02-08T01:33:31.717" v="43"/>
          <ac:spMkLst>
            <pc:docMk/>
            <pc:sldMk cId="1119505432" sldId="268"/>
            <ac:spMk id="18" creationId="{E1A5ADB5-C34B-438A-931C-331443FE3573}"/>
          </ac:spMkLst>
        </pc:spChg>
        <pc:spChg chg="add del mod">
          <ac:chgData name="THIAGO SILVA DA CRUZ" userId="S::thiago.cruz61@etec.sp.gov.br::6b14bc0c-2266-42fb-acd2-81d3e3c12a6d" providerId="AD" clId="Web-{05F772BB-77D3-C4F1-7475-AB82A3919DE3}" dt="2023-02-08T01:33:31.717" v="43"/>
          <ac:spMkLst>
            <pc:docMk/>
            <pc:sldMk cId="1119505432" sldId="268"/>
            <ac:spMk id="19" creationId="{42B4140C-4BC1-489D-925D-17E13F15CDDD}"/>
          </ac:spMkLst>
        </pc:spChg>
        <pc:spChg chg="add del mod">
          <ac:chgData name="THIAGO SILVA DA CRUZ" userId="S::thiago.cruz61@etec.sp.gov.br::6b14bc0c-2266-42fb-acd2-81d3e3c12a6d" providerId="AD" clId="Web-{05F772BB-77D3-C4F1-7475-AB82A3919DE3}" dt="2023-02-08T01:33:31.717" v="43"/>
          <ac:spMkLst>
            <pc:docMk/>
            <pc:sldMk cId="1119505432" sldId="268"/>
            <ac:spMk id="20" creationId="{8802E83B-81DE-4F42-BB1E-2F8E55918375}"/>
          </ac:spMkLst>
        </pc:spChg>
        <pc:spChg chg="add mod">
          <ac:chgData name="THIAGO SILVA DA CRUZ" userId="S::thiago.cruz61@etec.sp.gov.br::6b14bc0c-2266-42fb-acd2-81d3e3c12a6d" providerId="AD" clId="Web-{05F772BB-77D3-C4F1-7475-AB82A3919DE3}" dt="2023-02-08T01:34:10.281" v="45"/>
          <ac:spMkLst>
            <pc:docMk/>
            <pc:sldMk cId="1119505432" sldId="268"/>
            <ac:spMk id="22" creationId="{85210295-C6C8-4ED8-80D1-3EBAA40DB91E}"/>
          </ac:spMkLst>
        </pc:spChg>
        <pc:spChg chg="add mod">
          <ac:chgData name="THIAGO SILVA DA CRUZ" userId="S::thiago.cruz61@etec.sp.gov.br::6b14bc0c-2266-42fb-acd2-81d3e3c12a6d" providerId="AD" clId="Web-{05F772BB-77D3-C4F1-7475-AB82A3919DE3}" dt="2023-02-08T01:34:10.281" v="45"/>
          <ac:spMkLst>
            <pc:docMk/>
            <pc:sldMk cId="1119505432" sldId="268"/>
            <ac:spMk id="23" creationId="{331AE962-5593-4AAF-A4B8-0C8AEFB3D034}"/>
          </ac:spMkLst>
        </pc:spChg>
        <pc:spChg chg="add mod">
          <ac:chgData name="THIAGO SILVA DA CRUZ" userId="S::thiago.cruz61@etec.sp.gov.br::6b14bc0c-2266-42fb-acd2-81d3e3c12a6d" providerId="AD" clId="Web-{05F772BB-77D3-C4F1-7475-AB82A3919DE3}" dt="2023-02-08T01:34:10.281" v="45"/>
          <ac:spMkLst>
            <pc:docMk/>
            <pc:sldMk cId="1119505432" sldId="268"/>
            <ac:spMk id="24" creationId="{5E4DA09D-DAB6-4401-85BB-A2C5F224DA51}"/>
          </ac:spMkLst>
        </pc:spChg>
        <pc:picChg chg="add del mod">
          <ac:chgData name="THIAGO SILVA DA CRUZ" userId="S::thiago.cruz61@etec.sp.gov.br::6b14bc0c-2266-42fb-acd2-81d3e3c12a6d" providerId="AD" clId="Web-{05F772BB-77D3-C4F1-7475-AB82A3919DE3}" dt="2023-02-08T01:30:02.697" v="6"/>
          <ac:picMkLst>
            <pc:docMk/>
            <pc:sldMk cId="1119505432" sldId="268"/>
            <ac:picMk id="2" creationId="{295F391B-BE17-6CDC-9F69-050AAE6EAB88}"/>
          </ac:picMkLst>
        </pc:picChg>
        <pc:picChg chg="add del mod">
          <ac:chgData name="THIAGO SILVA DA CRUZ" userId="S::thiago.cruz61@etec.sp.gov.br::6b14bc0c-2266-42fb-acd2-81d3e3c12a6d" providerId="AD" clId="Web-{05F772BB-77D3-C4F1-7475-AB82A3919DE3}" dt="2023-02-08T01:30:38.433" v="16"/>
          <ac:picMkLst>
            <pc:docMk/>
            <pc:sldMk cId="1119505432" sldId="268"/>
            <ac:picMk id="4" creationId="{213B65B4-CDD8-2A17-99FA-BE196FCB8693}"/>
          </ac:picMkLst>
        </pc:picChg>
        <pc:picChg chg="add del mod modCrop">
          <ac:chgData name="THIAGO SILVA DA CRUZ" userId="S::thiago.cruz61@etec.sp.gov.br::6b14bc0c-2266-42fb-acd2-81d3e3c12a6d" providerId="AD" clId="Web-{05F772BB-77D3-C4F1-7475-AB82A3919DE3}" dt="2023-02-08T01:31:35.371" v="21"/>
          <ac:picMkLst>
            <pc:docMk/>
            <pc:sldMk cId="1119505432" sldId="268"/>
            <ac:picMk id="5" creationId="{EEAEFF4F-67C7-249D-877F-205B694FACA9}"/>
          </ac:picMkLst>
        </pc:picChg>
        <pc:picChg chg="add del mod modCrop">
          <ac:chgData name="THIAGO SILVA DA CRUZ" userId="S::thiago.cruz61@etec.sp.gov.br::6b14bc0c-2266-42fb-acd2-81d3e3c12a6d" providerId="AD" clId="Web-{05F772BB-77D3-C4F1-7475-AB82A3919DE3}" dt="2023-02-08T01:33:24.639" v="39"/>
          <ac:picMkLst>
            <pc:docMk/>
            <pc:sldMk cId="1119505432" sldId="268"/>
            <ac:picMk id="6" creationId="{77DF29E4-11D2-D163-1CBA-0437B378FC2B}"/>
          </ac:picMkLst>
        </pc:picChg>
        <pc:picChg chg="add del">
          <ac:chgData name="THIAGO SILVA DA CRUZ" userId="S::thiago.cruz61@etec.sp.gov.br::6b14bc0c-2266-42fb-acd2-81d3e3c12a6d" providerId="AD" clId="Web-{05F772BB-77D3-C4F1-7475-AB82A3919DE3}" dt="2023-02-08T01:30:19.291" v="8"/>
          <ac:picMkLst>
            <pc:docMk/>
            <pc:sldMk cId="1119505432" sldId="268"/>
            <ac:picMk id="8" creationId="{37A574CF-07AD-DB9F-B950-B82E16022517}"/>
          </ac:picMkLst>
        </pc:picChg>
        <pc:picChg chg="add del mod modCrop">
          <ac:chgData name="THIAGO SILVA DA CRUZ" userId="S::thiago.cruz61@etec.sp.gov.br::6b14bc0c-2266-42fb-acd2-81d3e3c12a6d" providerId="AD" clId="Web-{05F772BB-77D3-C4F1-7475-AB82A3919DE3}" dt="2023-02-08T01:32:13.356" v="29"/>
          <ac:picMkLst>
            <pc:docMk/>
            <pc:sldMk cId="1119505432" sldId="268"/>
            <ac:picMk id="9" creationId="{83187201-A5F3-847C-A587-FB0FF70DE6C2}"/>
          </ac:picMkLst>
        </pc:picChg>
        <pc:picChg chg="add">
          <ac:chgData name="THIAGO SILVA DA CRUZ" userId="S::thiago.cruz61@etec.sp.gov.br::6b14bc0c-2266-42fb-acd2-81d3e3c12a6d" providerId="AD" clId="Web-{05F772BB-77D3-C4F1-7475-AB82A3919DE3}" dt="2023-02-08T01:34:10.281" v="45"/>
          <ac:picMkLst>
            <pc:docMk/>
            <pc:sldMk cId="1119505432" sldId="268"/>
            <ac:picMk id="26" creationId="{1F4F6A65-8785-B2CA-6A8F-12C3D5EDD81B}"/>
          </ac:picMkLst>
        </pc:picChg>
      </pc:sldChg>
    </pc:docChg>
  </pc:docChgLst>
  <pc:docChgLst>
    <pc:chgData name="THIAGO SILVA DA CRUZ" userId="S::thiago.cruz61@etec.sp.gov.br::6b14bc0c-2266-42fb-acd2-81d3e3c12a6d" providerId="AD" clId="Web-{245ED909-4F5A-2548-BC7D-E75D496C286C}"/>
    <pc:docChg chg="modSld">
      <pc:chgData name="THIAGO SILVA DA CRUZ" userId="S::thiago.cruz61@etec.sp.gov.br::6b14bc0c-2266-42fb-acd2-81d3e3c12a6d" providerId="AD" clId="Web-{245ED909-4F5A-2548-BC7D-E75D496C286C}" dt="2023-02-11T17:49:39.457" v="2" actId="1076"/>
      <pc:docMkLst>
        <pc:docMk/>
      </pc:docMkLst>
      <pc:sldChg chg="addSp delSp modSp addAnim delAnim">
        <pc:chgData name="THIAGO SILVA DA CRUZ" userId="S::thiago.cruz61@etec.sp.gov.br::6b14bc0c-2266-42fb-acd2-81d3e3c12a6d" providerId="AD" clId="Web-{245ED909-4F5A-2548-BC7D-E75D496C286C}" dt="2023-02-11T17:49:39.457" v="2" actId="1076"/>
        <pc:sldMkLst>
          <pc:docMk/>
          <pc:sldMk cId="2242456101" sldId="269"/>
        </pc:sldMkLst>
        <pc:cxnChg chg="add mod">
          <ac:chgData name="THIAGO SILVA DA CRUZ" userId="S::thiago.cruz61@etec.sp.gov.br::6b14bc0c-2266-42fb-acd2-81d3e3c12a6d" providerId="AD" clId="Web-{245ED909-4F5A-2548-BC7D-E75D496C286C}" dt="2023-02-11T17:49:39.457" v="2" actId="1076"/>
          <ac:cxnSpMkLst>
            <pc:docMk/>
            <pc:sldMk cId="2242456101" sldId="269"/>
            <ac:cxnSpMk id="5" creationId="{D74184C1-45E0-35E2-71BB-299682969E17}"/>
          </ac:cxnSpMkLst>
        </pc:cxnChg>
        <pc:cxnChg chg="del">
          <ac:chgData name="THIAGO SILVA DA CRUZ" userId="S::thiago.cruz61@etec.sp.gov.br::6b14bc0c-2266-42fb-acd2-81d3e3c12a6d" providerId="AD" clId="Web-{245ED909-4F5A-2548-BC7D-E75D496C286C}" dt="2023-02-11T17:49:18.019" v="0"/>
          <ac:cxnSpMkLst>
            <pc:docMk/>
            <pc:sldMk cId="2242456101" sldId="269"/>
            <ac:cxnSpMk id="12" creationId="{3509A55D-AE66-1B75-F03B-CCBDFFD2EE56}"/>
          </ac:cxnSpMkLst>
        </pc:cxnChg>
      </pc:sldChg>
    </pc:docChg>
  </pc:docChgLst>
  <pc:docChgLst>
    <pc:chgData name="THIAGO CRUZ" userId="6b14bc0c-2266-42fb-acd2-81d3e3c12a6d" providerId="ADAL" clId="{D9145FC5-FF8F-3D41-B56D-BA1E8828A104}"/>
    <pc:docChg chg="custSel modSld sldOrd">
      <pc:chgData name="THIAGO CRUZ" userId="6b14bc0c-2266-42fb-acd2-81d3e3c12a6d" providerId="ADAL" clId="{D9145FC5-FF8F-3D41-B56D-BA1E8828A104}" dt="2023-02-11T17:33:14.488" v="391" actId="20577"/>
      <pc:docMkLst>
        <pc:docMk/>
      </pc:docMkLst>
      <pc:sldChg chg="modSp">
        <pc:chgData name="THIAGO CRUZ" userId="6b14bc0c-2266-42fb-acd2-81d3e3c12a6d" providerId="ADAL" clId="{D9145FC5-FF8F-3D41-B56D-BA1E8828A104}" dt="2023-02-11T17:14:03.390" v="16" actId="22"/>
        <pc:sldMkLst>
          <pc:docMk/>
          <pc:sldMk cId="3059316376" sldId="256"/>
        </pc:sldMkLst>
        <pc:spChg chg="mod">
          <ac:chgData name="THIAGO CRUZ" userId="6b14bc0c-2266-42fb-acd2-81d3e3c12a6d" providerId="ADAL" clId="{D9145FC5-FF8F-3D41-B56D-BA1E8828A104}" dt="2023-02-11T17:14:03.390" v="16" actId="22"/>
          <ac:spMkLst>
            <pc:docMk/>
            <pc:sldMk cId="3059316376" sldId="256"/>
            <ac:spMk id="2" creationId="{00000000-0000-0000-0000-000000000000}"/>
          </ac:spMkLst>
        </pc:spChg>
      </pc:sldChg>
      <pc:sldChg chg="ord">
        <pc:chgData name="THIAGO CRUZ" userId="6b14bc0c-2266-42fb-acd2-81d3e3c12a6d" providerId="ADAL" clId="{D9145FC5-FF8F-3D41-B56D-BA1E8828A104}" dt="2023-02-11T17:32:38.488" v="348" actId="1076"/>
        <pc:sldMkLst>
          <pc:docMk/>
          <pc:sldMk cId="1772365254" sldId="257"/>
        </pc:sldMkLst>
      </pc:sldChg>
      <pc:sldChg chg="modSp ord">
        <pc:chgData name="THIAGO CRUZ" userId="6b14bc0c-2266-42fb-acd2-81d3e3c12a6d" providerId="ADAL" clId="{D9145FC5-FF8F-3D41-B56D-BA1E8828A104}" dt="2023-02-11T17:33:14.488" v="391" actId="20577"/>
        <pc:sldMkLst>
          <pc:docMk/>
          <pc:sldMk cId="861138157" sldId="258"/>
        </pc:sldMkLst>
        <pc:spChg chg="mod">
          <ac:chgData name="THIAGO CRUZ" userId="6b14bc0c-2266-42fb-acd2-81d3e3c12a6d" providerId="ADAL" clId="{D9145FC5-FF8F-3D41-B56D-BA1E8828A104}" dt="2023-02-11T17:33:14.488" v="391" actId="20577"/>
          <ac:spMkLst>
            <pc:docMk/>
            <pc:sldMk cId="861138157" sldId="258"/>
            <ac:spMk id="2" creationId="{C2C9EFFE-5D73-923D-F26F-6A16C87B5096}"/>
          </ac:spMkLst>
        </pc:spChg>
      </pc:sldChg>
      <pc:sldChg chg="modSp">
        <pc:chgData name="THIAGO CRUZ" userId="6b14bc0c-2266-42fb-acd2-81d3e3c12a6d" providerId="ADAL" clId="{D9145FC5-FF8F-3D41-B56D-BA1E8828A104}" dt="2023-02-11T17:14:53.231" v="33" actId="20577"/>
        <pc:sldMkLst>
          <pc:docMk/>
          <pc:sldMk cId="3557781348" sldId="275"/>
        </pc:sldMkLst>
        <pc:spChg chg="mod">
          <ac:chgData name="THIAGO CRUZ" userId="6b14bc0c-2266-42fb-acd2-81d3e3c12a6d" providerId="ADAL" clId="{D9145FC5-FF8F-3D41-B56D-BA1E8828A104}" dt="2023-02-11T17:14:53.231" v="33" actId="20577"/>
          <ac:spMkLst>
            <pc:docMk/>
            <pc:sldMk cId="3557781348" sldId="275"/>
            <ac:spMk id="2" creationId="{1CE27759-95C6-072D-C8EE-B39900878747}"/>
          </ac:spMkLst>
        </pc:spChg>
      </pc:sldChg>
      <pc:sldChg chg="modSp">
        <pc:chgData name="THIAGO CRUZ" userId="6b14bc0c-2266-42fb-acd2-81d3e3c12a6d" providerId="ADAL" clId="{D9145FC5-FF8F-3D41-B56D-BA1E8828A104}" dt="2023-02-11T17:24:49.447" v="347" actId="20577"/>
        <pc:sldMkLst>
          <pc:docMk/>
          <pc:sldMk cId="2464404555" sldId="277"/>
        </pc:sldMkLst>
        <pc:spChg chg="mod">
          <ac:chgData name="THIAGO CRUZ" userId="6b14bc0c-2266-42fb-acd2-81d3e3c12a6d" providerId="ADAL" clId="{D9145FC5-FF8F-3D41-B56D-BA1E8828A104}" dt="2023-02-11T17:24:49.447" v="347" actId="20577"/>
          <ac:spMkLst>
            <pc:docMk/>
            <pc:sldMk cId="2464404555" sldId="277"/>
            <ac:spMk id="5" creationId="{5345BB76-7D63-5524-4D30-356CCE2A9D55}"/>
          </ac:spMkLst>
        </pc:spChg>
      </pc:sldChg>
    </pc:docChg>
  </pc:docChgLst>
  <pc:docChgLst>
    <pc:chgData name="THIAGO SILVA DA CRUZ" userId="S::thiago.cruz61@etec.sp.gov.br::6b14bc0c-2266-42fb-acd2-81d3e3c12a6d" providerId="AD" clId="Web-{77F8A614-2656-48B8-812C-88D34738B9BA}"/>
    <pc:docChg chg="modSld">
      <pc:chgData name="THIAGO SILVA DA CRUZ" userId="S::thiago.cruz61@etec.sp.gov.br::6b14bc0c-2266-42fb-acd2-81d3e3c12a6d" providerId="AD" clId="Web-{77F8A614-2656-48B8-812C-88D34738B9BA}" dt="2023-02-10T11:46:11.168" v="6" actId="20577"/>
      <pc:docMkLst>
        <pc:docMk/>
      </pc:docMkLst>
      <pc:sldChg chg="modSp">
        <pc:chgData name="THIAGO SILVA DA CRUZ" userId="S::thiago.cruz61@etec.sp.gov.br::6b14bc0c-2266-42fb-acd2-81d3e3c12a6d" providerId="AD" clId="Web-{77F8A614-2656-48B8-812C-88D34738B9BA}" dt="2023-02-10T11:46:11.168" v="6" actId="20577"/>
        <pc:sldMkLst>
          <pc:docMk/>
          <pc:sldMk cId="3059316376" sldId="256"/>
        </pc:sldMkLst>
        <pc:spChg chg="mod">
          <ac:chgData name="THIAGO SILVA DA CRUZ" userId="S::thiago.cruz61@etec.sp.gov.br::6b14bc0c-2266-42fb-acd2-81d3e3c12a6d" providerId="AD" clId="Web-{77F8A614-2656-48B8-812C-88D34738B9BA}" dt="2023-02-10T11:46:11.168" v="6" actId="20577"/>
          <ac:spMkLst>
            <pc:docMk/>
            <pc:sldMk cId="3059316376" sldId="256"/>
            <ac:spMk id="90" creationId="{59B7E20B-66E2-49D2-A81E-690DFF4DF5DD}"/>
          </ac:spMkLst>
        </pc:spChg>
      </pc:sldChg>
    </pc:docChg>
  </pc:docChgLst>
  <pc:docChgLst>
    <pc:chgData name="THIAGO SILVA DA CRUZ" userId="S::thiago.cruz61@etec.sp.gov.br::6b14bc0c-2266-42fb-acd2-81d3e3c12a6d" providerId="AD" clId="Web-{F98872E3-3D98-9B33-2803-20C3655928E4}"/>
    <pc:docChg chg="modSld">
      <pc:chgData name="THIAGO SILVA DA CRUZ" userId="S::thiago.cruz61@etec.sp.gov.br::6b14bc0c-2266-42fb-acd2-81d3e3c12a6d" providerId="AD" clId="Web-{F98872E3-3D98-9B33-2803-20C3655928E4}" dt="2023-02-11T18:39:49.113" v="0" actId="20577"/>
      <pc:docMkLst>
        <pc:docMk/>
      </pc:docMkLst>
      <pc:sldChg chg="modSp">
        <pc:chgData name="THIAGO SILVA DA CRUZ" userId="S::thiago.cruz61@etec.sp.gov.br::6b14bc0c-2266-42fb-acd2-81d3e3c12a6d" providerId="AD" clId="Web-{F98872E3-3D98-9B33-2803-20C3655928E4}" dt="2023-02-11T18:39:49.113" v="0" actId="20577"/>
        <pc:sldMkLst>
          <pc:docMk/>
          <pc:sldMk cId="2464404555" sldId="277"/>
        </pc:sldMkLst>
        <pc:spChg chg="mod">
          <ac:chgData name="THIAGO SILVA DA CRUZ" userId="S::thiago.cruz61@etec.sp.gov.br::6b14bc0c-2266-42fb-acd2-81d3e3c12a6d" providerId="AD" clId="Web-{F98872E3-3D98-9B33-2803-20C3655928E4}" dt="2023-02-11T18:39:49.113" v="0" actId="20577"/>
          <ac:spMkLst>
            <pc:docMk/>
            <pc:sldMk cId="2464404555" sldId="277"/>
            <ac:spMk id="5" creationId="{5345BB76-7D63-5524-4D30-356CCE2A9D55}"/>
          </ac:spMkLst>
        </pc:spChg>
      </pc:sldChg>
    </pc:docChg>
  </pc:docChgLst>
  <pc:docChgLst>
    <pc:chgData name="THIAGO SILVA DA CRUZ" userId="S::thiago.cruz61@etec.sp.gov.br::6b14bc0c-2266-42fb-acd2-81d3e3c12a6d" providerId="AD" clId="Web-{BFA04B53-937B-4A88-B2C8-4969E7C169FB}"/>
    <pc:docChg chg="addSld delSld modSld sldOrd addMainMaster delMainMaster">
      <pc:chgData name="THIAGO SILVA DA CRUZ" userId="S::thiago.cruz61@etec.sp.gov.br::6b14bc0c-2266-42fb-acd2-81d3e3c12a6d" providerId="AD" clId="Web-{BFA04B53-937B-4A88-B2C8-4969E7C169FB}" dt="2023-02-08T01:29:00.297" v="413" actId="14100"/>
      <pc:docMkLst>
        <pc:docMk/>
      </pc:docMkLst>
      <pc:sldChg chg="addSp delSp modSp mod setBg modClrScheme chgLayout">
        <pc:chgData name="THIAGO SILVA DA CRUZ" userId="S::thiago.cruz61@etec.sp.gov.br::6b14bc0c-2266-42fb-acd2-81d3e3c12a6d" providerId="AD" clId="Web-{BFA04B53-937B-4A88-B2C8-4969E7C169FB}" dt="2023-02-07T23:47:02.208" v="65" actId="1076"/>
        <pc:sldMkLst>
          <pc:docMk/>
          <pc:sldMk cId="3059316376" sldId="256"/>
        </pc:sldMkLst>
        <pc:spChg chg="mod">
          <ac:chgData name="THIAGO SILVA DA CRUZ" userId="S::thiago.cruz61@etec.sp.gov.br::6b14bc0c-2266-42fb-acd2-81d3e3c12a6d" providerId="AD" clId="Web-{BFA04B53-937B-4A88-B2C8-4969E7C169FB}" dt="2023-02-07T23:46:52.863" v="64"/>
          <ac:spMkLst>
            <pc:docMk/>
            <pc:sldMk cId="3059316376" sldId="256"/>
            <ac:spMk id="2" creationId="{00000000-0000-0000-0000-000000000000}"/>
          </ac:spMkLst>
        </pc:spChg>
        <pc:spChg chg="mod">
          <ac:chgData name="THIAGO SILVA DA CRUZ" userId="S::thiago.cruz61@etec.sp.gov.br::6b14bc0c-2266-42fb-acd2-81d3e3c12a6d" providerId="AD" clId="Web-{BFA04B53-937B-4A88-B2C8-4969E7C169FB}" dt="2023-02-07T23:46:52.863" v="64"/>
          <ac:spMkLst>
            <pc:docMk/>
            <pc:sldMk cId="3059316376" sldId="256"/>
            <ac:spMk id="3" creationId="{00000000-0000-0000-0000-000000000000}"/>
          </ac:spMkLst>
        </pc:spChg>
        <pc:spChg chg="add mod ord">
          <ac:chgData name="THIAGO SILVA DA CRUZ" userId="S::thiago.cruz61@etec.sp.gov.br::6b14bc0c-2266-42fb-acd2-81d3e3c12a6d" providerId="AD" clId="Web-{BFA04B53-937B-4A88-B2C8-4969E7C169FB}" dt="2023-02-07T23:46:52.863" v="64"/>
          <ac:spMkLst>
            <pc:docMk/>
            <pc:sldMk cId="3059316376" sldId="256"/>
            <ac:spMk id="5" creationId="{2AC4497A-0B3B-F231-5629-AFDBD64E732F}"/>
          </ac:spMkLst>
        </pc:spChg>
        <pc:spChg chg="add del">
          <ac:chgData name="THIAGO SILVA DA CRUZ" userId="S::thiago.cruz61@etec.sp.gov.br::6b14bc0c-2266-42fb-acd2-81d3e3c12a6d" providerId="AD" clId="Web-{BFA04B53-937B-4A88-B2C8-4969E7C169FB}" dt="2023-02-07T23:38:28.907" v="33"/>
          <ac:spMkLst>
            <pc:docMk/>
            <pc:sldMk cId="3059316376" sldId="256"/>
            <ac:spMk id="9" creationId="{68CA250C-CF5A-4736-9249-D6111F7C5545}"/>
          </ac:spMkLst>
        </pc:spChg>
        <pc:spChg chg="add del">
          <ac:chgData name="THIAGO SILVA DA CRUZ" userId="S::thiago.cruz61@etec.sp.gov.br::6b14bc0c-2266-42fb-acd2-81d3e3c12a6d" providerId="AD" clId="Web-{BFA04B53-937B-4A88-B2C8-4969E7C169FB}" dt="2023-02-07T23:38:28.907" v="33"/>
          <ac:spMkLst>
            <pc:docMk/>
            <pc:sldMk cId="3059316376" sldId="256"/>
            <ac:spMk id="11" creationId="{07EC7751-495D-487E-B212-AB1DD0DB17C7}"/>
          </ac:spMkLst>
        </pc:spChg>
        <pc:spChg chg="add del">
          <ac:chgData name="THIAGO SILVA DA CRUZ" userId="S::thiago.cruz61@etec.sp.gov.br::6b14bc0c-2266-42fb-acd2-81d3e3c12a6d" providerId="AD" clId="Web-{BFA04B53-937B-4A88-B2C8-4969E7C169FB}" dt="2023-02-07T23:38:28.907" v="33"/>
          <ac:spMkLst>
            <pc:docMk/>
            <pc:sldMk cId="3059316376" sldId="256"/>
            <ac:spMk id="13" creationId="{8A00DF8D-2CBA-449E-B29E-B111149DF6DA}"/>
          </ac:spMkLst>
        </pc:spChg>
        <pc:spChg chg="add del">
          <ac:chgData name="THIAGO SILVA DA CRUZ" userId="S::thiago.cruz61@etec.sp.gov.br::6b14bc0c-2266-42fb-acd2-81d3e3c12a6d" providerId="AD" clId="Web-{BFA04B53-937B-4A88-B2C8-4969E7C169FB}" dt="2023-02-07T23:41:15.287" v="43"/>
          <ac:spMkLst>
            <pc:docMk/>
            <pc:sldMk cId="3059316376" sldId="256"/>
            <ac:spMk id="43" creationId="{4187D111-0A9D-421B-84EB-FC5811C3A931}"/>
          </ac:spMkLst>
        </pc:spChg>
        <pc:spChg chg="add del">
          <ac:chgData name="THIAGO SILVA DA CRUZ" userId="S::thiago.cruz61@etec.sp.gov.br::6b14bc0c-2266-42fb-acd2-81d3e3c12a6d" providerId="AD" clId="Web-{BFA04B53-937B-4A88-B2C8-4969E7C169FB}" dt="2023-02-07T23:41:15.287" v="43"/>
          <ac:spMkLst>
            <pc:docMk/>
            <pc:sldMk cId="3059316376" sldId="256"/>
            <ac:spMk id="44" creationId="{F0753E91-DF19-4FA4-BFBF-221696B8D779}"/>
          </ac:spMkLst>
        </pc:spChg>
        <pc:spChg chg="add del">
          <ac:chgData name="THIAGO SILVA DA CRUZ" userId="S::thiago.cruz61@etec.sp.gov.br::6b14bc0c-2266-42fb-acd2-81d3e3c12a6d" providerId="AD" clId="Web-{BFA04B53-937B-4A88-B2C8-4969E7C169FB}" dt="2023-02-07T23:41:15.193" v="42"/>
          <ac:spMkLst>
            <pc:docMk/>
            <pc:sldMk cId="3059316376" sldId="256"/>
            <ac:spMk id="52" creationId="{916F6374-2300-41FF-BA7E-22FADCD95D3B}"/>
          </ac:spMkLst>
        </pc:spChg>
        <pc:spChg chg="add del">
          <ac:chgData name="THIAGO SILVA DA CRUZ" userId="S::thiago.cruz61@etec.sp.gov.br::6b14bc0c-2266-42fb-acd2-81d3e3c12a6d" providerId="AD" clId="Web-{BFA04B53-937B-4A88-B2C8-4969E7C169FB}" dt="2023-02-07T23:41:15.193" v="42"/>
          <ac:spMkLst>
            <pc:docMk/>
            <pc:sldMk cId="3059316376" sldId="256"/>
            <ac:spMk id="54" creationId="{90864D9E-0A0C-482E-86DE-9C4E729C38D7}"/>
          </ac:spMkLst>
        </pc:spChg>
        <pc:spChg chg="add del">
          <ac:chgData name="THIAGO SILVA DA CRUZ" userId="S::thiago.cruz61@etec.sp.gov.br::6b14bc0c-2266-42fb-acd2-81d3e3c12a6d" providerId="AD" clId="Web-{BFA04B53-937B-4A88-B2C8-4969E7C169FB}" dt="2023-02-07T23:45:44.954" v="59"/>
          <ac:spMkLst>
            <pc:docMk/>
            <pc:sldMk cId="3059316376" sldId="256"/>
            <ac:spMk id="63" creationId="{A5530710-3B8C-4DBF-9474-C7123A2D878A}"/>
          </ac:spMkLst>
        </pc:spChg>
        <pc:spChg chg="add del">
          <ac:chgData name="THIAGO SILVA DA CRUZ" userId="S::thiago.cruz61@etec.sp.gov.br::6b14bc0c-2266-42fb-acd2-81d3e3c12a6d" providerId="AD" clId="Web-{BFA04B53-937B-4A88-B2C8-4969E7C169FB}" dt="2023-02-07T23:45:30.891" v="50"/>
          <ac:spMkLst>
            <pc:docMk/>
            <pc:sldMk cId="3059316376" sldId="256"/>
            <ac:spMk id="68" creationId="{5A3543A4-F08D-4D8C-9773-79C09DC456FB}"/>
          </ac:spMkLst>
        </pc:spChg>
        <pc:spChg chg="add del">
          <ac:chgData name="THIAGO SILVA DA CRUZ" userId="S::thiago.cruz61@etec.sp.gov.br::6b14bc0c-2266-42fb-acd2-81d3e3c12a6d" providerId="AD" clId="Web-{BFA04B53-937B-4A88-B2C8-4969E7C169FB}" dt="2023-02-07T23:45:30.891" v="50"/>
          <ac:spMkLst>
            <pc:docMk/>
            <pc:sldMk cId="3059316376" sldId="256"/>
            <ac:spMk id="70" creationId="{D41FA3D7-37B0-47AA-8B62-7F5DEAF6A413}"/>
          </ac:spMkLst>
        </pc:spChg>
        <pc:spChg chg="add del">
          <ac:chgData name="THIAGO SILVA DA CRUZ" userId="S::thiago.cruz61@etec.sp.gov.br::6b14bc0c-2266-42fb-acd2-81d3e3c12a6d" providerId="AD" clId="Web-{BFA04B53-937B-4A88-B2C8-4969E7C169FB}" dt="2023-02-07T23:45:30.891" v="50"/>
          <ac:spMkLst>
            <pc:docMk/>
            <pc:sldMk cId="3059316376" sldId="256"/>
            <ac:spMk id="72" creationId="{4A8DB7F0-0917-4F6E-B25E-3279BBF5DF9C}"/>
          </ac:spMkLst>
        </pc:spChg>
        <pc:spChg chg="add del">
          <ac:chgData name="THIAGO SILVA DA CRUZ" userId="S::thiago.cruz61@etec.sp.gov.br::6b14bc0c-2266-42fb-acd2-81d3e3c12a6d" providerId="AD" clId="Web-{BFA04B53-937B-4A88-B2C8-4969E7C169FB}" dt="2023-02-07T23:45:35.313" v="52"/>
          <ac:spMkLst>
            <pc:docMk/>
            <pc:sldMk cId="3059316376" sldId="256"/>
            <ac:spMk id="74" creationId="{17518024-69B4-4843-877B-A8C418CA63E4}"/>
          </ac:spMkLst>
        </pc:spChg>
        <pc:spChg chg="add del">
          <ac:chgData name="THIAGO SILVA DA CRUZ" userId="S::thiago.cruz61@etec.sp.gov.br::6b14bc0c-2266-42fb-acd2-81d3e3c12a6d" providerId="AD" clId="Web-{BFA04B53-937B-4A88-B2C8-4969E7C169FB}" dt="2023-02-07T23:45:35.313" v="52"/>
          <ac:spMkLst>
            <pc:docMk/>
            <pc:sldMk cId="3059316376" sldId="256"/>
            <ac:spMk id="75" creationId="{E26D1122-91DB-4E63-BCD1-21F66B143613}"/>
          </ac:spMkLst>
        </pc:spChg>
        <pc:spChg chg="add del">
          <ac:chgData name="THIAGO SILVA DA CRUZ" userId="S::thiago.cruz61@etec.sp.gov.br::6b14bc0c-2266-42fb-acd2-81d3e3c12a6d" providerId="AD" clId="Web-{BFA04B53-937B-4A88-B2C8-4969E7C169FB}" dt="2023-02-07T23:45:35.313" v="52"/>
          <ac:spMkLst>
            <pc:docMk/>
            <pc:sldMk cId="3059316376" sldId="256"/>
            <ac:spMk id="76" creationId="{00B92D0D-B1D8-40BF-BE4C-3912BEA6BF62}"/>
          </ac:spMkLst>
        </pc:spChg>
        <pc:spChg chg="add del">
          <ac:chgData name="THIAGO SILVA DA CRUZ" userId="S::thiago.cruz61@etec.sp.gov.br::6b14bc0c-2266-42fb-acd2-81d3e3c12a6d" providerId="AD" clId="Web-{BFA04B53-937B-4A88-B2C8-4969E7C169FB}" dt="2023-02-07T23:45:40.501" v="54"/>
          <ac:spMkLst>
            <pc:docMk/>
            <pc:sldMk cId="3059316376" sldId="256"/>
            <ac:spMk id="78" creationId="{59B7E20B-66E2-49D2-A81E-690DFF4DF5DD}"/>
          </ac:spMkLst>
        </pc:spChg>
        <pc:spChg chg="add del">
          <ac:chgData name="THIAGO SILVA DA CRUZ" userId="S::thiago.cruz61@etec.sp.gov.br::6b14bc0c-2266-42fb-acd2-81d3e3c12a6d" providerId="AD" clId="Web-{BFA04B53-937B-4A88-B2C8-4969E7C169FB}" dt="2023-02-07T23:45:40.501" v="54"/>
          <ac:spMkLst>
            <pc:docMk/>
            <pc:sldMk cId="3059316376" sldId="256"/>
            <ac:spMk id="79" creationId="{1B5B0953-9A9F-4207-815E-0D862BA8EEE4}"/>
          </ac:spMkLst>
        </pc:spChg>
        <pc:spChg chg="add del">
          <ac:chgData name="THIAGO SILVA DA CRUZ" userId="S::thiago.cruz61@etec.sp.gov.br::6b14bc0c-2266-42fb-acd2-81d3e3c12a6d" providerId="AD" clId="Web-{BFA04B53-937B-4A88-B2C8-4969E7C169FB}" dt="2023-02-07T23:45:40.501" v="54"/>
          <ac:spMkLst>
            <pc:docMk/>
            <pc:sldMk cId="3059316376" sldId="256"/>
            <ac:spMk id="80" creationId="{56D80F3A-32C3-4529-B1C7-57B3D2C90C43}"/>
          </ac:spMkLst>
        </pc:spChg>
        <pc:spChg chg="add del">
          <ac:chgData name="THIAGO SILVA DA CRUZ" userId="S::thiago.cruz61@etec.sp.gov.br::6b14bc0c-2266-42fb-acd2-81d3e3c12a6d" providerId="AD" clId="Web-{BFA04B53-937B-4A88-B2C8-4969E7C169FB}" dt="2023-02-07T23:45:42.704" v="56"/>
          <ac:spMkLst>
            <pc:docMk/>
            <pc:sldMk cId="3059316376" sldId="256"/>
            <ac:spMk id="82" creationId="{5A3543A4-F08D-4D8C-9773-79C09DC456FB}"/>
          </ac:spMkLst>
        </pc:spChg>
        <pc:spChg chg="add del">
          <ac:chgData name="THIAGO SILVA DA CRUZ" userId="S::thiago.cruz61@etec.sp.gov.br::6b14bc0c-2266-42fb-acd2-81d3e3c12a6d" providerId="AD" clId="Web-{BFA04B53-937B-4A88-B2C8-4969E7C169FB}" dt="2023-02-07T23:45:42.704" v="56"/>
          <ac:spMkLst>
            <pc:docMk/>
            <pc:sldMk cId="3059316376" sldId="256"/>
            <ac:spMk id="83" creationId="{D41FA3D7-37B0-47AA-8B62-7F5DEAF6A413}"/>
          </ac:spMkLst>
        </pc:spChg>
        <pc:spChg chg="add del">
          <ac:chgData name="THIAGO SILVA DA CRUZ" userId="S::thiago.cruz61@etec.sp.gov.br::6b14bc0c-2266-42fb-acd2-81d3e3c12a6d" providerId="AD" clId="Web-{BFA04B53-937B-4A88-B2C8-4969E7C169FB}" dt="2023-02-07T23:45:42.704" v="56"/>
          <ac:spMkLst>
            <pc:docMk/>
            <pc:sldMk cId="3059316376" sldId="256"/>
            <ac:spMk id="84" creationId="{4A8DB7F0-0917-4F6E-B25E-3279BBF5DF9C}"/>
          </ac:spMkLst>
        </pc:spChg>
        <pc:spChg chg="add del">
          <ac:chgData name="THIAGO SILVA DA CRUZ" userId="S::thiago.cruz61@etec.sp.gov.br::6b14bc0c-2266-42fb-acd2-81d3e3c12a6d" providerId="AD" clId="Web-{BFA04B53-937B-4A88-B2C8-4969E7C169FB}" dt="2023-02-07T23:45:44.938" v="58"/>
          <ac:spMkLst>
            <pc:docMk/>
            <pc:sldMk cId="3059316376" sldId="256"/>
            <ac:spMk id="86" creationId="{DA2C8FBE-DC28-40B3-BFA5-EEC99E0FE999}"/>
          </ac:spMkLst>
        </pc:spChg>
        <pc:spChg chg="add del">
          <ac:chgData name="THIAGO SILVA DA CRUZ" userId="S::thiago.cruz61@etec.sp.gov.br::6b14bc0c-2266-42fb-acd2-81d3e3c12a6d" providerId="AD" clId="Web-{BFA04B53-937B-4A88-B2C8-4969E7C169FB}" dt="2023-02-07T23:45:44.938" v="58"/>
          <ac:spMkLst>
            <pc:docMk/>
            <pc:sldMk cId="3059316376" sldId="256"/>
            <ac:spMk id="87" creationId="{D3BDC053-B2B0-4F1F-A83B-D642CF36705A}"/>
          </ac:spMkLst>
        </pc:spChg>
        <pc:spChg chg="add del">
          <ac:chgData name="THIAGO SILVA DA CRUZ" userId="S::thiago.cruz61@etec.sp.gov.br::6b14bc0c-2266-42fb-acd2-81d3e3c12a6d" providerId="AD" clId="Web-{BFA04B53-937B-4A88-B2C8-4969E7C169FB}" dt="2023-02-07T23:45:44.938" v="58"/>
          <ac:spMkLst>
            <pc:docMk/>
            <pc:sldMk cId="3059316376" sldId="256"/>
            <ac:spMk id="88" creationId="{44A7EE58-B899-4147-B62A-6221FF51344C}"/>
          </ac:spMkLst>
        </pc:spChg>
        <pc:spChg chg="add mod">
          <ac:chgData name="THIAGO SILVA DA CRUZ" userId="S::thiago.cruz61@etec.sp.gov.br::6b14bc0c-2266-42fb-acd2-81d3e3c12a6d" providerId="AD" clId="Web-{BFA04B53-937B-4A88-B2C8-4969E7C169FB}" dt="2023-02-07T23:46:52.863" v="64"/>
          <ac:spMkLst>
            <pc:docMk/>
            <pc:sldMk cId="3059316376" sldId="256"/>
            <ac:spMk id="90" creationId="{59B7E20B-66E2-49D2-A81E-690DFF4DF5DD}"/>
          </ac:spMkLst>
        </pc:spChg>
        <pc:spChg chg="add mod">
          <ac:chgData name="THIAGO SILVA DA CRUZ" userId="S::thiago.cruz61@etec.sp.gov.br::6b14bc0c-2266-42fb-acd2-81d3e3c12a6d" providerId="AD" clId="Web-{BFA04B53-937B-4A88-B2C8-4969E7C169FB}" dt="2023-02-07T23:46:52.863" v="64"/>
          <ac:spMkLst>
            <pc:docMk/>
            <pc:sldMk cId="3059316376" sldId="256"/>
            <ac:spMk id="91" creationId="{1B5B0953-9A9F-4207-815E-0D862BA8EEE4}"/>
          </ac:spMkLst>
        </pc:spChg>
        <pc:spChg chg="add mod">
          <ac:chgData name="THIAGO SILVA DA CRUZ" userId="S::thiago.cruz61@etec.sp.gov.br::6b14bc0c-2266-42fb-acd2-81d3e3c12a6d" providerId="AD" clId="Web-{BFA04B53-937B-4A88-B2C8-4969E7C169FB}" dt="2023-02-07T23:46:52.863" v="64"/>
          <ac:spMkLst>
            <pc:docMk/>
            <pc:sldMk cId="3059316376" sldId="256"/>
            <ac:spMk id="92" creationId="{56D80F3A-32C3-4529-B1C7-57B3D2C90C43}"/>
          </ac:spMkLst>
        </pc:spChg>
        <pc:spChg chg="add">
          <ac:chgData name="THIAGO SILVA DA CRUZ" userId="S::thiago.cruz61@etec.sp.gov.br::6b14bc0c-2266-42fb-acd2-81d3e3c12a6d" providerId="AD" clId="Web-{BFA04B53-937B-4A88-B2C8-4969E7C169FB}" dt="2023-02-07T23:46:52.863" v="64"/>
          <ac:spMkLst>
            <pc:docMk/>
            <pc:sldMk cId="3059316376" sldId="256"/>
            <ac:spMk id="97" creationId="{BDC533AA-B6B5-45C1-841D-B865E2FFF50F}"/>
          </ac:spMkLst>
        </pc:spChg>
        <pc:spChg chg="add">
          <ac:chgData name="THIAGO SILVA DA CRUZ" userId="S::thiago.cruz61@etec.sp.gov.br::6b14bc0c-2266-42fb-acd2-81d3e3c12a6d" providerId="AD" clId="Web-{BFA04B53-937B-4A88-B2C8-4969E7C169FB}" dt="2023-02-07T23:46:52.863" v="64"/>
          <ac:spMkLst>
            <pc:docMk/>
            <pc:sldMk cId="3059316376" sldId="256"/>
            <ac:spMk id="99" creationId="{F04A0B6E-3C5F-4D45-8EC3-F7CCB53D053A}"/>
          </ac:spMkLst>
        </pc:spChg>
        <pc:grpChg chg="add del">
          <ac:chgData name="THIAGO SILVA DA CRUZ" userId="S::thiago.cruz61@etec.sp.gov.br::6b14bc0c-2266-42fb-acd2-81d3e3c12a6d" providerId="AD" clId="Web-{BFA04B53-937B-4A88-B2C8-4969E7C169FB}" dt="2023-02-07T23:41:15.287" v="43"/>
          <ac:grpSpMkLst>
            <pc:docMk/>
            <pc:sldMk cId="3059316376" sldId="256"/>
            <ac:grpSpMk id="45" creationId="{015ECF02-0C11-4320-A868-5EC7DD53DEFD}"/>
          </ac:grpSpMkLst>
        </pc:grpChg>
        <pc:grpChg chg="add del">
          <ac:chgData name="THIAGO SILVA DA CRUZ" userId="S::thiago.cruz61@etec.sp.gov.br::6b14bc0c-2266-42fb-acd2-81d3e3c12a6d" providerId="AD" clId="Web-{BFA04B53-937B-4A88-B2C8-4969E7C169FB}" dt="2023-02-07T23:41:15.193" v="42"/>
          <ac:grpSpMkLst>
            <pc:docMk/>
            <pc:sldMk cId="3059316376" sldId="256"/>
            <ac:grpSpMk id="56" creationId="{C08F93F9-57AD-4B9F-BE4C-21A4154BD49E}"/>
          </ac:grpSpMkLst>
        </pc:grpChg>
        <pc:picChg chg="add del">
          <ac:chgData name="THIAGO SILVA DA CRUZ" userId="S::thiago.cruz61@etec.sp.gov.br::6b14bc0c-2266-42fb-acd2-81d3e3c12a6d" providerId="AD" clId="Web-{BFA04B53-937B-4A88-B2C8-4969E7C169FB}" dt="2023-02-07T23:38:28.907" v="33"/>
          <ac:picMkLst>
            <pc:docMk/>
            <pc:sldMk cId="3059316376" sldId="256"/>
            <ac:picMk id="4" creationId="{1C0498B7-3D48-6ECD-30E9-2F37FA0F7DD7}"/>
          </ac:picMkLst>
        </pc:picChg>
        <pc:picChg chg="add del mod ord">
          <ac:chgData name="THIAGO SILVA DA CRUZ" userId="S::thiago.cruz61@etec.sp.gov.br::6b14bc0c-2266-42fb-acd2-81d3e3c12a6d" providerId="AD" clId="Web-{BFA04B53-937B-4A88-B2C8-4969E7C169FB}" dt="2023-02-07T23:47:02.208" v="65" actId="1076"/>
          <ac:picMkLst>
            <pc:docMk/>
            <pc:sldMk cId="3059316376" sldId="256"/>
            <ac:picMk id="47" creationId="{5C29E8AF-A9FE-54CE-BCC5-90384C1B576E}"/>
          </ac:picMkLst>
        </pc:picChg>
      </pc:sldChg>
      <pc:sldChg chg="modSp new">
        <pc:chgData name="THIAGO SILVA DA CRUZ" userId="S::thiago.cruz61@etec.sp.gov.br::6b14bc0c-2266-42fb-acd2-81d3e3c12a6d" providerId="AD" clId="Web-{BFA04B53-937B-4A88-B2C8-4969E7C169FB}" dt="2023-02-08T00:17:38.625" v="118" actId="20577"/>
        <pc:sldMkLst>
          <pc:docMk/>
          <pc:sldMk cId="1772365254" sldId="257"/>
        </pc:sldMkLst>
        <pc:spChg chg="mod">
          <ac:chgData name="THIAGO SILVA DA CRUZ" userId="S::thiago.cruz61@etec.sp.gov.br::6b14bc0c-2266-42fb-acd2-81d3e3c12a6d" providerId="AD" clId="Web-{BFA04B53-937B-4A88-B2C8-4969E7C169FB}" dt="2023-02-08T00:17:38.625" v="118" actId="20577"/>
          <ac:spMkLst>
            <pc:docMk/>
            <pc:sldMk cId="1772365254" sldId="257"/>
            <ac:spMk id="2" creationId="{D36A3DBA-053C-6769-76EF-6146F0417228}"/>
          </ac:spMkLst>
        </pc:spChg>
      </pc:sldChg>
      <pc:sldChg chg="modSp new">
        <pc:chgData name="THIAGO SILVA DA CRUZ" userId="S::thiago.cruz61@etec.sp.gov.br::6b14bc0c-2266-42fb-acd2-81d3e3c12a6d" providerId="AD" clId="Web-{BFA04B53-937B-4A88-B2C8-4969E7C169FB}" dt="2023-02-08T00:18:54.080" v="126" actId="20577"/>
        <pc:sldMkLst>
          <pc:docMk/>
          <pc:sldMk cId="861138157" sldId="258"/>
        </pc:sldMkLst>
        <pc:spChg chg="mod">
          <ac:chgData name="THIAGO SILVA DA CRUZ" userId="S::thiago.cruz61@etec.sp.gov.br::6b14bc0c-2266-42fb-acd2-81d3e3c12a6d" providerId="AD" clId="Web-{BFA04B53-937B-4A88-B2C8-4969E7C169FB}" dt="2023-02-08T00:18:54.080" v="126" actId="20577"/>
          <ac:spMkLst>
            <pc:docMk/>
            <pc:sldMk cId="861138157" sldId="258"/>
            <ac:spMk id="2" creationId="{C2C9EFFE-5D73-923D-F26F-6A16C87B5096}"/>
          </ac:spMkLst>
        </pc:spChg>
      </pc:sldChg>
      <pc:sldChg chg="modSp new ord">
        <pc:chgData name="THIAGO SILVA DA CRUZ" userId="S::thiago.cruz61@etec.sp.gov.br::6b14bc0c-2266-42fb-acd2-81d3e3c12a6d" providerId="AD" clId="Web-{BFA04B53-937B-4A88-B2C8-4969E7C169FB}" dt="2023-02-08T00:14:59.402" v="74"/>
        <pc:sldMkLst>
          <pc:docMk/>
          <pc:sldMk cId="1947188255" sldId="259"/>
        </pc:sldMkLst>
        <pc:spChg chg="mod">
          <ac:chgData name="THIAGO SILVA DA CRUZ" userId="S::thiago.cruz61@etec.sp.gov.br::6b14bc0c-2266-42fb-acd2-81d3e3c12a6d" providerId="AD" clId="Web-{BFA04B53-937B-4A88-B2C8-4969E7C169FB}" dt="2023-02-08T00:14:57.277" v="73" actId="20577"/>
          <ac:spMkLst>
            <pc:docMk/>
            <pc:sldMk cId="1947188255" sldId="259"/>
            <ac:spMk id="2" creationId="{15AB1F94-852C-8636-E9EA-53CD6C1EE161}"/>
          </ac:spMkLst>
        </pc:spChg>
      </pc:sldChg>
      <pc:sldChg chg="addSp delSp modSp new del mod modClrScheme chgLayout">
        <pc:chgData name="THIAGO SILVA DA CRUZ" userId="S::thiago.cruz61@etec.sp.gov.br::6b14bc0c-2266-42fb-acd2-81d3e3c12a6d" providerId="AD" clId="Web-{BFA04B53-937B-4A88-B2C8-4969E7C169FB}" dt="2023-02-08T01:20:34.212" v="330"/>
        <pc:sldMkLst>
          <pc:docMk/>
          <pc:sldMk cId="2408137743" sldId="260"/>
        </pc:sldMkLst>
        <pc:spChg chg="mod ord">
          <ac:chgData name="THIAGO SILVA DA CRUZ" userId="S::thiago.cruz61@etec.sp.gov.br::6b14bc0c-2266-42fb-acd2-81d3e3c12a6d" providerId="AD" clId="Web-{BFA04B53-937B-4A88-B2C8-4969E7C169FB}" dt="2023-02-08T01:13:15.275" v="283"/>
          <ac:spMkLst>
            <pc:docMk/>
            <pc:sldMk cId="2408137743" sldId="260"/>
            <ac:spMk id="2" creationId="{FBAAB321-5C26-BEE1-CEC9-B85D5D9E5337}"/>
          </ac:spMkLst>
        </pc:spChg>
        <pc:spChg chg="mod ord">
          <ac:chgData name="THIAGO SILVA DA CRUZ" userId="S::thiago.cruz61@etec.sp.gov.br::6b14bc0c-2266-42fb-acd2-81d3e3c12a6d" providerId="AD" clId="Web-{BFA04B53-937B-4A88-B2C8-4969E7C169FB}" dt="2023-02-08T01:13:15.275" v="283"/>
          <ac:spMkLst>
            <pc:docMk/>
            <pc:sldMk cId="2408137743" sldId="260"/>
            <ac:spMk id="3" creationId="{D72D3D10-AF0E-D0C4-7E88-2A5F8527F626}"/>
          </ac:spMkLst>
        </pc:spChg>
        <pc:spChg chg="add del mod ord">
          <ac:chgData name="THIAGO SILVA DA CRUZ" userId="S::thiago.cruz61@etec.sp.gov.br::6b14bc0c-2266-42fb-acd2-81d3e3c12a6d" providerId="AD" clId="Web-{BFA04B53-937B-4A88-B2C8-4969E7C169FB}" dt="2023-02-08T01:16:18.062" v="293"/>
          <ac:spMkLst>
            <pc:docMk/>
            <pc:sldMk cId="2408137743" sldId="260"/>
            <ac:spMk id="12" creationId="{1CFF18AD-2676-756E-9F96-043AB9A98A5F}"/>
          </ac:spMkLst>
        </pc:spChg>
        <pc:spChg chg="add mod">
          <ac:chgData name="THIAGO SILVA DA CRUZ" userId="S::thiago.cruz61@etec.sp.gov.br::6b14bc0c-2266-42fb-acd2-81d3e3c12a6d" providerId="AD" clId="Web-{BFA04B53-937B-4A88-B2C8-4969E7C169FB}" dt="2023-02-08T01:17:35.284" v="310"/>
          <ac:spMkLst>
            <pc:docMk/>
            <pc:sldMk cId="2408137743" sldId="260"/>
            <ac:spMk id="15" creationId="{6D85A8F5-7DB1-2232-308C-A9C077B5FED6}"/>
          </ac:spMkLst>
        </pc:spChg>
        <pc:spChg chg="add mod ord">
          <ac:chgData name="THIAGO SILVA DA CRUZ" userId="S::thiago.cruz61@etec.sp.gov.br::6b14bc0c-2266-42fb-acd2-81d3e3c12a6d" providerId="AD" clId="Web-{BFA04B53-937B-4A88-B2C8-4969E7C169FB}" dt="2023-02-08T01:13:15.275" v="283"/>
          <ac:spMkLst>
            <pc:docMk/>
            <pc:sldMk cId="2408137743" sldId="260"/>
            <ac:spMk id="16" creationId="{E8DF09D5-C52C-493D-B30F-EBEBCC8D14CB}"/>
          </ac:spMkLst>
        </pc:spChg>
        <pc:spChg chg="add mod ord">
          <ac:chgData name="THIAGO SILVA DA CRUZ" userId="S::thiago.cruz61@etec.sp.gov.br::6b14bc0c-2266-42fb-acd2-81d3e3c12a6d" providerId="AD" clId="Web-{BFA04B53-937B-4A88-B2C8-4969E7C169FB}" dt="2023-02-08T01:13:15.275" v="283"/>
          <ac:spMkLst>
            <pc:docMk/>
            <pc:sldMk cId="2408137743" sldId="260"/>
            <ac:spMk id="18" creationId="{24E70952-F747-4048-BA79-210370034F46}"/>
          </ac:spMkLst>
        </pc:spChg>
        <pc:spChg chg="add mod ord">
          <ac:chgData name="THIAGO SILVA DA CRUZ" userId="S::thiago.cruz61@etec.sp.gov.br::6b14bc0c-2266-42fb-acd2-81d3e3c12a6d" providerId="AD" clId="Web-{BFA04B53-937B-4A88-B2C8-4969E7C169FB}" dt="2023-02-08T01:13:15.275" v="283"/>
          <ac:spMkLst>
            <pc:docMk/>
            <pc:sldMk cId="2408137743" sldId="260"/>
            <ac:spMk id="20" creationId="{6280A22E-C20E-40FF-BA71-2B233651B9A1}"/>
          </ac:spMkLst>
        </pc:spChg>
        <pc:picChg chg="add del mod">
          <ac:chgData name="THIAGO SILVA DA CRUZ" userId="S::thiago.cruz61@etec.sp.gov.br::6b14bc0c-2266-42fb-acd2-81d3e3c12a6d" providerId="AD" clId="Web-{BFA04B53-937B-4A88-B2C8-4969E7C169FB}" dt="2023-02-08T01:02:09.973" v="164"/>
          <ac:picMkLst>
            <pc:docMk/>
            <pc:sldMk cId="2408137743" sldId="260"/>
            <ac:picMk id="4" creationId="{1006415A-E287-C30C-68F1-F015D10DA850}"/>
          </ac:picMkLst>
        </pc:picChg>
        <pc:picChg chg="add mod">
          <ac:chgData name="THIAGO SILVA DA CRUZ" userId="S::thiago.cruz61@etec.sp.gov.br::6b14bc0c-2266-42fb-acd2-81d3e3c12a6d" providerId="AD" clId="Web-{BFA04B53-937B-4A88-B2C8-4969E7C169FB}" dt="2023-02-08T01:16:35.922" v="296" actId="1076"/>
          <ac:picMkLst>
            <pc:docMk/>
            <pc:sldMk cId="2408137743" sldId="260"/>
            <ac:picMk id="5" creationId="{A0BD9EC0-9653-33E3-4E31-A3D57B030E6E}"/>
          </ac:picMkLst>
        </pc:picChg>
        <pc:picChg chg="add del mod">
          <ac:chgData name="THIAGO SILVA DA CRUZ" userId="S::thiago.cruz61@etec.sp.gov.br::6b14bc0c-2266-42fb-acd2-81d3e3c12a6d" providerId="AD" clId="Web-{BFA04B53-937B-4A88-B2C8-4969E7C169FB}" dt="2023-02-08T01:11:22.991" v="255"/>
          <ac:picMkLst>
            <pc:docMk/>
            <pc:sldMk cId="2408137743" sldId="260"/>
            <ac:picMk id="6" creationId="{98012ACC-4D87-8DFF-0CB4-C093FD0EE7ED}"/>
          </ac:picMkLst>
        </pc:picChg>
        <pc:picChg chg="add del mod">
          <ac:chgData name="THIAGO SILVA DA CRUZ" userId="S::thiago.cruz61@etec.sp.gov.br::6b14bc0c-2266-42fb-acd2-81d3e3c12a6d" providerId="AD" clId="Web-{BFA04B53-937B-4A88-B2C8-4969E7C169FB}" dt="2023-02-08T01:06:41.325" v="197"/>
          <ac:picMkLst>
            <pc:docMk/>
            <pc:sldMk cId="2408137743" sldId="260"/>
            <ac:picMk id="7" creationId="{1F0EAF6F-09F4-1C7E-5E96-5574B9D822A6}"/>
          </ac:picMkLst>
        </pc:picChg>
        <pc:picChg chg="add del mod">
          <ac:chgData name="THIAGO SILVA DA CRUZ" userId="S::thiago.cruz61@etec.sp.gov.br::6b14bc0c-2266-42fb-acd2-81d3e3c12a6d" providerId="AD" clId="Web-{BFA04B53-937B-4A88-B2C8-4969E7C169FB}" dt="2023-02-08T01:16:16.703" v="292"/>
          <ac:picMkLst>
            <pc:docMk/>
            <pc:sldMk cId="2408137743" sldId="260"/>
            <ac:picMk id="11" creationId="{AAC67CDC-EB40-90B5-556E-E0B6ECF30006}"/>
          </ac:picMkLst>
        </pc:picChg>
        <pc:picChg chg="add del mod ord modCrop">
          <ac:chgData name="THIAGO SILVA DA CRUZ" userId="S::thiago.cruz61@etec.sp.gov.br::6b14bc0c-2266-42fb-acd2-81d3e3c12a6d" providerId="AD" clId="Web-{BFA04B53-937B-4A88-B2C8-4969E7C169FB}" dt="2023-02-08T01:17:35.284" v="310"/>
          <ac:picMkLst>
            <pc:docMk/>
            <pc:sldMk cId="2408137743" sldId="260"/>
            <ac:picMk id="13" creationId="{44FEE8ED-3264-02CB-3437-E809F9B2D56D}"/>
          </ac:picMkLst>
        </pc:picChg>
        <pc:inkChg chg="add del">
          <ac:chgData name="THIAGO SILVA DA CRUZ" userId="S::thiago.cruz61@etec.sp.gov.br::6b14bc0c-2266-42fb-acd2-81d3e3c12a6d" providerId="AD" clId="Web-{BFA04B53-937B-4A88-B2C8-4969E7C169FB}" dt="2023-02-08T01:11:26.459" v="256"/>
          <ac:inkMkLst>
            <pc:docMk/>
            <pc:sldMk cId="2408137743" sldId="260"/>
            <ac:inkMk id="8" creationId="{C5B9DF4D-2BBA-97A5-B317-540B19A32213}"/>
          </ac:inkMkLst>
        </pc:inkChg>
        <pc:inkChg chg="add del">
          <ac:chgData name="THIAGO SILVA DA CRUZ" userId="S::thiago.cruz61@etec.sp.gov.br::6b14bc0c-2266-42fb-acd2-81d3e3c12a6d" providerId="AD" clId="Web-{BFA04B53-937B-4A88-B2C8-4969E7C169FB}" dt="2023-02-08T01:11:29.553" v="258"/>
          <ac:inkMkLst>
            <pc:docMk/>
            <pc:sldMk cId="2408137743" sldId="260"/>
            <ac:inkMk id="9" creationId="{452CBD70-3846-52CC-0374-EBB1DA63C4F1}"/>
          </ac:inkMkLst>
        </pc:inkChg>
        <pc:inkChg chg="add del">
          <ac:chgData name="THIAGO SILVA DA CRUZ" userId="S::thiago.cruz61@etec.sp.gov.br::6b14bc0c-2266-42fb-acd2-81d3e3c12a6d" providerId="AD" clId="Web-{BFA04B53-937B-4A88-B2C8-4969E7C169FB}" dt="2023-02-08T01:11:28.069" v="257"/>
          <ac:inkMkLst>
            <pc:docMk/>
            <pc:sldMk cId="2408137743" sldId="260"/>
            <ac:inkMk id="10" creationId="{4D9A0F07-6D87-D89C-2312-652499E270A5}"/>
          </ac:inkMkLst>
        </pc:inkChg>
      </pc:sldChg>
      <pc:sldChg chg="modSp new">
        <pc:chgData name="THIAGO SILVA DA CRUZ" userId="S::thiago.cruz61@etec.sp.gov.br::6b14bc0c-2266-42fb-acd2-81d3e3c12a6d" providerId="AD" clId="Web-{BFA04B53-937B-4A88-B2C8-4969E7C169FB}" dt="2023-02-08T00:16:11.154" v="92" actId="20577"/>
        <pc:sldMkLst>
          <pc:docMk/>
          <pc:sldMk cId="3142313720" sldId="261"/>
        </pc:sldMkLst>
        <pc:spChg chg="mod">
          <ac:chgData name="THIAGO SILVA DA CRUZ" userId="S::thiago.cruz61@etec.sp.gov.br::6b14bc0c-2266-42fb-acd2-81d3e3c12a6d" providerId="AD" clId="Web-{BFA04B53-937B-4A88-B2C8-4969E7C169FB}" dt="2023-02-08T00:16:11.154" v="92" actId="20577"/>
          <ac:spMkLst>
            <pc:docMk/>
            <pc:sldMk cId="3142313720" sldId="261"/>
            <ac:spMk id="2" creationId="{AE8BAB27-608C-7152-0F4A-F27337A93A17}"/>
          </ac:spMkLst>
        </pc:spChg>
      </pc:sldChg>
      <pc:sldChg chg="modSp new">
        <pc:chgData name="THIAGO SILVA DA CRUZ" userId="S::thiago.cruz61@etec.sp.gov.br::6b14bc0c-2266-42fb-acd2-81d3e3c12a6d" providerId="AD" clId="Web-{BFA04B53-937B-4A88-B2C8-4969E7C169FB}" dt="2023-02-08T00:16:44.858" v="99" actId="20577"/>
        <pc:sldMkLst>
          <pc:docMk/>
          <pc:sldMk cId="3540094475" sldId="262"/>
        </pc:sldMkLst>
        <pc:spChg chg="mod">
          <ac:chgData name="THIAGO SILVA DA CRUZ" userId="S::thiago.cruz61@etec.sp.gov.br::6b14bc0c-2266-42fb-acd2-81d3e3c12a6d" providerId="AD" clId="Web-{BFA04B53-937B-4A88-B2C8-4969E7C169FB}" dt="2023-02-08T00:16:44.858" v="99" actId="20577"/>
          <ac:spMkLst>
            <pc:docMk/>
            <pc:sldMk cId="3540094475" sldId="262"/>
            <ac:spMk id="2" creationId="{D3BDB477-24C8-7F74-3E68-4ED4892064A7}"/>
          </ac:spMkLst>
        </pc:spChg>
      </pc:sldChg>
      <pc:sldChg chg="modSp new">
        <pc:chgData name="THIAGO SILVA DA CRUZ" userId="S::thiago.cruz61@etec.sp.gov.br::6b14bc0c-2266-42fb-acd2-81d3e3c12a6d" providerId="AD" clId="Web-{BFA04B53-937B-4A88-B2C8-4969E7C169FB}" dt="2023-02-08T00:17:17.765" v="108" actId="20577"/>
        <pc:sldMkLst>
          <pc:docMk/>
          <pc:sldMk cId="3536252816" sldId="263"/>
        </pc:sldMkLst>
        <pc:spChg chg="mod">
          <ac:chgData name="THIAGO SILVA DA CRUZ" userId="S::thiago.cruz61@etec.sp.gov.br::6b14bc0c-2266-42fb-acd2-81d3e3c12a6d" providerId="AD" clId="Web-{BFA04B53-937B-4A88-B2C8-4969E7C169FB}" dt="2023-02-08T00:17:17.765" v="108" actId="20577"/>
          <ac:spMkLst>
            <pc:docMk/>
            <pc:sldMk cId="3536252816" sldId="263"/>
            <ac:spMk id="2" creationId="{A19E1C49-F7F5-4C9C-0001-AA96722721BF}"/>
          </ac:spMkLst>
        </pc:spChg>
      </pc:sldChg>
      <pc:sldChg chg="addSp delSp modSp new del mod modClrScheme chgLayout">
        <pc:chgData name="THIAGO SILVA DA CRUZ" userId="S::thiago.cruz61@etec.sp.gov.br::6b14bc0c-2266-42fb-acd2-81d3e3c12a6d" providerId="AD" clId="Web-{BFA04B53-937B-4A88-B2C8-4969E7C169FB}" dt="2023-02-08T01:10:53.177" v="249"/>
        <pc:sldMkLst>
          <pc:docMk/>
          <pc:sldMk cId="3826834976" sldId="264"/>
        </pc:sldMkLst>
        <pc:spChg chg="mod ord">
          <ac:chgData name="THIAGO SILVA DA CRUZ" userId="S::thiago.cruz61@etec.sp.gov.br::6b14bc0c-2266-42fb-acd2-81d3e3c12a6d" providerId="AD" clId="Web-{BFA04B53-937B-4A88-B2C8-4969E7C169FB}" dt="2023-02-08T01:08:22.219" v="214" actId="20577"/>
          <ac:spMkLst>
            <pc:docMk/>
            <pc:sldMk cId="3826834976" sldId="264"/>
            <ac:spMk id="2" creationId="{3C2448AB-9D26-91D6-4515-6EFC9168C376}"/>
          </ac:spMkLst>
        </pc:spChg>
        <pc:spChg chg="del">
          <ac:chgData name="THIAGO SILVA DA CRUZ" userId="S::thiago.cruz61@etec.sp.gov.br::6b14bc0c-2266-42fb-acd2-81d3e3c12a6d" providerId="AD" clId="Web-{BFA04B53-937B-4A88-B2C8-4969E7C169FB}" dt="2023-02-08T01:06:44.763" v="198"/>
          <ac:spMkLst>
            <pc:docMk/>
            <pc:sldMk cId="3826834976" sldId="264"/>
            <ac:spMk id="3" creationId="{141D4ACA-68B4-16FC-5B85-C894347C9FDC}"/>
          </ac:spMkLst>
        </pc:spChg>
        <pc:spChg chg="add del mod">
          <ac:chgData name="THIAGO SILVA DA CRUZ" userId="S::thiago.cruz61@etec.sp.gov.br::6b14bc0c-2266-42fb-acd2-81d3e3c12a6d" providerId="AD" clId="Web-{BFA04B53-937B-4A88-B2C8-4969E7C169FB}" dt="2023-02-08T01:07:22.717" v="201"/>
          <ac:spMkLst>
            <pc:docMk/>
            <pc:sldMk cId="3826834976" sldId="264"/>
            <ac:spMk id="9" creationId="{0C0ABD97-D569-4A18-BD6C-9CBB9432E93E}"/>
          </ac:spMkLst>
        </pc:spChg>
        <pc:spChg chg="add mod">
          <ac:chgData name="THIAGO SILVA DA CRUZ" userId="S::thiago.cruz61@etec.sp.gov.br::6b14bc0c-2266-42fb-acd2-81d3e3c12a6d" providerId="AD" clId="Web-{BFA04B53-937B-4A88-B2C8-4969E7C169FB}" dt="2023-02-08T01:08:45.423" v="219" actId="20577"/>
          <ac:spMkLst>
            <pc:docMk/>
            <pc:sldMk cId="3826834976" sldId="264"/>
            <ac:spMk id="10" creationId="{DC304618-12C7-7F6D-7BCB-F5DB401DA804}"/>
          </ac:spMkLst>
        </pc:spChg>
        <pc:spChg chg="add del mod">
          <ac:chgData name="THIAGO SILVA DA CRUZ" userId="S::thiago.cruz61@etec.sp.gov.br::6b14bc0c-2266-42fb-acd2-81d3e3c12a6d" providerId="AD" clId="Web-{BFA04B53-937B-4A88-B2C8-4969E7C169FB}" dt="2023-02-08T01:07:22.717" v="201"/>
          <ac:spMkLst>
            <pc:docMk/>
            <pc:sldMk cId="3826834976" sldId="264"/>
            <ac:spMk id="11" creationId="{5A3543A4-F08D-4D8C-9773-79C09DC456FB}"/>
          </ac:spMkLst>
        </pc:spChg>
        <pc:spChg chg="add del mod">
          <ac:chgData name="THIAGO SILVA DA CRUZ" userId="S::thiago.cruz61@etec.sp.gov.br::6b14bc0c-2266-42fb-acd2-81d3e3c12a6d" providerId="AD" clId="Web-{BFA04B53-937B-4A88-B2C8-4969E7C169FB}" dt="2023-02-08T01:07:22.717" v="201"/>
          <ac:spMkLst>
            <pc:docMk/>
            <pc:sldMk cId="3826834976" sldId="264"/>
            <ac:spMk id="13" creationId="{D41FA3D7-37B0-47AA-8B62-7F5DEAF6A413}"/>
          </ac:spMkLst>
        </pc:spChg>
        <pc:spChg chg="add mod">
          <ac:chgData name="THIAGO SILVA DA CRUZ" userId="S::thiago.cruz61@etec.sp.gov.br::6b14bc0c-2266-42fb-acd2-81d3e3c12a6d" providerId="AD" clId="Web-{BFA04B53-937B-4A88-B2C8-4969E7C169FB}" dt="2023-02-08T01:10:36.786" v="245"/>
          <ac:spMkLst>
            <pc:docMk/>
            <pc:sldMk cId="3826834976" sldId="264"/>
            <ac:spMk id="14" creationId="{30C4A73D-B754-3DB7-AE73-ACB36B091C15}"/>
          </ac:spMkLst>
        </pc:spChg>
        <pc:spChg chg="add del mod">
          <ac:chgData name="THIAGO SILVA DA CRUZ" userId="S::thiago.cruz61@etec.sp.gov.br::6b14bc0c-2266-42fb-acd2-81d3e3c12a6d" providerId="AD" clId="Web-{BFA04B53-937B-4A88-B2C8-4969E7C169FB}" dt="2023-02-08T01:07:22.717" v="201"/>
          <ac:spMkLst>
            <pc:docMk/>
            <pc:sldMk cId="3826834976" sldId="264"/>
            <ac:spMk id="15" creationId="{4A8DB7F0-0917-4F6E-B25E-3279BBF5DF9C}"/>
          </ac:spMkLst>
        </pc:spChg>
        <pc:picChg chg="add del mod ord">
          <ac:chgData name="THIAGO SILVA DA CRUZ" userId="S::thiago.cruz61@etec.sp.gov.br::6b14bc0c-2266-42fb-acd2-81d3e3c12a6d" providerId="AD" clId="Web-{BFA04B53-937B-4A88-B2C8-4969E7C169FB}" dt="2023-02-08T01:10:36.786" v="245"/>
          <ac:picMkLst>
            <pc:docMk/>
            <pc:sldMk cId="3826834976" sldId="264"/>
            <ac:picMk id="4" creationId="{EC268788-0DA5-9031-03DC-4226757763AF}"/>
          </ac:picMkLst>
        </pc:picChg>
        <pc:picChg chg="add del mod">
          <ac:chgData name="THIAGO SILVA DA CRUZ" userId="S::thiago.cruz61@etec.sp.gov.br::6b14bc0c-2266-42fb-acd2-81d3e3c12a6d" providerId="AD" clId="Web-{BFA04B53-937B-4A88-B2C8-4969E7C169FB}" dt="2023-02-08T01:08:32.954" v="217"/>
          <ac:picMkLst>
            <pc:docMk/>
            <pc:sldMk cId="3826834976" sldId="264"/>
            <ac:picMk id="7" creationId="{8CD7C0CC-37DD-7D5E-BC4F-3F5F9150270F}"/>
          </ac:picMkLst>
        </pc:picChg>
        <pc:inkChg chg="add del">
          <ac:chgData name="THIAGO SILVA DA CRUZ" userId="S::thiago.cruz61@etec.sp.gov.br::6b14bc0c-2266-42fb-acd2-81d3e3c12a6d" providerId="AD" clId="Web-{BFA04B53-937B-4A88-B2C8-4969E7C169FB}" dt="2023-02-08T01:08:02.515" v="207"/>
          <ac:inkMkLst>
            <pc:docMk/>
            <pc:sldMk cId="3826834976" sldId="264"/>
            <ac:inkMk id="5" creationId="{97C82979-EE6D-0168-CDD0-8F028BADE3C6}"/>
          </ac:inkMkLst>
        </pc:inkChg>
        <pc:inkChg chg="add del">
          <ac:chgData name="THIAGO SILVA DA CRUZ" userId="S::thiago.cruz61@etec.sp.gov.br::6b14bc0c-2266-42fb-acd2-81d3e3c12a6d" providerId="AD" clId="Web-{BFA04B53-937B-4A88-B2C8-4969E7C169FB}" dt="2023-02-08T01:08:07.219" v="209"/>
          <ac:inkMkLst>
            <pc:docMk/>
            <pc:sldMk cId="3826834976" sldId="264"/>
            <ac:inkMk id="6" creationId="{7F9C7684-B87D-339A-F21D-7239B9AE56B2}"/>
          </ac:inkMkLst>
        </pc:inkChg>
      </pc:sldChg>
      <pc:sldChg chg="addSp delSp modSp new del">
        <pc:chgData name="THIAGO SILVA DA CRUZ" userId="S::thiago.cruz61@etec.sp.gov.br::6b14bc0c-2266-42fb-acd2-81d3e3c12a6d" providerId="AD" clId="Web-{BFA04B53-937B-4A88-B2C8-4969E7C169FB}" dt="2023-02-08T01:23:12.125" v="353"/>
        <pc:sldMkLst>
          <pc:docMk/>
          <pc:sldMk cId="927346326" sldId="265"/>
        </pc:sldMkLst>
        <pc:spChg chg="mod">
          <ac:chgData name="THIAGO SILVA DA CRUZ" userId="S::thiago.cruz61@etec.sp.gov.br::6b14bc0c-2266-42fb-acd2-81d3e3c12a6d" providerId="AD" clId="Web-{BFA04B53-937B-4A88-B2C8-4969E7C169FB}" dt="2023-02-08T01:22:22.186" v="346" actId="1076"/>
          <ac:spMkLst>
            <pc:docMk/>
            <pc:sldMk cId="927346326" sldId="265"/>
            <ac:spMk id="2" creationId="{2118862B-D820-E72B-8530-7D4565FE8258}"/>
          </ac:spMkLst>
        </pc:spChg>
        <pc:spChg chg="mod">
          <ac:chgData name="THIAGO SILVA DA CRUZ" userId="S::thiago.cruz61@etec.sp.gov.br::6b14bc0c-2266-42fb-acd2-81d3e3c12a6d" providerId="AD" clId="Web-{BFA04B53-937B-4A88-B2C8-4969E7C169FB}" dt="2023-02-08T01:21:01.416" v="331" actId="20577"/>
          <ac:spMkLst>
            <pc:docMk/>
            <pc:sldMk cId="927346326" sldId="265"/>
            <ac:spMk id="3" creationId="{E338A1E6-382B-D22E-AB75-43A7116BADE1}"/>
          </ac:spMkLst>
        </pc:spChg>
        <pc:picChg chg="add del mod">
          <ac:chgData name="THIAGO SILVA DA CRUZ" userId="S::thiago.cruz61@etec.sp.gov.br::6b14bc0c-2266-42fb-acd2-81d3e3c12a6d" providerId="AD" clId="Web-{BFA04B53-937B-4A88-B2C8-4969E7C169FB}" dt="2023-02-08T01:11:49.429" v="263"/>
          <ac:picMkLst>
            <pc:docMk/>
            <pc:sldMk cId="927346326" sldId="265"/>
            <ac:picMk id="4" creationId="{0E6CF54C-87F1-A4DD-7857-7879F06CB42D}"/>
          </ac:picMkLst>
        </pc:picChg>
        <pc:picChg chg="add del mod modCrop">
          <ac:chgData name="THIAGO SILVA DA CRUZ" userId="S::thiago.cruz61@etec.sp.gov.br::6b14bc0c-2266-42fb-acd2-81d3e3c12a6d" providerId="AD" clId="Web-{BFA04B53-937B-4A88-B2C8-4969E7C169FB}" dt="2023-02-08T01:22:13.309" v="345" actId="14100"/>
          <ac:picMkLst>
            <pc:docMk/>
            <pc:sldMk cId="927346326" sldId="265"/>
            <ac:picMk id="5" creationId="{F2F7C35B-F1C5-B4A2-611E-4CAE35E968AF}"/>
          </ac:picMkLst>
        </pc:picChg>
      </pc:sldChg>
      <pc:sldChg chg="new del">
        <pc:chgData name="THIAGO SILVA DA CRUZ" userId="S::thiago.cruz61@etec.sp.gov.br::6b14bc0c-2266-42fb-acd2-81d3e3c12a6d" providerId="AD" clId="Web-{BFA04B53-937B-4A88-B2C8-4969E7C169FB}" dt="2023-02-08T01:16:49.079" v="300"/>
        <pc:sldMkLst>
          <pc:docMk/>
          <pc:sldMk cId="1901500556" sldId="266"/>
        </pc:sldMkLst>
      </pc:sldChg>
      <pc:sldChg chg="addSp delSp modSp new">
        <pc:chgData name="THIAGO SILVA DA CRUZ" userId="S::thiago.cruz61@etec.sp.gov.br::6b14bc0c-2266-42fb-acd2-81d3e3c12a6d" providerId="AD" clId="Web-{BFA04B53-937B-4A88-B2C8-4969E7C169FB}" dt="2023-02-08T01:26:13.881" v="407"/>
        <pc:sldMkLst>
          <pc:docMk/>
          <pc:sldMk cId="3820232066" sldId="267"/>
        </pc:sldMkLst>
        <pc:spChg chg="mod ord">
          <ac:chgData name="THIAGO SILVA DA CRUZ" userId="S::thiago.cruz61@etec.sp.gov.br::6b14bc0c-2266-42fb-acd2-81d3e3c12a6d" providerId="AD" clId="Web-{BFA04B53-937B-4A88-B2C8-4969E7C169FB}" dt="2023-02-08T01:26:13.881" v="407"/>
          <ac:spMkLst>
            <pc:docMk/>
            <pc:sldMk cId="3820232066" sldId="267"/>
            <ac:spMk id="2" creationId="{98CC06DE-4173-B524-30C3-6D1088CF80DF}"/>
          </ac:spMkLst>
        </pc:spChg>
        <pc:spChg chg="mod ord">
          <ac:chgData name="THIAGO SILVA DA CRUZ" userId="S::thiago.cruz61@etec.sp.gov.br::6b14bc0c-2266-42fb-acd2-81d3e3c12a6d" providerId="AD" clId="Web-{BFA04B53-937B-4A88-B2C8-4969E7C169FB}" dt="2023-02-08T01:26:13.881" v="407"/>
          <ac:spMkLst>
            <pc:docMk/>
            <pc:sldMk cId="3820232066" sldId="267"/>
            <ac:spMk id="3" creationId="{0895B140-E6CE-0529-915E-2AEEAF1D0F4F}"/>
          </ac:spMkLst>
        </pc:spChg>
        <pc:spChg chg="add del">
          <ac:chgData name="THIAGO SILVA DA CRUZ" userId="S::thiago.cruz61@etec.sp.gov.br::6b14bc0c-2266-42fb-acd2-81d3e3c12a6d" providerId="AD" clId="Web-{BFA04B53-937B-4A88-B2C8-4969E7C169FB}" dt="2023-02-08T01:26:13.881" v="407"/>
          <ac:spMkLst>
            <pc:docMk/>
            <pc:sldMk cId="3820232066" sldId="267"/>
            <ac:spMk id="12" creationId="{9D813B85-6909-4865-AA44-C08741CF348F}"/>
          </ac:spMkLst>
        </pc:spChg>
        <pc:spChg chg="add del">
          <ac:chgData name="THIAGO SILVA DA CRUZ" userId="S::thiago.cruz61@etec.sp.gov.br::6b14bc0c-2266-42fb-acd2-81d3e3c12a6d" providerId="AD" clId="Web-{BFA04B53-937B-4A88-B2C8-4969E7C169FB}" dt="2023-02-08T01:26:13.881" v="407"/>
          <ac:spMkLst>
            <pc:docMk/>
            <pc:sldMk cId="3820232066" sldId="267"/>
            <ac:spMk id="14" creationId="{0D0DE383-FF32-4223-A215-CE570B4CB33D}"/>
          </ac:spMkLst>
        </pc:spChg>
        <pc:spChg chg="add del">
          <ac:chgData name="THIAGO SILVA DA CRUZ" userId="S::thiago.cruz61@etec.sp.gov.br::6b14bc0c-2266-42fb-acd2-81d3e3c12a6d" providerId="AD" clId="Web-{BFA04B53-937B-4A88-B2C8-4969E7C169FB}" dt="2023-02-08T01:26:13.881" v="407"/>
          <ac:spMkLst>
            <pc:docMk/>
            <pc:sldMk cId="3820232066" sldId="267"/>
            <ac:spMk id="16" creationId="{9429C152-6791-4BAB-9ED7-31593A6D3F3F}"/>
          </ac:spMkLst>
        </pc:spChg>
        <pc:picChg chg="add mod">
          <ac:chgData name="THIAGO SILVA DA CRUZ" userId="S::thiago.cruz61@etec.sp.gov.br::6b14bc0c-2266-42fb-acd2-81d3e3c12a6d" providerId="AD" clId="Web-{BFA04B53-937B-4A88-B2C8-4969E7C169FB}" dt="2023-02-08T01:26:13.881" v="407"/>
          <ac:picMkLst>
            <pc:docMk/>
            <pc:sldMk cId="3820232066" sldId="267"/>
            <ac:picMk id="5" creationId="{95A8816E-D978-28A3-3F04-EFDE6A3B656D}"/>
          </ac:picMkLst>
        </pc:picChg>
        <pc:picChg chg="add del mod">
          <ac:chgData name="THIAGO SILVA DA CRUZ" userId="S::thiago.cruz61@etec.sp.gov.br::6b14bc0c-2266-42fb-acd2-81d3e3c12a6d" providerId="AD" clId="Web-{BFA04B53-937B-4A88-B2C8-4969E7C169FB}" dt="2023-02-08T01:17:53.534" v="314"/>
          <ac:picMkLst>
            <pc:docMk/>
            <pc:sldMk cId="3820232066" sldId="267"/>
            <ac:picMk id="6" creationId="{4AF30BEB-F97A-1ACC-8D86-0D4169B2A4E9}"/>
          </ac:picMkLst>
        </pc:picChg>
        <pc:picChg chg="add mod">
          <ac:chgData name="THIAGO SILVA DA CRUZ" userId="S::thiago.cruz61@etec.sp.gov.br::6b14bc0c-2266-42fb-acd2-81d3e3c12a6d" providerId="AD" clId="Web-{BFA04B53-937B-4A88-B2C8-4969E7C169FB}" dt="2023-02-08T01:26:13.881" v="407"/>
          <ac:picMkLst>
            <pc:docMk/>
            <pc:sldMk cId="3820232066" sldId="267"/>
            <ac:picMk id="7" creationId="{777BE8CF-5741-E54F-B2C0-E3F6EFF9AA60}"/>
          </ac:picMkLst>
        </pc:picChg>
      </pc:sldChg>
      <pc:sldChg chg="addSp delSp modSp new">
        <pc:chgData name="THIAGO SILVA DA CRUZ" userId="S::thiago.cruz61@etec.sp.gov.br::6b14bc0c-2266-42fb-acd2-81d3e3c12a6d" providerId="AD" clId="Web-{BFA04B53-937B-4A88-B2C8-4969E7C169FB}" dt="2023-02-08T01:29:00.297" v="413" actId="14100"/>
        <pc:sldMkLst>
          <pc:docMk/>
          <pc:sldMk cId="1119505432" sldId="268"/>
        </pc:sldMkLst>
        <pc:spChg chg="del">
          <ac:chgData name="THIAGO SILVA DA CRUZ" userId="S::thiago.cruz61@etec.sp.gov.br::6b14bc0c-2266-42fb-acd2-81d3e3c12a6d" providerId="AD" clId="Web-{BFA04B53-937B-4A88-B2C8-4969E7C169FB}" dt="2023-02-08T01:22:58.594" v="350"/>
          <ac:spMkLst>
            <pc:docMk/>
            <pc:sldMk cId="1119505432" sldId="268"/>
            <ac:spMk id="2" creationId="{D5B368C6-FDB4-D19D-F0D1-61FD0D8B2327}"/>
          </ac:spMkLst>
        </pc:spChg>
        <pc:spChg chg="mod">
          <ac:chgData name="THIAGO SILVA DA CRUZ" userId="S::thiago.cruz61@etec.sp.gov.br::6b14bc0c-2266-42fb-acd2-81d3e3c12a6d" providerId="AD" clId="Web-{BFA04B53-937B-4A88-B2C8-4969E7C169FB}" dt="2023-02-08T01:23:58.377" v="375" actId="20577"/>
          <ac:spMkLst>
            <pc:docMk/>
            <pc:sldMk cId="1119505432" sldId="268"/>
            <ac:spMk id="3" creationId="{7183FA2A-CEA6-F97A-CD9A-5073D4B63DAE}"/>
          </ac:spMkLst>
        </pc:spChg>
        <pc:spChg chg="add mod">
          <ac:chgData name="THIAGO SILVA DA CRUZ" userId="S::thiago.cruz61@etec.sp.gov.br::6b14bc0c-2266-42fb-acd2-81d3e3c12a6d" providerId="AD" clId="Web-{BFA04B53-937B-4A88-B2C8-4969E7C169FB}" dt="2023-02-08T01:23:04.078" v="351"/>
          <ac:spMkLst>
            <pc:docMk/>
            <pc:sldMk cId="1119505432" sldId="268"/>
            <ac:spMk id="7" creationId="{F709CFDD-D69B-CE13-318E-AC7350E14C5F}"/>
          </ac:spMkLst>
        </pc:spChg>
        <pc:picChg chg="add del">
          <ac:chgData name="THIAGO SILVA DA CRUZ" userId="S::thiago.cruz61@etec.sp.gov.br::6b14bc0c-2266-42fb-acd2-81d3e3c12a6d" providerId="AD" clId="Web-{BFA04B53-937B-4A88-B2C8-4969E7C169FB}" dt="2023-02-08T01:28:23.323" v="408"/>
          <ac:picMkLst>
            <pc:docMk/>
            <pc:sldMk cId="1119505432" sldId="268"/>
            <ac:picMk id="5" creationId="{9A86DF50-F70D-F3E6-44CE-1C1F0161E010}"/>
          </ac:picMkLst>
        </pc:picChg>
        <pc:picChg chg="add mod">
          <ac:chgData name="THIAGO SILVA DA CRUZ" userId="S::thiago.cruz61@etec.sp.gov.br::6b14bc0c-2266-42fb-acd2-81d3e3c12a6d" providerId="AD" clId="Web-{BFA04B53-937B-4A88-B2C8-4969E7C169FB}" dt="2023-02-08T01:29:00.297" v="413" actId="14100"/>
          <ac:picMkLst>
            <pc:docMk/>
            <pc:sldMk cId="1119505432" sldId="268"/>
            <ac:picMk id="8" creationId="{37A574CF-07AD-DB9F-B950-B82E16022517}"/>
          </ac:picMkLst>
        </pc:picChg>
      </pc:sldChg>
      <pc:sldMasterChg chg="add del addSldLayout delSldLayout">
        <pc:chgData name="THIAGO SILVA DA CRUZ" userId="S::thiago.cruz61@etec.sp.gov.br::6b14bc0c-2266-42fb-acd2-81d3e3c12a6d" providerId="AD" clId="Web-{BFA04B53-937B-4A88-B2C8-4969E7C169FB}" dt="2023-02-07T23:40:57.411" v="40"/>
        <pc:sldMasterMkLst>
          <pc:docMk/>
          <pc:sldMasterMk cId="0" sldId="2147483840"/>
        </pc:sldMasterMkLst>
        <pc:sldLayoutChg chg="add del">
          <pc:chgData name="THIAGO SILVA DA CRUZ" userId="S::thiago.cruz61@etec.sp.gov.br::6b14bc0c-2266-42fb-acd2-81d3e3c12a6d" providerId="AD" clId="Web-{BFA04B53-937B-4A88-B2C8-4969E7C169FB}" dt="2023-02-07T23:40:57.411" v="40"/>
          <pc:sldLayoutMkLst>
            <pc:docMk/>
            <pc:sldMasterMk cId="0" sldId="2147483840"/>
            <pc:sldLayoutMk cId="0" sldId="2147483841"/>
          </pc:sldLayoutMkLst>
        </pc:sldLayoutChg>
        <pc:sldLayoutChg chg="add del">
          <pc:chgData name="THIAGO SILVA DA CRUZ" userId="S::thiago.cruz61@etec.sp.gov.br::6b14bc0c-2266-42fb-acd2-81d3e3c12a6d" providerId="AD" clId="Web-{BFA04B53-937B-4A88-B2C8-4969E7C169FB}" dt="2023-02-07T23:40:57.411" v="40"/>
          <pc:sldLayoutMkLst>
            <pc:docMk/>
            <pc:sldMasterMk cId="0" sldId="2147483840"/>
            <pc:sldLayoutMk cId="0" sldId="2147483842"/>
          </pc:sldLayoutMkLst>
        </pc:sldLayoutChg>
        <pc:sldLayoutChg chg="add del">
          <pc:chgData name="THIAGO SILVA DA CRUZ" userId="S::thiago.cruz61@etec.sp.gov.br::6b14bc0c-2266-42fb-acd2-81d3e3c12a6d" providerId="AD" clId="Web-{BFA04B53-937B-4A88-B2C8-4969E7C169FB}" dt="2023-02-07T23:40:57.411" v="40"/>
          <pc:sldLayoutMkLst>
            <pc:docMk/>
            <pc:sldMasterMk cId="0" sldId="2147483840"/>
            <pc:sldLayoutMk cId="0" sldId="2147483843"/>
          </pc:sldLayoutMkLst>
        </pc:sldLayoutChg>
        <pc:sldLayoutChg chg="add del">
          <pc:chgData name="THIAGO SILVA DA CRUZ" userId="S::thiago.cruz61@etec.sp.gov.br::6b14bc0c-2266-42fb-acd2-81d3e3c12a6d" providerId="AD" clId="Web-{BFA04B53-937B-4A88-B2C8-4969E7C169FB}" dt="2023-02-07T23:40:57.411" v="40"/>
          <pc:sldLayoutMkLst>
            <pc:docMk/>
            <pc:sldMasterMk cId="0" sldId="2147483840"/>
            <pc:sldLayoutMk cId="0" sldId="2147483844"/>
          </pc:sldLayoutMkLst>
        </pc:sldLayoutChg>
        <pc:sldLayoutChg chg="add del">
          <pc:chgData name="THIAGO SILVA DA CRUZ" userId="S::thiago.cruz61@etec.sp.gov.br::6b14bc0c-2266-42fb-acd2-81d3e3c12a6d" providerId="AD" clId="Web-{BFA04B53-937B-4A88-B2C8-4969E7C169FB}" dt="2023-02-07T23:40:57.411" v="40"/>
          <pc:sldLayoutMkLst>
            <pc:docMk/>
            <pc:sldMasterMk cId="0" sldId="2147483840"/>
            <pc:sldLayoutMk cId="0" sldId="2147483845"/>
          </pc:sldLayoutMkLst>
        </pc:sldLayoutChg>
        <pc:sldLayoutChg chg="add del">
          <pc:chgData name="THIAGO SILVA DA CRUZ" userId="S::thiago.cruz61@etec.sp.gov.br::6b14bc0c-2266-42fb-acd2-81d3e3c12a6d" providerId="AD" clId="Web-{BFA04B53-937B-4A88-B2C8-4969E7C169FB}" dt="2023-02-07T23:40:57.411" v="40"/>
          <pc:sldLayoutMkLst>
            <pc:docMk/>
            <pc:sldMasterMk cId="0" sldId="2147483840"/>
            <pc:sldLayoutMk cId="0" sldId="2147483846"/>
          </pc:sldLayoutMkLst>
        </pc:sldLayoutChg>
        <pc:sldLayoutChg chg="add del">
          <pc:chgData name="THIAGO SILVA DA CRUZ" userId="S::thiago.cruz61@etec.sp.gov.br::6b14bc0c-2266-42fb-acd2-81d3e3c12a6d" providerId="AD" clId="Web-{BFA04B53-937B-4A88-B2C8-4969E7C169FB}" dt="2023-02-07T23:40:57.411" v="40"/>
          <pc:sldLayoutMkLst>
            <pc:docMk/>
            <pc:sldMasterMk cId="0" sldId="2147483840"/>
            <pc:sldLayoutMk cId="0" sldId="2147483847"/>
          </pc:sldLayoutMkLst>
        </pc:sldLayoutChg>
        <pc:sldLayoutChg chg="add del">
          <pc:chgData name="THIAGO SILVA DA CRUZ" userId="S::thiago.cruz61@etec.sp.gov.br::6b14bc0c-2266-42fb-acd2-81d3e3c12a6d" providerId="AD" clId="Web-{BFA04B53-937B-4A88-B2C8-4969E7C169FB}" dt="2023-02-07T23:40:57.411" v="40"/>
          <pc:sldLayoutMkLst>
            <pc:docMk/>
            <pc:sldMasterMk cId="0" sldId="2147483840"/>
            <pc:sldLayoutMk cId="0" sldId="2147483848"/>
          </pc:sldLayoutMkLst>
        </pc:sldLayoutChg>
        <pc:sldLayoutChg chg="add del">
          <pc:chgData name="THIAGO SILVA DA CRUZ" userId="S::thiago.cruz61@etec.sp.gov.br::6b14bc0c-2266-42fb-acd2-81d3e3c12a6d" providerId="AD" clId="Web-{BFA04B53-937B-4A88-B2C8-4969E7C169FB}" dt="2023-02-07T23:40:57.411" v="40"/>
          <pc:sldLayoutMkLst>
            <pc:docMk/>
            <pc:sldMasterMk cId="0" sldId="2147483840"/>
            <pc:sldLayoutMk cId="0" sldId="2147483849"/>
          </pc:sldLayoutMkLst>
        </pc:sldLayoutChg>
        <pc:sldLayoutChg chg="add del">
          <pc:chgData name="THIAGO SILVA DA CRUZ" userId="S::thiago.cruz61@etec.sp.gov.br::6b14bc0c-2266-42fb-acd2-81d3e3c12a6d" providerId="AD" clId="Web-{BFA04B53-937B-4A88-B2C8-4969E7C169FB}" dt="2023-02-07T23:40:57.411" v="40"/>
          <pc:sldLayoutMkLst>
            <pc:docMk/>
            <pc:sldMasterMk cId="0" sldId="2147483840"/>
            <pc:sldLayoutMk cId="0" sldId="2147483850"/>
          </pc:sldLayoutMkLst>
        </pc:sldLayoutChg>
        <pc:sldLayoutChg chg="add del">
          <pc:chgData name="THIAGO SILVA DA CRUZ" userId="S::thiago.cruz61@etec.sp.gov.br::6b14bc0c-2266-42fb-acd2-81d3e3c12a6d" providerId="AD" clId="Web-{BFA04B53-937B-4A88-B2C8-4969E7C169FB}" dt="2023-02-07T23:40:57.411" v="40"/>
          <pc:sldLayoutMkLst>
            <pc:docMk/>
            <pc:sldMasterMk cId="0" sldId="2147483840"/>
            <pc:sldLayoutMk cId="0" sldId="2147483851"/>
          </pc:sldLayoutMkLst>
        </pc:sldLayoutChg>
      </pc:sldMasterChg>
      <pc:sldMasterChg chg="add del replId addSldLayout delSldLayout">
        <pc:chgData name="THIAGO SILVA DA CRUZ" userId="S::thiago.cruz61@etec.sp.gov.br::6b14bc0c-2266-42fb-acd2-81d3e3c12a6d" providerId="AD" clId="Web-{BFA04B53-937B-4A88-B2C8-4969E7C169FB}" dt="2023-02-07T23:38:28.907" v="33"/>
        <pc:sldMasterMkLst>
          <pc:docMk/>
          <pc:sldMasterMk cId="656750132" sldId="2147483852"/>
        </pc:sldMasterMkLst>
        <pc:sldLayoutChg chg="add del">
          <pc:chgData name="THIAGO SILVA DA CRUZ" userId="S::thiago.cruz61@etec.sp.gov.br::6b14bc0c-2266-42fb-acd2-81d3e3c12a6d" providerId="AD" clId="Web-{BFA04B53-937B-4A88-B2C8-4969E7C169FB}" dt="2023-02-07T23:38:28.907" v="33"/>
          <pc:sldLayoutMkLst>
            <pc:docMk/>
            <pc:sldMasterMk cId="656750132" sldId="2147483852"/>
            <pc:sldLayoutMk cId="3352038954" sldId="2147483853"/>
          </pc:sldLayoutMkLst>
        </pc:sldLayoutChg>
        <pc:sldLayoutChg chg="add del replId">
          <pc:chgData name="THIAGO SILVA DA CRUZ" userId="S::thiago.cruz61@etec.sp.gov.br::6b14bc0c-2266-42fb-acd2-81d3e3c12a6d" providerId="AD" clId="Web-{BFA04B53-937B-4A88-B2C8-4969E7C169FB}" dt="2023-02-07T23:38:28.907" v="33"/>
          <pc:sldLayoutMkLst>
            <pc:docMk/>
            <pc:sldMasterMk cId="656750132" sldId="2147483852"/>
            <pc:sldLayoutMk cId="4190217306" sldId="2147483854"/>
          </pc:sldLayoutMkLst>
        </pc:sldLayoutChg>
        <pc:sldLayoutChg chg="add del replId">
          <pc:chgData name="THIAGO SILVA DA CRUZ" userId="S::thiago.cruz61@etec.sp.gov.br::6b14bc0c-2266-42fb-acd2-81d3e3c12a6d" providerId="AD" clId="Web-{BFA04B53-937B-4A88-B2C8-4969E7C169FB}" dt="2023-02-07T23:38:28.907" v="33"/>
          <pc:sldLayoutMkLst>
            <pc:docMk/>
            <pc:sldMasterMk cId="656750132" sldId="2147483852"/>
            <pc:sldLayoutMk cId="134563214" sldId="2147483855"/>
          </pc:sldLayoutMkLst>
        </pc:sldLayoutChg>
        <pc:sldLayoutChg chg="add del replId">
          <pc:chgData name="THIAGO SILVA DA CRUZ" userId="S::thiago.cruz61@etec.sp.gov.br::6b14bc0c-2266-42fb-acd2-81d3e3c12a6d" providerId="AD" clId="Web-{BFA04B53-937B-4A88-B2C8-4969E7C169FB}" dt="2023-02-07T23:38:28.907" v="33"/>
          <pc:sldLayoutMkLst>
            <pc:docMk/>
            <pc:sldMasterMk cId="656750132" sldId="2147483852"/>
            <pc:sldLayoutMk cId="1283172385" sldId="2147483856"/>
          </pc:sldLayoutMkLst>
        </pc:sldLayoutChg>
        <pc:sldLayoutChg chg="add del replId">
          <pc:chgData name="THIAGO SILVA DA CRUZ" userId="S::thiago.cruz61@etec.sp.gov.br::6b14bc0c-2266-42fb-acd2-81d3e3c12a6d" providerId="AD" clId="Web-{BFA04B53-937B-4A88-B2C8-4969E7C169FB}" dt="2023-02-07T23:38:28.907" v="33"/>
          <pc:sldLayoutMkLst>
            <pc:docMk/>
            <pc:sldMasterMk cId="656750132" sldId="2147483852"/>
            <pc:sldLayoutMk cId="2328611237" sldId="2147483857"/>
          </pc:sldLayoutMkLst>
        </pc:sldLayoutChg>
        <pc:sldLayoutChg chg="add del replId">
          <pc:chgData name="THIAGO SILVA DA CRUZ" userId="S::thiago.cruz61@etec.sp.gov.br::6b14bc0c-2266-42fb-acd2-81d3e3c12a6d" providerId="AD" clId="Web-{BFA04B53-937B-4A88-B2C8-4969E7C169FB}" dt="2023-02-07T23:38:28.907" v="33"/>
          <pc:sldLayoutMkLst>
            <pc:docMk/>
            <pc:sldMasterMk cId="656750132" sldId="2147483852"/>
            <pc:sldLayoutMk cId="2072585137" sldId="2147483858"/>
          </pc:sldLayoutMkLst>
        </pc:sldLayoutChg>
        <pc:sldLayoutChg chg="add del replId">
          <pc:chgData name="THIAGO SILVA DA CRUZ" userId="S::thiago.cruz61@etec.sp.gov.br::6b14bc0c-2266-42fb-acd2-81d3e3c12a6d" providerId="AD" clId="Web-{BFA04B53-937B-4A88-B2C8-4969E7C169FB}" dt="2023-02-07T23:38:28.907" v="33"/>
          <pc:sldLayoutMkLst>
            <pc:docMk/>
            <pc:sldMasterMk cId="656750132" sldId="2147483852"/>
            <pc:sldLayoutMk cId="1207989573" sldId="2147483859"/>
          </pc:sldLayoutMkLst>
        </pc:sldLayoutChg>
        <pc:sldLayoutChg chg="add del replId">
          <pc:chgData name="THIAGO SILVA DA CRUZ" userId="S::thiago.cruz61@etec.sp.gov.br::6b14bc0c-2266-42fb-acd2-81d3e3c12a6d" providerId="AD" clId="Web-{BFA04B53-937B-4A88-B2C8-4969E7C169FB}" dt="2023-02-07T23:38:28.907" v="33"/>
          <pc:sldLayoutMkLst>
            <pc:docMk/>
            <pc:sldMasterMk cId="656750132" sldId="2147483852"/>
            <pc:sldLayoutMk cId="1857723403" sldId="2147483860"/>
          </pc:sldLayoutMkLst>
        </pc:sldLayoutChg>
        <pc:sldLayoutChg chg="add del replId">
          <pc:chgData name="THIAGO SILVA DA CRUZ" userId="S::thiago.cruz61@etec.sp.gov.br::6b14bc0c-2266-42fb-acd2-81d3e3c12a6d" providerId="AD" clId="Web-{BFA04B53-937B-4A88-B2C8-4969E7C169FB}" dt="2023-02-07T23:38:28.907" v="33"/>
          <pc:sldLayoutMkLst>
            <pc:docMk/>
            <pc:sldMasterMk cId="656750132" sldId="2147483852"/>
            <pc:sldLayoutMk cId="973065533" sldId="2147483861"/>
          </pc:sldLayoutMkLst>
        </pc:sldLayoutChg>
        <pc:sldLayoutChg chg="add del replId">
          <pc:chgData name="THIAGO SILVA DA CRUZ" userId="S::thiago.cruz61@etec.sp.gov.br::6b14bc0c-2266-42fb-acd2-81d3e3c12a6d" providerId="AD" clId="Web-{BFA04B53-937B-4A88-B2C8-4969E7C169FB}" dt="2023-02-07T23:38:28.907" v="33"/>
          <pc:sldLayoutMkLst>
            <pc:docMk/>
            <pc:sldMasterMk cId="656750132" sldId="2147483852"/>
            <pc:sldLayoutMk cId="618808017" sldId="2147483862"/>
          </pc:sldLayoutMkLst>
        </pc:sldLayoutChg>
        <pc:sldLayoutChg chg="add del replId">
          <pc:chgData name="THIAGO SILVA DA CRUZ" userId="S::thiago.cruz61@etec.sp.gov.br::6b14bc0c-2266-42fb-acd2-81d3e3c12a6d" providerId="AD" clId="Web-{BFA04B53-937B-4A88-B2C8-4969E7C169FB}" dt="2023-02-07T23:38:28.907" v="33"/>
          <pc:sldLayoutMkLst>
            <pc:docMk/>
            <pc:sldMasterMk cId="656750132" sldId="2147483852"/>
            <pc:sldLayoutMk cId="1653382688" sldId="2147483863"/>
          </pc:sldLayoutMkLst>
        </pc:sldLayoutChg>
      </pc:sldMasterChg>
      <pc:sldMasterChg chg="add del addSldLayout delSldLayout">
        <pc:chgData name="THIAGO SILVA DA CRUZ" userId="S::thiago.cruz61@etec.sp.gov.br::6b14bc0c-2266-42fb-acd2-81d3e3c12a6d" providerId="AD" clId="Web-{BFA04B53-937B-4A88-B2C8-4969E7C169FB}" dt="2023-02-07T23:41:15.287" v="43"/>
        <pc:sldMasterMkLst>
          <pc:docMk/>
          <pc:sldMasterMk cId="3488703908" sldId="2147483930"/>
        </pc:sldMasterMkLst>
        <pc:sldLayoutChg chg="add del">
          <pc:chgData name="THIAGO SILVA DA CRUZ" userId="S::thiago.cruz61@etec.sp.gov.br::6b14bc0c-2266-42fb-acd2-81d3e3c12a6d" providerId="AD" clId="Web-{BFA04B53-937B-4A88-B2C8-4969E7C169FB}" dt="2023-02-07T23:41:15.287" v="43"/>
          <pc:sldLayoutMkLst>
            <pc:docMk/>
            <pc:sldMasterMk cId="3488703908" sldId="2147483930"/>
            <pc:sldLayoutMk cId="3457075546" sldId="2147483919"/>
          </pc:sldLayoutMkLst>
        </pc:sldLayoutChg>
        <pc:sldLayoutChg chg="add del">
          <pc:chgData name="THIAGO SILVA DA CRUZ" userId="S::thiago.cruz61@etec.sp.gov.br::6b14bc0c-2266-42fb-acd2-81d3e3c12a6d" providerId="AD" clId="Web-{BFA04B53-937B-4A88-B2C8-4969E7C169FB}" dt="2023-02-07T23:41:15.287" v="43"/>
          <pc:sldLayoutMkLst>
            <pc:docMk/>
            <pc:sldMasterMk cId="3488703908" sldId="2147483930"/>
            <pc:sldLayoutMk cId="2951240447" sldId="2147483920"/>
          </pc:sldLayoutMkLst>
        </pc:sldLayoutChg>
        <pc:sldLayoutChg chg="add del">
          <pc:chgData name="THIAGO SILVA DA CRUZ" userId="S::thiago.cruz61@etec.sp.gov.br::6b14bc0c-2266-42fb-acd2-81d3e3c12a6d" providerId="AD" clId="Web-{BFA04B53-937B-4A88-B2C8-4969E7C169FB}" dt="2023-02-07T23:41:15.287" v="43"/>
          <pc:sldLayoutMkLst>
            <pc:docMk/>
            <pc:sldMasterMk cId="3488703908" sldId="2147483930"/>
            <pc:sldLayoutMk cId="2689809050" sldId="2147483921"/>
          </pc:sldLayoutMkLst>
        </pc:sldLayoutChg>
        <pc:sldLayoutChg chg="add del">
          <pc:chgData name="THIAGO SILVA DA CRUZ" userId="S::thiago.cruz61@etec.sp.gov.br::6b14bc0c-2266-42fb-acd2-81d3e3c12a6d" providerId="AD" clId="Web-{BFA04B53-937B-4A88-B2C8-4969E7C169FB}" dt="2023-02-07T23:41:15.287" v="43"/>
          <pc:sldLayoutMkLst>
            <pc:docMk/>
            <pc:sldMasterMk cId="3488703908" sldId="2147483930"/>
            <pc:sldLayoutMk cId="2711840606" sldId="2147483922"/>
          </pc:sldLayoutMkLst>
        </pc:sldLayoutChg>
        <pc:sldLayoutChg chg="add del">
          <pc:chgData name="THIAGO SILVA DA CRUZ" userId="S::thiago.cruz61@etec.sp.gov.br::6b14bc0c-2266-42fb-acd2-81d3e3c12a6d" providerId="AD" clId="Web-{BFA04B53-937B-4A88-B2C8-4969E7C169FB}" dt="2023-02-07T23:41:15.287" v="43"/>
          <pc:sldLayoutMkLst>
            <pc:docMk/>
            <pc:sldMasterMk cId="3488703908" sldId="2147483930"/>
            <pc:sldLayoutMk cId="1242885488" sldId="2147483923"/>
          </pc:sldLayoutMkLst>
        </pc:sldLayoutChg>
        <pc:sldLayoutChg chg="add del">
          <pc:chgData name="THIAGO SILVA DA CRUZ" userId="S::thiago.cruz61@etec.sp.gov.br::6b14bc0c-2266-42fb-acd2-81d3e3c12a6d" providerId="AD" clId="Web-{BFA04B53-937B-4A88-B2C8-4969E7C169FB}" dt="2023-02-07T23:41:15.287" v="43"/>
          <pc:sldLayoutMkLst>
            <pc:docMk/>
            <pc:sldMasterMk cId="3488703908" sldId="2147483930"/>
            <pc:sldLayoutMk cId="2705760456" sldId="2147483924"/>
          </pc:sldLayoutMkLst>
        </pc:sldLayoutChg>
        <pc:sldLayoutChg chg="add del">
          <pc:chgData name="THIAGO SILVA DA CRUZ" userId="S::thiago.cruz61@etec.sp.gov.br::6b14bc0c-2266-42fb-acd2-81d3e3c12a6d" providerId="AD" clId="Web-{BFA04B53-937B-4A88-B2C8-4969E7C169FB}" dt="2023-02-07T23:41:15.287" v="43"/>
          <pc:sldLayoutMkLst>
            <pc:docMk/>
            <pc:sldMasterMk cId="3488703908" sldId="2147483930"/>
            <pc:sldLayoutMk cId="348651651" sldId="2147483925"/>
          </pc:sldLayoutMkLst>
        </pc:sldLayoutChg>
        <pc:sldLayoutChg chg="add del">
          <pc:chgData name="THIAGO SILVA DA CRUZ" userId="S::thiago.cruz61@etec.sp.gov.br::6b14bc0c-2266-42fb-acd2-81d3e3c12a6d" providerId="AD" clId="Web-{BFA04B53-937B-4A88-B2C8-4969E7C169FB}" dt="2023-02-07T23:41:15.287" v="43"/>
          <pc:sldLayoutMkLst>
            <pc:docMk/>
            <pc:sldMasterMk cId="3488703908" sldId="2147483930"/>
            <pc:sldLayoutMk cId="2792593151" sldId="2147483926"/>
          </pc:sldLayoutMkLst>
        </pc:sldLayoutChg>
        <pc:sldLayoutChg chg="add del">
          <pc:chgData name="THIAGO SILVA DA CRUZ" userId="S::thiago.cruz61@etec.sp.gov.br::6b14bc0c-2266-42fb-acd2-81d3e3c12a6d" providerId="AD" clId="Web-{BFA04B53-937B-4A88-B2C8-4969E7C169FB}" dt="2023-02-07T23:41:15.287" v="43"/>
          <pc:sldLayoutMkLst>
            <pc:docMk/>
            <pc:sldMasterMk cId="3488703908" sldId="2147483930"/>
            <pc:sldLayoutMk cId="1331333613" sldId="2147483927"/>
          </pc:sldLayoutMkLst>
        </pc:sldLayoutChg>
        <pc:sldLayoutChg chg="add del">
          <pc:chgData name="THIAGO SILVA DA CRUZ" userId="S::thiago.cruz61@etec.sp.gov.br::6b14bc0c-2266-42fb-acd2-81d3e3c12a6d" providerId="AD" clId="Web-{BFA04B53-937B-4A88-B2C8-4969E7C169FB}" dt="2023-02-07T23:41:15.287" v="43"/>
          <pc:sldLayoutMkLst>
            <pc:docMk/>
            <pc:sldMasterMk cId="3488703908" sldId="2147483930"/>
            <pc:sldLayoutMk cId="2294493272" sldId="2147483928"/>
          </pc:sldLayoutMkLst>
        </pc:sldLayoutChg>
        <pc:sldLayoutChg chg="add del">
          <pc:chgData name="THIAGO SILVA DA CRUZ" userId="S::thiago.cruz61@etec.sp.gov.br::6b14bc0c-2266-42fb-acd2-81d3e3c12a6d" providerId="AD" clId="Web-{BFA04B53-937B-4A88-B2C8-4969E7C169FB}" dt="2023-02-07T23:41:15.287" v="43"/>
          <pc:sldLayoutMkLst>
            <pc:docMk/>
            <pc:sldMasterMk cId="3488703908" sldId="2147483930"/>
            <pc:sldLayoutMk cId="4162939224" sldId="2147483929"/>
          </pc:sldLayoutMkLst>
        </pc:sldLayoutChg>
      </pc:sldMasterChg>
      <pc:sldMasterChg chg="add addSldLayout">
        <pc:chgData name="THIAGO SILVA DA CRUZ" userId="S::thiago.cruz61@etec.sp.gov.br::6b14bc0c-2266-42fb-acd2-81d3e3c12a6d" providerId="AD" clId="Web-{BFA04B53-937B-4A88-B2C8-4969E7C169FB}" dt="2023-02-07T23:41:15.287" v="43"/>
        <pc:sldMasterMkLst>
          <pc:docMk/>
          <pc:sldMasterMk cId="2125624609" sldId="2147483993"/>
        </pc:sldMasterMkLst>
        <pc:sldLayoutChg chg="add">
          <pc:chgData name="THIAGO SILVA DA CRUZ" userId="S::thiago.cruz61@etec.sp.gov.br::6b14bc0c-2266-42fb-acd2-81d3e3c12a6d" providerId="AD" clId="Web-{BFA04B53-937B-4A88-B2C8-4969E7C169FB}" dt="2023-02-07T23:41:15.287" v="43"/>
          <pc:sldLayoutMkLst>
            <pc:docMk/>
            <pc:sldMasterMk cId="2125624609" sldId="2147483993"/>
            <pc:sldLayoutMk cId="1837836767" sldId="2147483982"/>
          </pc:sldLayoutMkLst>
        </pc:sldLayoutChg>
        <pc:sldLayoutChg chg="add">
          <pc:chgData name="THIAGO SILVA DA CRUZ" userId="S::thiago.cruz61@etec.sp.gov.br::6b14bc0c-2266-42fb-acd2-81d3e3c12a6d" providerId="AD" clId="Web-{BFA04B53-937B-4A88-B2C8-4969E7C169FB}" dt="2023-02-07T23:41:15.287" v="43"/>
          <pc:sldLayoutMkLst>
            <pc:docMk/>
            <pc:sldMasterMk cId="2125624609" sldId="2147483993"/>
            <pc:sldLayoutMk cId="3764940445" sldId="2147483983"/>
          </pc:sldLayoutMkLst>
        </pc:sldLayoutChg>
        <pc:sldLayoutChg chg="add">
          <pc:chgData name="THIAGO SILVA DA CRUZ" userId="S::thiago.cruz61@etec.sp.gov.br::6b14bc0c-2266-42fb-acd2-81d3e3c12a6d" providerId="AD" clId="Web-{BFA04B53-937B-4A88-B2C8-4969E7C169FB}" dt="2023-02-07T23:41:15.287" v="43"/>
          <pc:sldLayoutMkLst>
            <pc:docMk/>
            <pc:sldMasterMk cId="2125624609" sldId="2147483993"/>
            <pc:sldLayoutMk cId="1940647379" sldId="2147483984"/>
          </pc:sldLayoutMkLst>
        </pc:sldLayoutChg>
        <pc:sldLayoutChg chg="add">
          <pc:chgData name="THIAGO SILVA DA CRUZ" userId="S::thiago.cruz61@etec.sp.gov.br::6b14bc0c-2266-42fb-acd2-81d3e3c12a6d" providerId="AD" clId="Web-{BFA04B53-937B-4A88-B2C8-4969E7C169FB}" dt="2023-02-07T23:41:15.287" v="43"/>
          <pc:sldLayoutMkLst>
            <pc:docMk/>
            <pc:sldMasterMk cId="2125624609" sldId="2147483993"/>
            <pc:sldLayoutMk cId="4273908418" sldId="2147483985"/>
          </pc:sldLayoutMkLst>
        </pc:sldLayoutChg>
        <pc:sldLayoutChg chg="add">
          <pc:chgData name="THIAGO SILVA DA CRUZ" userId="S::thiago.cruz61@etec.sp.gov.br::6b14bc0c-2266-42fb-acd2-81d3e3c12a6d" providerId="AD" clId="Web-{BFA04B53-937B-4A88-B2C8-4969E7C169FB}" dt="2023-02-07T23:41:15.287" v="43"/>
          <pc:sldLayoutMkLst>
            <pc:docMk/>
            <pc:sldMasterMk cId="2125624609" sldId="2147483993"/>
            <pc:sldLayoutMk cId="3753635369" sldId="2147483986"/>
          </pc:sldLayoutMkLst>
        </pc:sldLayoutChg>
        <pc:sldLayoutChg chg="add">
          <pc:chgData name="THIAGO SILVA DA CRUZ" userId="S::thiago.cruz61@etec.sp.gov.br::6b14bc0c-2266-42fb-acd2-81d3e3c12a6d" providerId="AD" clId="Web-{BFA04B53-937B-4A88-B2C8-4969E7C169FB}" dt="2023-02-07T23:41:15.287" v="43"/>
          <pc:sldLayoutMkLst>
            <pc:docMk/>
            <pc:sldMasterMk cId="2125624609" sldId="2147483993"/>
            <pc:sldLayoutMk cId="3219611843" sldId="2147483987"/>
          </pc:sldLayoutMkLst>
        </pc:sldLayoutChg>
        <pc:sldLayoutChg chg="add">
          <pc:chgData name="THIAGO SILVA DA CRUZ" userId="S::thiago.cruz61@etec.sp.gov.br::6b14bc0c-2266-42fb-acd2-81d3e3c12a6d" providerId="AD" clId="Web-{BFA04B53-937B-4A88-B2C8-4969E7C169FB}" dt="2023-02-07T23:41:15.287" v="43"/>
          <pc:sldLayoutMkLst>
            <pc:docMk/>
            <pc:sldMasterMk cId="2125624609" sldId="2147483993"/>
            <pc:sldLayoutMk cId="1762901430" sldId="2147483988"/>
          </pc:sldLayoutMkLst>
        </pc:sldLayoutChg>
        <pc:sldLayoutChg chg="add">
          <pc:chgData name="THIAGO SILVA DA CRUZ" userId="S::thiago.cruz61@etec.sp.gov.br::6b14bc0c-2266-42fb-acd2-81d3e3c12a6d" providerId="AD" clId="Web-{BFA04B53-937B-4A88-B2C8-4969E7C169FB}" dt="2023-02-07T23:41:15.287" v="43"/>
          <pc:sldLayoutMkLst>
            <pc:docMk/>
            <pc:sldMasterMk cId="2125624609" sldId="2147483993"/>
            <pc:sldLayoutMk cId="2910084402" sldId="2147483989"/>
          </pc:sldLayoutMkLst>
        </pc:sldLayoutChg>
        <pc:sldLayoutChg chg="add">
          <pc:chgData name="THIAGO SILVA DA CRUZ" userId="S::thiago.cruz61@etec.sp.gov.br::6b14bc0c-2266-42fb-acd2-81d3e3c12a6d" providerId="AD" clId="Web-{BFA04B53-937B-4A88-B2C8-4969E7C169FB}" dt="2023-02-07T23:41:15.287" v="43"/>
          <pc:sldLayoutMkLst>
            <pc:docMk/>
            <pc:sldMasterMk cId="2125624609" sldId="2147483993"/>
            <pc:sldLayoutMk cId="2140309124" sldId="2147483990"/>
          </pc:sldLayoutMkLst>
        </pc:sldLayoutChg>
        <pc:sldLayoutChg chg="add">
          <pc:chgData name="THIAGO SILVA DA CRUZ" userId="S::thiago.cruz61@etec.sp.gov.br::6b14bc0c-2266-42fb-acd2-81d3e3c12a6d" providerId="AD" clId="Web-{BFA04B53-937B-4A88-B2C8-4969E7C169FB}" dt="2023-02-07T23:41:15.287" v="43"/>
          <pc:sldLayoutMkLst>
            <pc:docMk/>
            <pc:sldMasterMk cId="2125624609" sldId="2147483993"/>
            <pc:sldLayoutMk cId="2532119505" sldId="2147483991"/>
          </pc:sldLayoutMkLst>
        </pc:sldLayoutChg>
        <pc:sldLayoutChg chg="add">
          <pc:chgData name="THIAGO SILVA DA CRUZ" userId="S::thiago.cruz61@etec.sp.gov.br::6b14bc0c-2266-42fb-acd2-81d3e3c12a6d" providerId="AD" clId="Web-{BFA04B53-937B-4A88-B2C8-4969E7C169FB}" dt="2023-02-07T23:41:15.287" v="43"/>
          <pc:sldLayoutMkLst>
            <pc:docMk/>
            <pc:sldMasterMk cId="2125624609" sldId="2147483993"/>
            <pc:sldLayoutMk cId="1787054552" sldId="2147483992"/>
          </pc:sldLayoutMkLst>
        </pc:sldLayoutChg>
      </pc:sldMasterChg>
      <pc:sldMasterChg chg="add del addSldLayout delSldLayout">
        <pc:chgData name="THIAGO SILVA DA CRUZ" userId="S::thiago.cruz61@etec.sp.gov.br::6b14bc0c-2266-42fb-acd2-81d3e3c12a6d" providerId="AD" clId="Web-{BFA04B53-937B-4A88-B2C8-4969E7C169FB}" dt="2023-02-07T23:41:15.193" v="42"/>
        <pc:sldMasterMkLst>
          <pc:docMk/>
          <pc:sldMasterMk cId="3106707985" sldId="2147484019"/>
        </pc:sldMasterMkLst>
        <pc:sldLayoutChg chg="add del">
          <pc:chgData name="THIAGO SILVA DA CRUZ" userId="S::thiago.cruz61@etec.sp.gov.br::6b14bc0c-2266-42fb-acd2-81d3e3c12a6d" providerId="AD" clId="Web-{BFA04B53-937B-4A88-B2C8-4969E7C169FB}" dt="2023-02-07T23:41:15.193" v="42"/>
          <pc:sldLayoutMkLst>
            <pc:docMk/>
            <pc:sldMasterMk cId="3106707985" sldId="2147484019"/>
            <pc:sldLayoutMk cId="2321055099" sldId="2147484008"/>
          </pc:sldLayoutMkLst>
        </pc:sldLayoutChg>
        <pc:sldLayoutChg chg="add del">
          <pc:chgData name="THIAGO SILVA DA CRUZ" userId="S::thiago.cruz61@etec.sp.gov.br::6b14bc0c-2266-42fb-acd2-81d3e3c12a6d" providerId="AD" clId="Web-{BFA04B53-937B-4A88-B2C8-4969E7C169FB}" dt="2023-02-07T23:41:15.193" v="42"/>
          <pc:sldLayoutMkLst>
            <pc:docMk/>
            <pc:sldMasterMk cId="3106707985" sldId="2147484019"/>
            <pc:sldLayoutMk cId="1853313331" sldId="2147484009"/>
          </pc:sldLayoutMkLst>
        </pc:sldLayoutChg>
        <pc:sldLayoutChg chg="add del">
          <pc:chgData name="THIAGO SILVA DA CRUZ" userId="S::thiago.cruz61@etec.sp.gov.br::6b14bc0c-2266-42fb-acd2-81d3e3c12a6d" providerId="AD" clId="Web-{BFA04B53-937B-4A88-B2C8-4969E7C169FB}" dt="2023-02-07T23:41:15.193" v="42"/>
          <pc:sldLayoutMkLst>
            <pc:docMk/>
            <pc:sldMasterMk cId="3106707985" sldId="2147484019"/>
            <pc:sldLayoutMk cId="1228738724" sldId="2147484010"/>
          </pc:sldLayoutMkLst>
        </pc:sldLayoutChg>
        <pc:sldLayoutChg chg="add del">
          <pc:chgData name="THIAGO SILVA DA CRUZ" userId="S::thiago.cruz61@etec.sp.gov.br::6b14bc0c-2266-42fb-acd2-81d3e3c12a6d" providerId="AD" clId="Web-{BFA04B53-937B-4A88-B2C8-4969E7C169FB}" dt="2023-02-07T23:41:15.193" v="42"/>
          <pc:sldLayoutMkLst>
            <pc:docMk/>
            <pc:sldMasterMk cId="3106707985" sldId="2147484019"/>
            <pc:sldLayoutMk cId="3863447252" sldId="2147484011"/>
          </pc:sldLayoutMkLst>
        </pc:sldLayoutChg>
        <pc:sldLayoutChg chg="add del">
          <pc:chgData name="THIAGO SILVA DA CRUZ" userId="S::thiago.cruz61@etec.sp.gov.br::6b14bc0c-2266-42fb-acd2-81d3e3c12a6d" providerId="AD" clId="Web-{BFA04B53-937B-4A88-B2C8-4969E7C169FB}" dt="2023-02-07T23:41:15.193" v="42"/>
          <pc:sldLayoutMkLst>
            <pc:docMk/>
            <pc:sldMasterMk cId="3106707985" sldId="2147484019"/>
            <pc:sldLayoutMk cId="3569519450" sldId="2147484012"/>
          </pc:sldLayoutMkLst>
        </pc:sldLayoutChg>
        <pc:sldLayoutChg chg="add del">
          <pc:chgData name="THIAGO SILVA DA CRUZ" userId="S::thiago.cruz61@etec.sp.gov.br::6b14bc0c-2266-42fb-acd2-81d3e3c12a6d" providerId="AD" clId="Web-{BFA04B53-937B-4A88-B2C8-4969E7C169FB}" dt="2023-02-07T23:41:15.193" v="42"/>
          <pc:sldLayoutMkLst>
            <pc:docMk/>
            <pc:sldMasterMk cId="3106707985" sldId="2147484019"/>
            <pc:sldLayoutMk cId="1943119800" sldId="2147484013"/>
          </pc:sldLayoutMkLst>
        </pc:sldLayoutChg>
        <pc:sldLayoutChg chg="add del">
          <pc:chgData name="THIAGO SILVA DA CRUZ" userId="S::thiago.cruz61@etec.sp.gov.br::6b14bc0c-2266-42fb-acd2-81d3e3c12a6d" providerId="AD" clId="Web-{BFA04B53-937B-4A88-B2C8-4969E7C169FB}" dt="2023-02-07T23:41:15.193" v="42"/>
          <pc:sldLayoutMkLst>
            <pc:docMk/>
            <pc:sldMasterMk cId="3106707985" sldId="2147484019"/>
            <pc:sldLayoutMk cId="1258205551" sldId="2147484014"/>
          </pc:sldLayoutMkLst>
        </pc:sldLayoutChg>
        <pc:sldLayoutChg chg="add del">
          <pc:chgData name="THIAGO SILVA DA CRUZ" userId="S::thiago.cruz61@etec.sp.gov.br::6b14bc0c-2266-42fb-acd2-81d3e3c12a6d" providerId="AD" clId="Web-{BFA04B53-937B-4A88-B2C8-4969E7C169FB}" dt="2023-02-07T23:41:15.193" v="42"/>
          <pc:sldLayoutMkLst>
            <pc:docMk/>
            <pc:sldMasterMk cId="3106707985" sldId="2147484019"/>
            <pc:sldLayoutMk cId="3214261914" sldId="2147484015"/>
          </pc:sldLayoutMkLst>
        </pc:sldLayoutChg>
        <pc:sldLayoutChg chg="add del">
          <pc:chgData name="THIAGO SILVA DA CRUZ" userId="S::thiago.cruz61@etec.sp.gov.br::6b14bc0c-2266-42fb-acd2-81d3e3c12a6d" providerId="AD" clId="Web-{BFA04B53-937B-4A88-B2C8-4969E7C169FB}" dt="2023-02-07T23:41:15.193" v="42"/>
          <pc:sldLayoutMkLst>
            <pc:docMk/>
            <pc:sldMasterMk cId="3106707985" sldId="2147484019"/>
            <pc:sldLayoutMk cId="3063783198" sldId="2147484016"/>
          </pc:sldLayoutMkLst>
        </pc:sldLayoutChg>
        <pc:sldLayoutChg chg="add del">
          <pc:chgData name="THIAGO SILVA DA CRUZ" userId="S::thiago.cruz61@etec.sp.gov.br::6b14bc0c-2266-42fb-acd2-81d3e3c12a6d" providerId="AD" clId="Web-{BFA04B53-937B-4A88-B2C8-4969E7C169FB}" dt="2023-02-07T23:41:15.193" v="42"/>
          <pc:sldLayoutMkLst>
            <pc:docMk/>
            <pc:sldMasterMk cId="3106707985" sldId="2147484019"/>
            <pc:sldLayoutMk cId="1607192702" sldId="2147484017"/>
          </pc:sldLayoutMkLst>
        </pc:sldLayoutChg>
        <pc:sldLayoutChg chg="add del">
          <pc:chgData name="THIAGO SILVA DA CRUZ" userId="S::thiago.cruz61@etec.sp.gov.br::6b14bc0c-2266-42fb-acd2-81d3e3c12a6d" providerId="AD" clId="Web-{BFA04B53-937B-4A88-B2C8-4969E7C169FB}" dt="2023-02-07T23:41:15.193" v="42"/>
          <pc:sldLayoutMkLst>
            <pc:docMk/>
            <pc:sldMasterMk cId="3106707985" sldId="2147484019"/>
            <pc:sldLayoutMk cId="883274956" sldId="214748401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DA75C999-496B-4604-8503-ED7568F60F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4768411-375C-4B0A-A595-5078B9ED03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92F64A-F143-48CE-9624-B649C5A27632}" type="datetimeFigureOut">
              <a:rPr lang="pt-BR" smtClean="0"/>
              <a:t>11/02/2023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DE8B0B9-6233-482F-B9AB-5C2D3D2DD2C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968E774-FD00-46EC-B0E4-320F00628B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6D58D-357B-479E-A2FB-F1AE7F70E5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46161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C7D4D-C58E-4BBE-AB38-777A5DEEFE04}" type="datetimeFigureOut">
              <a:rPr lang="pt-BR" noProof="0" smtClean="0"/>
              <a:t>11/02/2023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7B983-9E68-408E-BD74-F524A957E4E9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302911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7B983-9E68-408E-BD74-F524A957E4E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0304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90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0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61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84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09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19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54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35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36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940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647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624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8" r:id="rId1"/>
    <p:sldLayoutId id="2147483989" r:id="rId2"/>
    <p:sldLayoutId id="2147483990" r:id="rId3"/>
    <p:sldLayoutId id="2147483991" r:id="rId4"/>
    <p:sldLayoutId id="2147483992" r:id="rId5"/>
    <p:sldLayoutId id="2147483986" r:id="rId6"/>
    <p:sldLayoutId id="2147483982" r:id="rId7"/>
    <p:sldLayoutId id="2147483983" r:id="rId8"/>
    <p:sldLayoutId id="2147483984" r:id="rId9"/>
    <p:sldLayoutId id="2147483985" r:id="rId10"/>
    <p:sldLayoutId id="21474839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14484" y="1285193"/>
            <a:ext cx="3680458" cy="2613660"/>
          </a:xfrm>
        </p:spPr>
        <p:txBody>
          <a:bodyPr rtlCol="0" anchor="b">
            <a:normAutofit/>
          </a:bodyPr>
          <a:lstStyle/>
          <a:p>
            <a:pPr algn="ctr"/>
            <a:br>
              <a:rPr lang="pt-BR" sz="3600"/>
            </a:br>
            <a:r>
              <a:rPr lang="pt-BR" sz="3600"/>
              <a:t>Banco de </a:t>
            </a:r>
            <a:r>
              <a:rPr lang="en-US" sz="3600"/>
              <a:t>dados,</a:t>
            </a:r>
            <a:br>
              <a:rPr lang="pt-BR" sz="3600"/>
            </a:br>
            <a:r>
              <a:rPr lang="pt-BR" sz="3600"/>
              <a:t>API</a:t>
            </a:r>
            <a:r>
              <a:rPr lang="en-US" sz="3600"/>
              <a:t> e </a:t>
            </a:r>
            <a:r>
              <a:rPr lang="pt-BR" sz="3600"/>
              <a:t>Criação react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219618" y="4086045"/>
            <a:ext cx="4455812" cy="1861154"/>
          </a:xfrm>
        </p:spPr>
        <p:txBody>
          <a:bodyPr rtlCol="0" anchor="t">
            <a:normAutofit/>
          </a:bodyPr>
          <a:lstStyle/>
          <a:p>
            <a:pPr algn="ctr"/>
            <a:r>
              <a:rPr lang="pt-BR"/>
              <a:t>Lucas Emanuel, Luiz Felipe, Thiago Cruz e Samuel Ramos</a:t>
            </a:r>
          </a:p>
        </p:txBody>
      </p:sp>
      <p:sp>
        <p:nvSpPr>
          <p:cNvPr id="90" name="Footer Placeholder 18">
            <a:extLst>
              <a:ext uri="{FF2B5EF4-FFF2-40B4-BE49-F238E27FC236}">
                <a16:creationId xmlns:a16="http://schemas.microsoft.com/office/drawing/2014/main" id="{59B7E20B-66E2-49D2-A81E-690DFF4DF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131161" y="1592957"/>
            <a:ext cx="297352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err="1"/>
              <a:t>Trsbalho</a:t>
            </a:r>
            <a:r>
              <a:rPr lang="en-US"/>
              <a:t> </a:t>
            </a:r>
            <a:r>
              <a:rPr lang="en-US" err="1"/>
              <a:t>Solicitado</a:t>
            </a:r>
            <a:r>
              <a:rPr lang="en-US"/>
              <a:t> </a:t>
            </a:r>
            <a:r>
              <a:rPr lang="en-US" err="1"/>
              <a:t>pelo</a:t>
            </a:r>
            <a:r>
              <a:rPr lang="en-US"/>
              <a:t> professor Lourival</a:t>
            </a:r>
          </a:p>
        </p:txBody>
      </p:sp>
      <p:pic>
        <p:nvPicPr>
          <p:cNvPr id="47" name="Picture 3" descr="Arrow&#10;&#10;Description automatically generated">
            <a:extLst>
              <a:ext uri="{FF2B5EF4-FFF2-40B4-BE49-F238E27FC236}">
                <a16:creationId xmlns:a16="http://schemas.microsoft.com/office/drawing/2014/main" id="{5C29E8AF-A9FE-54CE-BCC5-90384C1B57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28" r="21325" b="-2"/>
          <a:stretch/>
        </p:blipFill>
        <p:spPr>
          <a:xfrm>
            <a:off x="936318" y="838200"/>
            <a:ext cx="5282547" cy="5181600"/>
          </a:xfrm>
          <a:prstGeom prst="rect">
            <a:avLst/>
          </a:prstGeom>
          <a:noFill/>
        </p:spPr>
      </p:pic>
      <p:sp>
        <p:nvSpPr>
          <p:cNvPr id="91" name="Date Placeholder 3">
            <a:extLst>
              <a:ext uri="{FF2B5EF4-FFF2-40B4-BE49-F238E27FC236}">
                <a16:creationId xmlns:a16="http://schemas.microsoft.com/office/drawing/2014/main" id="{1B5B0953-9A9F-4207-815E-0D862BA8EE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25981" y="4687095"/>
            <a:ext cx="270669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CB689C5-22F4-4815-A79B-E4A0A884D5D7}" type="datetime1">
              <a:rPr lang="en-US" smtClean="0"/>
              <a:pPr>
                <a:spcAft>
                  <a:spcPts val="600"/>
                </a:spcAft>
              </a:pPr>
              <a:t>2/11/2023</a:t>
            </a:fld>
            <a:endParaRPr lang="en-US"/>
          </a:p>
        </p:txBody>
      </p:sp>
      <p:sp>
        <p:nvSpPr>
          <p:cNvPr id="92" name="Slide Number Placeholder 19">
            <a:extLst>
              <a:ext uri="{FF2B5EF4-FFF2-40B4-BE49-F238E27FC236}">
                <a16:creationId xmlns:a16="http://schemas.microsoft.com/office/drawing/2014/main" id="{56D80F3A-32C3-4529-B1C7-57B3D2C90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2296" y="6356350"/>
            <a:ext cx="57462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E131995-E962-4131-8504-6B962D7140A6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16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E1C49-F7F5-4C9C-0001-AA967227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dao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66F340-A32E-445F-B108-4EFCF02B7788}"/>
              </a:ext>
            </a:extLst>
          </p:cNvPr>
          <p:cNvSpPr txBox="1"/>
          <p:nvPr/>
        </p:nvSpPr>
        <p:spPr>
          <a:xfrm>
            <a:off x="5978906" y="1811806"/>
            <a:ext cx="6216073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3200" err="1"/>
              <a:t>Criar</a:t>
            </a:r>
            <a:r>
              <a:rPr lang="en-US" sz="3200"/>
              <a:t> </a:t>
            </a:r>
            <a:r>
              <a:rPr lang="en-US" sz="3200" err="1"/>
              <a:t>uma</a:t>
            </a:r>
            <a:r>
              <a:rPr lang="en-US" sz="3200"/>
              <a:t> </a:t>
            </a:r>
            <a:r>
              <a:rPr lang="en-US" sz="3200" err="1"/>
              <a:t>classe</a:t>
            </a:r>
            <a:r>
              <a:rPr lang="en-US" sz="3200"/>
              <a:t> </a:t>
            </a:r>
            <a:r>
              <a:rPr lang="en-US" sz="3200" err="1"/>
              <a:t>na</a:t>
            </a:r>
            <a:r>
              <a:rPr lang="en-US" sz="3200"/>
              <a:t> pasta DAO e </a:t>
            </a:r>
            <a:r>
              <a:rPr lang="en-US" sz="3200" err="1"/>
              <a:t>nomeala</a:t>
            </a:r>
            <a:r>
              <a:rPr lang="en-US" sz="3200"/>
              <a:t> de (</a:t>
            </a:r>
            <a:r>
              <a:rPr lang="en-US" sz="3200" err="1"/>
              <a:t>nome_do_projeto</a:t>
            </a:r>
            <a:r>
              <a:rPr lang="en-US" sz="3200"/>
              <a:t>)DAO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298F9B-BCDC-762C-59DF-07D44CAF5A74}"/>
              </a:ext>
            </a:extLst>
          </p:cNvPr>
          <p:cNvSpPr txBox="1"/>
          <p:nvPr/>
        </p:nvSpPr>
        <p:spPr>
          <a:xfrm>
            <a:off x="6088174" y="3732621"/>
            <a:ext cx="5971658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3200" err="1"/>
              <a:t>Criar</a:t>
            </a:r>
            <a:r>
              <a:rPr lang="en-US" sz="3200"/>
              <a:t> um </a:t>
            </a:r>
            <a:r>
              <a:rPr lang="en-US" sz="3200" err="1"/>
              <a:t>codigo</a:t>
            </a:r>
            <a:r>
              <a:rPr lang="en-US" sz="3200"/>
              <a:t> </a:t>
            </a:r>
            <a:r>
              <a:rPr lang="en-US" sz="3200" err="1"/>
              <a:t>parecido</a:t>
            </a:r>
            <a:r>
              <a:rPr lang="en-US" sz="3200"/>
              <a:t> com </a:t>
            </a:r>
            <a:r>
              <a:rPr lang="en-US" sz="3200" err="1"/>
              <a:t>esse</a:t>
            </a:r>
            <a:r>
              <a:rPr lang="en-US" sz="3200"/>
              <a:t>, </a:t>
            </a:r>
            <a:r>
              <a:rPr lang="en-US" sz="3200" err="1"/>
              <a:t>porém</a:t>
            </a:r>
            <a:r>
              <a:rPr lang="en-US" sz="3200"/>
              <a:t> </a:t>
            </a:r>
            <a:r>
              <a:rPr lang="en-US" sz="3200" err="1"/>
              <a:t>alterando</a:t>
            </a:r>
            <a:r>
              <a:rPr lang="en-US" sz="3200"/>
              <a:t> as </a:t>
            </a:r>
            <a:r>
              <a:rPr lang="en-US" sz="3200" err="1"/>
              <a:t>variaveis</a:t>
            </a:r>
            <a:r>
              <a:rPr lang="en-US" sz="3200"/>
              <a:t> de </a:t>
            </a:r>
            <a:r>
              <a:rPr lang="en-US" sz="3200" err="1"/>
              <a:t>acordo</a:t>
            </a:r>
            <a:r>
              <a:rPr lang="en-US" sz="3200"/>
              <a:t> com o </a:t>
            </a:r>
            <a:r>
              <a:rPr lang="en-US" sz="3200" err="1"/>
              <a:t>projeto</a:t>
            </a:r>
            <a:r>
              <a:rPr lang="en-US" sz="3200"/>
              <a:t> que </a:t>
            </a:r>
            <a:r>
              <a:rPr lang="en-US" sz="3200" err="1"/>
              <a:t>está</a:t>
            </a:r>
            <a:r>
              <a:rPr lang="en-US" sz="3200"/>
              <a:t> </a:t>
            </a:r>
            <a:r>
              <a:rPr lang="en-US" sz="3200" err="1"/>
              <a:t>sendo</a:t>
            </a:r>
            <a:r>
              <a:rPr lang="en-US" sz="3200"/>
              <a:t> </a:t>
            </a:r>
            <a:r>
              <a:rPr lang="en-US" sz="3200" err="1"/>
              <a:t>desenvolvido</a:t>
            </a:r>
            <a:r>
              <a:rPr lang="en-US" sz="3200"/>
              <a:t>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54515E-D750-BA18-AE25-1A53DE57BD25}"/>
              </a:ext>
            </a:extLst>
          </p:cNvPr>
          <p:cNvCxnSpPr>
            <a:cxnSpLocks/>
          </p:cNvCxnSpPr>
          <p:nvPr/>
        </p:nvCxnSpPr>
        <p:spPr>
          <a:xfrm flipH="1">
            <a:off x="4801575" y="4761966"/>
            <a:ext cx="1153464" cy="7881"/>
          </a:xfrm>
          <a:prstGeom prst="straightConnector1">
            <a:avLst/>
          </a:prstGeom>
          <a:ln w="5715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EF676C0-C711-DE3A-4A06-FA33D9962FA8}"/>
              </a:ext>
            </a:extLst>
          </p:cNvPr>
          <p:cNvCxnSpPr>
            <a:cxnSpLocks/>
          </p:cNvCxnSpPr>
          <p:nvPr/>
        </p:nvCxnSpPr>
        <p:spPr>
          <a:xfrm flipH="1" flipV="1">
            <a:off x="5304783" y="2397584"/>
            <a:ext cx="650257" cy="6496"/>
          </a:xfrm>
          <a:prstGeom prst="straightConnector1">
            <a:avLst/>
          </a:prstGeom>
          <a:ln w="5715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3C632621-79A3-E4D9-67BF-DCC8FBB95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19" y="1935907"/>
            <a:ext cx="4928558" cy="944601"/>
          </a:xfrm>
          <a:prstGeom prst="rect">
            <a:avLst/>
          </a:prstGeom>
        </p:spPr>
      </p:pic>
      <p:pic>
        <p:nvPicPr>
          <p:cNvPr id="4" name="Picture 7" descr="Text&#10;&#10;Description automatically generated">
            <a:extLst>
              <a:ext uri="{FF2B5EF4-FFF2-40B4-BE49-F238E27FC236}">
                <a16:creationId xmlns:a16="http://schemas.microsoft.com/office/drawing/2014/main" id="{0B3FC7E7-504C-4372-3532-FC7DE65C4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19" y="3238616"/>
            <a:ext cx="4468483" cy="304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55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B66F340-A32E-445F-B108-4EFCF02B7788}"/>
              </a:ext>
            </a:extLst>
          </p:cNvPr>
          <p:cNvSpPr txBox="1"/>
          <p:nvPr/>
        </p:nvSpPr>
        <p:spPr>
          <a:xfrm>
            <a:off x="5866315" y="974371"/>
            <a:ext cx="6216073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3200" err="1"/>
              <a:t>Criar</a:t>
            </a:r>
            <a:r>
              <a:rPr lang="en-US" sz="3200"/>
              <a:t> </a:t>
            </a:r>
            <a:r>
              <a:rPr lang="en-US" sz="3200" err="1"/>
              <a:t>uma</a:t>
            </a:r>
            <a:r>
              <a:rPr lang="en-US" sz="3200"/>
              <a:t> </a:t>
            </a:r>
            <a:r>
              <a:rPr lang="en-US" sz="3200" err="1"/>
              <a:t>classe</a:t>
            </a:r>
            <a:r>
              <a:rPr lang="en-US" sz="3200"/>
              <a:t> </a:t>
            </a:r>
            <a:r>
              <a:rPr lang="en-US" sz="3200" err="1"/>
              <a:t>na</a:t>
            </a:r>
            <a:r>
              <a:rPr lang="en-US" sz="3200"/>
              <a:t>  </a:t>
            </a:r>
            <a:r>
              <a:rPr lang="en-US" sz="3200" err="1"/>
              <a:t>mesma</a:t>
            </a:r>
            <a:r>
              <a:rPr lang="en-US" sz="3200"/>
              <a:t> pasta </a:t>
            </a:r>
            <a:r>
              <a:rPr lang="en-US" sz="3200" err="1"/>
              <a:t>nomeada</a:t>
            </a:r>
            <a:r>
              <a:rPr lang="en-US" sz="3200"/>
              <a:t> de </a:t>
            </a:r>
            <a:r>
              <a:rPr lang="en-US" sz="3200" err="1"/>
              <a:t>ConnectionFactory</a:t>
            </a:r>
            <a:r>
              <a:rPr lang="en-US" sz="320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298F9B-BCDC-762C-59DF-07D44CAF5A74}"/>
              </a:ext>
            </a:extLst>
          </p:cNvPr>
          <p:cNvSpPr txBox="1"/>
          <p:nvPr/>
        </p:nvSpPr>
        <p:spPr>
          <a:xfrm>
            <a:off x="7270477" y="3392046"/>
            <a:ext cx="4720829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3200" err="1"/>
              <a:t>Criar</a:t>
            </a:r>
            <a:r>
              <a:rPr lang="en-US" sz="3200"/>
              <a:t> um </a:t>
            </a:r>
            <a:r>
              <a:rPr lang="en-US" sz="3200" err="1"/>
              <a:t>codigo</a:t>
            </a:r>
            <a:r>
              <a:rPr lang="en-US" sz="3200"/>
              <a:t> </a:t>
            </a:r>
            <a:r>
              <a:rPr lang="en-US" sz="3200" err="1"/>
              <a:t>parecido</a:t>
            </a:r>
            <a:r>
              <a:rPr lang="en-US" sz="3200"/>
              <a:t> com </a:t>
            </a:r>
            <a:r>
              <a:rPr lang="en-US" sz="3200" err="1"/>
              <a:t>esse</a:t>
            </a:r>
            <a:r>
              <a:rPr lang="en-US" sz="3200"/>
              <a:t>, </a:t>
            </a:r>
            <a:r>
              <a:rPr lang="en-US" sz="3200" err="1"/>
              <a:t>porém</a:t>
            </a:r>
            <a:r>
              <a:rPr lang="en-US" sz="3200"/>
              <a:t> </a:t>
            </a:r>
            <a:r>
              <a:rPr lang="en-US" sz="3200" err="1"/>
              <a:t>alterando</a:t>
            </a:r>
            <a:r>
              <a:rPr lang="en-US" sz="3200"/>
              <a:t> as </a:t>
            </a:r>
            <a:r>
              <a:rPr lang="en-US" sz="3200" err="1"/>
              <a:t>variaveis</a:t>
            </a:r>
            <a:r>
              <a:rPr lang="en-US" sz="3200"/>
              <a:t> de </a:t>
            </a:r>
            <a:r>
              <a:rPr lang="en-US" sz="3200" err="1"/>
              <a:t>acordo</a:t>
            </a:r>
            <a:r>
              <a:rPr lang="en-US" sz="3200"/>
              <a:t> com o </a:t>
            </a:r>
            <a:r>
              <a:rPr lang="en-US" sz="3200" err="1"/>
              <a:t>projeto</a:t>
            </a:r>
            <a:r>
              <a:rPr lang="en-US" sz="3200"/>
              <a:t> que </a:t>
            </a:r>
            <a:r>
              <a:rPr lang="en-US" sz="3200" err="1"/>
              <a:t>está</a:t>
            </a:r>
            <a:r>
              <a:rPr lang="en-US" sz="3200"/>
              <a:t> </a:t>
            </a:r>
            <a:r>
              <a:rPr lang="en-US" sz="3200" err="1"/>
              <a:t>sendo</a:t>
            </a:r>
            <a:r>
              <a:rPr lang="en-US" sz="3200"/>
              <a:t> </a:t>
            </a:r>
            <a:r>
              <a:rPr lang="en-US" sz="3200" err="1"/>
              <a:t>desenvolvido</a:t>
            </a:r>
            <a:r>
              <a:rPr lang="en-US" sz="3200"/>
              <a:t>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54515E-D750-BA18-AE25-1A53DE57BD25}"/>
              </a:ext>
            </a:extLst>
          </p:cNvPr>
          <p:cNvCxnSpPr>
            <a:cxnSpLocks/>
          </p:cNvCxnSpPr>
          <p:nvPr/>
        </p:nvCxnSpPr>
        <p:spPr>
          <a:xfrm flipH="1">
            <a:off x="5951764" y="4661325"/>
            <a:ext cx="1153464" cy="7881"/>
          </a:xfrm>
          <a:prstGeom prst="straightConnector1">
            <a:avLst/>
          </a:prstGeom>
          <a:ln w="5715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EF676C0-C711-DE3A-4A06-FA33D9962FA8}"/>
              </a:ext>
            </a:extLst>
          </p:cNvPr>
          <p:cNvCxnSpPr>
            <a:cxnSpLocks/>
          </p:cNvCxnSpPr>
          <p:nvPr/>
        </p:nvCxnSpPr>
        <p:spPr>
          <a:xfrm flipH="1" flipV="1">
            <a:off x="5215718" y="1462308"/>
            <a:ext cx="650257" cy="6496"/>
          </a:xfrm>
          <a:prstGeom prst="straightConnector1">
            <a:avLst/>
          </a:prstGeom>
          <a:ln w="5715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3C632621-79A3-E4D9-67BF-DCC8FBB95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50" y="1040215"/>
            <a:ext cx="4928558" cy="944601"/>
          </a:xfrm>
          <a:prstGeom prst="rect">
            <a:avLst/>
          </a:prstGeom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F23F801F-1438-B293-F6AE-DA5A90CFC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19" y="3722278"/>
            <a:ext cx="5446143" cy="190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01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E1C49-F7F5-4C9C-0001-AA9672272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6756"/>
            <a:ext cx="10515600" cy="1116811"/>
          </a:xfrm>
        </p:spPr>
        <p:txBody>
          <a:bodyPr/>
          <a:lstStyle/>
          <a:p>
            <a:r>
              <a:rPr lang="en-US" err="1"/>
              <a:t>dto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66F340-A32E-445F-B108-4EFCF02B7788}"/>
              </a:ext>
            </a:extLst>
          </p:cNvPr>
          <p:cNvSpPr txBox="1"/>
          <p:nvPr/>
        </p:nvSpPr>
        <p:spPr>
          <a:xfrm>
            <a:off x="5876958" y="1811806"/>
            <a:ext cx="6318021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3200" err="1"/>
              <a:t>Criar</a:t>
            </a:r>
            <a:r>
              <a:rPr lang="en-US" sz="3200"/>
              <a:t> </a:t>
            </a:r>
            <a:r>
              <a:rPr lang="en-US" sz="3200" err="1"/>
              <a:t>uma</a:t>
            </a:r>
            <a:r>
              <a:rPr lang="en-US" sz="3200"/>
              <a:t> </a:t>
            </a:r>
            <a:r>
              <a:rPr lang="en-US" sz="3200" err="1"/>
              <a:t>classe</a:t>
            </a:r>
            <a:r>
              <a:rPr lang="en-US" sz="3200"/>
              <a:t> </a:t>
            </a:r>
            <a:r>
              <a:rPr lang="en-US" sz="3200" err="1"/>
              <a:t>na</a:t>
            </a:r>
            <a:r>
              <a:rPr lang="en-US" sz="3200"/>
              <a:t> pasta DTO e </a:t>
            </a:r>
            <a:r>
              <a:rPr lang="en-US" sz="3200" err="1"/>
              <a:t>nomeala</a:t>
            </a:r>
            <a:r>
              <a:rPr lang="en-US" sz="3200"/>
              <a:t> de (</a:t>
            </a:r>
            <a:r>
              <a:rPr lang="en-US" sz="3200" err="1"/>
              <a:t>nome_do_projeto</a:t>
            </a:r>
            <a:r>
              <a:rPr lang="en-US" sz="3200"/>
              <a:t>)DTO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298F9B-BCDC-762C-59DF-07D44CAF5A74}"/>
              </a:ext>
            </a:extLst>
          </p:cNvPr>
          <p:cNvSpPr txBox="1"/>
          <p:nvPr/>
        </p:nvSpPr>
        <p:spPr>
          <a:xfrm>
            <a:off x="5757495" y="3732621"/>
            <a:ext cx="5971658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3200" err="1"/>
              <a:t>Criar</a:t>
            </a:r>
            <a:r>
              <a:rPr lang="en-US" sz="3200"/>
              <a:t> um </a:t>
            </a:r>
            <a:r>
              <a:rPr lang="en-US" sz="3200" err="1"/>
              <a:t>codigo</a:t>
            </a:r>
            <a:r>
              <a:rPr lang="en-US" sz="3200"/>
              <a:t> </a:t>
            </a:r>
            <a:r>
              <a:rPr lang="en-US" sz="3200" err="1"/>
              <a:t>parecido</a:t>
            </a:r>
            <a:r>
              <a:rPr lang="en-US" sz="3200"/>
              <a:t> com </a:t>
            </a:r>
            <a:r>
              <a:rPr lang="en-US" sz="3200" err="1"/>
              <a:t>esse</a:t>
            </a:r>
            <a:r>
              <a:rPr lang="en-US" sz="3200"/>
              <a:t>, </a:t>
            </a:r>
            <a:r>
              <a:rPr lang="en-US" sz="3200" err="1"/>
              <a:t>porém</a:t>
            </a:r>
            <a:r>
              <a:rPr lang="en-US" sz="3200"/>
              <a:t> </a:t>
            </a:r>
            <a:r>
              <a:rPr lang="en-US" sz="3200" err="1"/>
              <a:t>alterando</a:t>
            </a:r>
            <a:r>
              <a:rPr lang="en-US" sz="3200"/>
              <a:t> as </a:t>
            </a:r>
            <a:r>
              <a:rPr lang="en-US" sz="3200" err="1"/>
              <a:t>variaveis</a:t>
            </a:r>
            <a:r>
              <a:rPr lang="en-US" sz="3200"/>
              <a:t> de </a:t>
            </a:r>
            <a:r>
              <a:rPr lang="en-US" sz="3200" err="1"/>
              <a:t>acordo</a:t>
            </a:r>
            <a:r>
              <a:rPr lang="en-US" sz="3200"/>
              <a:t> com o </a:t>
            </a:r>
            <a:r>
              <a:rPr lang="en-US" sz="3200" err="1"/>
              <a:t>projeto</a:t>
            </a:r>
            <a:r>
              <a:rPr lang="en-US" sz="3200"/>
              <a:t> que </a:t>
            </a:r>
            <a:r>
              <a:rPr lang="en-US" sz="3200" err="1"/>
              <a:t>está</a:t>
            </a:r>
            <a:r>
              <a:rPr lang="en-US" sz="3200"/>
              <a:t> </a:t>
            </a:r>
            <a:r>
              <a:rPr lang="en-US" sz="3200" err="1"/>
              <a:t>sendo</a:t>
            </a:r>
            <a:r>
              <a:rPr lang="en-US" sz="3200"/>
              <a:t> </a:t>
            </a:r>
            <a:r>
              <a:rPr lang="en-US" sz="3200" err="1"/>
              <a:t>desenvolvido</a:t>
            </a:r>
            <a:r>
              <a:rPr lang="en-US" sz="3200"/>
              <a:t>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54515E-D750-BA18-AE25-1A53DE57BD25}"/>
              </a:ext>
            </a:extLst>
          </p:cNvPr>
          <p:cNvCxnSpPr>
            <a:cxnSpLocks/>
          </p:cNvCxnSpPr>
          <p:nvPr/>
        </p:nvCxnSpPr>
        <p:spPr>
          <a:xfrm flipH="1">
            <a:off x="4226481" y="4747589"/>
            <a:ext cx="1397879" cy="7881"/>
          </a:xfrm>
          <a:prstGeom prst="straightConnector1">
            <a:avLst/>
          </a:prstGeom>
          <a:ln w="5715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EF676C0-C711-DE3A-4A06-FA33D9962FA8}"/>
              </a:ext>
            </a:extLst>
          </p:cNvPr>
          <p:cNvCxnSpPr>
            <a:cxnSpLocks/>
          </p:cNvCxnSpPr>
          <p:nvPr/>
        </p:nvCxnSpPr>
        <p:spPr>
          <a:xfrm flipH="1" flipV="1">
            <a:off x="4768713" y="2440715"/>
            <a:ext cx="978321" cy="17326"/>
          </a:xfrm>
          <a:prstGeom prst="straightConnector1">
            <a:avLst/>
          </a:prstGeom>
          <a:ln w="5715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>
            <a:extLst>
              <a:ext uri="{FF2B5EF4-FFF2-40B4-BE49-F238E27FC236}">
                <a16:creationId xmlns:a16="http://schemas.microsoft.com/office/drawing/2014/main" id="{DD99B50F-5A6E-98FD-4AD2-B7A03874A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95177"/>
            <a:ext cx="4127715" cy="549544"/>
          </a:xfrm>
          <a:prstGeom prst="rect">
            <a:avLst/>
          </a:prstGeom>
        </p:spPr>
      </p:pic>
      <p:pic>
        <p:nvPicPr>
          <p:cNvPr id="4" name="Picture 5" descr="Text&#10;&#10;Description automatically generated">
            <a:extLst>
              <a:ext uri="{FF2B5EF4-FFF2-40B4-BE49-F238E27FC236}">
                <a16:creationId xmlns:a16="http://schemas.microsoft.com/office/drawing/2014/main" id="{BC9D9EFB-4CDE-754F-51CB-4FBA5BE52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21" y="3291052"/>
            <a:ext cx="3724758" cy="292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011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A8BEC-10F0-DA5F-8679-444F13674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190" y="89195"/>
            <a:ext cx="10515600" cy="1116811"/>
          </a:xfrm>
        </p:spPr>
        <p:txBody>
          <a:bodyPr>
            <a:normAutofit fontScale="90000"/>
          </a:bodyPr>
          <a:lstStyle/>
          <a:p>
            <a:r>
              <a:rPr lang="en-US" err="1"/>
              <a:t>Vericar</a:t>
            </a:r>
            <a:r>
              <a:rPr lang="en-US"/>
              <a:t> se a </a:t>
            </a:r>
            <a:r>
              <a:rPr lang="en-US" err="1"/>
              <a:t>api</a:t>
            </a:r>
            <a:r>
              <a:rPr lang="en-US"/>
              <a:t> </a:t>
            </a:r>
            <a:r>
              <a:rPr lang="en-US" err="1"/>
              <a:t>está</a:t>
            </a:r>
            <a:r>
              <a:rPr lang="en-US"/>
              <a:t> </a:t>
            </a:r>
            <a:r>
              <a:rPr lang="en-US" err="1"/>
              <a:t>funcionando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45BB76-7D63-5524-4D30-356CCE2A9D55}"/>
              </a:ext>
            </a:extLst>
          </p:cNvPr>
          <p:cNvSpPr txBox="1"/>
          <p:nvPr/>
        </p:nvSpPr>
        <p:spPr>
          <a:xfrm>
            <a:off x="1046018" y="1422400"/>
            <a:ext cx="1051560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just">
              <a:buFont typeface="Arial"/>
              <a:buChar char="•"/>
            </a:pPr>
            <a:r>
              <a:rPr lang="en-US" sz="3200" err="1"/>
              <a:t>Ligar</a:t>
            </a:r>
            <a:r>
              <a:rPr lang="en-US" sz="3200"/>
              <a:t> o banco de dados e </a:t>
            </a:r>
            <a:r>
              <a:rPr lang="en-US" sz="3200" err="1"/>
              <a:t>inserir</a:t>
            </a:r>
            <a:r>
              <a:rPr lang="en-US" sz="3200"/>
              <a:t> </a:t>
            </a:r>
            <a:r>
              <a:rPr lang="en-US" sz="3200" err="1"/>
              <a:t>alguns</a:t>
            </a:r>
            <a:r>
              <a:rPr lang="en-US" sz="3200"/>
              <a:t> dados </a:t>
            </a:r>
            <a:r>
              <a:rPr lang="en-US" sz="3200" err="1"/>
              <a:t>na</a:t>
            </a:r>
            <a:r>
              <a:rPr lang="en-US" sz="3200"/>
              <a:t> </a:t>
            </a:r>
            <a:r>
              <a:rPr lang="en-US" sz="3200" err="1"/>
              <a:t>tabela</a:t>
            </a:r>
            <a:r>
              <a:rPr lang="en-US" sz="3200"/>
              <a:t>.</a:t>
            </a:r>
          </a:p>
          <a:p>
            <a:pPr marL="457200" indent="-457200" algn="just">
              <a:buFont typeface="Arial"/>
              <a:buChar char="•"/>
            </a:pPr>
            <a:r>
              <a:rPr lang="en-US" sz="3200" err="1"/>
              <a:t>Abrir</a:t>
            </a:r>
            <a:r>
              <a:rPr lang="en-US" sz="3200"/>
              <a:t> a API e </a:t>
            </a:r>
            <a:r>
              <a:rPr lang="en-US" sz="3200" err="1"/>
              <a:t>apertar</a:t>
            </a:r>
            <a:r>
              <a:rPr lang="en-US" sz="3200"/>
              <a:t> </a:t>
            </a:r>
            <a:r>
              <a:rPr lang="en-US" sz="3200">
                <a:solidFill>
                  <a:srgbClr val="0070C0"/>
                </a:solidFill>
              </a:rPr>
              <a:t>Ctrl + F5</a:t>
            </a:r>
            <a:r>
              <a:rPr lang="en-US" sz="3200"/>
              <a:t> no </a:t>
            </a:r>
            <a:r>
              <a:rPr lang="en-US" sz="3200" err="1"/>
              <a:t>teclado</a:t>
            </a:r>
            <a:r>
              <a:rPr lang="en-US" sz="3200"/>
              <a:t> do </a:t>
            </a:r>
            <a:r>
              <a:rPr lang="en-US" sz="3200" err="1"/>
              <a:t>dispositivo</a:t>
            </a:r>
            <a:r>
              <a:rPr lang="en-US" sz="3200"/>
              <a:t>.</a:t>
            </a:r>
          </a:p>
          <a:p>
            <a:pPr marL="457200" indent="-457200" algn="just">
              <a:buFont typeface="Arial"/>
              <a:buChar char="•"/>
            </a:pPr>
            <a:endParaRPr lang="en-US" sz="3200"/>
          </a:p>
        </p:txBody>
      </p:sp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9BD77C2-30C7-18A5-0144-B80077A1E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29" y="2865664"/>
            <a:ext cx="3483428" cy="3826328"/>
          </a:xfrm>
          <a:prstGeom prst="rect">
            <a:avLst/>
          </a:prstGeom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04003FF5-930F-20B8-5908-B0E05797E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665" y="2870387"/>
            <a:ext cx="6732494" cy="381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40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F69D00-BFD3-D140-537A-042C0324667A}"/>
              </a:ext>
            </a:extLst>
          </p:cNvPr>
          <p:cNvSpPr txBox="1"/>
          <p:nvPr/>
        </p:nvSpPr>
        <p:spPr>
          <a:xfrm>
            <a:off x="266642" y="757663"/>
            <a:ext cx="1263633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err="1">
                <a:cs typeface="Arial"/>
              </a:rPr>
              <a:t>Após</a:t>
            </a:r>
            <a:r>
              <a:rPr lang="en-US" sz="3200">
                <a:cs typeface="Arial"/>
              </a:rPr>
              <a:t> </a:t>
            </a:r>
            <a:r>
              <a:rPr lang="en-US" sz="3200" err="1">
                <a:cs typeface="Arial"/>
              </a:rPr>
              <a:t>entrar</a:t>
            </a:r>
            <a:r>
              <a:rPr lang="en-US" sz="3200">
                <a:cs typeface="Arial"/>
              </a:rPr>
              <a:t> no </a:t>
            </a:r>
            <a:r>
              <a:rPr lang="en-US" sz="3200" err="1">
                <a:cs typeface="Arial"/>
              </a:rPr>
              <a:t>navegador</a:t>
            </a:r>
            <a:r>
              <a:rPr lang="en-US" sz="3200">
                <a:cs typeface="Arial"/>
              </a:rPr>
              <a:t> </a:t>
            </a:r>
            <a:r>
              <a:rPr lang="en-US" sz="3200" err="1">
                <a:cs typeface="Arial"/>
              </a:rPr>
              <a:t>alterar</a:t>
            </a:r>
            <a:r>
              <a:rPr lang="en-US" sz="3200">
                <a:cs typeface="Arial"/>
              </a:rPr>
              <a:t> a </a:t>
            </a:r>
            <a:r>
              <a:rPr lang="en-US" sz="3200" err="1">
                <a:cs typeface="Arial"/>
              </a:rPr>
              <a:t>última</a:t>
            </a:r>
            <a:r>
              <a:rPr lang="en-US" sz="3200">
                <a:cs typeface="Arial"/>
              </a:rPr>
              <a:t> </a:t>
            </a:r>
            <a:r>
              <a:rPr lang="en-US" sz="3200" err="1">
                <a:cs typeface="Arial"/>
              </a:rPr>
              <a:t>palavra</a:t>
            </a:r>
            <a:r>
              <a:rPr lang="en-US" sz="3200">
                <a:cs typeface="Arial"/>
              </a:rPr>
              <a:t> da barra de </a:t>
            </a:r>
            <a:r>
              <a:rPr lang="en-US" sz="3200" err="1">
                <a:cs typeface="Arial"/>
              </a:rPr>
              <a:t>pesquisa</a:t>
            </a:r>
            <a:r>
              <a:rPr lang="en-US" sz="3200">
                <a:cs typeface="Arial"/>
              </a:rPr>
              <a:t> de </a:t>
            </a:r>
            <a:r>
              <a:rPr lang="en-US" sz="3200" err="1">
                <a:cs typeface="Arial"/>
              </a:rPr>
              <a:t>acordo</a:t>
            </a:r>
            <a:r>
              <a:rPr lang="en-US" sz="3200">
                <a:cs typeface="Arial"/>
              </a:rPr>
              <a:t> com a pasta Controller.​</a:t>
            </a:r>
            <a:endParaRPr lang="en-US"/>
          </a:p>
          <a:p>
            <a:r>
              <a:rPr lang="en-US" sz="3200" err="1">
                <a:cs typeface="Arial"/>
              </a:rPr>
              <a:t>Verificar</a:t>
            </a:r>
            <a:r>
              <a:rPr lang="en-US" sz="3200">
                <a:cs typeface="Arial"/>
              </a:rPr>
              <a:t> as </a:t>
            </a:r>
            <a:r>
              <a:rPr lang="en-US" sz="3200" err="1">
                <a:cs typeface="Arial"/>
              </a:rPr>
              <a:t>informações</a:t>
            </a:r>
            <a:r>
              <a:rPr lang="en-US" sz="3200">
                <a:cs typeface="Arial"/>
              </a:rPr>
              <a:t> do JSON que </a:t>
            </a:r>
            <a:r>
              <a:rPr lang="en-US" sz="3200" err="1">
                <a:cs typeface="Arial"/>
              </a:rPr>
              <a:t>foram</a:t>
            </a:r>
            <a:r>
              <a:rPr lang="en-US" sz="3200">
                <a:cs typeface="Arial"/>
              </a:rPr>
              <a:t> </a:t>
            </a:r>
            <a:r>
              <a:rPr lang="en-US" sz="3200" err="1">
                <a:cs typeface="Arial"/>
              </a:rPr>
              <a:t>apresentadas</a:t>
            </a:r>
            <a:r>
              <a:rPr lang="en-US" sz="3200">
                <a:cs typeface="Arial"/>
              </a:rPr>
              <a:t> no </a:t>
            </a:r>
            <a:r>
              <a:rPr lang="en-US" sz="3200" err="1">
                <a:cs typeface="Arial"/>
              </a:rPr>
              <a:t>navegador</a:t>
            </a:r>
            <a:r>
              <a:rPr lang="en-US" sz="3200">
                <a:cs typeface="Arial"/>
              </a:rPr>
              <a:t>.​</a:t>
            </a:r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AA32E45A-3D82-6768-2CE9-DD36939C5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576" y="3431501"/>
            <a:ext cx="6273053" cy="2975762"/>
          </a:xfrm>
          <a:prstGeom prst="rect">
            <a:avLst/>
          </a:prstGeom>
        </p:spPr>
      </p:pic>
      <p:pic>
        <p:nvPicPr>
          <p:cNvPr id="3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D325A7B-7C98-4BE6-1EB2-F1091C4B6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12" y="4585148"/>
            <a:ext cx="4939552" cy="84776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64F3B23-C22F-41BE-1259-5BA7C9B23B07}"/>
              </a:ext>
            </a:extLst>
          </p:cNvPr>
          <p:cNvCxnSpPr/>
          <p:nvPr/>
        </p:nvCxnSpPr>
        <p:spPr>
          <a:xfrm flipV="1">
            <a:off x="5197641" y="4977824"/>
            <a:ext cx="517168" cy="16463"/>
          </a:xfrm>
          <a:prstGeom prst="straightConnector1">
            <a:avLst/>
          </a:prstGeom>
          <a:ln w="5715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26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59A6D-D9FE-E63D-E3A3-69760B3C9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057" y="1255926"/>
            <a:ext cx="11049000" cy="20465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5400">
                <a:ea typeface="+mn-lt"/>
                <a:cs typeface="+mn-lt"/>
              </a:rPr>
              <a:t>Caso </a:t>
            </a:r>
            <a:r>
              <a:rPr lang="en-US" sz="5400" err="1">
                <a:ea typeface="+mn-lt"/>
                <a:cs typeface="+mn-lt"/>
              </a:rPr>
              <a:t>tudo</a:t>
            </a:r>
            <a:r>
              <a:rPr lang="en-US" sz="5400">
                <a:ea typeface="+mn-lt"/>
                <a:cs typeface="+mn-lt"/>
              </a:rPr>
              <a:t> </a:t>
            </a:r>
            <a:r>
              <a:rPr lang="en-US" sz="5400" err="1">
                <a:ea typeface="+mn-lt"/>
                <a:cs typeface="+mn-lt"/>
              </a:rPr>
              <a:t>ocorrer</a:t>
            </a:r>
            <a:r>
              <a:rPr lang="en-US" sz="5400">
                <a:ea typeface="+mn-lt"/>
                <a:cs typeface="+mn-lt"/>
              </a:rPr>
              <a:t> </a:t>
            </a:r>
            <a:r>
              <a:rPr lang="en-US" sz="5400" err="1">
                <a:ea typeface="+mn-lt"/>
                <a:cs typeface="+mn-lt"/>
              </a:rPr>
              <a:t>bem</a:t>
            </a:r>
            <a:r>
              <a:rPr lang="en-US" sz="5400">
                <a:ea typeface="+mn-lt"/>
                <a:cs typeface="+mn-lt"/>
              </a:rPr>
              <a:t> a API e o banco de dados </a:t>
            </a:r>
            <a:r>
              <a:rPr lang="en-US" sz="5400" err="1">
                <a:ea typeface="+mn-lt"/>
                <a:cs typeface="+mn-lt"/>
              </a:rPr>
              <a:t>estão</a:t>
            </a:r>
            <a:r>
              <a:rPr lang="en-US" sz="5400">
                <a:ea typeface="+mn-lt"/>
                <a:cs typeface="+mn-lt"/>
              </a:rPr>
              <a:t> </a:t>
            </a:r>
            <a:r>
              <a:rPr lang="en-US" sz="5400" err="1">
                <a:ea typeface="+mn-lt"/>
                <a:cs typeface="+mn-lt"/>
              </a:rPr>
              <a:t>completos</a:t>
            </a:r>
            <a:r>
              <a:rPr lang="en-US" sz="5400">
                <a:ea typeface="+mn-lt"/>
                <a:cs typeface="+mn-lt"/>
              </a:rPr>
              <a:t>.</a:t>
            </a:r>
            <a:endParaRPr lang="en-US" sz="5400" err="1"/>
          </a:p>
        </p:txBody>
      </p:sp>
      <p:pic>
        <p:nvPicPr>
          <p:cNvPr id="4" name="Picture 4" descr="Chart, sunburst chart&#10;&#10;Description automatically generated">
            <a:extLst>
              <a:ext uri="{FF2B5EF4-FFF2-40B4-BE49-F238E27FC236}">
                <a16:creationId xmlns:a16="http://schemas.microsoft.com/office/drawing/2014/main" id="{A65BCCC5-783C-7FA3-B051-0100BF5A3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9764" y="4125006"/>
            <a:ext cx="2411186" cy="2341789"/>
          </a:xfrm>
          <a:prstGeom prst="rect">
            <a:avLst/>
          </a:prstGeom>
        </p:spPr>
      </p:pic>
      <p:pic>
        <p:nvPicPr>
          <p:cNvPr id="5" name="Picture 5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12BB1DA1-0489-3F3C-E1A4-3AC6A8E48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4127310"/>
            <a:ext cx="3396342" cy="233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171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27759-95C6-072D-C8EE-B39900878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181" y="2870991"/>
            <a:ext cx="7683260" cy="1116811"/>
          </a:xfrm>
        </p:spPr>
        <p:txBody>
          <a:bodyPr>
            <a:noAutofit/>
          </a:bodyPr>
          <a:lstStyle/>
          <a:p>
            <a:pPr algn="ctr"/>
            <a:r>
              <a:rPr lang="en-US" sz="6000" err="1"/>
              <a:t>Criação</a:t>
            </a:r>
            <a:r>
              <a:rPr lang="en-US" sz="6000"/>
              <a:t> React</a:t>
            </a:r>
          </a:p>
        </p:txBody>
      </p:sp>
    </p:spTree>
    <p:extLst>
      <p:ext uri="{BB962C8B-B14F-4D97-AF65-F5344CB8AC3E}">
        <p14:creationId xmlns:p14="http://schemas.microsoft.com/office/powerpoint/2010/main" val="3557781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9EFFE-5D73-923D-F26F-6A16C87B5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Iniciar</a:t>
            </a:r>
            <a:r>
              <a:rPr lang="en-US"/>
              <a:t> </a:t>
            </a:r>
            <a:r>
              <a:rPr lang="en-US" err="1"/>
              <a:t>uma</a:t>
            </a:r>
            <a:r>
              <a:rPr lang="en-US"/>
              <a:t> </a:t>
            </a:r>
            <a:r>
              <a:rPr lang="en-US" err="1"/>
              <a:t>criação</a:t>
            </a:r>
            <a:r>
              <a:rPr lang="en-US"/>
              <a:t>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13233-D2E9-B37E-028E-77A5691ED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38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27759-95C6-072D-C8EE-B39900878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35" y="2870991"/>
            <a:ext cx="12037544" cy="1116811"/>
          </a:xfrm>
        </p:spPr>
        <p:txBody>
          <a:bodyPr>
            <a:noAutofit/>
          </a:bodyPr>
          <a:lstStyle/>
          <a:p>
            <a:pPr algn="ctr"/>
            <a:r>
              <a:rPr lang="en-US" sz="6000" err="1"/>
              <a:t>Conexão</a:t>
            </a:r>
            <a:r>
              <a:rPr lang="en-US" sz="6000"/>
              <a:t> de </a:t>
            </a:r>
            <a:r>
              <a:rPr lang="en-US" sz="6000" err="1"/>
              <a:t>todos</a:t>
            </a:r>
            <a:r>
              <a:rPr lang="en-US" sz="6000"/>
              <a:t> </a:t>
            </a:r>
            <a:r>
              <a:rPr lang="en-US" sz="6000" err="1"/>
              <a:t>os</a:t>
            </a:r>
            <a:r>
              <a:rPr lang="en-US" sz="6000"/>
              <a:t> </a:t>
            </a:r>
            <a:r>
              <a:rPr lang="en-US" sz="6000" err="1"/>
              <a:t>itens</a:t>
            </a:r>
          </a:p>
        </p:txBody>
      </p:sp>
    </p:spTree>
    <p:extLst>
      <p:ext uri="{BB962C8B-B14F-4D97-AF65-F5344CB8AC3E}">
        <p14:creationId xmlns:p14="http://schemas.microsoft.com/office/powerpoint/2010/main" val="786562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A3DBA-053C-6769-76EF-6146F0417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917" y="613745"/>
            <a:ext cx="8229600" cy="1116811"/>
          </a:xfrm>
        </p:spPr>
        <p:txBody>
          <a:bodyPr/>
          <a:lstStyle/>
          <a:p>
            <a:r>
              <a:rPr lang="en-US" err="1"/>
              <a:t>Integração</a:t>
            </a:r>
            <a:r>
              <a:rPr lang="en-US"/>
              <a:t> front/back</a:t>
            </a:r>
          </a:p>
        </p:txBody>
      </p:sp>
    </p:spTree>
    <p:extLst>
      <p:ext uri="{BB962C8B-B14F-4D97-AF65-F5344CB8AC3E}">
        <p14:creationId xmlns:p14="http://schemas.microsoft.com/office/powerpoint/2010/main" val="177236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27759-95C6-072D-C8EE-B39900878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181" y="2870991"/>
            <a:ext cx="7683260" cy="1116811"/>
          </a:xfrm>
        </p:spPr>
        <p:txBody>
          <a:bodyPr>
            <a:noAutofit/>
          </a:bodyPr>
          <a:lstStyle/>
          <a:p>
            <a:r>
              <a:rPr lang="en-US" sz="6000"/>
              <a:t>Banco de dados</a:t>
            </a:r>
          </a:p>
        </p:txBody>
      </p:sp>
    </p:spTree>
    <p:extLst>
      <p:ext uri="{BB962C8B-B14F-4D97-AF65-F5344CB8AC3E}">
        <p14:creationId xmlns:p14="http://schemas.microsoft.com/office/powerpoint/2010/main" val="2525801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C06DE-4173-B524-30C3-6D1088CF8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ea typeface="+mj-lt"/>
                <a:cs typeface="+mj-lt"/>
              </a:rPr>
              <a:t>COmeço</a:t>
            </a:r>
            <a:r>
              <a:rPr lang="en-US">
                <a:ea typeface="+mj-lt"/>
                <a:cs typeface="+mj-lt"/>
              </a:rPr>
              <a:t>: Banco de dados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5B140-E6CE-0529-915E-2AEEAF1D0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1469"/>
            <a:ext cx="3424084" cy="41148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ea typeface="+mn-lt"/>
                <a:cs typeface="+mn-lt"/>
              </a:rPr>
              <a:t>Abrir</a:t>
            </a:r>
            <a:r>
              <a:rPr lang="en-US">
                <a:ea typeface="+mn-lt"/>
                <a:cs typeface="+mn-lt"/>
              </a:rPr>
              <a:t> o MySQL para </a:t>
            </a:r>
            <a:r>
              <a:rPr lang="en-US" err="1">
                <a:ea typeface="+mn-lt"/>
                <a:cs typeface="+mn-lt"/>
              </a:rPr>
              <a:t>fazer</a:t>
            </a:r>
            <a:r>
              <a:rPr lang="en-US">
                <a:ea typeface="+mn-lt"/>
                <a:cs typeface="+mn-lt"/>
              </a:rPr>
              <a:t> o banco de dados</a:t>
            </a: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Abra o Local </a:t>
            </a:r>
            <a:r>
              <a:rPr lang="en-US" err="1">
                <a:ea typeface="+mn-lt"/>
                <a:cs typeface="+mn-lt"/>
              </a:rPr>
              <a:t>lnstace</a:t>
            </a:r>
            <a:r>
              <a:rPr lang="en-US">
                <a:ea typeface="+mn-lt"/>
                <a:cs typeface="+mn-lt"/>
              </a:rPr>
              <a:t> MySQL</a:t>
            </a:r>
            <a:endParaRPr lang="en-US"/>
          </a:p>
          <a:p>
            <a:r>
              <a:rPr lang="en-US" err="1">
                <a:ea typeface="+mn-lt"/>
                <a:cs typeface="+mn-lt"/>
              </a:rPr>
              <a:t>Digite</a:t>
            </a:r>
            <a:r>
              <a:rPr lang="en-US">
                <a:ea typeface="+mn-lt"/>
                <a:cs typeface="+mn-lt"/>
              </a:rPr>
              <a:t> a </a:t>
            </a:r>
            <a:r>
              <a:rPr lang="en-US" err="1">
                <a:ea typeface="+mn-lt"/>
                <a:cs typeface="+mn-lt"/>
              </a:rPr>
              <a:t>senha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padrão</a:t>
            </a:r>
            <a:r>
              <a:rPr lang="en-US">
                <a:ea typeface="+mn-lt"/>
                <a:cs typeface="+mn-lt"/>
              </a:rPr>
              <a:t>: root</a:t>
            </a:r>
          </a:p>
          <a:p>
            <a:r>
              <a:rPr lang="en-US"/>
              <a:t>Caso </a:t>
            </a:r>
            <a:r>
              <a:rPr lang="en-US" err="1"/>
              <a:t>não</a:t>
            </a:r>
            <a:r>
              <a:rPr lang="en-US"/>
              <a:t> for </a:t>
            </a:r>
            <a:r>
              <a:rPr lang="en-US" err="1"/>
              <a:t>reconhecida</a:t>
            </a:r>
            <a:r>
              <a:rPr lang="en-US"/>
              <a:t> </a:t>
            </a:r>
            <a:r>
              <a:rPr lang="en-US" err="1"/>
              <a:t>perguntar</a:t>
            </a:r>
            <a:r>
              <a:rPr lang="en-US"/>
              <a:t> </a:t>
            </a:r>
            <a:r>
              <a:rPr lang="en-US" err="1"/>
              <a:t>ao</a:t>
            </a:r>
            <a:r>
              <a:rPr lang="en-US"/>
              <a:t> </a:t>
            </a:r>
            <a:r>
              <a:rPr lang="en-US" err="1"/>
              <a:t>administrador</a:t>
            </a:r>
          </a:p>
        </p:txBody>
      </p:sp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95A8816E-D978-28A3-3F04-EFDE6A3B6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727" y="1981984"/>
            <a:ext cx="815083" cy="805415"/>
          </a:xfrm>
          <a:prstGeom prst="rect">
            <a:avLst/>
          </a:prstGeom>
          <a:noFill/>
        </p:spPr>
      </p:pic>
      <p:pic>
        <p:nvPicPr>
          <p:cNvPr id="7" name="Picture 7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777BE8CF-5741-E54F-B2C0-E3F6EFF9A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205" y="2829538"/>
            <a:ext cx="7597881" cy="402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232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842A9-F525-1BAA-F653-4D4116117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8269" y="-177010"/>
            <a:ext cx="10515600" cy="1116811"/>
          </a:xfrm>
        </p:spPr>
        <p:txBody>
          <a:bodyPr/>
          <a:lstStyle/>
          <a:p>
            <a:r>
              <a:rPr lang="en-US" err="1"/>
              <a:t>Criar</a:t>
            </a:r>
            <a:r>
              <a:rPr lang="en-US"/>
              <a:t> banco de dados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6C52708-5D02-BEDE-1A5C-E96EAAF36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82" y="1634984"/>
            <a:ext cx="3703911" cy="11833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DD2214-8267-03FD-00F9-E1C4D8BE055C}"/>
              </a:ext>
            </a:extLst>
          </p:cNvPr>
          <p:cNvSpPr txBox="1"/>
          <p:nvPr/>
        </p:nvSpPr>
        <p:spPr>
          <a:xfrm>
            <a:off x="7212136" y="1365364"/>
            <a:ext cx="4792717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3200" err="1"/>
              <a:t>Primeiro</a:t>
            </a:r>
            <a:r>
              <a:rPr lang="en-US" sz="3200"/>
              <a:t> </a:t>
            </a:r>
            <a:r>
              <a:rPr lang="en-US" sz="3200" err="1"/>
              <a:t>passo</a:t>
            </a:r>
            <a:r>
              <a:rPr lang="en-US" sz="3200"/>
              <a:t>, </a:t>
            </a:r>
            <a:r>
              <a:rPr lang="en-US" sz="3200" err="1"/>
              <a:t>dar</a:t>
            </a:r>
            <a:r>
              <a:rPr lang="en-US" sz="3200"/>
              <a:t> o </a:t>
            </a:r>
            <a:r>
              <a:rPr lang="en-US" sz="3200" err="1"/>
              <a:t>comando</a:t>
            </a:r>
            <a:r>
              <a:rPr lang="en-US" sz="3200"/>
              <a:t> </a:t>
            </a:r>
            <a:r>
              <a:rPr lang="en-US" sz="3200">
                <a:solidFill>
                  <a:srgbClr val="0070C0"/>
                </a:solidFill>
              </a:rPr>
              <a:t>create database</a:t>
            </a:r>
            <a:r>
              <a:rPr lang="en-US" sz="3200"/>
              <a:t>, para </a:t>
            </a:r>
            <a:r>
              <a:rPr lang="en-US" sz="3200" err="1"/>
              <a:t>criar</a:t>
            </a:r>
            <a:r>
              <a:rPr lang="en-US" sz="3200"/>
              <a:t> banco de dados.</a:t>
            </a:r>
            <a:endParaRPr lang="en-US"/>
          </a:p>
        </p:txBody>
      </p:sp>
      <p:pic>
        <p:nvPicPr>
          <p:cNvPr id="9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88117B1-3781-CA4B-E410-9714D2CCB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4538" y="3423839"/>
            <a:ext cx="4122682" cy="28218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FCBAD5-27DF-F93C-D1E7-FCCD4DB4C196}"/>
              </a:ext>
            </a:extLst>
          </p:cNvPr>
          <p:cNvSpPr txBox="1"/>
          <p:nvPr/>
        </p:nvSpPr>
        <p:spPr>
          <a:xfrm>
            <a:off x="472377" y="3795881"/>
            <a:ext cx="4792717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3200"/>
              <a:t>Segundo </a:t>
            </a:r>
            <a:r>
              <a:rPr lang="en-US" sz="3200" err="1"/>
              <a:t>passo</a:t>
            </a:r>
            <a:r>
              <a:rPr lang="en-US" sz="3200"/>
              <a:t>, </a:t>
            </a:r>
            <a:r>
              <a:rPr lang="en-US" sz="3200">
                <a:solidFill>
                  <a:srgbClr val="0070C0"/>
                </a:solidFill>
              </a:rPr>
              <a:t>create table</a:t>
            </a:r>
            <a:r>
              <a:rPr lang="en-US" sz="3200"/>
              <a:t> para </a:t>
            </a:r>
            <a:r>
              <a:rPr lang="en-US" sz="3200" err="1"/>
              <a:t>criar</a:t>
            </a:r>
            <a:r>
              <a:rPr lang="en-US" sz="3200"/>
              <a:t> a </a:t>
            </a:r>
            <a:r>
              <a:rPr lang="en-US" sz="3200" err="1"/>
              <a:t>tabela</a:t>
            </a:r>
            <a:r>
              <a:rPr lang="en-US" sz="3200"/>
              <a:t> e um </a:t>
            </a:r>
            <a:r>
              <a:rPr lang="en-US" sz="3200">
                <a:solidFill>
                  <a:srgbClr val="0070C0"/>
                </a:solidFill>
              </a:rPr>
              <a:t>insert</a:t>
            </a:r>
            <a:r>
              <a:rPr lang="en-US" sz="3200"/>
              <a:t> para </a:t>
            </a:r>
            <a:r>
              <a:rPr lang="en-US" sz="3200" err="1"/>
              <a:t>adicionar</a:t>
            </a:r>
            <a:r>
              <a:rPr lang="en-US" sz="3200"/>
              <a:t> dados a </a:t>
            </a:r>
            <a:r>
              <a:rPr lang="en-US" sz="3200" err="1"/>
              <a:t>tabela</a:t>
            </a:r>
            <a:r>
              <a:rPr lang="en-US" sz="3200"/>
              <a:t> </a:t>
            </a:r>
            <a:r>
              <a:rPr lang="en-US" sz="3200" err="1"/>
              <a:t>criada</a:t>
            </a:r>
            <a:endParaRPr lang="en-US" sz="320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19160CD-EB46-C2CE-04CD-7FB89FE2DCC3}"/>
              </a:ext>
            </a:extLst>
          </p:cNvPr>
          <p:cNvCxnSpPr/>
          <p:nvPr/>
        </p:nvCxnSpPr>
        <p:spPr>
          <a:xfrm flipH="1" flipV="1">
            <a:off x="5209468" y="2280837"/>
            <a:ext cx="1373104" cy="5257"/>
          </a:xfrm>
          <a:prstGeom prst="straightConnector1">
            <a:avLst/>
          </a:prstGeom>
          <a:ln w="5715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AFBE77-7D87-76FB-DD2D-3E47F5DF3FAF}"/>
              </a:ext>
            </a:extLst>
          </p:cNvPr>
          <p:cNvCxnSpPr/>
          <p:nvPr/>
        </p:nvCxnSpPr>
        <p:spPr>
          <a:xfrm flipV="1">
            <a:off x="5646402" y="4773666"/>
            <a:ext cx="1413638" cy="5257"/>
          </a:xfrm>
          <a:prstGeom prst="straightConnector1">
            <a:avLst/>
          </a:prstGeom>
          <a:ln w="5715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45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27759-95C6-072D-C8EE-B39900878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181" y="2870991"/>
            <a:ext cx="7683260" cy="1116811"/>
          </a:xfrm>
        </p:spPr>
        <p:txBody>
          <a:bodyPr>
            <a:noAutofit/>
          </a:bodyPr>
          <a:lstStyle/>
          <a:p>
            <a:pPr algn="ctr"/>
            <a:r>
              <a:rPr lang="en-US" sz="6000"/>
              <a:t>Api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13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DB477-24C8-7F74-3E68-4ED489206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7796" y="-1287"/>
            <a:ext cx="6620934" cy="1116811"/>
          </a:xfrm>
        </p:spPr>
        <p:txBody>
          <a:bodyPr/>
          <a:lstStyle/>
          <a:p>
            <a:r>
              <a:rPr lang="en-US" b="1" err="1"/>
              <a:t>Criação</a:t>
            </a:r>
            <a:r>
              <a:rPr lang="en-US" b="1"/>
              <a:t> de </a:t>
            </a:r>
            <a:r>
              <a:rPr lang="en-US" b="1" err="1"/>
              <a:t>uma</a:t>
            </a:r>
            <a:r>
              <a:rPr lang="en-US" b="1"/>
              <a:t> </a:t>
            </a:r>
            <a:r>
              <a:rPr lang="en-US" b="1" err="1"/>
              <a:t>api</a:t>
            </a:r>
            <a:endParaRPr lang="en-US" b="1"/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C4770058-E9DE-2272-3003-F0AB3EA0B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54" y="1813834"/>
            <a:ext cx="6807200" cy="4047981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65B57D-DB0E-55F0-D9B5-F46B20B0DE33}"/>
              </a:ext>
            </a:extLst>
          </p:cNvPr>
          <p:cNvGrpSpPr/>
          <p:nvPr/>
        </p:nvGrpSpPr>
        <p:grpSpPr>
          <a:xfrm>
            <a:off x="7245709" y="3556708"/>
            <a:ext cx="4784011" cy="2497665"/>
            <a:chOff x="7288042" y="3640666"/>
            <a:chExt cx="4713456" cy="242711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E68A93D-6363-1F46-1E28-9066100FB3D7}"/>
                </a:ext>
              </a:extLst>
            </p:cNvPr>
            <p:cNvSpPr txBox="1"/>
            <p:nvPr/>
          </p:nvSpPr>
          <p:spPr>
            <a:xfrm>
              <a:off x="7288042" y="3922881"/>
              <a:ext cx="4693939" cy="176458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/>
              <a:r>
                <a:rPr lang="en-US" sz="2800" err="1"/>
                <a:t>Abrir</a:t>
              </a:r>
              <a:r>
                <a:rPr lang="en-US" sz="2800"/>
                <a:t> o visual studio enterprise, </a:t>
              </a:r>
              <a:r>
                <a:rPr lang="en-US" sz="2800" err="1"/>
                <a:t>criar</a:t>
              </a:r>
              <a:r>
                <a:rPr lang="en-US" sz="2800"/>
                <a:t> um novo </a:t>
              </a:r>
              <a:r>
                <a:rPr lang="en-US" sz="2800" err="1"/>
                <a:t>projeto</a:t>
              </a:r>
              <a:r>
                <a:rPr lang="en-US" sz="2800"/>
                <a:t>, </a:t>
              </a:r>
              <a:r>
                <a:rPr lang="en-US" sz="2800" err="1"/>
                <a:t>escolher</a:t>
              </a:r>
              <a:r>
                <a:rPr lang="en-US" sz="2800"/>
                <a:t> a </a:t>
              </a:r>
              <a:r>
                <a:rPr lang="en-US" sz="2800" err="1"/>
                <a:t>opção</a:t>
              </a:r>
              <a:r>
                <a:rPr lang="en-US" sz="2800"/>
                <a:t> </a:t>
              </a:r>
              <a:r>
                <a:rPr lang="en-US" sz="2800" err="1"/>
                <a:t>api</a:t>
              </a:r>
              <a:r>
                <a:rPr lang="en-US" sz="2800"/>
                <a:t>, </a:t>
              </a:r>
              <a:r>
                <a:rPr lang="en-US" sz="2800" err="1"/>
                <a:t>lembrando</a:t>
              </a:r>
              <a:r>
                <a:rPr lang="en-US" sz="2800"/>
                <a:t> que </a:t>
              </a:r>
              <a:r>
                <a:rPr lang="en-US" sz="2800" err="1"/>
                <a:t>utilizaremos</a:t>
              </a:r>
              <a:r>
                <a:rPr lang="en-US" sz="2800"/>
                <a:t> a </a:t>
              </a:r>
              <a:r>
                <a:rPr lang="en-US" sz="2800" err="1"/>
                <a:t>versão</a:t>
              </a:r>
              <a:r>
                <a:rPr lang="en-US" sz="2800"/>
                <a:t> </a:t>
              </a:r>
              <a:r>
                <a:rPr lang="en-US" sz="2800" err="1"/>
                <a:t>.Net</a:t>
              </a:r>
              <a:r>
                <a:rPr lang="en-US" sz="2800"/>
                <a:t> core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2AF07FB-C082-2FE3-2EEB-16F5309B1EE6}"/>
                </a:ext>
              </a:extLst>
            </p:cNvPr>
            <p:cNvSpPr/>
            <p:nvPr/>
          </p:nvSpPr>
          <p:spPr>
            <a:xfrm>
              <a:off x="7288389" y="3640666"/>
              <a:ext cx="4713109" cy="242711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C0B0FDF-B135-6929-47C7-13D0288785DC}"/>
              </a:ext>
            </a:extLst>
          </p:cNvPr>
          <p:cNvGrpSpPr/>
          <p:nvPr/>
        </p:nvGrpSpPr>
        <p:grpSpPr>
          <a:xfrm>
            <a:off x="7812203" y="2628062"/>
            <a:ext cx="1851379" cy="931351"/>
            <a:chOff x="7812203" y="2835025"/>
            <a:chExt cx="1851379" cy="931351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017DCC5-7EE8-04DB-D10C-82557A5565E2}"/>
                </a:ext>
              </a:extLst>
            </p:cNvPr>
            <p:cNvCxnSpPr/>
            <p:nvPr/>
          </p:nvCxnSpPr>
          <p:spPr>
            <a:xfrm flipH="1">
              <a:off x="9617076" y="2837865"/>
              <a:ext cx="21637" cy="928511"/>
            </a:xfrm>
            <a:prstGeom prst="straightConnector1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8EC0D75-27F4-D840-CD52-C5B80692F932}"/>
                </a:ext>
              </a:extLst>
            </p:cNvPr>
            <p:cNvCxnSpPr/>
            <p:nvPr/>
          </p:nvCxnSpPr>
          <p:spPr>
            <a:xfrm flipH="1" flipV="1">
              <a:off x="7812203" y="2835025"/>
              <a:ext cx="1851379" cy="28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1C3CFB4-E221-469D-75F2-95F7C1E09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2340" y="2038170"/>
            <a:ext cx="12001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094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BAB27-608C-7152-0F4A-F27337A93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559" y="211179"/>
            <a:ext cx="10515600" cy="1116811"/>
          </a:xfrm>
        </p:spPr>
        <p:txBody>
          <a:bodyPr/>
          <a:lstStyle/>
          <a:p>
            <a:r>
              <a:rPr lang="en-US"/>
              <a:t>PASTAS: DTO, DAO e controller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AA5C10C-ED3B-FEFD-4AEB-F1E7946BF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03" y="1717998"/>
            <a:ext cx="4727274" cy="49172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D0FA0A-E902-25E5-7771-4EDA10A067BA}"/>
              </a:ext>
            </a:extLst>
          </p:cNvPr>
          <p:cNvSpPr txBox="1"/>
          <p:nvPr/>
        </p:nvSpPr>
        <p:spPr>
          <a:xfrm>
            <a:off x="6395849" y="1998712"/>
            <a:ext cx="4792717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4000" err="1"/>
              <a:t>Criar</a:t>
            </a:r>
            <a:r>
              <a:rPr lang="en-US" sz="4000"/>
              <a:t> as pastas DAO, DTO e Controller no </a:t>
            </a:r>
            <a:r>
              <a:rPr lang="en-US" sz="4000" err="1"/>
              <a:t>gerenciador</a:t>
            </a:r>
            <a:r>
              <a:rPr lang="en-US" sz="4000"/>
              <a:t> de </a:t>
            </a:r>
            <a:r>
              <a:rPr lang="en-US" sz="4000" err="1"/>
              <a:t>soluções</a:t>
            </a:r>
            <a:r>
              <a:rPr lang="en-US" sz="4000"/>
              <a:t> e </a:t>
            </a:r>
            <a:r>
              <a:rPr lang="en-US" sz="4000" err="1"/>
              <a:t>Instalar</a:t>
            </a:r>
            <a:r>
              <a:rPr lang="en-US" sz="4000"/>
              <a:t> o </a:t>
            </a:r>
            <a:r>
              <a:rPr lang="en-US" sz="4000" err="1"/>
              <a:t>pacote</a:t>
            </a:r>
            <a:r>
              <a:rPr lang="en-US" sz="4000"/>
              <a:t> </a:t>
            </a:r>
            <a:r>
              <a:rPr lang="en-US" sz="4000" err="1"/>
              <a:t>Nuget</a:t>
            </a:r>
            <a:r>
              <a:rPr lang="en-US" sz="4000"/>
              <a:t> </a:t>
            </a:r>
            <a:r>
              <a:rPr lang="en-US" sz="4000" err="1"/>
              <a:t>Mysql</a:t>
            </a:r>
            <a:r>
              <a:rPr lang="en-US" sz="4000"/>
              <a:t> Data</a:t>
            </a:r>
          </a:p>
        </p:txBody>
      </p:sp>
    </p:spTree>
    <p:extLst>
      <p:ext uri="{BB962C8B-B14F-4D97-AF65-F5344CB8AC3E}">
        <p14:creationId xmlns:p14="http://schemas.microsoft.com/office/powerpoint/2010/main" val="314231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B1F94-852C-8636-E9EA-53CD6C1EE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2955" y="757519"/>
            <a:ext cx="6791865" cy="1116811"/>
          </a:xfrm>
        </p:spPr>
        <p:txBody>
          <a:bodyPr/>
          <a:lstStyle/>
          <a:p>
            <a:r>
              <a:rPr lang="en-US" err="1"/>
              <a:t>Atalhos</a:t>
            </a:r>
            <a:r>
              <a:rPr lang="en-US"/>
              <a:t> do </a:t>
            </a:r>
            <a:r>
              <a:rPr lang="en-US" err="1"/>
              <a:t>teclado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DE9154-479F-C817-DA4B-3BE1F0CCAE52}"/>
              </a:ext>
            </a:extLst>
          </p:cNvPr>
          <p:cNvSpPr txBox="1"/>
          <p:nvPr/>
        </p:nvSpPr>
        <p:spPr>
          <a:xfrm>
            <a:off x="8683445" y="3243278"/>
            <a:ext cx="29239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7200">
                <a:solidFill>
                  <a:srgbClr val="0070C0"/>
                </a:solidFill>
              </a:rPr>
              <a:t>Ctrl + 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A55A71-37B5-77FF-0AA2-6762438E2F29}"/>
              </a:ext>
            </a:extLst>
          </p:cNvPr>
          <p:cNvSpPr txBox="1"/>
          <p:nvPr/>
        </p:nvSpPr>
        <p:spPr>
          <a:xfrm>
            <a:off x="486755" y="3192032"/>
            <a:ext cx="5971658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3200"/>
              <a:t>Caso </a:t>
            </a:r>
            <a:r>
              <a:rPr lang="en-US" sz="3200" err="1"/>
              <a:t>ocorrer</a:t>
            </a:r>
            <a:r>
              <a:rPr lang="en-US" sz="3200"/>
              <a:t> de </a:t>
            </a:r>
            <a:r>
              <a:rPr lang="en-US" sz="3200" err="1"/>
              <a:t>aparecer</a:t>
            </a:r>
            <a:r>
              <a:rPr lang="en-US" sz="3200"/>
              <a:t> </a:t>
            </a:r>
            <a:r>
              <a:rPr lang="en-US" sz="3200" err="1"/>
              <a:t>uma</a:t>
            </a:r>
            <a:r>
              <a:rPr lang="en-US" sz="3200"/>
              <a:t> </a:t>
            </a:r>
            <a:r>
              <a:rPr lang="en-US" sz="3200" err="1"/>
              <a:t>linha</a:t>
            </a:r>
            <a:r>
              <a:rPr lang="en-US" sz="3200"/>
              <a:t> </a:t>
            </a:r>
            <a:r>
              <a:rPr lang="en-US" sz="3200" err="1"/>
              <a:t>vermelha</a:t>
            </a:r>
            <a:r>
              <a:rPr lang="en-US" sz="3200"/>
              <a:t> </a:t>
            </a:r>
            <a:r>
              <a:rPr lang="en-US" sz="3200" err="1"/>
              <a:t>envolvendo</a:t>
            </a:r>
            <a:r>
              <a:rPr lang="en-US" sz="3200"/>
              <a:t> o </a:t>
            </a:r>
            <a:r>
              <a:rPr lang="en-US" sz="3200" err="1"/>
              <a:t>nome</a:t>
            </a:r>
            <a:r>
              <a:rPr lang="en-US" sz="3200"/>
              <a:t> das classes </a:t>
            </a:r>
            <a:r>
              <a:rPr lang="en-US" sz="3200" err="1"/>
              <a:t>ultilizar</a:t>
            </a:r>
            <a:r>
              <a:rPr lang="en-US" sz="3200"/>
              <a:t> o </a:t>
            </a:r>
            <a:r>
              <a:rPr lang="en-US" sz="3200" err="1"/>
              <a:t>comando</a:t>
            </a:r>
            <a:endParaRPr lang="en-US" sz="320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0F7FAF0-B469-32E7-3C0C-FFE6B27FDB11}"/>
              </a:ext>
            </a:extLst>
          </p:cNvPr>
          <p:cNvCxnSpPr/>
          <p:nvPr/>
        </p:nvCxnSpPr>
        <p:spPr>
          <a:xfrm flipV="1">
            <a:off x="6800083" y="3834824"/>
            <a:ext cx="1413638" cy="5257"/>
          </a:xfrm>
          <a:prstGeom prst="straightConnector1">
            <a:avLst/>
          </a:prstGeom>
          <a:ln w="5715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18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E1C49-F7F5-4C9C-0001-AA967227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Controller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66F340-A32E-445F-B108-4EFCF02B7788}"/>
              </a:ext>
            </a:extLst>
          </p:cNvPr>
          <p:cNvSpPr txBox="1"/>
          <p:nvPr/>
        </p:nvSpPr>
        <p:spPr>
          <a:xfrm>
            <a:off x="6223321" y="1811806"/>
            <a:ext cx="597165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3200" err="1"/>
              <a:t>Criar</a:t>
            </a:r>
            <a:r>
              <a:rPr lang="en-US" sz="3200"/>
              <a:t> </a:t>
            </a:r>
            <a:r>
              <a:rPr lang="en-US" sz="3200" err="1"/>
              <a:t>uma</a:t>
            </a:r>
            <a:r>
              <a:rPr lang="en-US" sz="3200"/>
              <a:t> </a:t>
            </a:r>
            <a:r>
              <a:rPr lang="en-US" sz="3200" err="1"/>
              <a:t>classe</a:t>
            </a:r>
            <a:r>
              <a:rPr lang="en-US" sz="3200"/>
              <a:t> </a:t>
            </a:r>
            <a:r>
              <a:rPr lang="en-US" sz="3200" err="1"/>
              <a:t>na</a:t>
            </a:r>
            <a:r>
              <a:rPr lang="en-US" sz="3200"/>
              <a:t> pasta controller e </a:t>
            </a:r>
            <a:r>
              <a:rPr lang="en-US" sz="3200" err="1"/>
              <a:t>nomeala</a:t>
            </a:r>
            <a:r>
              <a:rPr lang="en-US" sz="3200"/>
              <a:t> de </a:t>
            </a:r>
            <a:r>
              <a:rPr lang="en-US" sz="3200" err="1"/>
              <a:t>UsuarioController</a:t>
            </a:r>
          </a:p>
        </p:txBody>
      </p:sp>
      <p:pic>
        <p:nvPicPr>
          <p:cNvPr id="6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84B90AE2-FCD2-126E-2E6F-488A6A003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19" y="2047745"/>
            <a:ext cx="4885425" cy="835944"/>
          </a:xfrm>
          <a:prstGeom prst="rect">
            <a:avLst/>
          </a:prstGeom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41BFD750-09B3-A966-0647-6FBBEF1EC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19" y="3243281"/>
            <a:ext cx="3735237" cy="33619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B298F9B-BCDC-762C-59DF-07D44CAF5A74}"/>
              </a:ext>
            </a:extLst>
          </p:cNvPr>
          <p:cNvSpPr txBox="1"/>
          <p:nvPr/>
        </p:nvSpPr>
        <p:spPr>
          <a:xfrm>
            <a:off x="5757495" y="3732621"/>
            <a:ext cx="5971658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3200" err="1"/>
              <a:t>Criar</a:t>
            </a:r>
            <a:r>
              <a:rPr lang="en-US" sz="3200"/>
              <a:t> um </a:t>
            </a:r>
            <a:r>
              <a:rPr lang="en-US" sz="3200" err="1"/>
              <a:t>codigo</a:t>
            </a:r>
            <a:r>
              <a:rPr lang="en-US" sz="3200"/>
              <a:t> </a:t>
            </a:r>
            <a:r>
              <a:rPr lang="en-US" sz="3200" err="1"/>
              <a:t>parecido</a:t>
            </a:r>
            <a:r>
              <a:rPr lang="en-US" sz="3200"/>
              <a:t> com </a:t>
            </a:r>
            <a:r>
              <a:rPr lang="en-US" sz="3200" err="1"/>
              <a:t>esse</a:t>
            </a:r>
            <a:r>
              <a:rPr lang="en-US" sz="3200"/>
              <a:t>, </a:t>
            </a:r>
            <a:r>
              <a:rPr lang="en-US" sz="3200" err="1"/>
              <a:t>porém</a:t>
            </a:r>
            <a:r>
              <a:rPr lang="en-US" sz="3200"/>
              <a:t> </a:t>
            </a:r>
            <a:r>
              <a:rPr lang="en-US" sz="3200" err="1"/>
              <a:t>alterando</a:t>
            </a:r>
            <a:r>
              <a:rPr lang="en-US" sz="3200"/>
              <a:t> as </a:t>
            </a:r>
            <a:r>
              <a:rPr lang="en-US" sz="3200" err="1"/>
              <a:t>variaveis</a:t>
            </a:r>
            <a:r>
              <a:rPr lang="en-US" sz="3200"/>
              <a:t> de </a:t>
            </a:r>
            <a:r>
              <a:rPr lang="en-US" sz="3200" err="1"/>
              <a:t>acordo</a:t>
            </a:r>
            <a:r>
              <a:rPr lang="en-US" sz="3200"/>
              <a:t> com o </a:t>
            </a:r>
            <a:r>
              <a:rPr lang="en-US" sz="3200" err="1"/>
              <a:t>projeto</a:t>
            </a:r>
            <a:r>
              <a:rPr lang="en-US" sz="3200"/>
              <a:t> que </a:t>
            </a:r>
            <a:r>
              <a:rPr lang="en-US" sz="3200" err="1"/>
              <a:t>está</a:t>
            </a:r>
            <a:r>
              <a:rPr lang="en-US" sz="3200"/>
              <a:t> </a:t>
            </a:r>
            <a:r>
              <a:rPr lang="en-US" sz="3200" err="1"/>
              <a:t>sendo</a:t>
            </a:r>
            <a:r>
              <a:rPr lang="en-US" sz="3200"/>
              <a:t> </a:t>
            </a:r>
            <a:r>
              <a:rPr lang="en-US" sz="3200" err="1"/>
              <a:t>desenvolvido</a:t>
            </a:r>
            <a:r>
              <a:rPr lang="en-US" sz="3200"/>
              <a:t>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54515E-D750-BA18-AE25-1A53DE57BD25}"/>
              </a:ext>
            </a:extLst>
          </p:cNvPr>
          <p:cNvCxnSpPr>
            <a:cxnSpLocks/>
          </p:cNvCxnSpPr>
          <p:nvPr/>
        </p:nvCxnSpPr>
        <p:spPr>
          <a:xfrm flipH="1">
            <a:off x="4226481" y="4747589"/>
            <a:ext cx="1397879" cy="7881"/>
          </a:xfrm>
          <a:prstGeom prst="straightConnector1">
            <a:avLst/>
          </a:prstGeom>
          <a:ln w="5715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EF676C0-C711-DE3A-4A06-FA33D9962FA8}"/>
              </a:ext>
            </a:extLst>
          </p:cNvPr>
          <p:cNvCxnSpPr>
            <a:cxnSpLocks/>
          </p:cNvCxnSpPr>
          <p:nvPr/>
        </p:nvCxnSpPr>
        <p:spPr>
          <a:xfrm flipH="1">
            <a:off x="5204142" y="2418457"/>
            <a:ext cx="909049" cy="22258"/>
          </a:xfrm>
          <a:prstGeom prst="straightConnector1">
            <a:avLst/>
          </a:prstGeom>
          <a:ln w="5715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25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theme/theme1.xml><?xml version="1.0" encoding="utf-8"?>
<a:theme xmlns:a="http://schemas.openxmlformats.org/drawingml/2006/main" name="ArchwayVTI">
  <a:themeElements>
    <a:clrScheme name="Custom 1">
      <a:dk1>
        <a:sysClr val="windowText" lastClr="000000"/>
      </a:dk1>
      <a:lt1>
        <a:sysClr val="window" lastClr="FFFFFF"/>
      </a:lt1>
      <a:dk2>
        <a:srgbClr val="2E3A3C"/>
      </a:dk2>
      <a:lt2>
        <a:srgbClr val="EDE9E7"/>
      </a:lt2>
      <a:accent1>
        <a:srgbClr val="898470"/>
      </a:accent1>
      <a:accent2>
        <a:srgbClr val="7A8773"/>
      </a:accent2>
      <a:accent3>
        <a:srgbClr val="8C845E"/>
      </a:accent3>
      <a:accent4>
        <a:srgbClr val="9F7E56"/>
      </a:accent4>
      <a:accent5>
        <a:srgbClr val="9B7E69"/>
      </a:accent5>
      <a:accent6>
        <a:srgbClr val="AA7862"/>
      </a:accent6>
      <a:hlink>
        <a:srgbClr val="7A8773"/>
      </a:hlink>
      <a:folHlink>
        <a:srgbClr val="9F7E56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Application>Microsoft Office PowerPoint</Application>
  <PresentationFormat>Widescreen</PresentationFormat>
  <Slides>19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ArchwayVTI</vt:lpstr>
      <vt:lpstr> Banco de dados, API e Criação react</vt:lpstr>
      <vt:lpstr>Banco de dados</vt:lpstr>
      <vt:lpstr>COmeço: Banco de dados</vt:lpstr>
      <vt:lpstr>Criar banco de dados</vt:lpstr>
      <vt:lpstr>Api</vt:lpstr>
      <vt:lpstr>Criação de uma api</vt:lpstr>
      <vt:lpstr>PASTAS: DTO, DAO e controller</vt:lpstr>
      <vt:lpstr>Atalhos do teclado</vt:lpstr>
      <vt:lpstr>Controller</vt:lpstr>
      <vt:lpstr>dao</vt:lpstr>
      <vt:lpstr>PowerPoint Presentation</vt:lpstr>
      <vt:lpstr>dto</vt:lpstr>
      <vt:lpstr>Vericar se a api está funcionando</vt:lpstr>
      <vt:lpstr>PowerPoint Presentation</vt:lpstr>
      <vt:lpstr>PowerPoint Presentation</vt:lpstr>
      <vt:lpstr>Criação React</vt:lpstr>
      <vt:lpstr>Iniciar uma criação react</vt:lpstr>
      <vt:lpstr>Conexão de todos os itens</vt:lpstr>
      <vt:lpstr>Integração front/back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2023-02-07T23:35:20Z</dcterms:created>
  <dcterms:modified xsi:type="dcterms:W3CDTF">2023-02-11T18:59:40Z</dcterms:modified>
</cp:coreProperties>
</file>