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0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7A03-3ADE-7A12-11CD-99DFC6A48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83475E-8811-4754-0697-B3C19A7BA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1ECFD5-420A-70E7-7F0A-B43994AA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9920A-FB61-0A73-5F32-EA1C3741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186BE-ED17-EE4A-FCF0-69BB7D17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78B4-CBED-B746-64FB-A339050B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29F5B5-02AE-FF01-0A45-89BC6000B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359DB-63AD-7584-4115-EF6FEE0F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7B6B4-9451-70BF-EA74-B38C9C88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55C9D-4F90-F76C-33BF-7545F0AD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7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DD532E-57A3-F9A0-A2BF-0E96DE85C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2259FB-07AC-E35C-807F-D63A6A56B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2FF44-C5D3-197F-28E6-2CE19191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F7426D-2757-6839-7B85-C417D139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8BD7B-04D1-D81D-1E8E-0AE68029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2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76BC-3646-3EB8-D3B6-25268159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EA348-152C-E713-66FA-BD38D9C8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47F4F-E21F-B044-F1C6-53475FFB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71487-585B-4C87-67D6-296A25D4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E34673-B1E8-E8D2-B6C2-8691507A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0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D3474-7CCE-7431-FB4B-2AC18FA8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614652-E4E8-0716-48BE-581DC231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BB22F-54A2-2A8A-A197-C2682D86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D5C0F-FDEF-85BF-00C4-45E8D192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9B0A4-4B16-4FFA-A6F4-661D64CF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08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0B7B-8591-3C39-7B2C-2A049674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DC8DD-3617-A101-A59C-0ACA35639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5A2FC9-5390-A32E-0861-3A6A2408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CEF18-3EF4-9B9A-ED76-02238D3E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BEF066-3B3A-D6F9-E7CD-F2CF775E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194D12-DCDF-DA04-F091-5A785958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42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95BFB-D2B0-8151-E1B5-97682862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427301-594D-3DD1-5487-094C0B79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87BF0A-6F48-1B49-009C-6BB2B280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237266-4DC1-1198-9D86-381BD555F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9C71AA-CC13-E16E-7EFB-AFECA5C4C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B67A5B-84F6-4EA7-EC37-5941D5DD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BE784C-841A-AD33-4886-D3236572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C02CB7-2DFF-C7EB-66C8-C1EA763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36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7AB2C-D9F2-4C86-76C0-34E405BF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98C77A-3605-1F1E-99A0-0C5E7FF6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FC43F6-4B33-E8FE-D545-BE42D12E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0787B6-179F-08CB-04CD-6D5CD72D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16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595D24-BBAB-A782-C90D-368BFF71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3E2826-5A85-742C-2E0A-FBE2EBC9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63CD5-E825-272B-906B-6AB78DD2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12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6FB18-5FE7-5C7A-0707-0BFE0B12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D140B-BB2E-221C-4115-3E25AC43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4661CB-BBF0-21A4-2EBA-F0E7748B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30F635-25F2-2B26-2BF6-F0F10B61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C0CF88-5D4B-D968-8B20-C299A502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E22492-8C44-0058-93FC-389667D1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EF24D-FC79-C3E5-978E-1449168A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4276FB-BD99-6A21-F629-D233AC28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EF5AF3-1779-B87D-225C-1C5F3B2FE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C86390-89E2-6508-B532-9FE54014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82A4F6-4ABE-B7A4-C783-ADA55670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EA8AD-9895-D56A-2332-EB3B6B01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42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16B2E3-9F9F-B953-8A73-7395CABA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CADD5-5D52-C306-5685-1C89913D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826D3-CAAA-3370-3CE1-671143E4B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4C5F4-26E8-4333-8528-D7A53CA8406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43DF9-5695-075F-594F-0E20A85B3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A5D26-A3CE-9579-8A61-069B09230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63927-E7BD-4553-B501-7228FD9747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Aplicativo, Site">
            <a:extLst>
              <a:ext uri="{FF2B5EF4-FFF2-40B4-BE49-F238E27FC236}">
                <a16:creationId xmlns:a16="http://schemas.microsoft.com/office/drawing/2014/main" id="{98FA630F-E589-BCEC-AA5A-E4960D35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88" y="0"/>
            <a:ext cx="6016224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7F199C4-B8D9-AFC3-FBC1-9728C466F4A2}"/>
              </a:ext>
            </a:extLst>
          </p:cNvPr>
          <p:cNvSpPr/>
          <p:nvPr/>
        </p:nvSpPr>
        <p:spPr>
          <a:xfrm>
            <a:off x="3087888" y="0"/>
            <a:ext cx="6016224" cy="29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62A3AD-E0D2-4ECE-591F-655EAF58B184}"/>
              </a:ext>
            </a:extLst>
          </p:cNvPr>
          <p:cNvSpPr/>
          <p:nvPr/>
        </p:nvSpPr>
        <p:spPr>
          <a:xfrm>
            <a:off x="3087888" y="298450"/>
            <a:ext cx="3109712" cy="2374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A1E93B-D88A-7649-467C-FD3B395AE6DE}"/>
              </a:ext>
            </a:extLst>
          </p:cNvPr>
          <p:cNvSpPr/>
          <p:nvPr/>
        </p:nvSpPr>
        <p:spPr>
          <a:xfrm>
            <a:off x="3087888" y="2673350"/>
            <a:ext cx="3109712" cy="12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93CF7A9-5499-F76F-7DF7-1C870B4439CA}"/>
              </a:ext>
            </a:extLst>
          </p:cNvPr>
          <p:cNvSpPr/>
          <p:nvPr/>
        </p:nvSpPr>
        <p:spPr>
          <a:xfrm>
            <a:off x="6197600" y="298450"/>
            <a:ext cx="2906512" cy="3594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8F0F59D-E0FA-9CE1-F4A7-F65E5138659E}"/>
              </a:ext>
            </a:extLst>
          </p:cNvPr>
          <p:cNvSpPr/>
          <p:nvPr/>
        </p:nvSpPr>
        <p:spPr>
          <a:xfrm>
            <a:off x="3460750" y="781050"/>
            <a:ext cx="2495550" cy="1403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4DFF431-943A-824C-E129-8834A9171F9C}"/>
              </a:ext>
            </a:extLst>
          </p:cNvPr>
          <p:cNvSpPr/>
          <p:nvPr/>
        </p:nvSpPr>
        <p:spPr>
          <a:xfrm>
            <a:off x="5316738" y="3778250"/>
            <a:ext cx="880862" cy="1143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/>
              <a:t>Small</a:t>
            </a:r>
            <a:r>
              <a:rPr lang="pt-BR" sz="1050" dirty="0"/>
              <a:t>-card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EF46886-D4FB-47E5-C9AF-5C87F72992D7}"/>
              </a:ext>
            </a:extLst>
          </p:cNvPr>
          <p:cNvSpPr/>
          <p:nvPr/>
        </p:nvSpPr>
        <p:spPr>
          <a:xfrm>
            <a:off x="8267700" y="203200"/>
            <a:ext cx="828274" cy="9525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Menu-bar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A30BE05-151D-FC99-94D7-47FAA8C41556}"/>
              </a:ext>
            </a:extLst>
          </p:cNvPr>
          <p:cNvSpPr/>
          <p:nvPr/>
        </p:nvSpPr>
        <p:spPr>
          <a:xfrm>
            <a:off x="5105400" y="2089150"/>
            <a:ext cx="850900" cy="9525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menu-</a:t>
            </a:r>
            <a:r>
              <a:rPr lang="pt-BR" sz="1100" dirty="0" err="1"/>
              <a:t>title</a:t>
            </a:r>
            <a:endParaRPr lang="pt-BR" sz="11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46D5B9-28B3-6718-EA43-F39AD87CC5E9}"/>
              </a:ext>
            </a:extLst>
          </p:cNvPr>
          <p:cNvSpPr/>
          <p:nvPr/>
        </p:nvSpPr>
        <p:spPr>
          <a:xfrm>
            <a:off x="5275864" y="2578100"/>
            <a:ext cx="921736" cy="9525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Menu-title2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DC843D2-2485-BB44-A514-50C3F4CB2A10}"/>
              </a:ext>
            </a:extLst>
          </p:cNvPr>
          <p:cNvSpPr/>
          <p:nvPr/>
        </p:nvSpPr>
        <p:spPr>
          <a:xfrm>
            <a:off x="8174238" y="3797300"/>
            <a:ext cx="921736" cy="9525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Big-card</a:t>
            </a:r>
          </a:p>
        </p:txBody>
      </p:sp>
    </p:spTree>
    <p:extLst>
      <p:ext uri="{BB962C8B-B14F-4D97-AF65-F5344CB8AC3E}">
        <p14:creationId xmlns:p14="http://schemas.microsoft.com/office/powerpoint/2010/main" val="2119441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VINICIUS BATISTA DOS SANTOS</dc:creator>
  <cp:lastModifiedBy>THIAGO VINICIUS BATISTA DOS SANTOS</cp:lastModifiedBy>
  <cp:revision>2</cp:revision>
  <dcterms:created xsi:type="dcterms:W3CDTF">2025-03-27T22:50:56Z</dcterms:created>
  <dcterms:modified xsi:type="dcterms:W3CDTF">2025-03-27T23:16:27Z</dcterms:modified>
</cp:coreProperties>
</file>