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6F058-6436-429B-AD2B-CA844A85B36C}" v="50" dt="2025-02-04T19:35:02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1200" dirty="0">
                <a:ea typeface="+mj-lt"/>
                <a:cs typeface="+mj-lt"/>
              </a:rPr>
              <a:t> </a:t>
            </a:r>
            <a:r>
              <a:rPr lang="de-DE" dirty="0">
                <a:solidFill>
                  <a:srgbClr val="E83E8C"/>
                </a:solidFill>
                <a:latin typeface="Consolas"/>
              </a:rPr>
              <a:t>Business </a:t>
            </a:r>
            <a:r>
              <a:rPr lang="de-DE" dirty="0" err="1">
                <a:solidFill>
                  <a:srgbClr val="E83E8C"/>
                </a:solidFill>
                <a:latin typeface="Consolas"/>
              </a:rPr>
              <a:t>Presentation</a:t>
            </a:r>
            <a:endParaRPr lang="pt-BR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3200" dirty="0">
                <a:solidFill>
                  <a:srgbClr val="E83E8C"/>
                </a:solidFill>
                <a:ea typeface="+mn-lt"/>
                <a:cs typeface="+mn-lt"/>
              </a:rPr>
              <a:t>Investor </a:t>
            </a:r>
            <a:r>
              <a:rPr lang="de-DE" sz="3200" err="1">
                <a:solidFill>
                  <a:srgbClr val="E83E8C"/>
                </a:solidFill>
                <a:ea typeface="+mn-lt"/>
                <a:cs typeface="+mn-lt"/>
              </a:rPr>
              <a:t>Opportunity</a:t>
            </a:r>
            <a:endParaRPr lang="pt-BR" sz="320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A468A-D858-FDEF-FCDB-138174CF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pt" sz="3200">
                <a:solidFill>
                  <a:srgbClr val="1F1F1F"/>
                </a:solidFill>
                <a:latin typeface="Consolas"/>
                <a:ea typeface="+mj-lt"/>
                <a:cs typeface="+mj-lt"/>
              </a:rPr>
              <a:t>Benefícios de contratar uma faxineira comercial</a:t>
            </a:r>
            <a:endParaRPr lang="pt-BR" sz="3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B3194E-C045-AC53-B229-7179D18A5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6568" cy="46388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800" b="1" dirty="0">
                <a:latin typeface="Consolas"/>
                <a:ea typeface="+mn-lt"/>
                <a:cs typeface="+mn-lt"/>
              </a:rPr>
              <a:t>Ambiente Mais Produtivo:</a:t>
            </a:r>
            <a:r>
              <a:rPr lang="pt-BR" sz="1800" dirty="0">
                <a:latin typeface="Consolas"/>
                <a:ea typeface="+mn-lt"/>
                <a:cs typeface="+mn-lt"/>
              </a:rPr>
              <a:t> Escritórios limpos e organizados promovem maior bem-estar e produtividade entre os colaboradores.</a:t>
            </a:r>
            <a:endParaRPr lang="pt-BR" sz="1800">
              <a:latin typeface="Consolas"/>
            </a:endParaRPr>
          </a:p>
          <a:p>
            <a:r>
              <a:rPr lang="pt-BR" sz="1800" b="1" dirty="0">
                <a:latin typeface="Consolas"/>
                <a:ea typeface="+mn-lt"/>
                <a:cs typeface="+mn-lt"/>
              </a:rPr>
              <a:t>Profissionalismo Garantido:</a:t>
            </a:r>
            <a:r>
              <a:rPr lang="pt-BR" sz="1800" dirty="0">
                <a:latin typeface="Consolas"/>
                <a:ea typeface="+mn-lt"/>
                <a:cs typeface="+mn-lt"/>
              </a:rPr>
              <a:t> Empresas de limpeza corporativa oferecem serviços de alta qualidade com profissionais treinados.</a:t>
            </a:r>
            <a:endParaRPr lang="pt-BR" sz="1800">
              <a:latin typeface="Consolas"/>
            </a:endParaRPr>
          </a:p>
          <a:p>
            <a:r>
              <a:rPr lang="pt-BR" sz="1800" b="1" dirty="0">
                <a:latin typeface="Consolas"/>
                <a:ea typeface="+mn-lt"/>
                <a:cs typeface="+mn-lt"/>
              </a:rPr>
              <a:t>Economia de Tempo e Recursos:</a:t>
            </a:r>
            <a:r>
              <a:rPr lang="pt-BR" sz="1800" dirty="0">
                <a:latin typeface="Consolas"/>
                <a:ea typeface="+mn-lt"/>
                <a:cs typeface="+mn-lt"/>
              </a:rPr>
              <a:t> Terceirizar a limpeza permite que sua equipe foque no que realmente importa, enquanto especialistas cuidam da manutenção.</a:t>
            </a:r>
            <a:endParaRPr lang="pt-BR" sz="1800">
              <a:latin typeface="Consolas"/>
            </a:endParaRPr>
          </a:p>
          <a:p>
            <a:r>
              <a:rPr lang="pt-BR" sz="1800" b="1" dirty="0">
                <a:latin typeface="Consolas"/>
                <a:ea typeface="+mn-lt"/>
                <a:cs typeface="+mn-lt"/>
              </a:rPr>
              <a:t>Higiene e Saúde:</a:t>
            </a:r>
            <a:r>
              <a:rPr lang="pt-BR" sz="1800" dirty="0">
                <a:latin typeface="Consolas"/>
                <a:ea typeface="+mn-lt"/>
                <a:cs typeface="+mn-lt"/>
              </a:rPr>
              <a:t> Limpezas regulares reduzem germes e alergênicos, criando um ambiente mais seguro e saudável para todos.</a:t>
            </a:r>
            <a:endParaRPr lang="pt-BR" sz="1800">
              <a:latin typeface="Consolas"/>
            </a:endParaRPr>
          </a:p>
          <a:p>
            <a:r>
              <a:rPr lang="pt-BR" sz="1800" b="1" dirty="0">
                <a:latin typeface="Consolas"/>
                <a:ea typeface="+mn-lt"/>
                <a:cs typeface="+mn-lt"/>
              </a:rPr>
              <a:t>Soluções Personalizadas:</a:t>
            </a:r>
            <a:r>
              <a:rPr lang="pt-BR" sz="1800" dirty="0">
                <a:latin typeface="Consolas"/>
                <a:ea typeface="+mn-lt"/>
                <a:cs typeface="+mn-lt"/>
              </a:rPr>
              <a:t> Serviços adaptados às necessidades do seu negócio garantem eficiência e atendimento de alto padrão.</a:t>
            </a:r>
            <a:endParaRPr lang="pt-BR" sz="1800">
              <a:latin typeface="Consolas"/>
            </a:endParaRPr>
          </a:p>
          <a:p>
            <a:endParaRPr lang="pt-BR" sz="15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Imagem 3" descr="a photorealistic image of a clean office">
            <a:extLst>
              <a:ext uri="{FF2B5EF4-FFF2-40B4-BE49-F238E27FC236}">
                <a16:creationId xmlns:a16="http://schemas.microsoft.com/office/drawing/2014/main" id="{29680B16-1336-37AE-3F89-CA0561C3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" b="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6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C2925F-B11E-2302-14A7-C8C63BE8C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EC7600-0BC2-11CE-4581-7822A559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 fontScale="90000"/>
          </a:bodyPr>
          <a:lstStyle/>
          <a:p>
            <a:r>
              <a:rPr lang="pt" sz="3100">
                <a:ea typeface="+mj-lt"/>
                <a:cs typeface="+mj-lt"/>
              </a:rPr>
              <a:t>Limpadores Profissionais para Espaços de Trabalho Imaculados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B1E9E-3E47-F38D-9EDF-70F899A02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t" sz="2000">
                <a:solidFill>
                  <a:srgbClr val="1F1F1F"/>
                </a:solidFill>
                <a:latin typeface="Consolas"/>
              </a:rPr>
              <a:t>Na [Nome da sua empresa], temos orgulho de nossa equipe de limpeza altamente treinada e dedicada, que faz de tudo para garantir que cada espaço de escritório que atendemos seja impecável e convidativo. Nossa equipe de profissionais está equipada com ferramentas de limpeza de última geração e segue protocolos rigorosos para manter os mais altos padrões de limpeza e higiene. Confie em nós para criar um ambiente de trabalho imaculado que não apenas pareça imaculado, mas também promova o bem-estar e a produtividade de seus funcionários</a:t>
            </a:r>
            <a:endParaRPr lang="pt-BR" sz="2000"/>
          </a:p>
          <a:p>
            <a:endParaRPr lang="pt-BR" sz="15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D70D32-2F2B-802D-D367-4B2D1A6F09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99" r="8950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0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251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 Business Presentation</vt:lpstr>
      <vt:lpstr>Benefícios de contratar uma faxineira comercial</vt:lpstr>
      <vt:lpstr>Limpadores Profissionais para Espaços de Trabalho Imaculados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</cp:revision>
  <dcterms:created xsi:type="dcterms:W3CDTF">2025-02-04T19:16:43Z</dcterms:created>
  <dcterms:modified xsi:type="dcterms:W3CDTF">2025-02-04T19:35:13Z</dcterms:modified>
</cp:coreProperties>
</file>