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34018-9A64-4A33-8F95-F0CAF2B6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FECAA-E8AB-4A97-A209-565B2DFC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8685F-A965-42B1-BDC4-3CF4000D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E24FC-791B-4FBD-879F-2F0A348A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40032-6D72-45C5-BE30-93A43DB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5923-4AF1-4F9B-BA1A-603A545C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F8482D-0B57-4E84-957B-D2A07700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08CE6-4266-4205-BAF0-E457D4EB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0EF04-AC5F-4B3F-AD31-F7B990A7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9C932-E151-4A74-B249-BCE068E3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C317EB-E7F9-4793-9087-1F079FD35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39323-38D6-4D72-BF72-4AB1C178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014A6-7935-4D72-B9E3-CC7C305E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235AF-B33F-498E-BA30-5A7C3B97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34DBD-4E7C-4896-A01E-4EBF076F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8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36D21-1064-4DE4-9EA7-DD8C3A37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679B-2F57-4F05-B4A6-91A555BE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5C5CC-9248-4A3A-9B49-0B69BC39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6F031-7065-406F-B7EC-1AE367A2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F5D1E-AB2C-4011-B71E-116318A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AF966-2547-4493-9DCF-26342874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48CF-5033-4D39-B57D-51444E7E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3D23E-F9EE-42BE-B373-609B142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BC5B9-CD12-4A59-BD97-AA9465AF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A122E-0A30-41E8-84D6-45F5722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52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59B75-91CD-471F-BE10-7405A193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3A883-7953-4CEB-A53D-EFC89F536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916466-26EE-4EB0-A4A4-D93A10C7C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0BAC6-A207-4B9F-AD6D-FC959417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DA8D1-035F-4063-96F5-82F3A2B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BD6672-0C48-431E-90BF-1F97E01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71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BD033-F943-4D02-9A0E-BCA5107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7B663-A96C-4D57-A0AF-239DA912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430F7A-3BA0-4EB8-8F1E-76358B02C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16CF2-4F84-46D6-984C-C46B085F2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3B3B1B-C946-48FD-BE16-87073928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AB3644-4FCC-4E51-9EBB-9845EAE1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442BD2-3BDC-4CAA-A9BD-871CDB53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49A6ED-2D23-42DB-8BCC-222EC50F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E726F-F6CA-4640-8C8F-2F69AC37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024EC-5D4A-4D00-9E77-CE4E4E6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E3957E-71DC-4CB2-9DBB-1E06DB7D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1FE7-8BFB-4816-B96F-EDC2E77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F52C85-B453-4FC7-9591-038E833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4D3907-A5A5-4A07-9AB9-F89EC026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09CFBF-4772-4D40-81DD-B87C643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93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A8E86-3AF1-426D-B540-3CBF1E80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8EE70-C4AE-439D-9425-282B9D56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7BE58D-CDE2-40BE-9E36-6619FDB9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B4662-A7FF-413D-9313-DD30991A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495D6B-3C6F-4558-A733-99AA89B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916DD-4784-4467-92DE-AB3C6BB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9B1B4-7BC1-48F2-A694-ED3622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E6167D-2004-409F-8960-385C03F4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349F3E-8F9A-4A7C-BA91-4A579BAC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533784-F939-42EB-834C-93566DBD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698155-C496-48BC-8330-66706C30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DBC279-94E7-4D78-A1B5-573360F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3D0BF8-6DED-4DF5-8EBC-F489B99B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BF91D3-6F03-473A-81F0-E70F08D6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0A008-954D-4281-8752-4BD0A45B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3389-147C-42A1-8B05-E81B2246EDBE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52D43-45A8-4B4F-BA4D-20E84613E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E3D5E-A3F4-4265-88FB-3BC361D0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38C4-7990-4BBB-8474-4E966F1F3F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8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BBDEBC7-1098-4CD3-B3C2-A476F545C4BE}"/>
              </a:ext>
            </a:extLst>
          </p:cNvPr>
          <p:cNvGrpSpPr/>
          <p:nvPr/>
        </p:nvGrpSpPr>
        <p:grpSpPr>
          <a:xfrm>
            <a:off x="1786836" y="348795"/>
            <a:ext cx="9105532" cy="6187981"/>
            <a:chOff x="1786836" y="348795"/>
            <a:chExt cx="9105532" cy="618798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CFB9882-0B00-46E3-A745-979076893EFD}"/>
                </a:ext>
              </a:extLst>
            </p:cNvPr>
            <p:cNvSpPr/>
            <p:nvPr/>
          </p:nvSpPr>
          <p:spPr>
            <a:xfrm>
              <a:off x="1786836" y="473428"/>
              <a:ext cx="1602557" cy="8578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Cliente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E0765B1-DA94-4C13-BA10-1BB071AB436A}"/>
                </a:ext>
              </a:extLst>
            </p:cNvPr>
            <p:cNvSpPr/>
            <p:nvPr/>
          </p:nvSpPr>
          <p:spPr>
            <a:xfrm>
              <a:off x="8002635" y="348795"/>
              <a:ext cx="2373923" cy="11071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Controller</a:t>
              </a:r>
              <a:endParaRPr lang="pt-BR" dirty="0"/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75D40809-F052-41AE-9F38-0F080C8E64AC}"/>
                </a:ext>
              </a:extLst>
            </p:cNvPr>
            <p:cNvSpPr/>
            <p:nvPr/>
          </p:nvSpPr>
          <p:spPr>
            <a:xfrm>
              <a:off x="3535826" y="972683"/>
              <a:ext cx="4325815" cy="38686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   </a:t>
              </a:r>
              <a:r>
                <a:rPr lang="pt-BR" dirty="0" err="1"/>
                <a:t>Request</a:t>
              </a:r>
              <a:endParaRPr lang="pt-BR" dirty="0"/>
            </a:p>
          </p:txBody>
        </p:sp>
        <p:sp>
          <p:nvSpPr>
            <p:cNvPr id="8" name="Seta: para a Esquerda 7">
              <a:extLst>
                <a:ext uri="{FF2B5EF4-FFF2-40B4-BE49-F238E27FC236}">
                  <a16:creationId xmlns:a16="http://schemas.microsoft.com/office/drawing/2014/main" id="{6E5EDF9A-757D-478E-85A1-1CD2C6D46793}"/>
                </a:ext>
              </a:extLst>
            </p:cNvPr>
            <p:cNvSpPr/>
            <p:nvPr/>
          </p:nvSpPr>
          <p:spPr>
            <a:xfrm>
              <a:off x="3530387" y="515486"/>
              <a:ext cx="4325815" cy="386861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/>
                <a:t> </a:t>
              </a:r>
              <a:r>
                <a:rPr lang="pt-BR" dirty="0" err="1"/>
                <a:t>Reponse</a:t>
              </a:r>
              <a:endParaRPr lang="pt-BR" dirty="0"/>
            </a:p>
          </p:txBody>
        </p:sp>
        <p:sp>
          <p:nvSpPr>
            <p:cNvPr id="6" name="Fluxograma: Armazenamento de Acesso Direto 5">
              <a:extLst>
                <a:ext uri="{FF2B5EF4-FFF2-40B4-BE49-F238E27FC236}">
                  <a16:creationId xmlns:a16="http://schemas.microsoft.com/office/drawing/2014/main" id="{D0813ED6-6155-4322-ADBC-79729F8041FD}"/>
                </a:ext>
              </a:extLst>
            </p:cNvPr>
            <p:cNvSpPr/>
            <p:nvPr/>
          </p:nvSpPr>
          <p:spPr>
            <a:xfrm>
              <a:off x="4643974" y="515486"/>
              <a:ext cx="2693376" cy="79130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Middleware</a:t>
              </a:r>
            </a:p>
          </p:txBody>
        </p:sp>
        <p:sp>
          <p:nvSpPr>
            <p:cNvPr id="10" name="Fluxograma: Terminação 9">
              <a:extLst>
                <a:ext uri="{FF2B5EF4-FFF2-40B4-BE49-F238E27FC236}">
                  <a16:creationId xmlns:a16="http://schemas.microsoft.com/office/drawing/2014/main" id="{466C5296-D31D-44AB-B48D-54A07D61CA4A}"/>
                </a:ext>
              </a:extLst>
            </p:cNvPr>
            <p:cNvSpPr/>
            <p:nvPr/>
          </p:nvSpPr>
          <p:spPr>
            <a:xfrm>
              <a:off x="3298750" y="1668935"/>
              <a:ext cx="1462454" cy="219807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Json</a:t>
              </a:r>
              <a:endParaRPr lang="pt-BR" dirty="0"/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8E05E17-6FF4-438B-98CA-C958E941A1CD}"/>
                </a:ext>
              </a:extLst>
            </p:cNvPr>
            <p:cNvCxnSpPr/>
            <p:nvPr/>
          </p:nvCxnSpPr>
          <p:spPr>
            <a:xfrm>
              <a:off x="3632858" y="770460"/>
              <a:ext cx="0" cy="883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2DF9CF1E-702F-4E20-9940-92D58AAEBED0}"/>
                </a:ext>
              </a:extLst>
            </p:cNvPr>
            <p:cNvCxnSpPr/>
            <p:nvPr/>
          </p:nvCxnSpPr>
          <p:spPr>
            <a:xfrm>
              <a:off x="3750088" y="1225283"/>
              <a:ext cx="0" cy="4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FEEC843-7FC0-4E70-B640-CC9C0E809AA4}"/>
                </a:ext>
              </a:extLst>
            </p:cNvPr>
            <p:cNvSpPr/>
            <p:nvPr/>
          </p:nvSpPr>
          <p:spPr>
            <a:xfrm>
              <a:off x="8917033" y="2396855"/>
              <a:ext cx="1635369" cy="63268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Services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F796B4AB-2040-43EE-9D10-6433621C1456}"/>
                </a:ext>
              </a:extLst>
            </p:cNvPr>
            <p:cNvSpPr/>
            <p:nvPr/>
          </p:nvSpPr>
          <p:spPr>
            <a:xfrm>
              <a:off x="8917034" y="4217048"/>
              <a:ext cx="1635369" cy="6326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Repository</a:t>
              </a:r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4A195008-84EB-457F-B15A-E4D0B49731F6}"/>
                </a:ext>
              </a:extLst>
            </p:cNvPr>
            <p:cNvSpPr/>
            <p:nvPr/>
          </p:nvSpPr>
          <p:spPr>
            <a:xfrm>
              <a:off x="7856202" y="1526237"/>
              <a:ext cx="978877" cy="38686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DTO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5E63169-4685-48AE-A42B-ACD0F43EC524}"/>
                </a:ext>
              </a:extLst>
            </p:cNvPr>
            <p:cNvSpPr/>
            <p:nvPr/>
          </p:nvSpPr>
          <p:spPr>
            <a:xfrm>
              <a:off x="7856202" y="3530889"/>
              <a:ext cx="978877" cy="38686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Entity</a:t>
              </a:r>
              <a:endParaRPr lang="pt-BR" dirty="0"/>
            </a:p>
          </p:txBody>
        </p:sp>
        <p:sp>
          <p:nvSpPr>
            <p:cNvPr id="19" name="Seta: da Esquerda para a Direita 18">
              <a:extLst>
                <a:ext uri="{FF2B5EF4-FFF2-40B4-BE49-F238E27FC236}">
                  <a16:creationId xmlns:a16="http://schemas.microsoft.com/office/drawing/2014/main" id="{006DB522-2E6C-4FA3-9142-E5C1FE640076}"/>
                </a:ext>
              </a:extLst>
            </p:cNvPr>
            <p:cNvSpPr/>
            <p:nvPr/>
          </p:nvSpPr>
          <p:spPr>
            <a:xfrm>
              <a:off x="5030835" y="1561405"/>
              <a:ext cx="2526316" cy="362505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Serealizado</a:t>
              </a:r>
              <a:endParaRPr lang="pt-BR" dirty="0"/>
            </a:p>
          </p:txBody>
        </p:sp>
        <p:sp>
          <p:nvSpPr>
            <p:cNvPr id="20" name="Seta: de Cima para Baixo 19">
              <a:extLst>
                <a:ext uri="{FF2B5EF4-FFF2-40B4-BE49-F238E27FC236}">
                  <a16:creationId xmlns:a16="http://schemas.microsoft.com/office/drawing/2014/main" id="{23834D3F-6549-4A67-8372-5B72017F5CF9}"/>
                </a:ext>
              </a:extLst>
            </p:cNvPr>
            <p:cNvSpPr/>
            <p:nvPr/>
          </p:nvSpPr>
          <p:spPr>
            <a:xfrm>
              <a:off x="8152104" y="1983433"/>
              <a:ext cx="369277" cy="1459529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/>
                <a:t>Mapeado</a:t>
              </a:r>
              <a:endParaRPr lang="pt-BR" sz="2800" dirty="0"/>
            </a:p>
          </p:txBody>
        </p:sp>
        <p:sp>
          <p:nvSpPr>
            <p:cNvPr id="21" name="Fluxograma: Disco Magnético 20">
              <a:extLst>
                <a:ext uri="{FF2B5EF4-FFF2-40B4-BE49-F238E27FC236}">
                  <a16:creationId xmlns:a16="http://schemas.microsoft.com/office/drawing/2014/main" id="{B26E23DD-94A2-4B40-816E-FF2DE6E2631D}"/>
                </a:ext>
              </a:extLst>
            </p:cNvPr>
            <p:cNvSpPr/>
            <p:nvPr/>
          </p:nvSpPr>
          <p:spPr>
            <a:xfrm>
              <a:off x="8755839" y="5868560"/>
              <a:ext cx="2136529" cy="66821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Banco de Dados</a:t>
              </a:r>
            </a:p>
          </p:txBody>
        </p:sp>
        <p:sp>
          <p:nvSpPr>
            <p:cNvPr id="32" name="Seta: de Cima para Baixo 31">
              <a:extLst>
                <a:ext uri="{FF2B5EF4-FFF2-40B4-BE49-F238E27FC236}">
                  <a16:creationId xmlns:a16="http://schemas.microsoft.com/office/drawing/2014/main" id="{2F692D3C-698F-48EE-88C8-CBF93ADF92D2}"/>
                </a:ext>
              </a:extLst>
            </p:cNvPr>
            <p:cNvSpPr/>
            <p:nvPr/>
          </p:nvSpPr>
          <p:spPr>
            <a:xfrm>
              <a:off x="9550077" y="1526237"/>
              <a:ext cx="369277" cy="816513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fluxo</a:t>
              </a:r>
              <a:endParaRPr lang="pt-BR" dirty="0"/>
            </a:p>
          </p:txBody>
        </p:sp>
        <p:sp>
          <p:nvSpPr>
            <p:cNvPr id="33" name="Seta: de Cima para Baixo 32">
              <a:extLst>
                <a:ext uri="{FF2B5EF4-FFF2-40B4-BE49-F238E27FC236}">
                  <a16:creationId xmlns:a16="http://schemas.microsoft.com/office/drawing/2014/main" id="{3D039B09-729C-406E-B147-3235B1E86AFF}"/>
                </a:ext>
              </a:extLst>
            </p:cNvPr>
            <p:cNvSpPr/>
            <p:nvPr/>
          </p:nvSpPr>
          <p:spPr>
            <a:xfrm>
              <a:off x="9550076" y="3127114"/>
              <a:ext cx="369277" cy="100808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fluxo</a:t>
              </a:r>
              <a:endParaRPr lang="pt-BR" dirty="0"/>
            </a:p>
          </p:txBody>
        </p:sp>
        <p:sp>
          <p:nvSpPr>
            <p:cNvPr id="35" name="Seta: de Cima para Baixo 34">
              <a:extLst>
                <a:ext uri="{FF2B5EF4-FFF2-40B4-BE49-F238E27FC236}">
                  <a16:creationId xmlns:a16="http://schemas.microsoft.com/office/drawing/2014/main" id="{7772F805-DEB3-4372-AE80-492DB1AC71C2}"/>
                </a:ext>
              </a:extLst>
            </p:cNvPr>
            <p:cNvSpPr/>
            <p:nvPr/>
          </p:nvSpPr>
          <p:spPr>
            <a:xfrm>
              <a:off x="9550075" y="4966752"/>
              <a:ext cx="369277" cy="816513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400" dirty="0"/>
                <a:t>fluxo</a:t>
              </a:r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2A7B4C8-AFB7-425C-A8B2-6195E95CB99E}"/>
                </a:ext>
              </a:extLst>
            </p:cNvPr>
            <p:cNvSpPr/>
            <p:nvPr/>
          </p:nvSpPr>
          <p:spPr>
            <a:xfrm>
              <a:off x="1786836" y="2655330"/>
              <a:ext cx="5541123" cy="388144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Pode ser uma API, Angular, front-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end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etc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;</a:t>
              </a:r>
            </a:p>
            <a:p>
              <a:pPr algn="just"/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São componentes de software que tratam o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request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e response;</a:t>
              </a:r>
            </a:p>
            <a:p>
              <a:pPr algn="just"/>
              <a:r>
                <a:rPr lang="pt-BR" sz="16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Controller</a:t>
              </a:r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É o componente que recebe </a:t>
              </a:r>
              <a:r>
                <a:rPr lang="pt-B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requests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e produz responses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;</a:t>
              </a:r>
            </a:p>
            <a:p>
              <a:pPr algn="just"/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Services: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É responsável pela lógica de negócio, orquestra chamadas ao banco de dados ou até mesmo outros serviços;</a:t>
              </a:r>
            </a:p>
            <a:p>
              <a:pPr algn="just"/>
              <a:r>
                <a:rPr lang="pt-BR" sz="16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Repository</a:t>
              </a:r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É responsável pelo acesso ao banco de dados;</a:t>
              </a:r>
            </a:p>
            <a:p>
              <a:pPr algn="just"/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DTO: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Data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Transfer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Object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é a representação do dado trafegado, comumente é utilizado para representar o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Json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do </a:t>
              </a:r>
              <a:r>
                <a:rPr lang="pt-BR" sz="1600" dirty="0" err="1">
                  <a:ln w="0"/>
                  <a:solidFill>
                    <a:schemeClr val="tx1"/>
                  </a:solidFill>
                </a:rPr>
                <a:t>request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 e response;</a:t>
              </a:r>
            </a:p>
            <a:p>
              <a:pPr algn="just"/>
              <a:r>
                <a:rPr lang="pt-BR" sz="16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Entity</a:t>
              </a:r>
              <a:r>
                <a:rPr lang="pt-BR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r>
                <a:rPr lang="pt-B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600" dirty="0">
                  <a:ln w="0"/>
                  <a:solidFill>
                    <a:schemeClr val="tx1"/>
                  </a:solidFill>
                </a:rPr>
                <a:t>É a representação da tabela no banco de dados;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976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CAMPOS DE OLIVEIRA</dc:creator>
  <cp:lastModifiedBy>THIAGO CAMPOS DE OLIVEIRA</cp:lastModifiedBy>
  <cp:revision>13</cp:revision>
  <dcterms:created xsi:type="dcterms:W3CDTF">2021-03-04T14:14:28Z</dcterms:created>
  <dcterms:modified xsi:type="dcterms:W3CDTF">2021-03-05T13:01:19Z</dcterms:modified>
</cp:coreProperties>
</file>