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Manual de Uso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Solução WEB para Logística e Estoque Integrada ao SAP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1.0.0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4" y="298743"/>
            <a:ext cx="2445432" cy="10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3.1.2 </a:t>
            </a:r>
            <a:r>
              <a:rPr lang="pt-BR" dirty="0"/>
              <a:t>Gestão de Impressões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09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Conforme a arquitetura WEB, o servidor não possui acesso direto à Impressora conectada a máquina do cliente (usuário), sendo assim, a maneira de realizar a impressão com apenas um click no botão, é realizar o envio via rede. Porém, é necessário existir uma gestão das impressoras pra que sejam destinadas as devidas impressões as devidas impressoras.</a:t>
            </a:r>
          </a:p>
          <a:p>
            <a:r>
              <a:rPr lang="pt-BR" dirty="0" smtClean="0"/>
              <a:t>Com essa configuração, eu consigo dizer que na minha Empresa X, quando quiser imprimir a ‘Lista de </a:t>
            </a:r>
            <a:r>
              <a:rPr lang="pt-BR" dirty="0" err="1" smtClean="0"/>
              <a:t>Picking</a:t>
            </a:r>
            <a:r>
              <a:rPr lang="pt-BR" dirty="0" smtClean="0"/>
              <a:t>’, imprima através da impressora Y.</a:t>
            </a:r>
          </a:p>
          <a:p>
            <a:r>
              <a:rPr lang="pt-BR" dirty="0" smtClean="0"/>
              <a:t>Campo ‘Local de Impressão’:</a:t>
            </a:r>
          </a:p>
          <a:p>
            <a:pPr lvl="1"/>
            <a:r>
              <a:rPr lang="pt-BR" dirty="0" smtClean="0"/>
              <a:t>Geração de Lista de </a:t>
            </a:r>
            <a:r>
              <a:rPr lang="pt-BR" dirty="0" err="1" smtClean="0"/>
              <a:t>Picking</a:t>
            </a:r>
            <a:r>
              <a:rPr lang="pt-BR" dirty="0" smtClean="0"/>
              <a:t>: Momento de imprimir a lista para o separador</a:t>
            </a:r>
          </a:p>
          <a:p>
            <a:pPr lvl="1"/>
            <a:r>
              <a:rPr lang="pt-BR" dirty="0" smtClean="0"/>
              <a:t>Impressora Ambiente: Momento de imprimir uma etiqueta de recebimento, e no cadastro do Item que está sendo impresso, estiver marcado no </a:t>
            </a:r>
            <a:r>
              <a:rPr lang="pt-BR" dirty="0"/>
              <a:t>campo </a:t>
            </a:r>
            <a:r>
              <a:rPr lang="pt-BR" dirty="0" smtClean="0"/>
              <a:t>de usuário ‘U_UPD_PCK_ARMAZ’ o </a:t>
            </a:r>
            <a:r>
              <a:rPr lang="pt-BR" dirty="0"/>
              <a:t>valor ‘</a:t>
            </a:r>
            <a:r>
              <a:rPr lang="pt-BR" dirty="0" smtClean="0"/>
              <a:t>A’</a:t>
            </a:r>
          </a:p>
          <a:p>
            <a:pPr lvl="1"/>
            <a:r>
              <a:rPr lang="pt-BR" dirty="0"/>
              <a:t>Impressora </a:t>
            </a:r>
            <a:r>
              <a:rPr lang="pt-BR" dirty="0" smtClean="0"/>
              <a:t>Geladeira: </a:t>
            </a:r>
            <a:r>
              <a:rPr lang="pt-BR" dirty="0"/>
              <a:t>Momento de imprimir uma etiqueta de recebimento, e no cadastro do Item que está sendo impresso, estiver marcado no campo de usuário ‘U_UPD_PCK_ARMAZ’ o valor </a:t>
            </a:r>
            <a:r>
              <a:rPr lang="pt-BR" dirty="0" smtClean="0"/>
              <a:t>‘G’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2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Gestão da área de Etiquetas e Pesagens</a:t>
            </a:r>
          </a:p>
          <a:p>
            <a:r>
              <a:rPr lang="pt-BR" dirty="0" smtClean="0"/>
              <a:t>O módulo ‘Gestão de Impressões’ faz uma gestão de impressões por Empresa e por Local de Impressão, ao passo que a ‘Gestão de Etiquetas’ faz a mesma coisa, só que por usuário.</a:t>
            </a:r>
          </a:p>
          <a:p>
            <a:r>
              <a:rPr lang="pt-BR" dirty="0"/>
              <a:t>Na minha ‘Empresa X’, quando o ‘Usuário Y’ apertar pra imprimir uma etiqueta, imprima na ‘Impressora Z</a:t>
            </a:r>
            <a:r>
              <a:rPr lang="pt-BR" dirty="0" smtClean="0"/>
              <a:t>’</a:t>
            </a:r>
          </a:p>
          <a:p>
            <a:r>
              <a:rPr lang="pt-BR" dirty="0" smtClean="0"/>
              <a:t>O campo ‘IP Balança’ deve ser preenchido com o IP da máquina do usuário atribuído no campo ‘Usuário’.</a:t>
            </a:r>
          </a:p>
          <a:p>
            <a:r>
              <a:rPr lang="pt-BR" dirty="0"/>
              <a:t>O campo </a:t>
            </a:r>
            <a:r>
              <a:rPr lang="pt-BR" dirty="0" smtClean="0"/>
              <a:t>‘Porta </a:t>
            </a:r>
            <a:r>
              <a:rPr lang="pt-BR" dirty="0"/>
              <a:t>Balança’ deve ser preenchido com </a:t>
            </a:r>
            <a:r>
              <a:rPr lang="pt-BR" dirty="0" smtClean="0"/>
              <a:t>a porta configurada no programa </a:t>
            </a:r>
            <a:r>
              <a:rPr lang="pt-BR" dirty="0" err="1" smtClean="0"/>
              <a:t>ConversorSerialServer</a:t>
            </a:r>
            <a:r>
              <a:rPr lang="pt-BR" dirty="0" smtClean="0"/>
              <a:t> na máquina do usuário.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3.1.3 </a:t>
            </a:r>
            <a:r>
              <a:rPr lang="pt-BR" dirty="0"/>
              <a:t>Gestão de </a:t>
            </a:r>
            <a:r>
              <a:rPr lang="pt-BR" dirty="0" smtClean="0"/>
              <a:t>Etiquetas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7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3.2 Separação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explicações de cada seção (separação pendente, separação futura), bem como a descrição das telas, constam no documento visão do projeto.</a:t>
            </a:r>
          </a:p>
          <a:p>
            <a:r>
              <a:rPr lang="pt-BR" dirty="0" smtClean="0"/>
              <a:t>A impressão do romaneio é feita pelo Crystal, que se encontra na raiz do projeto, </a:t>
            </a:r>
            <a:r>
              <a:rPr lang="pt-BR" dirty="0"/>
              <a:t>na pasta </a:t>
            </a:r>
            <a:r>
              <a:rPr lang="pt-BR" dirty="0" smtClean="0"/>
              <a:t>‘</a:t>
            </a:r>
            <a:r>
              <a:rPr lang="pt-BR" dirty="0" err="1" smtClean="0"/>
              <a:t>Relatorio</a:t>
            </a:r>
            <a:r>
              <a:rPr lang="pt-BR" dirty="0" smtClean="0"/>
              <a:t>’, </a:t>
            </a:r>
            <a:r>
              <a:rPr lang="pt-BR" dirty="0"/>
              <a:t>utilizando o arquivo ‘</a:t>
            </a:r>
            <a:r>
              <a:rPr lang="pt-BR" dirty="0" err="1" smtClean="0"/>
              <a:t>Picking.rpt</a:t>
            </a:r>
            <a:r>
              <a:rPr lang="pt-BR" dirty="0" smtClean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7335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3.3 Conferência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explicações desta tela e funcionalidade, constam no documento visão do projeto.</a:t>
            </a:r>
          </a:p>
          <a:p>
            <a:r>
              <a:rPr lang="pt-BR" dirty="0" smtClean="0"/>
              <a:t>Para realizar a conferência via leitor de código de barras, é necessário configurar o mesmo para que após a leitura, seja utilizado a tecla ENTER</a:t>
            </a:r>
          </a:p>
        </p:txBody>
      </p:sp>
    </p:spTree>
    <p:extLst>
      <p:ext uri="{BB962C8B-B14F-4D97-AF65-F5344CB8AC3E}">
        <p14:creationId xmlns:p14="http://schemas.microsoft.com/office/powerpoint/2010/main" val="18063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3.3 Embalagem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explicações desta tela e funcionalidade, constam no documento visão do projeto.</a:t>
            </a:r>
          </a:p>
          <a:p>
            <a:r>
              <a:rPr lang="pt-BR" dirty="0" smtClean="0"/>
              <a:t>A impressão das etiquetas ZEBRA, foi desenvolvida na própria linguagem ZPL, feito </a:t>
            </a:r>
            <a:r>
              <a:rPr lang="pt-BR" dirty="0"/>
              <a:t>no programa </a:t>
            </a:r>
            <a:r>
              <a:rPr lang="pt-BR" dirty="0" err="1"/>
              <a:t>ZebraDesigner</a:t>
            </a:r>
            <a:r>
              <a:rPr lang="pt-BR" dirty="0"/>
              <a:t> Pro </a:t>
            </a:r>
            <a:r>
              <a:rPr lang="pt-BR" dirty="0" smtClean="0"/>
              <a:t>2, e o arquivo ‘</a:t>
            </a:r>
            <a:r>
              <a:rPr lang="pt-BR" dirty="0" err="1" smtClean="0"/>
              <a:t>modelo_volumes.lbl’de</a:t>
            </a:r>
            <a:r>
              <a:rPr lang="pt-BR" dirty="0" smtClean="0"/>
              <a:t> impressão se encontra na pasta ‘Externos’</a:t>
            </a:r>
            <a:endParaRPr lang="pt-BR" dirty="0" smtClean="0"/>
          </a:p>
          <a:p>
            <a:r>
              <a:rPr lang="pt-BR" dirty="0" smtClean="0"/>
              <a:t>Para realizar a comunicação com a balança, é necessário utilizar o </a:t>
            </a:r>
            <a:r>
              <a:rPr lang="pt-BR" dirty="0" smtClean="0"/>
              <a:t>programa</a:t>
            </a:r>
            <a:r>
              <a:rPr lang="pt-BR" dirty="0"/>
              <a:t> </a:t>
            </a:r>
            <a:r>
              <a:rPr lang="pt-BR" dirty="0" smtClean="0"/>
              <a:t>‘Conversor Serial Server’ que se encontra na pasta ‘Externos’.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3.4 Recebimento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explicações desta tela e funcionalidade, constam no documento visão do projeto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necessário ir em ‘Gestão de Impressões’ e configurar para qual impressora enviar a impressão ambiente ou geladeira.</a:t>
            </a:r>
            <a:endParaRPr lang="pt-BR" dirty="0" smtClean="0"/>
          </a:p>
          <a:p>
            <a:r>
              <a:rPr lang="pt-BR" dirty="0" smtClean="0"/>
              <a:t>É necessário configurar no cadastro do Item, no campo de </a:t>
            </a:r>
            <a:r>
              <a:rPr lang="pt-BR" dirty="0"/>
              <a:t>usuário ‘U_UPD_PCK_ARMAZ’ o valor ‘A</a:t>
            </a:r>
            <a:r>
              <a:rPr lang="pt-BR" dirty="0" smtClean="0"/>
              <a:t>’ ou ‘G’ para ambiente e geladeira respectivamente, para que a solução saiba em qual impressora enviar a impressão.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impressão das etiquetas ZEBRA, foi desenvolvida na própria linguagem ZPL, feito </a:t>
            </a:r>
            <a:r>
              <a:rPr lang="pt-BR" dirty="0"/>
              <a:t>no programa </a:t>
            </a:r>
            <a:r>
              <a:rPr lang="pt-BR" dirty="0" err="1"/>
              <a:t>ZebraDesigner</a:t>
            </a:r>
            <a:r>
              <a:rPr lang="pt-BR" dirty="0"/>
              <a:t> Pro </a:t>
            </a:r>
            <a:r>
              <a:rPr lang="pt-BR" dirty="0" smtClean="0"/>
              <a:t>2, e o arquivo ‘</a:t>
            </a:r>
            <a:r>
              <a:rPr lang="pt-BR" dirty="0" err="1" smtClean="0"/>
              <a:t>MODELO.lbl’de</a:t>
            </a:r>
            <a:r>
              <a:rPr lang="pt-BR" dirty="0" smtClean="0"/>
              <a:t> impressão se encontra na pasta ‘Externos’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1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Centerlab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31" y="2186342"/>
            <a:ext cx="3881437" cy="388143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507067" y="161672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Conclusão: 27/02/2018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Configuração do Ambiente</a:t>
            </a:r>
          </a:p>
          <a:p>
            <a:r>
              <a:rPr lang="pt-BR" dirty="0" smtClean="0"/>
              <a:t>2. Configuração de Integração</a:t>
            </a:r>
          </a:p>
          <a:p>
            <a:r>
              <a:rPr lang="pt-BR" dirty="0" smtClean="0"/>
              <a:t>3. Módulos:</a:t>
            </a:r>
          </a:p>
          <a:p>
            <a:pPr lvl="1"/>
            <a:r>
              <a:rPr lang="pt-BR" dirty="0" smtClean="0"/>
              <a:t>3.1 – Administração</a:t>
            </a:r>
            <a:br>
              <a:rPr lang="pt-BR" dirty="0" smtClean="0"/>
            </a:br>
            <a:r>
              <a:rPr lang="pt-BR" dirty="0" smtClean="0"/>
              <a:t>3.2 - Separação</a:t>
            </a:r>
            <a:br>
              <a:rPr lang="pt-BR" dirty="0" smtClean="0"/>
            </a:br>
            <a:r>
              <a:rPr lang="pt-BR" dirty="0" smtClean="0"/>
              <a:t>3.3 - Conferência</a:t>
            </a:r>
            <a:br>
              <a:rPr lang="pt-BR" dirty="0" smtClean="0"/>
            </a:br>
            <a:r>
              <a:rPr lang="pt-BR" dirty="0" smtClean="0"/>
              <a:t>3.4 - Embalagens</a:t>
            </a:r>
            <a:br>
              <a:rPr lang="pt-BR" dirty="0" smtClean="0"/>
            </a:br>
            <a:r>
              <a:rPr lang="pt-BR" dirty="0" smtClean="0"/>
              <a:t>3.5 - Recebimento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9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Configuração do Ambiente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aplicação foi desenvolvida em ASP.NET MVC, utilizando .NET 4.0, sendo necessário rodar em um servidor com IIS instalado.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IIS, a aplicação roda </a:t>
            </a:r>
            <a:r>
              <a:rPr lang="pt-BR" dirty="0" smtClean="0"/>
              <a:t>sob </a:t>
            </a:r>
            <a:r>
              <a:rPr lang="pt-BR" dirty="0"/>
              <a:t>um ‘</a:t>
            </a:r>
            <a:r>
              <a:rPr lang="pt-BR" dirty="0" err="1"/>
              <a:t>Application</a:t>
            </a:r>
            <a:r>
              <a:rPr lang="pt-BR" dirty="0"/>
              <a:t> Pool</a:t>
            </a:r>
            <a:r>
              <a:rPr lang="pt-BR" dirty="0" smtClean="0"/>
              <a:t>’, e o mesmo deve:</a:t>
            </a:r>
          </a:p>
          <a:p>
            <a:pPr lvl="1"/>
            <a:r>
              <a:rPr lang="pt-BR" dirty="0" smtClean="0"/>
              <a:t>Ser configurado para utilizar .NET 4.0</a:t>
            </a:r>
          </a:p>
          <a:p>
            <a:pPr lvl="1"/>
            <a:r>
              <a:rPr lang="pt-BR" dirty="0" smtClean="0"/>
              <a:t>Ser configurado para um usuário Windows, e o mesmo possuir privilégios de Administrador</a:t>
            </a:r>
          </a:p>
          <a:p>
            <a:pPr lvl="1"/>
            <a:r>
              <a:rPr lang="pt-BR" dirty="0" smtClean="0"/>
              <a:t>Estar habilitado para rodar em 32bits.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É utilizado uma nova base chamada ‘</a:t>
            </a:r>
            <a:r>
              <a:rPr lang="pt-BR" dirty="0" err="1" smtClean="0"/>
              <a:t>CenterlabWEB</a:t>
            </a:r>
            <a:r>
              <a:rPr lang="pt-BR" dirty="0" smtClean="0"/>
              <a:t>’, onde todas as informações do modulo ‘Administração’ estão armazenadas.</a:t>
            </a:r>
          </a:p>
        </p:txBody>
      </p:sp>
    </p:spTree>
    <p:extLst>
      <p:ext uri="{BB962C8B-B14F-4D97-AF65-F5344CB8AC3E}">
        <p14:creationId xmlns:p14="http://schemas.microsoft.com/office/powerpoint/2010/main" val="2172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Configuração de </a:t>
            </a:r>
            <a:r>
              <a:rPr lang="pt-BR" dirty="0" smtClean="0"/>
              <a:t>Integração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7" y="2160983"/>
            <a:ext cx="4215044" cy="4536031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451984" y="1375372"/>
            <a:ext cx="4918505" cy="576262"/>
          </a:xfrm>
        </p:spPr>
        <p:txBody>
          <a:bodyPr/>
          <a:lstStyle/>
          <a:p>
            <a:r>
              <a:rPr lang="pt-BR" sz="1600" dirty="0" smtClean="0"/>
              <a:t>- Área </a:t>
            </a:r>
            <a:r>
              <a:rPr lang="pt-BR" sz="1600" dirty="0"/>
              <a:t>Administrativa / Empresas / Nova Empresa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79"/>
          </a:xfrm>
        </p:spPr>
        <p:txBody>
          <a:bodyPr/>
          <a:lstStyle/>
          <a:p>
            <a:r>
              <a:rPr lang="pt-BR" dirty="0" smtClean="0"/>
              <a:t>A solução permite que a integração seja configurada por empresa, e no cadastro da empresa, existem duas configurações de integração:</a:t>
            </a:r>
          </a:p>
          <a:p>
            <a:r>
              <a:rPr lang="pt-BR" dirty="0" smtClean="0"/>
              <a:t>SAP</a:t>
            </a:r>
          </a:p>
          <a:p>
            <a:pPr lvl="1"/>
            <a:r>
              <a:rPr lang="pt-BR" dirty="0" smtClean="0"/>
              <a:t>A conexão é autenticada através de um usuário SAP, e aqui se configura o usuário e senha do mesmo.</a:t>
            </a:r>
          </a:p>
          <a:p>
            <a:r>
              <a:rPr lang="pt-BR" dirty="0" smtClean="0"/>
              <a:t>Banco de Dados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Configuração de </a:t>
            </a:r>
            <a:r>
              <a:rPr lang="pt-BR" dirty="0" smtClean="0"/>
              <a:t>Integração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451984" y="1375372"/>
            <a:ext cx="4918505" cy="576262"/>
          </a:xfrm>
        </p:spPr>
        <p:txBody>
          <a:bodyPr/>
          <a:lstStyle/>
          <a:p>
            <a:r>
              <a:rPr lang="pt-BR" sz="1600" dirty="0" smtClean="0"/>
              <a:t>- Área </a:t>
            </a:r>
            <a:r>
              <a:rPr lang="pt-BR" sz="1600" dirty="0"/>
              <a:t>Administrativa / Empresas / Nova Empresa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79"/>
          </a:xfrm>
        </p:spPr>
        <p:txBody>
          <a:bodyPr/>
          <a:lstStyle/>
          <a:p>
            <a:r>
              <a:rPr lang="pt-BR" dirty="0" smtClean="0"/>
              <a:t>Os dados que são armazenados nos módulos, são salvos em tabelas e campos de usuários criados na base de cada empresa, de modo que, cada empresa tem suas informações em seu próprio banco.</a:t>
            </a:r>
          </a:p>
          <a:p>
            <a:r>
              <a:rPr lang="pt-BR" dirty="0" smtClean="0"/>
              <a:t>Clique neste botão para que esta estrutura seja criada na empresa corretamente.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" y="2331076"/>
            <a:ext cx="4355548" cy="2573319"/>
          </a:xfrm>
        </p:spPr>
      </p:pic>
    </p:spTree>
    <p:extLst>
      <p:ext uri="{BB962C8B-B14F-4D97-AF65-F5344CB8AC3E}">
        <p14:creationId xmlns:p14="http://schemas.microsoft.com/office/powerpoint/2010/main" val="2036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Módulos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5" y="1700011"/>
            <a:ext cx="7373831" cy="4342016"/>
          </a:xfrm>
        </p:spPr>
      </p:pic>
    </p:spTree>
    <p:extLst>
      <p:ext uri="{BB962C8B-B14F-4D97-AF65-F5344CB8AC3E}">
        <p14:creationId xmlns:p14="http://schemas.microsoft.com/office/powerpoint/2010/main" val="8727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Configuração de Usuários</a:t>
            </a:r>
          </a:p>
          <a:p>
            <a:r>
              <a:rPr lang="pt-BR" dirty="0" smtClean="0"/>
              <a:t>2. </a:t>
            </a:r>
            <a:r>
              <a:rPr lang="pt-BR" dirty="0"/>
              <a:t>G</a:t>
            </a:r>
            <a:r>
              <a:rPr lang="pt-BR" dirty="0" smtClean="0"/>
              <a:t>estão de Impressões</a:t>
            </a:r>
          </a:p>
          <a:p>
            <a:r>
              <a:rPr lang="pt-BR" dirty="0" smtClean="0"/>
              <a:t>3. Gestão de Etiquetas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8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3.1.1 Configuração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destinada a criação de usuários que acessam o sistema, criação de operadores dos módulos, e permissão de acesso aos módulos.</a:t>
            </a:r>
          </a:p>
          <a:p>
            <a:r>
              <a:rPr lang="pt-BR" dirty="0" smtClean="0"/>
              <a:t>Um usuário deve pertencer a uma empresa e deve refletir um usuário SAP.</a:t>
            </a:r>
          </a:p>
          <a:p>
            <a:r>
              <a:rPr lang="pt-BR" dirty="0" smtClean="0"/>
              <a:t>Um usuário deve estar marcado como ‘Licenciado’ para poder </a:t>
            </a:r>
            <a:r>
              <a:rPr lang="pt-BR" dirty="0" err="1" smtClean="0"/>
              <a:t>logar</a:t>
            </a:r>
            <a:r>
              <a:rPr lang="pt-BR" dirty="0" smtClean="0"/>
              <a:t> no sistema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usuário deve estar marcado como operador para realizar as operações em cada módulo.</a:t>
            </a:r>
            <a:endParaRPr lang="pt-BR" dirty="0" smtClean="0"/>
          </a:p>
          <a:p>
            <a:r>
              <a:rPr lang="pt-BR" dirty="0" smtClean="0"/>
              <a:t>O campo e-mail do cadastro, não precisa ser um e-mail existente, apenas seguir o padrão de validação de um e-mail.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959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Facetado</vt:lpstr>
      <vt:lpstr>Manual de Uso</vt:lpstr>
      <vt:lpstr>Projeto Centerlab</vt:lpstr>
      <vt:lpstr>Sumário</vt:lpstr>
      <vt:lpstr>1. Configuração do Ambiente</vt:lpstr>
      <vt:lpstr>2. Configuração de Integração</vt:lpstr>
      <vt:lpstr>2. Configuração de Integração</vt:lpstr>
      <vt:lpstr>3. Módulos</vt:lpstr>
      <vt:lpstr>3.1 Administração</vt:lpstr>
      <vt:lpstr>3.1.1 Configuração de Usuários</vt:lpstr>
      <vt:lpstr>3.1.2 Gestão de Impressões</vt:lpstr>
      <vt:lpstr>3.1.3 Gestão de Etiquetas</vt:lpstr>
      <vt:lpstr>3.2 Separação</vt:lpstr>
      <vt:lpstr>3.3 Conferência</vt:lpstr>
      <vt:lpstr>3.3 Embalagem</vt:lpstr>
      <vt:lpstr>3.4 Recebimento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</dc:title>
  <dc:creator>Inspiron</dc:creator>
  <cp:lastModifiedBy>Inspiron</cp:lastModifiedBy>
  <cp:revision>26</cp:revision>
  <dcterms:created xsi:type="dcterms:W3CDTF">2018-03-02T12:52:04Z</dcterms:created>
  <dcterms:modified xsi:type="dcterms:W3CDTF">2018-03-06T12:22:52Z</dcterms:modified>
</cp:coreProperties>
</file>