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6ddfeec40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6ddfeec4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e6ddfeec4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e6ddfeec4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d9e6c61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8d9e6c61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e6ddfeec4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e6ddfeec4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6ddfeec4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6ddfeec4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e6ddfeec4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e6ddfeec4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e6ddfeec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e6ddfeec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6ddfeec4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6ddfeec4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e6ddfeec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e6ddfeec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6ddfeec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e6ddfeec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e6ddfeec4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e6ddfeec4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6ddfeec4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e6ddfeec4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6ddfeec4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6ddfeec4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e6ddfeec4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e6ddfeec4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ThiagoBertoldi/TCC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9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780"/>
              <a:t>Desenvolvimento de uma Plataforma Gamificada para Aprendizado</a:t>
            </a:r>
            <a:endParaRPr sz="36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3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54"/>
              <a:t>Orientadora: Tassiana Kautzmann</a:t>
            </a:r>
            <a:endParaRPr sz="435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260"/>
              <a:buFont typeface="Arial"/>
              <a:buNone/>
            </a:pPr>
            <a:r>
              <a:t/>
            </a:r>
            <a:endParaRPr sz="435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54"/>
              <a:t>Aluno: </a:t>
            </a:r>
            <a:r>
              <a:rPr lang="pt-BR" sz="4354"/>
              <a:t>Thiago Bertoldi</a:t>
            </a:r>
            <a:endParaRPr sz="435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5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354"/>
              <a:t>Curso: Engenharia de Software - 8° fase</a:t>
            </a:r>
            <a:endParaRPr sz="435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54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975" y="1017725"/>
            <a:ext cx="6718151" cy="406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</a:t>
            </a:r>
            <a:endParaRPr/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8600" y="936350"/>
            <a:ext cx="6215031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Roadmap</a:t>
            </a:r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8839198" cy="2578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Correlatos</a:t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200" y="1017725"/>
            <a:ext cx="2176725" cy="387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1275" y="1170125"/>
            <a:ext cx="5097974" cy="305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GitHub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GitHub</a:t>
            </a:r>
            <a:endParaRPr/>
          </a:p>
        </p:txBody>
      </p:sp>
      <p:pic>
        <p:nvPicPr>
          <p:cNvPr id="154" name="Google Shape;15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278250" y="2164500"/>
            <a:ext cx="2587500" cy="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00"/>
              <a:t>Obrigado</a:t>
            </a:r>
            <a:endParaRPr sz="4600"/>
          </a:p>
        </p:txBody>
      </p:sp>
      <p:pic>
        <p:nvPicPr>
          <p:cNvPr id="160" name="Google Shape;1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Identificação do Problema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Engajamento dos alunos: o principal problema que as escolas enfrentam a algum tempo, é o engajamento e falta de interesse dos alunos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Aulas remotas: com as aulas remotas cada vez mais presente nos dias de hoje, o problema de engajamento vem se agravando, pois os alunos tendem a se distrair mais facilmente quando não estão sob supervisão do professor, tendo a liberdade de fazer outras coisas enquanto assistem a aula, como responder uma mensagem ou assistir um vídeo que recebeu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Proposta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49400" y="1160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Desenvolver uma plataforma gamificada de ensino para aumentar o engajamento e interesse dos alunos proporcionando um aprendizado diferente e interessante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Requisitos Principais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Cadastro e login de usuários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Criar “boards”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Incluir componentes no board (como texto, imagens e questões)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Salvar boards para acesso futuro de visualização/edição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Permitir visualização do board para usuários sem permissão de edição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Responder questões presentes no 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Gerar pontuação individual para cada board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Gerar um ranking para cada board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 e Frameworks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665" y="1068688"/>
            <a:ext cx="1986202" cy="121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3788" y="1068700"/>
            <a:ext cx="2430369" cy="1215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79424" y="1103100"/>
            <a:ext cx="1146374" cy="1146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838" y="2908738"/>
            <a:ext cx="3135826" cy="8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33337" y="2868177"/>
            <a:ext cx="2711300" cy="92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73325" y="2758175"/>
            <a:ext cx="1146373" cy="11463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 de Dados (NoSQL)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62400" y="1189675"/>
            <a:ext cx="8839201" cy="29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450" y="1222900"/>
            <a:ext cx="3905250" cy="330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53600" y="875700"/>
            <a:ext cx="3905250" cy="3999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</a:t>
            </a:r>
            <a:endParaRPr/>
          </a:p>
        </p:txBody>
      </p:sp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438" y="1017725"/>
            <a:ext cx="6153123" cy="382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</a:t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725" y="1017725"/>
            <a:ext cx="6282874" cy="3763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3900" y="4308018"/>
            <a:ext cx="2510099" cy="83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