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6ddfeec4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6ddfeec4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6ef5c78d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6ef5c78d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6ddfeec4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6ddfeec4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d9e6c61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d9e6c61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6ddfeec4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6ddfeec4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6ef5c78d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6ef5c78d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6ddfeec4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6ddfeec4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6ddfeec4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6ddfeec4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6ddfeec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6ddfeec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6ddfeec4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6ddfeec4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6ddfeec4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6ddfeec4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6ddfeec4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6ddfeec4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6ddfeec4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6ddfeec4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6ef5c78d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6ef5c78d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6ddfeec4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6ddfeec4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6ef5c78d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6ef5c78d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hyperlink" Target="https://valore.homologacao.emnuvens.com.br/valore/article/view/811" TargetMode="External"/><Relationship Id="rId6" Type="http://schemas.openxmlformats.org/officeDocument/2006/relationships/hyperlink" Target="http://periodicos.jf.ifsudestemg.edu.br/revistabsi/article/view/553/156" TargetMode="External"/><Relationship Id="rId7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ThiagoBertoldi/TCC" TargetMode="External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8.png"/><Relationship Id="rId7" Type="http://schemas.openxmlformats.org/officeDocument/2006/relationships/image" Target="../media/image15.png"/><Relationship Id="rId8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780"/>
              <a:t>Desenvolvimento de uma Plataforma Gamificada para Aprendizado</a:t>
            </a:r>
            <a:endParaRPr sz="36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54"/>
              <a:t>Orientadora: Tassiana Kautzmann</a:t>
            </a:r>
            <a:endParaRPr sz="435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260"/>
              <a:buFont typeface="Arial"/>
              <a:buNone/>
            </a:pPr>
            <a:r>
              <a:t/>
            </a:r>
            <a:endParaRPr sz="435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54"/>
              <a:t>Aluno: </a:t>
            </a:r>
            <a:r>
              <a:rPr lang="pt-BR" sz="4354"/>
              <a:t>Thiago Bertoldi</a:t>
            </a:r>
            <a:endParaRPr sz="435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5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54"/>
              <a:t>Curso: Engenharia de Software - 8° fase</a:t>
            </a:r>
            <a:endParaRPr sz="435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5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 - Board / Aluno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450" y="1017725"/>
            <a:ext cx="6329099" cy="3785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 - Troca de Moedas / Aluno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238" y="1064525"/>
            <a:ext cx="6167519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3587" y="-570136"/>
            <a:ext cx="11171174" cy="628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>
            <p:ph type="title"/>
          </p:nvPr>
        </p:nvSpPr>
        <p:spPr>
          <a:xfrm>
            <a:off x="75425" y="40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Roadmap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839200" cy="2591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Correlatos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200" y="1017725"/>
            <a:ext cx="2176725" cy="38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1275" y="1170125"/>
            <a:ext cx="5097974" cy="30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Correlatos Acadêmicos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525" y="1856263"/>
            <a:ext cx="2286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>
            <p:ph type="title"/>
          </p:nvPr>
        </p:nvSpPr>
        <p:spPr>
          <a:xfrm>
            <a:off x="1137075" y="1110250"/>
            <a:ext cx="14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Bio Mais</a:t>
            </a:r>
            <a:endParaRPr/>
          </a:p>
        </p:txBody>
      </p:sp>
      <p:sp>
        <p:nvSpPr>
          <p:cNvPr id="163" name="Google Shape;163;p27"/>
          <p:cNvSpPr txBox="1"/>
          <p:nvPr>
            <p:ph type="title"/>
          </p:nvPr>
        </p:nvSpPr>
        <p:spPr>
          <a:xfrm>
            <a:off x="5793675" y="1143963"/>
            <a:ext cx="125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6"/>
              </a:rPr>
              <a:t>Baldur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89475" y="1842900"/>
            <a:ext cx="4268107" cy="2312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GitHub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278250" y="2164500"/>
            <a:ext cx="25875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/>
              <a:t>Obrigado</a:t>
            </a:r>
            <a:endParaRPr sz="4600"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Identificação do Problema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Engajamento dos alunos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Aulas remotas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49400" y="1160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Desenvolver uma plataforma gamificada para ensino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 e Frameworks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65" y="1068688"/>
            <a:ext cx="1986202" cy="121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3788" y="1068700"/>
            <a:ext cx="2430369" cy="121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9424" y="1103100"/>
            <a:ext cx="1146374" cy="114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838" y="2908738"/>
            <a:ext cx="3135826" cy="8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33337" y="2868177"/>
            <a:ext cx="2711300" cy="9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73325" y="2758175"/>
            <a:ext cx="1146373" cy="114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 - Login / Cadastro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50" y="1222900"/>
            <a:ext cx="3905250" cy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3600" y="875700"/>
            <a:ext cx="3905250" cy="3999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 - Home / Professor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138" y="1093150"/>
            <a:ext cx="621771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 - Home / Professor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1913" y="1170125"/>
            <a:ext cx="6540182" cy="298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 - Board de criação / Professor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113" y="1017725"/>
            <a:ext cx="6205773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 - Home Aluno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450" y="1124875"/>
            <a:ext cx="6329100" cy="3424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