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7" r:id="rId3"/>
    <p:sldId id="312" r:id="rId4"/>
    <p:sldId id="258" r:id="rId5"/>
    <p:sldId id="261" r:id="rId6"/>
    <p:sldId id="262" r:id="rId7"/>
    <p:sldId id="264" r:id="rId8"/>
    <p:sldId id="265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Archivo Black" panose="020B0604020202020204" charset="0"/>
      <p:regular r:id="rId12"/>
    </p:embeddedFont>
    <p:embeddedFont>
      <p:font typeface="Nunito Light" pitchFamily="2" charset="0"/>
      <p:regular r:id="rId13"/>
      <p:italic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16612-80DA-4287-B5A3-F20F604FEA27}">
  <a:tblStyle styleId="{E8F16612-80DA-4287-B5A3-F20F604FE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C0976B-1569-4947-ABA1-5ABDADA19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7fea75794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7fea75794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7fea75794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7fea75794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37fea75794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37fea75794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7fea75794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7fea75794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37fea75794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37fea75794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192530"/>
            <a:ext cx="9250475" cy="1139555"/>
            <a:chOff x="0" y="-192530"/>
            <a:chExt cx="9250475" cy="1139555"/>
          </a:xfrm>
        </p:grpSpPr>
        <p:sp>
          <p:nvSpPr>
            <p:cNvPr id="10" name="Google Shape;10;p2"/>
            <p:cNvSpPr/>
            <p:nvPr/>
          </p:nvSpPr>
          <p:spPr>
            <a:xfrm>
              <a:off x="4391056" y="87"/>
              <a:ext cx="4752814" cy="561807"/>
            </a:xfrm>
            <a:custGeom>
              <a:avLst/>
              <a:gdLst/>
              <a:ahLst/>
              <a:cxnLst/>
              <a:rect l="l" t="t" r="r" b="b"/>
              <a:pathLst>
                <a:path w="108997" h="12884" extrusionOk="0">
                  <a:moveTo>
                    <a:pt x="1" y="1"/>
                  </a:moveTo>
                  <a:cubicBezTo>
                    <a:pt x="60" y="248"/>
                    <a:pt x="117" y="504"/>
                    <a:pt x="177" y="769"/>
                  </a:cubicBezTo>
                  <a:cubicBezTo>
                    <a:pt x="893" y="3992"/>
                    <a:pt x="1487" y="7932"/>
                    <a:pt x="1856" y="11886"/>
                  </a:cubicBezTo>
                  <a:cubicBezTo>
                    <a:pt x="2550" y="12154"/>
                    <a:pt x="3074" y="12511"/>
                    <a:pt x="3476" y="12883"/>
                  </a:cubicBezTo>
                  <a:lnTo>
                    <a:pt x="18502" y="11542"/>
                  </a:lnTo>
                  <a:lnTo>
                    <a:pt x="18664" y="11528"/>
                  </a:lnTo>
                  <a:lnTo>
                    <a:pt x="22664" y="11169"/>
                  </a:lnTo>
                  <a:lnTo>
                    <a:pt x="108997" y="4039"/>
                  </a:lnTo>
                  <a:lnTo>
                    <a:pt x="108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4159786" cy="947013"/>
            </a:xfrm>
            <a:custGeom>
              <a:avLst/>
              <a:gdLst/>
              <a:ahLst/>
              <a:cxnLst/>
              <a:rect l="l" t="t" r="r" b="b"/>
              <a:pathLst>
                <a:path w="95397" h="21718" extrusionOk="0">
                  <a:moveTo>
                    <a:pt x="53652" y="1"/>
                  </a:moveTo>
                  <a:lnTo>
                    <a:pt x="53652" y="3"/>
                  </a:lnTo>
                  <a:lnTo>
                    <a:pt x="0" y="3"/>
                  </a:lnTo>
                  <a:lnTo>
                    <a:pt x="0" y="21718"/>
                  </a:lnTo>
                  <a:lnTo>
                    <a:pt x="55596" y="17219"/>
                  </a:lnTo>
                  <a:lnTo>
                    <a:pt x="56437" y="17151"/>
                  </a:lnTo>
                  <a:lnTo>
                    <a:pt x="66224" y="16275"/>
                  </a:lnTo>
                  <a:cubicBezTo>
                    <a:pt x="66237" y="16242"/>
                    <a:pt x="66264" y="16230"/>
                    <a:pt x="66300" y="16230"/>
                  </a:cubicBezTo>
                  <a:cubicBezTo>
                    <a:pt x="66333" y="16230"/>
                    <a:pt x="66373" y="16240"/>
                    <a:pt x="66416" y="16256"/>
                  </a:cubicBezTo>
                  <a:lnTo>
                    <a:pt x="69914" y="15945"/>
                  </a:lnTo>
                  <a:lnTo>
                    <a:pt x="70719" y="15873"/>
                  </a:lnTo>
                  <a:lnTo>
                    <a:pt x="80714" y="14980"/>
                  </a:lnTo>
                  <a:lnTo>
                    <a:pt x="84826" y="14636"/>
                  </a:lnTo>
                  <a:lnTo>
                    <a:pt x="84838" y="14612"/>
                  </a:lnTo>
                  <a:lnTo>
                    <a:pt x="94006" y="13793"/>
                  </a:lnTo>
                  <a:cubicBezTo>
                    <a:pt x="94332" y="13358"/>
                    <a:pt x="94774" y="12924"/>
                    <a:pt x="95397" y="12543"/>
                  </a:cubicBezTo>
                  <a:cubicBezTo>
                    <a:pt x="95276" y="11198"/>
                    <a:pt x="95182" y="9853"/>
                    <a:pt x="95112" y="8526"/>
                  </a:cubicBezTo>
                  <a:lnTo>
                    <a:pt x="95108" y="8440"/>
                  </a:lnTo>
                  <a:cubicBezTo>
                    <a:pt x="95069" y="7661"/>
                    <a:pt x="95040" y="6926"/>
                    <a:pt x="95038" y="6883"/>
                  </a:cubicBezTo>
                  <a:cubicBezTo>
                    <a:pt x="94967" y="4907"/>
                    <a:pt x="94963" y="3015"/>
                    <a:pt x="95020" y="1307"/>
                  </a:cubicBezTo>
                  <a:cubicBezTo>
                    <a:pt x="95038" y="850"/>
                    <a:pt x="95059" y="414"/>
                    <a:pt x="95086" y="3"/>
                  </a:cubicBezTo>
                  <a:lnTo>
                    <a:pt x="77806" y="3"/>
                  </a:lnTo>
                  <a:lnTo>
                    <a:pt x="778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b="50322"/>
            <a:stretch/>
          </p:blipFill>
          <p:spPr>
            <a:xfrm>
              <a:off x="101525" y="283575"/>
              <a:ext cx="1335551" cy="66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r="63695"/>
            <a:stretch/>
          </p:blipFill>
          <p:spPr>
            <a:xfrm rot="5400000">
              <a:off x="7328426" y="-334224"/>
              <a:ext cx="381000" cy="1049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078" y="-192530"/>
              <a:ext cx="947686" cy="94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4">
              <a:alphaModFix/>
            </a:blip>
            <a:srcRect l="28783" r="30007"/>
            <a:stretch/>
          </p:blipFill>
          <p:spPr>
            <a:xfrm rot="-5400000">
              <a:off x="8581699" y="-402077"/>
              <a:ext cx="390526" cy="94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 l="40191" r="29707"/>
            <a:stretch/>
          </p:blipFill>
          <p:spPr>
            <a:xfrm rot="-5400000">
              <a:off x="5601912" y="-659813"/>
              <a:ext cx="552451" cy="1833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l="40545" r="17416"/>
            <a:stretch/>
          </p:blipFill>
          <p:spPr>
            <a:xfrm rot="-5400000">
              <a:off x="2618250" y="-531225"/>
              <a:ext cx="771525" cy="183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48113" y="1823088"/>
            <a:ext cx="6705600" cy="19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1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6513" y="3723600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-34950" y="3790954"/>
            <a:ext cx="9213900" cy="1782596"/>
            <a:chOff x="-34950" y="3790954"/>
            <a:chExt cx="9213900" cy="1782596"/>
          </a:xfrm>
        </p:grpSpPr>
        <p:sp>
          <p:nvSpPr>
            <p:cNvPr id="21" name="Google Shape;21;p2"/>
            <p:cNvSpPr/>
            <p:nvPr/>
          </p:nvSpPr>
          <p:spPr>
            <a:xfrm>
              <a:off x="-34950" y="4096925"/>
              <a:ext cx="9213896" cy="1101827"/>
            </a:xfrm>
            <a:custGeom>
              <a:avLst/>
              <a:gdLst/>
              <a:ahLst/>
              <a:cxnLst/>
              <a:rect l="l" t="t" r="r" b="b"/>
              <a:pathLst>
                <a:path w="209824" h="25090" extrusionOk="0">
                  <a:moveTo>
                    <a:pt x="209824" y="0"/>
                  </a:moveTo>
                  <a:cubicBezTo>
                    <a:pt x="202628" y="598"/>
                    <a:pt x="0" y="18271"/>
                    <a:pt x="0" y="18271"/>
                  </a:cubicBezTo>
                  <a:lnTo>
                    <a:pt x="0" y="25090"/>
                  </a:lnTo>
                  <a:lnTo>
                    <a:pt x="209824" y="24115"/>
                  </a:lnTo>
                  <a:lnTo>
                    <a:pt x="209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8809" y="4270250"/>
              <a:ext cx="843074" cy="842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 rotWithShape="1">
            <a:blip r:embed="rId3">
              <a:alphaModFix/>
            </a:blip>
            <a:srcRect t="15009"/>
            <a:stretch/>
          </p:blipFill>
          <p:spPr>
            <a:xfrm rot="1120144">
              <a:off x="1263001" y="4644446"/>
              <a:ext cx="843072" cy="716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 rotWithShape="1">
            <a:blip r:embed="rId4">
              <a:alphaModFix/>
            </a:blip>
            <a:srcRect l="27367"/>
            <a:stretch/>
          </p:blipFill>
          <p:spPr>
            <a:xfrm rot="5400011">
              <a:off x="7816949" y="3908827"/>
              <a:ext cx="1146501" cy="157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/>
            <p:cNvPicPr preferRelativeResize="0"/>
            <p:nvPr/>
          </p:nvPicPr>
          <p:blipFill rotWithShape="1">
            <a:blip r:embed="rId4">
              <a:alphaModFix/>
            </a:blip>
            <a:srcRect l="29650" r="30013"/>
            <a:stretch/>
          </p:blipFill>
          <p:spPr>
            <a:xfrm rot="6812822">
              <a:off x="3573211" y="4177840"/>
              <a:ext cx="636748" cy="1577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 rotWithShape="1">
            <a:blip r:embed="rId4">
              <a:alphaModFix/>
            </a:blip>
            <a:srcRect l="17518" b="46997"/>
            <a:stretch/>
          </p:blipFill>
          <p:spPr>
            <a:xfrm rot="6812804">
              <a:off x="4987099" y="4136731"/>
              <a:ext cx="1302057" cy="8360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2"/>
          <p:cNvGrpSpPr/>
          <p:nvPr/>
        </p:nvGrpSpPr>
        <p:grpSpPr>
          <a:xfrm rot="-468650" flipH="1">
            <a:off x="6632475" y="4088271"/>
            <a:ext cx="2587771" cy="1452563"/>
            <a:chOff x="221812" y="4073275"/>
            <a:chExt cx="2587829" cy="1452596"/>
          </a:xfrm>
        </p:grpSpPr>
        <p:grpSp>
          <p:nvGrpSpPr>
            <p:cNvPr id="416" name="Google Shape;416;p32"/>
            <p:cNvGrpSpPr/>
            <p:nvPr/>
          </p:nvGrpSpPr>
          <p:grpSpPr>
            <a:xfrm>
              <a:off x="221812" y="4339975"/>
              <a:ext cx="1511504" cy="1185896"/>
              <a:chOff x="-114188" y="4311175"/>
              <a:chExt cx="1511504" cy="1185896"/>
            </a:xfrm>
          </p:grpSpPr>
          <p:sp>
            <p:nvSpPr>
              <p:cNvPr id="417" name="Google Shape;417;p32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18" name="Google Shape;418;p3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32"/>
            <p:cNvGrpSpPr/>
            <p:nvPr/>
          </p:nvGrpSpPr>
          <p:grpSpPr>
            <a:xfrm>
              <a:off x="1298137" y="4073275"/>
              <a:ext cx="1511504" cy="1185896"/>
              <a:chOff x="-114188" y="4311175"/>
              <a:chExt cx="1511504" cy="1185896"/>
            </a:xfrm>
          </p:grpSpPr>
          <p:sp>
            <p:nvSpPr>
              <p:cNvPr id="420" name="Google Shape;420;p32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1" name="Google Shape;421;p3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22" name="Google Shape;422;p32"/>
          <p:cNvGrpSpPr/>
          <p:nvPr/>
        </p:nvGrpSpPr>
        <p:grpSpPr>
          <a:xfrm rot="10800000" flipH="1">
            <a:off x="-282686" y="-550326"/>
            <a:ext cx="3661778" cy="2055423"/>
            <a:chOff x="221812" y="4073275"/>
            <a:chExt cx="2587829" cy="1452596"/>
          </a:xfrm>
        </p:grpSpPr>
        <p:grpSp>
          <p:nvGrpSpPr>
            <p:cNvPr id="423" name="Google Shape;423;p32"/>
            <p:cNvGrpSpPr/>
            <p:nvPr/>
          </p:nvGrpSpPr>
          <p:grpSpPr>
            <a:xfrm>
              <a:off x="221812" y="4339975"/>
              <a:ext cx="1511504" cy="1185896"/>
              <a:chOff x="-114188" y="4311175"/>
              <a:chExt cx="1511504" cy="1185896"/>
            </a:xfrm>
          </p:grpSpPr>
          <p:sp>
            <p:nvSpPr>
              <p:cNvPr id="424" name="Google Shape;424;p32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5" name="Google Shape;425;p3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6" name="Google Shape;426;p32"/>
            <p:cNvGrpSpPr/>
            <p:nvPr/>
          </p:nvGrpSpPr>
          <p:grpSpPr>
            <a:xfrm>
              <a:off x="1298137" y="4073275"/>
              <a:ext cx="1511504" cy="1185896"/>
              <a:chOff x="-114188" y="4311175"/>
              <a:chExt cx="1511504" cy="1185896"/>
            </a:xfrm>
          </p:grpSpPr>
          <p:sp>
            <p:nvSpPr>
              <p:cNvPr id="427" name="Google Shape;427;p32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28" name="Google Shape;428;p3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3"/>
          <p:cNvGrpSpPr/>
          <p:nvPr/>
        </p:nvGrpSpPr>
        <p:grpSpPr>
          <a:xfrm rot="-9823620">
            <a:off x="5851408" y="-550256"/>
            <a:ext cx="3661747" cy="2055406"/>
            <a:chOff x="221812" y="4073275"/>
            <a:chExt cx="2587829" cy="1452596"/>
          </a:xfrm>
        </p:grpSpPr>
        <p:grpSp>
          <p:nvGrpSpPr>
            <p:cNvPr id="431" name="Google Shape;431;p33"/>
            <p:cNvGrpSpPr/>
            <p:nvPr/>
          </p:nvGrpSpPr>
          <p:grpSpPr>
            <a:xfrm>
              <a:off x="221812" y="4339975"/>
              <a:ext cx="1511504" cy="1185896"/>
              <a:chOff x="-114188" y="4311175"/>
              <a:chExt cx="1511504" cy="1185896"/>
            </a:xfrm>
          </p:grpSpPr>
          <p:sp>
            <p:nvSpPr>
              <p:cNvPr id="432" name="Google Shape;432;p33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33" name="Google Shape;433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33"/>
            <p:cNvGrpSpPr/>
            <p:nvPr/>
          </p:nvGrpSpPr>
          <p:grpSpPr>
            <a:xfrm>
              <a:off x="1298137" y="4073275"/>
              <a:ext cx="1511504" cy="1185896"/>
              <a:chOff x="-114188" y="4311175"/>
              <a:chExt cx="1511504" cy="1185896"/>
            </a:xfrm>
          </p:grpSpPr>
          <p:sp>
            <p:nvSpPr>
              <p:cNvPr id="435" name="Google Shape;435;p33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36" name="Google Shape;436;p3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37" name="Google Shape;437;p33"/>
          <p:cNvGrpSpPr/>
          <p:nvPr/>
        </p:nvGrpSpPr>
        <p:grpSpPr>
          <a:xfrm>
            <a:off x="7019845" y="3321382"/>
            <a:ext cx="2124159" cy="1554641"/>
            <a:chOff x="6239795" y="3369007"/>
            <a:chExt cx="2124159" cy="1554641"/>
          </a:xfrm>
        </p:grpSpPr>
        <p:grpSp>
          <p:nvGrpSpPr>
            <p:cNvPr id="438" name="Google Shape;438;p33"/>
            <p:cNvGrpSpPr/>
            <p:nvPr/>
          </p:nvGrpSpPr>
          <p:grpSpPr>
            <a:xfrm rot="390208" flipH="1">
              <a:off x="6295545" y="3479452"/>
              <a:ext cx="2012658" cy="1098781"/>
              <a:chOff x="3579000" y="2281625"/>
              <a:chExt cx="751600" cy="410325"/>
            </a:xfrm>
          </p:grpSpPr>
          <p:sp>
            <p:nvSpPr>
              <p:cNvPr id="439" name="Google Shape;439;p33"/>
              <p:cNvSpPr/>
              <p:nvPr/>
            </p:nvSpPr>
            <p:spPr>
              <a:xfrm>
                <a:off x="3746300" y="2281625"/>
                <a:ext cx="6550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509" extrusionOk="0">
                    <a:moveTo>
                      <a:pt x="1407" y="0"/>
                    </a:moveTo>
                    <a:cubicBezTo>
                      <a:pt x="1136" y="0"/>
                      <a:pt x="808" y="102"/>
                      <a:pt x="677" y="310"/>
                    </a:cubicBezTo>
                    <a:cubicBezTo>
                      <a:pt x="473" y="629"/>
                      <a:pt x="1" y="2032"/>
                      <a:pt x="1" y="2032"/>
                    </a:cubicBezTo>
                    <a:cubicBezTo>
                      <a:pt x="1" y="2032"/>
                      <a:pt x="1149" y="3451"/>
                      <a:pt x="1217" y="3503"/>
                    </a:cubicBezTo>
                    <a:cubicBezTo>
                      <a:pt x="1222" y="3507"/>
                      <a:pt x="1235" y="3509"/>
                      <a:pt x="1254" y="3509"/>
                    </a:cubicBezTo>
                    <a:cubicBezTo>
                      <a:pt x="1481" y="3509"/>
                      <a:pt x="2620" y="3250"/>
                      <a:pt x="2620" y="3250"/>
                    </a:cubicBezTo>
                    <a:cubicBezTo>
                      <a:pt x="2620" y="3250"/>
                      <a:pt x="2383" y="1711"/>
                      <a:pt x="2282" y="1239"/>
                    </a:cubicBezTo>
                    <a:cubicBezTo>
                      <a:pt x="2180" y="767"/>
                      <a:pt x="1960" y="259"/>
                      <a:pt x="1758" y="90"/>
                    </a:cubicBezTo>
                    <a:cubicBezTo>
                      <a:pt x="1686" y="31"/>
                      <a:pt x="1555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3927500" y="2440450"/>
                <a:ext cx="5515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29" y="19"/>
                      <a:pt x="1005" y="29"/>
                      <a:pt x="1405" y="29"/>
                    </a:cubicBezTo>
                    <a:cubicBezTo>
                      <a:pt x="1724" y="29"/>
                      <a:pt x="1996" y="22"/>
                      <a:pt x="2206" y="8"/>
                    </a:cubicBezTo>
                    <a:cubicBezTo>
                      <a:pt x="2206" y="8"/>
                      <a:pt x="1295" y="8"/>
                      <a:pt x="1" y="1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3878025" y="2400325"/>
                <a:ext cx="39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635" extrusionOk="0">
                    <a:moveTo>
                      <a:pt x="202" y="0"/>
                    </a:moveTo>
                    <a:cubicBezTo>
                      <a:pt x="200" y="3"/>
                      <a:pt x="198" y="5"/>
                      <a:pt x="195" y="8"/>
                    </a:cubicBezTo>
                    <a:cubicBezTo>
                      <a:pt x="161" y="50"/>
                      <a:pt x="127" y="98"/>
                      <a:pt x="101" y="149"/>
                    </a:cubicBezTo>
                    <a:cubicBezTo>
                      <a:pt x="85" y="173"/>
                      <a:pt x="76" y="202"/>
                      <a:pt x="64" y="226"/>
                    </a:cubicBezTo>
                    <a:cubicBezTo>
                      <a:pt x="54" y="251"/>
                      <a:pt x="45" y="279"/>
                      <a:pt x="36" y="303"/>
                    </a:cubicBezTo>
                    <a:cubicBezTo>
                      <a:pt x="29" y="328"/>
                      <a:pt x="25" y="354"/>
                      <a:pt x="19" y="377"/>
                    </a:cubicBezTo>
                    <a:cubicBezTo>
                      <a:pt x="13" y="400"/>
                      <a:pt x="13" y="423"/>
                      <a:pt x="9" y="444"/>
                    </a:cubicBezTo>
                    <a:cubicBezTo>
                      <a:pt x="9" y="449"/>
                      <a:pt x="8" y="453"/>
                      <a:pt x="8" y="456"/>
                    </a:cubicBezTo>
                    <a:cubicBezTo>
                      <a:pt x="5" y="474"/>
                      <a:pt x="3" y="487"/>
                      <a:pt x="3" y="501"/>
                    </a:cubicBezTo>
                    <a:cubicBezTo>
                      <a:pt x="3" y="518"/>
                      <a:pt x="2" y="532"/>
                      <a:pt x="2" y="545"/>
                    </a:cubicBezTo>
                    <a:cubicBezTo>
                      <a:pt x="0" y="554"/>
                      <a:pt x="0" y="562"/>
                      <a:pt x="0" y="568"/>
                    </a:cubicBezTo>
                    <a:lnTo>
                      <a:pt x="1166" y="635"/>
                    </a:lnTo>
                    <a:cubicBezTo>
                      <a:pt x="1168" y="629"/>
                      <a:pt x="1170" y="622"/>
                      <a:pt x="1173" y="612"/>
                    </a:cubicBezTo>
                    <a:cubicBezTo>
                      <a:pt x="1177" y="600"/>
                      <a:pt x="1181" y="586"/>
                      <a:pt x="1184" y="569"/>
                    </a:cubicBezTo>
                    <a:cubicBezTo>
                      <a:pt x="1187" y="564"/>
                      <a:pt x="1188" y="558"/>
                      <a:pt x="1191" y="553"/>
                    </a:cubicBezTo>
                    <a:cubicBezTo>
                      <a:pt x="1194" y="541"/>
                      <a:pt x="1199" y="530"/>
                      <a:pt x="1204" y="517"/>
                    </a:cubicBezTo>
                    <a:cubicBezTo>
                      <a:pt x="1211" y="497"/>
                      <a:pt x="1222" y="479"/>
                      <a:pt x="1234" y="458"/>
                    </a:cubicBezTo>
                    <a:cubicBezTo>
                      <a:pt x="1245" y="438"/>
                      <a:pt x="1258" y="415"/>
                      <a:pt x="1274" y="397"/>
                    </a:cubicBezTo>
                    <a:lnTo>
                      <a:pt x="1296" y="366"/>
                    </a:lnTo>
                    <a:cubicBezTo>
                      <a:pt x="1306" y="357"/>
                      <a:pt x="1315" y="347"/>
                      <a:pt x="1324" y="337"/>
                    </a:cubicBezTo>
                    <a:cubicBezTo>
                      <a:pt x="1341" y="318"/>
                      <a:pt x="1361" y="302"/>
                      <a:pt x="1382" y="285"/>
                    </a:cubicBezTo>
                    <a:cubicBezTo>
                      <a:pt x="1401" y="269"/>
                      <a:pt x="1423" y="254"/>
                      <a:pt x="1443" y="240"/>
                    </a:cubicBezTo>
                    <a:cubicBezTo>
                      <a:pt x="1465" y="228"/>
                      <a:pt x="1485" y="214"/>
                      <a:pt x="1507" y="203"/>
                    </a:cubicBezTo>
                    <a:cubicBezTo>
                      <a:pt x="1531" y="190"/>
                      <a:pt x="1556" y="180"/>
                      <a:pt x="1578" y="171"/>
                    </a:cubicBezTo>
                    <a:cubicBezTo>
                      <a:pt x="1565" y="167"/>
                      <a:pt x="1551" y="162"/>
                      <a:pt x="1536" y="159"/>
                    </a:cubicBezTo>
                    <a:cubicBezTo>
                      <a:pt x="1104" y="69"/>
                      <a:pt x="654" y="21"/>
                      <a:pt x="20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3579000" y="2287425"/>
                <a:ext cx="751600" cy="396250"/>
              </a:xfrm>
              <a:custGeom>
                <a:avLst/>
                <a:gdLst/>
                <a:ahLst/>
                <a:cxnLst/>
                <a:rect l="l" t="t" r="r" b="b"/>
                <a:pathLst>
                  <a:path w="30064" h="15850" extrusionOk="0">
                    <a:moveTo>
                      <a:pt x="9226" y="3608"/>
                    </a:moveTo>
                    <a:cubicBezTo>
                      <a:pt x="9826" y="3612"/>
                      <a:pt x="10428" y="3617"/>
                      <a:pt x="11029" y="3627"/>
                    </a:cubicBezTo>
                    <a:lnTo>
                      <a:pt x="11498" y="3637"/>
                    </a:lnTo>
                    <a:lnTo>
                      <a:pt x="11732" y="3644"/>
                    </a:lnTo>
                    <a:cubicBezTo>
                      <a:pt x="11811" y="3648"/>
                      <a:pt x="11890" y="3649"/>
                      <a:pt x="11966" y="3656"/>
                    </a:cubicBezTo>
                    <a:cubicBezTo>
                      <a:pt x="12121" y="3665"/>
                      <a:pt x="12277" y="3683"/>
                      <a:pt x="12428" y="3716"/>
                    </a:cubicBezTo>
                    <a:cubicBezTo>
                      <a:pt x="12503" y="3731"/>
                      <a:pt x="12577" y="3752"/>
                      <a:pt x="12651" y="3779"/>
                    </a:cubicBezTo>
                    <a:cubicBezTo>
                      <a:pt x="12721" y="3804"/>
                      <a:pt x="12795" y="3838"/>
                      <a:pt x="12848" y="3883"/>
                    </a:cubicBezTo>
                    <a:lnTo>
                      <a:pt x="12852" y="3885"/>
                    </a:lnTo>
                    <a:cubicBezTo>
                      <a:pt x="12887" y="3910"/>
                      <a:pt x="12922" y="3945"/>
                      <a:pt x="12931" y="3978"/>
                    </a:cubicBezTo>
                    <a:cubicBezTo>
                      <a:pt x="12943" y="4012"/>
                      <a:pt x="12904" y="4040"/>
                      <a:pt x="12864" y="4055"/>
                    </a:cubicBezTo>
                    <a:cubicBezTo>
                      <a:pt x="12821" y="4073"/>
                      <a:pt x="12777" y="4081"/>
                      <a:pt x="12730" y="4089"/>
                    </a:cubicBezTo>
                    <a:cubicBezTo>
                      <a:pt x="12684" y="4096"/>
                      <a:pt x="12638" y="4104"/>
                      <a:pt x="12590" y="4111"/>
                    </a:cubicBezTo>
                    <a:cubicBezTo>
                      <a:pt x="12403" y="4136"/>
                      <a:pt x="12215" y="4157"/>
                      <a:pt x="12027" y="4176"/>
                    </a:cubicBezTo>
                    <a:cubicBezTo>
                      <a:pt x="11756" y="4204"/>
                      <a:pt x="11485" y="4229"/>
                      <a:pt x="11213" y="4254"/>
                    </a:cubicBezTo>
                    <a:lnTo>
                      <a:pt x="11175" y="4254"/>
                    </a:lnTo>
                    <a:cubicBezTo>
                      <a:pt x="11123" y="4254"/>
                      <a:pt x="11071" y="4254"/>
                      <a:pt x="11019" y="4254"/>
                    </a:cubicBezTo>
                    <a:cubicBezTo>
                      <a:pt x="10864" y="4254"/>
                      <a:pt x="10708" y="4255"/>
                      <a:pt x="10553" y="4255"/>
                    </a:cubicBezTo>
                    <a:cubicBezTo>
                      <a:pt x="10385" y="4255"/>
                      <a:pt x="10218" y="4253"/>
                      <a:pt x="10051" y="4249"/>
                    </a:cubicBezTo>
                    <a:lnTo>
                      <a:pt x="9914" y="4243"/>
                    </a:lnTo>
                    <a:lnTo>
                      <a:pt x="9844" y="4238"/>
                    </a:lnTo>
                    <a:lnTo>
                      <a:pt x="9809" y="4235"/>
                    </a:lnTo>
                    <a:cubicBezTo>
                      <a:pt x="9799" y="4233"/>
                      <a:pt x="9788" y="4232"/>
                      <a:pt x="9777" y="4229"/>
                    </a:cubicBezTo>
                    <a:cubicBezTo>
                      <a:pt x="9690" y="4221"/>
                      <a:pt x="9608" y="4191"/>
                      <a:pt x="9536" y="4149"/>
                    </a:cubicBezTo>
                    <a:cubicBezTo>
                      <a:pt x="9391" y="4064"/>
                      <a:pt x="9291" y="3910"/>
                      <a:pt x="9251" y="3745"/>
                    </a:cubicBezTo>
                    <a:lnTo>
                      <a:pt x="9226" y="3608"/>
                    </a:lnTo>
                    <a:close/>
                    <a:moveTo>
                      <a:pt x="2436" y="4541"/>
                    </a:moveTo>
                    <a:lnTo>
                      <a:pt x="2436" y="4541"/>
                    </a:lnTo>
                    <a:cubicBezTo>
                      <a:pt x="2898" y="4556"/>
                      <a:pt x="3360" y="4581"/>
                      <a:pt x="3823" y="4607"/>
                    </a:cubicBezTo>
                    <a:lnTo>
                      <a:pt x="3907" y="4613"/>
                    </a:lnTo>
                    <a:lnTo>
                      <a:pt x="3907" y="4613"/>
                    </a:lnTo>
                    <a:lnTo>
                      <a:pt x="2436" y="4541"/>
                    </a:lnTo>
                    <a:close/>
                    <a:moveTo>
                      <a:pt x="331" y="4609"/>
                    </a:moveTo>
                    <a:cubicBezTo>
                      <a:pt x="331" y="4609"/>
                      <a:pt x="312" y="4618"/>
                      <a:pt x="275" y="4637"/>
                    </a:cubicBezTo>
                    <a:cubicBezTo>
                      <a:pt x="312" y="4619"/>
                      <a:pt x="331" y="4609"/>
                      <a:pt x="331" y="4609"/>
                    </a:cubicBezTo>
                    <a:close/>
                    <a:moveTo>
                      <a:pt x="275" y="4637"/>
                    </a:moveTo>
                    <a:lnTo>
                      <a:pt x="275" y="4637"/>
                    </a:lnTo>
                    <a:cubicBezTo>
                      <a:pt x="255" y="4645"/>
                      <a:pt x="233" y="4658"/>
                      <a:pt x="207" y="4674"/>
                    </a:cubicBezTo>
                    <a:cubicBezTo>
                      <a:pt x="234" y="4659"/>
                      <a:pt x="255" y="4645"/>
                      <a:pt x="275" y="4637"/>
                    </a:cubicBezTo>
                    <a:close/>
                    <a:moveTo>
                      <a:pt x="6779" y="4510"/>
                    </a:moveTo>
                    <a:lnTo>
                      <a:pt x="6779" y="4510"/>
                    </a:lnTo>
                    <a:cubicBezTo>
                      <a:pt x="6866" y="4515"/>
                      <a:pt x="6953" y="4520"/>
                      <a:pt x="7037" y="4526"/>
                    </a:cubicBezTo>
                    <a:lnTo>
                      <a:pt x="7108" y="4718"/>
                    </a:lnTo>
                    <a:lnTo>
                      <a:pt x="7108" y="4718"/>
                    </a:lnTo>
                    <a:lnTo>
                      <a:pt x="6808" y="4703"/>
                    </a:lnTo>
                    <a:cubicBezTo>
                      <a:pt x="6801" y="4664"/>
                      <a:pt x="6791" y="4597"/>
                      <a:pt x="6779" y="4510"/>
                    </a:cubicBezTo>
                    <a:close/>
                    <a:moveTo>
                      <a:pt x="207" y="4674"/>
                    </a:moveTo>
                    <a:cubicBezTo>
                      <a:pt x="180" y="4688"/>
                      <a:pt x="151" y="4710"/>
                      <a:pt x="119" y="4732"/>
                    </a:cubicBezTo>
                    <a:cubicBezTo>
                      <a:pt x="104" y="4746"/>
                      <a:pt x="88" y="4761"/>
                      <a:pt x="71" y="4776"/>
                    </a:cubicBezTo>
                    <a:cubicBezTo>
                      <a:pt x="71" y="4776"/>
                      <a:pt x="70" y="4777"/>
                      <a:pt x="70" y="4777"/>
                    </a:cubicBezTo>
                    <a:lnTo>
                      <a:pt x="70" y="4777"/>
                    </a:lnTo>
                    <a:cubicBezTo>
                      <a:pt x="70" y="4777"/>
                      <a:pt x="71" y="4777"/>
                      <a:pt x="71" y="4777"/>
                    </a:cubicBezTo>
                    <a:cubicBezTo>
                      <a:pt x="88" y="4761"/>
                      <a:pt x="104" y="4746"/>
                      <a:pt x="119" y="4735"/>
                    </a:cubicBezTo>
                    <a:cubicBezTo>
                      <a:pt x="151" y="4710"/>
                      <a:pt x="180" y="4689"/>
                      <a:pt x="207" y="4674"/>
                    </a:cubicBezTo>
                    <a:close/>
                    <a:moveTo>
                      <a:pt x="70" y="4777"/>
                    </a:moveTo>
                    <a:cubicBezTo>
                      <a:pt x="57" y="4794"/>
                      <a:pt x="40" y="4812"/>
                      <a:pt x="29" y="4833"/>
                    </a:cubicBezTo>
                    <a:cubicBezTo>
                      <a:pt x="8" y="4864"/>
                      <a:pt x="0" y="4907"/>
                      <a:pt x="9" y="4949"/>
                    </a:cubicBezTo>
                    <a:lnTo>
                      <a:pt x="9" y="4949"/>
                    </a:lnTo>
                    <a:cubicBezTo>
                      <a:pt x="9" y="4938"/>
                      <a:pt x="8" y="4928"/>
                      <a:pt x="7" y="4918"/>
                    </a:cubicBezTo>
                    <a:cubicBezTo>
                      <a:pt x="9" y="4904"/>
                      <a:pt x="12" y="4890"/>
                      <a:pt x="14" y="4878"/>
                    </a:cubicBezTo>
                    <a:cubicBezTo>
                      <a:pt x="20" y="4865"/>
                      <a:pt x="27" y="4854"/>
                      <a:pt x="32" y="4843"/>
                    </a:cubicBezTo>
                    <a:cubicBezTo>
                      <a:pt x="43" y="4821"/>
                      <a:pt x="60" y="4804"/>
                      <a:pt x="70" y="4777"/>
                    </a:cubicBezTo>
                    <a:close/>
                    <a:moveTo>
                      <a:pt x="26244" y="4115"/>
                    </a:moveTo>
                    <a:cubicBezTo>
                      <a:pt x="26043" y="4115"/>
                      <a:pt x="25843" y="4118"/>
                      <a:pt x="25643" y="4123"/>
                    </a:cubicBezTo>
                    <a:lnTo>
                      <a:pt x="25523" y="4127"/>
                    </a:lnTo>
                    <a:cubicBezTo>
                      <a:pt x="25481" y="4128"/>
                      <a:pt x="25444" y="4133"/>
                      <a:pt x="25404" y="4136"/>
                    </a:cubicBezTo>
                    <a:lnTo>
                      <a:pt x="25168" y="4157"/>
                    </a:lnTo>
                    <a:lnTo>
                      <a:pt x="24695" y="4197"/>
                    </a:lnTo>
                    <a:lnTo>
                      <a:pt x="23748" y="4276"/>
                    </a:lnTo>
                    <a:lnTo>
                      <a:pt x="21856" y="4435"/>
                    </a:lnTo>
                    <a:lnTo>
                      <a:pt x="18072" y="4765"/>
                    </a:lnTo>
                    <a:lnTo>
                      <a:pt x="14292" y="5096"/>
                    </a:lnTo>
                    <a:lnTo>
                      <a:pt x="14245" y="5094"/>
                    </a:lnTo>
                    <a:cubicBezTo>
                      <a:pt x="14244" y="5093"/>
                      <a:pt x="14243" y="5091"/>
                      <a:pt x="14242" y="5090"/>
                    </a:cubicBezTo>
                    <a:lnTo>
                      <a:pt x="14242" y="5090"/>
                    </a:lnTo>
                    <a:lnTo>
                      <a:pt x="14246" y="5090"/>
                    </a:lnTo>
                    <a:cubicBezTo>
                      <a:pt x="14215" y="5051"/>
                      <a:pt x="14183" y="5013"/>
                      <a:pt x="14150" y="4977"/>
                    </a:cubicBezTo>
                    <a:lnTo>
                      <a:pt x="14150" y="4977"/>
                    </a:lnTo>
                    <a:cubicBezTo>
                      <a:pt x="14181" y="5014"/>
                      <a:pt x="14212" y="5051"/>
                      <a:pt x="14242" y="5090"/>
                    </a:cubicBezTo>
                    <a:lnTo>
                      <a:pt x="14242" y="5090"/>
                    </a:lnTo>
                    <a:lnTo>
                      <a:pt x="14082" y="5081"/>
                    </a:lnTo>
                    <a:cubicBezTo>
                      <a:pt x="14002" y="4984"/>
                      <a:pt x="13815" y="4782"/>
                      <a:pt x="13580" y="4697"/>
                    </a:cubicBezTo>
                    <a:cubicBezTo>
                      <a:pt x="13553" y="4715"/>
                      <a:pt x="13522" y="4736"/>
                      <a:pt x="13492" y="4761"/>
                    </a:cubicBezTo>
                    <a:cubicBezTo>
                      <a:pt x="13476" y="4776"/>
                      <a:pt x="13460" y="4791"/>
                      <a:pt x="13444" y="4806"/>
                    </a:cubicBezTo>
                    <a:cubicBezTo>
                      <a:pt x="13430" y="4824"/>
                      <a:pt x="13413" y="4839"/>
                      <a:pt x="13400" y="4857"/>
                    </a:cubicBezTo>
                    <a:cubicBezTo>
                      <a:pt x="13388" y="4875"/>
                      <a:pt x="13373" y="4893"/>
                      <a:pt x="13363" y="4912"/>
                    </a:cubicBezTo>
                    <a:lnTo>
                      <a:pt x="13348" y="4939"/>
                    </a:lnTo>
                    <a:cubicBezTo>
                      <a:pt x="13344" y="4948"/>
                      <a:pt x="13339" y="4958"/>
                      <a:pt x="13334" y="4967"/>
                    </a:cubicBezTo>
                    <a:cubicBezTo>
                      <a:pt x="13326" y="4986"/>
                      <a:pt x="13321" y="5003"/>
                      <a:pt x="13316" y="5021"/>
                    </a:cubicBezTo>
                    <a:cubicBezTo>
                      <a:pt x="13313" y="5028"/>
                      <a:pt x="13313" y="5033"/>
                      <a:pt x="13312" y="5038"/>
                    </a:cubicBezTo>
                    <a:cubicBezTo>
                      <a:pt x="13309" y="5049"/>
                      <a:pt x="13306" y="5059"/>
                      <a:pt x="13304" y="5070"/>
                    </a:cubicBezTo>
                    <a:cubicBezTo>
                      <a:pt x="13302" y="5085"/>
                      <a:pt x="13298" y="5099"/>
                      <a:pt x="13297" y="5112"/>
                    </a:cubicBezTo>
                    <a:lnTo>
                      <a:pt x="13297" y="5145"/>
                    </a:lnTo>
                    <a:lnTo>
                      <a:pt x="13297" y="5155"/>
                    </a:lnTo>
                    <a:lnTo>
                      <a:pt x="14295" y="5211"/>
                    </a:lnTo>
                    <a:lnTo>
                      <a:pt x="14303" y="5211"/>
                    </a:lnTo>
                    <a:lnTo>
                      <a:pt x="14496" y="5193"/>
                    </a:lnTo>
                    <a:lnTo>
                      <a:pt x="17291" y="5874"/>
                    </a:lnTo>
                    <a:lnTo>
                      <a:pt x="17291" y="5874"/>
                    </a:lnTo>
                    <a:lnTo>
                      <a:pt x="14971" y="5151"/>
                    </a:lnTo>
                    <a:lnTo>
                      <a:pt x="18086" y="4870"/>
                    </a:lnTo>
                    <a:lnTo>
                      <a:pt x="20900" y="4614"/>
                    </a:lnTo>
                    <a:lnTo>
                      <a:pt x="22107" y="5069"/>
                    </a:lnTo>
                    <a:lnTo>
                      <a:pt x="21391" y="4569"/>
                    </a:lnTo>
                    <a:lnTo>
                      <a:pt x="21869" y="4526"/>
                    </a:lnTo>
                    <a:lnTo>
                      <a:pt x="21871" y="4526"/>
                    </a:lnTo>
                    <a:lnTo>
                      <a:pt x="23304" y="5296"/>
                    </a:lnTo>
                    <a:lnTo>
                      <a:pt x="18363" y="5951"/>
                    </a:lnTo>
                    <a:lnTo>
                      <a:pt x="25121" y="5578"/>
                    </a:lnTo>
                    <a:cubicBezTo>
                      <a:pt x="25121" y="5578"/>
                      <a:pt x="29737" y="5060"/>
                      <a:pt x="29876" y="4973"/>
                    </a:cubicBezTo>
                    <a:cubicBezTo>
                      <a:pt x="29960" y="4922"/>
                      <a:pt x="29790" y="4780"/>
                      <a:pt x="29645" y="4678"/>
                    </a:cubicBezTo>
                    <a:lnTo>
                      <a:pt x="29645" y="4678"/>
                    </a:lnTo>
                    <a:cubicBezTo>
                      <a:pt x="29661" y="4686"/>
                      <a:pt x="29678" y="4695"/>
                      <a:pt x="29696" y="4705"/>
                    </a:cubicBezTo>
                    <a:lnTo>
                      <a:pt x="29696" y="4705"/>
                    </a:lnTo>
                    <a:cubicBezTo>
                      <a:pt x="29676" y="4694"/>
                      <a:pt x="29658" y="4683"/>
                      <a:pt x="29640" y="4674"/>
                    </a:cubicBezTo>
                    <a:lnTo>
                      <a:pt x="29640" y="4674"/>
                    </a:lnTo>
                    <a:cubicBezTo>
                      <a:pt x="29642" y="4675"/>
                      <a:pt x="29643" y="4676"/>
                      <a:pt x="29645" y="4678"/>
                    </a:cubicBezTo>
                    <a:lnTo>
                      <a:pt x="29645" y="4678"/>
                    </a:lnTo>
                    <a:cubicBezTo>
                      <a:pt x="29630" y="4670"/>
                      <a:pt x="29616" y="4663"/>
                      <a:pt x="29603" y="4656"/>
                    </a:cubicBezTo>
                    <a:cubicBezTo>
                      <a:pt x="29524" y="4603"/>
                      <a:pt x="29462" y="4565"/>
                      <a:pt x="29462" y="4565"/>
                    </a:cubicBezTo>
                    <a:lnTo>
                      <a:pt x="28556" y="4377"/>
                    </a:lnTo>
                    <a:lnTo>
                      <a:pt x="28474" y="4359"/>
                    </a:lnTo>
                    <a:lnTo>
                      <a:pt x="28011" y="4256"/>
                    </a:lnTo>
                    <a:cubicBezTo>
                      <a:pt x="27934" y="4239"/>
                      <a:pt x="27856" y="4223"/>
                      <a:pt x="27777" y="4208"/>
                    </a:cubicBezTo>
                    <a:cubicBezTo>
                      <a:pt x="27699" y="4197"/>
                      <a:pt x="27621" y="4182"/>
                      <a:pt x="27542" y="4174"/>
                    </a:cubicBezTo>
                    <a:cubicBezTo>
                      <a:pt x="27227" y="4138"/>
                      <a:pt x="26909" y="4125"/>
                      <a:pt x="26593" y="4118"/>
                    </a:cubicBezTo>
                    <a:cubicBezTo>
                      <a:pt x="26477" y="4116"/>
                      <a:pt x="26360" y="4115"/>
                      <a:pt x="26244" y="4115"/>
                    </a:cubicBezTo>
                    <a:close/>
                    <a:moveTo>
                      <a:pt x="8043" y="1"/>
                    </a:moveTo>
                    <a:lnTo>
                      <a:pt x="7986" y="12"/>
                    </a:lnTo>
                    <a:cubicBezTo>
                      <a:pt x="7966" y="16"/>
                      <a:pt x="7950" y="23"/>
                      <a:pt x="7933" y="29"/>
                    </a:cubicBezTo>
                    <a:cubicBezTo>
                      <a:pt x="7914" y="34"/>
                      <a:pt x="7899" y="43"/>
                      <a:pt x="7883" y="50"/>
                    </a:cubicBezTo>
                    <a:cubicBezTo>
                      <a:pt x="7868" y="58"/>
                      <a:pt x="7852" y="65"/>
                      <a:pt x="7837" y="75"/>
                    </a:cubicBezTo>
                    <a:cubicBezTo>
                      <a:pt x="7777" y="108"/>
                      <a:pt x="7728" y="147"/>
                      <a:pt x="7679" y="188"/>
                    </a:cubicBezTo>
                    <a:cubicBezTo>
                      <a:pt x="7630" y="229"/>
                      <a:pt x="7586" y="273"/>
                      <a:pt x="7545" y="319"/>
                    </a:cubicBezTo>
                    <a:cubicBezTo>
                      <a:pt x="7525" y="342"/>
                      <a:pt x="7504" y="366"/>
                      <a:pt x="7485" y="388"/>
                    </a:cubicBezTo>
                    <a:cubicBezTo>
                      <a:pt x="7464" y="413"/>
                      <a:pt x="7447" y="434"/>
                      <a:pt x="7427" y="463"/>
                    </a:cubicBezTo>
                    <a:lnTo>
                      <a:pt x="7422" y="469"/>
                    </a:lnTo>
                    <a:lnTo>
                      <a:pt x="7421" y="472"/>
                    </a:lnTo>
                    <a:cubicBezTo>
                      <a:pt x="7385" y="539"/>
                      <a:pt x="7356" y="601"/>
                      <a:pt x="7326" y="667"/>
                    </a:cubicBezTo>
                    <a:cubicBezTo>
                      <a:pt x="7297" y="730"/>
                      <a:pt x="7269" y="796"/>
                      <a:pt x="7242" y="859"/>
                    </a:cubicBezTo>
                    <a:cubicBezTo>
                      <a:pt x="7188" y="990"/>
                      <a:pt x="7139" y="1121"/>
                      <a:pt x="7089" y="1252"/>
                    </a:cubicBezTo>
                    <a:cubicBezTo>
                      <a:pt x="7042" y="1384"/>
                      <a:pt x="6997" y="1515"/>
                      <a:pt x="6955" y="1648"/>
                    </a:cubicBezTo>
                    <a:cubicBezTo>
                      <a:pt x="6913" y="1782"/>
                      <a:pt x="6872" y="1917"/>
                      <a:pt x="6833" y="2050"/>
                    </a:cubicBezTo>
                    <a:cubicBezTo>
                      <a:pt x="6795" y="2181"/>
                      <a:pt x="6756" y="2320"/>
                      <a:pt x="6731" y="2457"/>
                    </a:cubicBezTo>
                    <a:cubicBezTo>
                      <a:pt x="6704" y="2594"/>
                      <a:pt x="6684" y="2733"/>
                      <a:pt x="6669" y="2872"/>
                    </a:cubicBezTo>
                    <a:cubicBezTo>
                      <a:pt x="6644" y="3124"/>
                      <a:pt x="6639" y="3378"/>
                      <a:pt x="6648" y="3631"/>
                    </a:cubicBezTo>
                    <a:cubicBezTo>
                      <a:pt x="6391" y="3624"/>
                      <a:pt x="6124" y="3615"/>
                      <a:pt x="5856" y="3607"/>
                    </a:cubicBezTo>
                    <a:cubicBezTo>
                      <a:pt x="5674" y="3602"/>
                      <a:pt x="5492" y="3597"/>
                      <a:pt x="5315" y="3592"/>
                    </a:cubicBezTo>
                    <a:cubicBezTo>
                      <a:pt x="5246" y="3591"/>
                      <a:pt x="5178" y="3590"/>
                      <a:pt x="5110" y="3590"/>
                    </a:cubicBezTo>
                    <a:cubicBezTo>
                      <a:pt x="5001" y="3590"/>
                      <a:pt x="4893" y="3592"/>
                      <a:pt x="4788" y="3594"/>
                    </a:cubicBezTo>
                    <a:cubicBezTo>
                      <a:pt x="4447" y="3603"/>
                      <a:pt x="4129" y="3624"/>
                      <a:pt x="3858" y="3645"/>
                    </a:cubicBezTo>
                    <a:cubicBezTo>
                      <a:pt x="3586" y="3667"/>
                      <a:pt x="3361" y="3693"/>
                      <a:pt x="3204" y="3715"/>
                    </a:cubicBezTo>
                    <a:cubicBezTo>
                      <a:pt x="3125" y="3726"/>
                      <a:pt x="3063" y="3736"/>
                      <a:pt x="3022" y="3744"/>
                    </a:cubicBezTo>
                    <a:cubicBezTo>
                      <a:pt x="3001" y="3748"/>
                      <a:pt x="2985" y="3752"/>
                      <a:pt x="2975" y="3756"/>
                    </a:cubicBezTo>
                    <a:cubicBezTo>
                      <a:pt x="2964" y="3758"/>
                      <a:pt x="2959" y="3761"/>
                      <a:pt x="2959" y="3761"/>
                    </a:cubicBezTo>
                    <a:cubicBezTo>
                      <a:pt x="2959" y="3761"/>
                      <a:pt x="2964" y="3759"/>
                      <a:pt x="2976" y="3757"/>
                    </a:cubicBezTo>
                    <a:cubicBezTo>
                      <a:pt x="2986" y="3754"/>
                      <a:pt x="3002" y="3751"/>
                      <a:pt x="3023" y="3748"/>
                    </a:cubicBezTo>
                    <a:cubicBezTo>
                      <a:pt x="3066" y="3741"/>
                      <a:pt x="3127" y="3733"/>
                      <a:pt x="3206" y="3726"/>
                    </a:cubicBezTo>
                    <a:cubicBezTo>
                      <a:pt x="3364" y="3711"/>
                      <a:pt x="3590" y="3695"/>
                      <a:pt x="3862" y="3684"/>
                    </a:cubicBezTo>
                    <a:cubicBezTo>
                      <a:pt x="4068" y="3675"/>
                      <a:pt x="4301" y="3669"/>
                      <a:pt x="4550" y="3669"/>
                    </a:cubicBezTo>
                    <a:cubicBezTo>
                      <a:pt x="4628" y="3669"/>
                      <a:pt x="4709" y="3670"/>
                      <a:pt x="4790" y="3671"/>
                    </a:cubicBezTo>
                    <a:cubicBezTo>
                      <a:pt x="4959" y="3675"/>
                      <a:pt x="5135" y="3679"/>
                      <a:pt x="5313" y="3690"/>
                    </a:cubicBezTo>
                    <a:cubicBezTo>
                      <a:pt x="5491" y="3703"/>
                      <a:pt x="5671" y="3716"/>
                      <a:pt x="5853" y="3728"/>
                    </a:cubicBezTo>
                    <a:cubicBezTo>
                      <a:pt x="6214" y="3754"/>
                      <a:pt x="6576" y="3782"/>
                      <a:pt x="6915" y="3805"/>
                    </a:cubicBezTo>
                    <a:cubicBezTo>
                      <a:pt x="7084" y="3819"/>
                      <a:pt x="7249" y="3830"/>
                      <a:pt x="7405" y="3841"/>
                    </a:cubicBezTo>
                    <a:lnTo>
                      <a:pt x="7434" y="3844"/>
                    </a:lnTo>
                    <a:lnTo>
                      <a:pt x="7436" y="3844"/>
                    </a:lnTo>
                    <a:lnTo>
                      <a:pt x="7442" y="3845"/>
                    </a:lnTo>
                    <a:lnTo>
                      <a:pt x="7454" y="3848"/>
                    </a:lnTo>
                    <a:cubicBezTo>
                      <a:pt x="7473" y="3851"/>
                      <a:pt x="7490" y="3854"/>
                      <a:pt x="7507" y="3858"/>
                    </a:cubicBezTo>
                    <a:cubicBezTo>
                      <a:pt x="7543" y="3866"/>
                      <a:pt x="7577" y="3874"/>
                      <a:pt x="7612" y="3881"/>
                    </a:cubicBezTo>
                    <a:cubicBezTo>
                      <a:pt x="7682" y="3897"/>
                      <a:pt x="7746" y="3917"/>
                      <a:pt x="7810" y="3936"/>
                    </a:cubicBezTo>
                    <a:cubicBezTo>
                      <a:pt x="7935" y="3976"/>
                      <a:pt x="8046" y="4022"/>
                      <a:pt x="8143" y="4066"/>
                    </a:cubicBezTo>
                    <a:cubicBezTo>
                      <a:pt x="8238" y="4111"/>
                      <a:pt x="8318" y="4158"/>
                      <a:pt x="8383" y="4197"/>
                    </a:cubicBezTo>
                    <a:cubicBezTo>
                      <a:pt x="8446" y="4238"/>
                      <a:pt x="8496" y="4269"/>
                      <a:pt x="8527" y="4295"/>
                    </a:cubicBezTo>
                    <a:cubicBezTo>
                      <a:pt x="8533" y="4300"/>
                      <a:pt x="8538" y="4304"/>
                      <a:pt x="8543" y="4307"/>
                    </a:cubicBezTo>
                    <a:cubicBezTo>
                      <a:pt x="8542" y="4311"/>
                      <a:pt x="8539" y="4316"/>
                      <a:pt x="8537" y="4322"/>
                    </a:cubicBezTo>
                    <a:cubicBezTo>
                      <a:pt x="8535" y="4323"/>
                      <a:pt x="8535" y="4325"/>
                      <a:pt x="8534" y="4326"/>
                    </a:cubicBezTo>
                    <a:cubicBezTo>
                      <a:pt x="8468" y="4338"/>
                      <a:pt x="8366" y="4345"/>
                      <a:pt x="8253" y="4350"/>
                    </a:cubicBezTo>
                    <a:cubicBezTo>
                      <a:pt x="8140" y="4355"/>
                      <a:pt x="8009" y="4357"/>
                      <a:pt x="7867" y="4357"/>
                    </a:cubicBezTo>
                    <a:cubicBezTo>
                      <a:pt x="7827" y="4358"/>
                      <a:pt x="7786" y="4358"/>
                      <a:pt x="7745" y="4358"/>
                    </a:cubicBezTo>
                    <a:cubicBezTo>
                      <a:pt x="7190" y="4358"/>
                      <a:pt x="6479" y="4339"/>
                      <a:pt x="5769" y="4314"/>
                    </a:cubicBezTo>
                    <a:cubicBezTo>
                      <a:pt x="5674" y="4310"/>
                      <a:pt x="5578" y="4306"/>
                      <a:pt x="5484" y="4304"/>
                    </a:cubicBezTo>
                    <a:lnTo>
                      <a:pt x="5412" y="4301"/>
                    </a:lnTo>
                    <a:lnTo>
                      <a:pt x="5394" y="4300"/>
                    </a:lnTo>
                    <a:lnTo>
                      <a:pt x="5337" y="4300"/>
                    </a:lnTo>
                    <a:cubicBezTo>
                      <a:pt x="5290" y="4300"/>
                      <a:pt x="5243" y="4301"/>
                      <a:pt x="5197" y="4301"/>
                    </a:cubicBezTo>
                    <a:cubicBezTo>
                      <a:pt x="5165" y="4301"/>
                      <a:pt x="5133" y="4301"/>
                      <a:pt x="5101" y="4301"/>
                    </a:cubicBezTo>
                    <a:cubicBezTo>
                      <a:pt x="4946" y="4301"/>
                      <a:pt x="4793" y="4299"/>
                      <a:pt x="4646" y="4296"/>
                    </a:cubicBezTo>
                    <a:cubicBezTo>
                      <a:pt x="4467" y="4291"/>
                      <a:pt x="4295" y="4285"/>
                      <a:pt x="4131" y="4271"/>
                    </a:cubicBezTo>
                    <a:cubicBezTo>
                      <a:pt x="3968" y="4259"/>
                      <a:pt x="3814" y="4244"/>
                      <a:pt x="3673" y="4218"/>
                    </a:cubicBezTo>
                    <a:cubicBezTo>
                      <a:pt x="3605" y="4204"/>
                      <a:pt x="3537" y="4191"/>
                      <a:pt x="3477" y="4169"/>
                    </a:cubicBezTo>
                    <a:cubicBezTo>
                      <a:pt x="3416" y="4151"/>
                      <a:pt x="3359" y="4123"/>
                      <a:pt x="3306" y="4100"/>
                    </a:cubicBezTo>
                    <a:cubicBezTo>
                      <a:pt x="3201" y="4053"/>
                      <a:pt x="3112" y="4003"/>
                      <a:pt x="3043" y="3956"/>
                    </a:cubicBezTo>
                    <a:cubicBezTo>
                      <a:pt x="2977" y="3908"/>
                      <a:pt x="2925" y="3860"/>
                      <a:pt x="2920" y="3814"/>
                    </a:cubicBezTo>
                    <a:cubicBezTo>
                      <a:pt x="2918" y="3792"/>
                      <a:pt x="2934" y="3779"/>
                      <a:pt x="2943" y="3772"/>
                    </a:cubicBezTo>
                    <a:cubicBezTo>
                      <a:pt x="2953" y="3767"/>
                      <a:pt x="2958" y="3763"/>
                      <a:pt x="2958" y="3763"/>
                    </a:cubicBezTo>
                    <a:lnTo>
                      <a:pt x="2958" y="3763"/>
                    </a:lnTo>
                    <a:lnTo>
                      <a:pt x="2943" y="3771"/>
                    </a:lnTo>
                    <a:cubicBezTo>
                      <a:pt x="2934" y="3777"/>
                      <a:pt x="2917" y="3789"/>
                      <a:pt x="2918" y="3813"/>
                    </a:cubicBezTo>
                    <a:cubicBezTo>
                      <a:pt x="2922" y="3861"/>
                      <a:pt x="2971" y="3912"/>
                      <a:pt x="3038" y="3962"/>
                    </a:cubicBezTo>
                    <a:cubicBezTo>
                      <a:pt x="3105" y="4013"/>
                      <a:pt x="3192" y="4065"/>
                      <a:pt x="3297" y="4118"/>
                    </a:cubicBezTo>
                    <a:cubicBezTo>
                      <a:pt x="3350" y="4143"/>
                      <a:pt x="3404" y="4173"/>
                      <a:pt x="3467" y="4195"/>
                    </a:cubicBezTo>
                    <a:cubicBezTo>
                      <a:pt x="3529" y="4220"/>
                      <a:pt x="3596" y="4236"/>
                      <a:pt x="3667" y="4253"/>
                    </a:cubicBezTo>
                    <a:cubicBezTo>
                      <a:pt x="3809" y="4285"/>
                      <a:pt x="3963" y="4305"/>
                      <a:pt x="4127" y="4326"/>
                    </a:cubicBezTo>
                    <a:cubicBezTo>
                      <a:pt x="4291" y="4345"/>
                      <a:pt x="4464" y="4359"/>
                      <a:pt x="4644" y="4371"/>
                    </a:cubicBezTo>
                    <a:cubicBezTo>
                      <a:pt x="4823" y="4382"/>
                      <a:pt x="5008" y="4392"/>
                      <a:pt x="5197" y="4397"/>
                    </a:cubicBezTo>
                    <a:lnTo>
                      <a:pt x="5338" y="4402"/>
                    </a:lnTo>
                    <a:lnTo>
                      <a:pt x="5374" y="4403"/>
                    </a:lnTo>
                    <a:lnTo>
                      <a:pt x="5389" y="4403"/>
                    </a:lnTo>
                    <a:lnTo>
                      <a:pt x="5407" y="4404"/>
                    </a:lnTo>
                    <a:lnTo>
                      <a:pt x="5479" y="4409"/>
                    </a:lnTo>
                    <a:cubicBezTo>
                      <a:pt x="5573" y="4417"/>
                      <a:pt x="5669" y="4424"/>
                      <a:pt x="5764" y="4430"/>
                    </a:cubicBezTo>
                    <a:cubicBezTo>
                      <a:pt x="6063" y="4454"/>
                      <a:pt x="6361" y="4474"/>
                      <a:pt x="6648" y="4494"/>
                    </a:cubicBezTo>
                    <a:cubicBezTo>
                      <a:pt x="6659" y="4578"/>
                      <a:pt x="6669" y="4643"/>
                      <a:pt x="6675" y="4688"/>
                    </a:cubicBezTo>
                    <a:lnTo>
                      <a:pt x="3816" y="4543"/>
                    </a:lnTo>
                    <a:cubicBezTo>
                      <a:pt x="3233" y="4517"/>
                      <a:pt x="2651" y="4499"/>
                      <a:pt x="2067" y="4494"/>
                    </a:cubicBezTo>
                    <a:cubicBezTo>
                      <a:pt x="1975" y="4493"/>
                      <a:pt x="1884" y="4492"/>
                      <a:pt x="1792" y="4492"/>
                    </a:cubicBezTo>
                    <a:cubicBezTo>
                      <a:pt x="1592" y="4492"/>
                      <a:pt x="1391" y="4495"/>
                      <a:pt x="1192" y="4502"/>
                    </a:cubicBezTo>
                    <a:cubicBezTo>
                      <a:pt x="1045" y="4507"/>
                      <a:pt x="900" y="4515"/>
                      <a:pt x="755" y="4528"/>
                    </a:cubicBezTo>
                    <a:cubicBezTo>
                      <a:pt x="610" y="4543"/>
                      <a:pt x="463" y="4556"/>
                      <a:pt x="327" y="4610"/>
                    </a:cubicBezTo>
                    <a:cubicBezTo>
                      <a:pt x="464" y="4557"/>
                      <a:pt x="612" y="4547"/>
                      <a:pt x="756" y="4535"/>
                    </a:cubicBezTo>
                    <a:cubicBezTo>
                      <a:pt x="901" y="4522"/>
                      <a:pt x="1047" y="4519"/>
                      <a:pt x="1193" y="4515"/>
                    </a:cubicBezTo>
                    <a:cubicBezTo>
                      <a:pt x="1300" y="4513"/>
                      <a:pt x="1407" y="4512"/>
                      <a:pt x="1514" y="4512"/>
                    </a:cubicBezTo>
                    <a:cubicBezTo>
                      <a:pt x="1698" y="4512"/>
                      <a:pt x="1883" y="4515"/>
                      <a:pt x="2068" y="4520"/>
                    </a:cubicBezTo>
                    <a:cubicBezTo>
                      <a:pt x="2146" y="4522"/>
                      <a:pt x="2226" y="4526"/>
                      <a:pt x="2303" y="4528"/>
                    </a:cubicBezTo>
                    <a:lnTo>
                      <a:pt x="1025" y="4537"/>
                    </a:lnTo>
                    <a:cubicBezTo>
                      <a:pt x="1025" y="4537"/>
                      <a:pt x="487" y="4555"/>
                      <a:pt x="301" y="4757"/>
                    </a:cubicBezTo>
                    <a:cubicBezTo>
                      <a:pt x="116" y="4960"/>
                      <a:pt x="164" y="4994"/>
                      <a:pt x="427" y="5149"/>
                    </a:cubicBezTo>
                    <a:cubicBezTo>
                      <a:pt x="689" y="5303"/>
                      <a:pt x="3507" y="5756"/>
                      <a:pt x="5699" y="5936"/>
                    </a:cubicBezTo>
                    <a:cubicBezTo>
                      <a:pt x="7162" y="6057"/>
                      <a:pt x="11326" y="6099"/>
                      <a:pt x="13932" y="6115"/>
                    </a:cubicBezTo>
                    <a:cubicBezTo>
                      <a:pt x="9985" y="5983"/>
                      <a:pt x="3110" y="5428"/>
                      <a:pt x="3110" y="5428"/>
                    </a:cubicBezTo>
                    <a:lnTo>
                      <a:pt x="2461" y="4727"/>
                    </a:lnTo>
                    <a:lnTo>
                      <a:pt x="5532" y="4705"/>
                    </a:lnTo>
                    <a:lnTo>
                      <a:pt x="7308" y="4812"/>
                    </a:lnTo>
                    <a:lnTo>
                      <a:pt x="9055" y="4916"/>
                    </a:lnTo>
                    <a:lnTo>
                      <a:pt x="10802" y="5014"/>
                    </a:lnTo>
                    <a:lnTo>
                      <a:pt x="11775" y="5070"/>
                    </a:lnTo>
                    <a:cubicBezTo>
                      <a:pt x="11776" y="5062"/>
                      <a:pt x="11778" y="5050"/>
                      <a:pt x="11782" y="5037"/>
                    </a:cubicBezTo>
                    <a:cubicBezTo>
                      <a:pt x="11785" y="5023"/>
                      <a:pt x="11788" y="5008"/>
                      <a:pt x="11792" y="4991"/>
                    </a:cubicBezTo>
                    <a:cubicBezTo>
                      <a:pt x="11792" y="4989"/>
                      <a:pt x="11792" y="4988"/>
                      <a:pt x="11793" y="4987"/>
                    </a:cubicBezTo>
                    <a:cubicBezTo>
                      <a:pt x="11797" y="4967"/>
                      <a:pt x="11806" y="4946"/>
                      <a:pt x="11813" y="4922"/>
                    </a:cubicBezTo>
                    <a:cubicBezTo>
                      <a:pt x="11821" y="4899"/>
                      <a:pt x="11827" y="4874"/>
                      <a:pt x="11839" y="4848"/>
                    </a:cubicBezTo>
                    <a:cubicBezTo>
                      <a:pt x="11852" y="4823"/>
                      <a:pt x="11862" y="4796"/>
                      <a:pt x="11875" y="4768"/>
                    </a:cubicBezTo>
                    <a:cubicBezTo>
                      <a:pt x="11891" y="4742"/>
                      <a:pt x="11905" y="4715"/>
                      <a:pt x="11923" y="4688"/>
                    </a:cubicBezTo>
                    <a:cubicBezTo>
                      <a:pt x="11942" y="4663"/>
                      <a:pt x="11957" y="4634"/>
                      <a:pt x="11980" y="4612"/>
                    </a:cubicBezTo>
                    <a:cubicBezTo>
                      <a:pt x="12009" y="4574"/>
                      <a:pt x="12042" y="4541"/>
                      <a:pt x="12077" y="4510"/>
                    </a:cubicBezTo>
                    <a:cubicBezTo>
                      <a:pt x="11927" y="4504"/>
                      <a:pt x="11777" y="4501"/>
                      <a:pt x="11628" y="4501"/>
                    </a:cubicBezTo>
                    <a:cubicBezTo>
                      <a:pt x="11582" y="4501"/>
                      <a:pt x="11536" y="4501"/>
                      <a:pt x="11490" y="4502"/>
                    </a:cubicBezTo>
                    <a:cubicBezTo>
                      <a:pt x="11168" y="4506"/>
                      <a:pt x="10853" y="4522"/>
                      <a:pt x="10539" y="4522"/>
                    </a:cubicBezTo>
                    <a:cubicBezTo>
                      <a:pt x="10168" y="4522"/>
                      <a:pt x="9798" y="4499"/>
                      <a:pt x="9423" y="4405"/>
                    </a:cubicBezTo>
                    <a:cubicBezTo>
                      <a:pt x="9103" y="4325"/>
                      <a:pt x="8970" y="3973"/>
                      <a:pt x="8902" y="3670"/>
                    </a:cubicBezTo>
                    <a:cubicBezTo>
                      <a:pt x="8831" y="3356"/>
                      <a:pt x="8634" y="2499"/>
                      <a:pt x="8634" y="2499"/>
                    </a:cubicBezTo>
                    <a:lnTo>
                      <a:pt x="8629" y="2504"/>
                    </a:lnTo>
                    <a:lnTo>
                      <a:pt x="8285" y="519"/>
                    </a:lnTo>
                    <a:lnTo>
                      <a:pt x="8311" y="2788"/>
                    </a:lnTo>
                    <a:lnTo>
                      <a:pt x="8334" y="2788"/>
                    </a:lnTo>
                    <a:lnTo>
                      <a:pt x="7436" y="3656"/>
                    </a:lnTo>
                    <a:lnTo>
                      <a:pt x="7417" y="3656"/>
                    </a:lnTo>
                    <a:cubicBezTo>
                      <a:pt x="7261" y="3650"/>
                      <a:pt x="7098" y="3645"/>
                      <a:pt x="6927" y="3640"/>
                    </a:cubicBezTo>
                    <a:cubicBezTo>
                      <a:pt x="6838" y="3638"/>
                      <a:pt x="6748" y="3635"/>
                      <a:pt x="6657" y="3633"/>
                    </a:cubicBezTo>
                    <a:cubicBezTo>
                      <a:pt x="6663" y="3380"/>
                      <a:pt x="6684" y="3128"/>
                      <a:pt x="6724" y="2880"/>
                    </a:cubicBezTo>
                    <a:cubicBezTo>
                      <a:pt x="6745" y="2744"/>
                      <a:pt x="6773" y="2608"/>
                      <a:pt x="6810" y="2475"/>
                    </a:cubicBezTo>
                    <a:cubicBezTo>
                      <a:pt x="6843" y="2340"/>
                      <a:pt x="6888" y="2212"/>
                      <a:pt x="6935" y="2082"/>
                    </a:cubicBezTo>
                    <a:cubicBezTo>
                      <a:pt x="6981" y="1951"/>
                      <a:pt x="7028" y="1822"/>
                      <a:pt x="7079" y="1692"/>
                    </a:cubicBezTo>
                    <a:cubicBezTo>
                      <a:pt x="7129" y="1563"/>
                      <a:pt x="7182" y="1436"/>
                      <a:pt x="7236" y="1309"/>
                    </a:cubicBezTo>
                    <a:cubicBezTo>
                      <a:pt x="7291" y="1182"/>
                      <a:pt x="7348" y="1057"/>
                      <a:pt x="7407" y="934"/>
                    </a:cubicBezTo>
                    <a:cubicBezTo>
                      <a:pt x="7438" y="873"/>
                      <a:pt x="7468" y="811"/>
                      <a:pt x="7501" y="751"/>
                    </a:cubicBezTo>
                    <a:cubicBezTo>
                      <a:pt x="7531" y="693"/>
                      <a:pt x="7564" y="634"/>
                      <a:pt x="7596" y="583"/>
                    </a:cubicBezTo>
                    <a:cubicBezTo>
                      <a:pt x="7611" y="565"/>
                      <a:pt x="7629" y="545"/>
                      <a:pt x="7647" y="526"/>
                    </a:cubicBezTo>
                    <a:cubicBezTo>
                      <a:pt x="7666" y="506"/>
                      <a:pt x="7685" y="488"/>
                      <a:pt x="7704" y="468"/>
                    </a:cubicBezTo>
                    <a:cubicBezTo>
                      <a:pt x="7744" y="429"/>
                      <a:pt x="7784" y="393"/>
                      <a:pt x="7826" y="363"/>
                    </a:cubicBezTo>
                    <a:cubicBezTo>
                      <a:pt x="7868" y="331"/>
                      <a:pt x="7912" y="301"/>
                      <a:pt x="7954" y="281"/>
                    </a:cubicBezTo>
                    <a:cubicBezTo>
                      <a:pt x="7964" y="274"/>
                      <a:pt x="7976" y="270"/>
                      <a:pt x="7986" y="267"/>
                    </a:cubicBezTo>
                    <a:cubicBezTo>
                      <a:pt x="7996" y="263"/>
                      <a:pt x="8007" y="258"/>
                      <a:pt x="8017" y="255"/>
                    </a:cubicBezTo>
                    <a:cubicBezTo>
                      <a:pt x="8027" y="253"/>
                      <a:pt x="8037" y="249"/>
                      <a:pt x="8046" y="248"/>
                    </a:cubicBezTo>
                    <a:cubicBezTo>
                      <a:pt x="8056" y="247"/>
                      <a:pt x="8063" y="245"/>
                      <a:pt x="8072" y="244"/>
                    </a:cubicBezTo>
                    <a:lnTo>
                      <a:pt x="8102" y="243"/>
                    </a:lnTo>
                    <a:cubicBezTo>
                      <a:pt x="8105" y="242"/>
                      <a:pt x="8107" y="242"/>
                      <a:pt x="8109" y="242"/>
                    </a:cubicBezTo>
                    <a:cubicBezTo>
                      <a:pt x="8117" y="242"/>
                      <a:pt x="8118" y="244"/>
                      <a:pt x="8122" y="245"/>
                    </a:cubicBezTo>
                    <a:cubicBezTo>
                      <a:pt x="8126" y="247"/>
                      <a:pt x="8130" y="245"/>
                      <a:pt x="8139" y="249"/>
                    </a:cubicBezTo>
                    <a:cubicBezTo>
                      <a:pt x="8147" y="252"/>
                      <a:pt x="8154" y="253"/>
                      <a:pt x="8160" y="255"/>
                    </a:cubicBezTo>
                    <a:cubicBezTo>
                      <a:pt x="8175" y="262"/>
                      <a:pt x="8191" y="268"/>
                      <a:pt x="8206" y="279"/>
                    </a:cubicBezTo>
                    <a:cubicBezTo>
                      <a:pt x="8214" y="283"/>
                      <a:pt x="8222" y="289"/>
                      <a:pt x="8230" y="294"/>
                    </a:cubicBezTo>
                    <a:cubicBezTo>
                      <a:pt x="8237" y="299"/>
                      <a:pt x="8245" y="304"/>
                      <a:pt x="8252" y="311"/>
                    </a:cubicBezTo>
                    <a:cubicBezTo>
                      <a:pt x="8283" y="336"/>
                      <a:pt x="8312" y="367"/>
                      <a:pt x="8338" y="398"/>
                    </a:cubicBezTo>
                    <a:cubicBezTo>
                      <a:pt x="8353" y="416"/>
                      <a:pt x="8364" y="432"/>
                      <a:pt x="8377" y="450"/>
                    </a:cubicBezTo>
                    <a:cubicBezTo>
                      <a:pt x="8383" y="459"/>
                      <a:pt x="8389" y="468"/>
                      <a:pt x="8395" y="477"/>
                    </a:cubicBezTo>
                    <a:lnTo>
                      <a:pt x="8403" y="491"/>
                    </a:lnTo>
                    <a:lnTo>
                      <a:pt x="8871" y="2671"/>
                    </a:lnTo>
                    <a:lnTo>
                      <a:pt x="9108" y="3773"/>
                    </a:lnTo>
                    <a:cubicBezTo>
                      <a:pt x="9135" y="3874"/>
                      <a:pt x="9178" y="3966"/>
                      <a:pt x="9238" y="4049"/>
                    </a:cubicBezTo>
                    <a:cubicBezTo>
                      <a:pt x="9297" y="4132"/>
                      <a:pt x="9376" y="4204"/>
                      <a:pt x="9465" y="4254"/>
                    </a:cubicBezTo>
                    <a:cubicBezTo>
                      <a:pt x="9556" y="4304"/>
                      <a:pt x="9656" y="4336"/>
                      <a:pt x="9756" y="4343"/>
                    </a:cubicBezTo>
                    <a:cubicBezTo>
                      <a:pt x="9769" y="4345"/>
                      <a:pt x="9781" y="4347"/>
                      <a:pt x="9794" y="4347"/>
                    </a:cubicBezTo>
                    <a:lnTo>
                      <a:pt x="9829" y="4348"/>
                    </a:lnTo>
                    <a:lnTo>
                      <a:pt x="9900" y="4352"/>
                    </a:lnTo>
                    <a:lnTo>
                      <a:pt x="10043" y="4355"/>
                    </a:lnTo>
                    <a:cubicBezTo>
                      <a:pt x="10055" y="4355"/>
                      <a:pt x="10066" y="4355"/>
                      <a:pt x="10077" y="4355"/>
                    </a:cubicBezTo>
                    <a:cubicBezTo>
                      <a:pt x="10444" y="4355"/>
                      <a:pt x="10807" y="4340"/>
                      <a:pt x="11169" y="4332"/>
                    </a:cubicBezTo>
                    <a:cubicBezTo>
                      <a:pt x="11325" y="4329"/>
                      <a:pt x="11480" y="4327"/>
                      <a:pt x="11635" y="4327"/>
                    </a:cubicBezTo>
                    <a:cubicBezTo>
                      <a:pt x="11854" y="4327"/>
                      <a:pt x="12072" y="4332"/>
                      <a:pt x="12289" y="4347"/>
                    </a:cubicBezTo>
                    <a:cubicBezTo>
                      <a:pt x="12476" y="4362"/>
                      <a:pt x="12661" y="4386"/>
                      <a:pt x="12846" y="4417"/>
                    </a:cubicBezTo>
                    <a:cubicBezTo>
                      <a:pt x="13030" y="4448"/>
                      <a:pt x="13213" y="4487"/>
                      <a:pt x="13393" y="4540"/>
                    </a:cubicBezTo>
                    <a:cubicBezTo>
                      <a:pt x="13570" y="4593"/>
                      <a:pt x="13751" y="4653"/>
                      <a:pt x="13907" y="4752"/>
                    </a:cubicBezTo>
                    <a:cubicBezTo>
                      <a:pt x="13947" y="4777"/>
                      <a:pt x="13982" y="4808"/>
                      <a:pt x="14015" y="4840"/>
                    </a:cubicBezTo>
                    <a:cubicBezTo>
                      <a:pt x="14050" y="4873"/>
                      <a:pt x="14081" y="4906"/>
                      <a:pt x="14115" y="4939"/>
                    </a:cubicBezTo>
                    <a:cubicBezTo>
                      <a:pt x="14127" y="4952"/>
                      <a:pt x="14139" y="4964"/>
                      <a:pt x="14150" y="4977"/>
                    </a:cubicBezTo>
                    <a:lnTo>
                      <a:pt x="14150" y="4977"/>
                    </a:lnTo>
                    <a:cubicBezTo>
                      <a:pt x="14139" y="4964"/>
                      <a:pt x="14127" y="4951"/>
                      <a:pt x="14116" y="4937"/>
                    </a:cubicBezTo>
                    <a:cubicBezTo>
                      <a:pt x="14083" y="4904"/>
                      <a:pt x="14052" y="4869"/>
                      <a:pt x="14019" y="4835"/>
                    </a:cubicBezTo>
                    <a:cubicBezTo>
                      <a:pt x="13985" y="4802"/>
                      <a:pt x="13950" y="4770"/>
                      <a:pt x="13911" y="4743"/>
                    </a:cubicBezTo>
                    <a:cubicBezTo>
                      <a:pt x="13753" y="4638"/>
                      <a:pt x="13574" y="4574"/>
                      <a:pt x="13396" y="4515"/>
                    </a:cubicBezTo>
                    <a:cubicBezTo>
                      <a:pt x="13217" y="4459"/>
                      <a:pt x="13033" y="4414"/>
                      <a:pt x="12849" y="4378"/>
                    </a:cubicBezTo>
                    <a:cubicBezTo>
                      <a:pt x="12664" y="4342"/>
                      <a:pt x="12479" y="4314"/>
                      <a:pt x="12290" y="4295"/>
                    </a:cubicBezTo>
                    <a:cubicBezTo>
                      <a:pt x="11955" y="4261"/>
                      <a:pt x="11619" y="4254"/>
                      <a:pt x="11284" y="4251"/>
                    </a:cubicBezTo>
                    <a:cubicBezTo>
                      <a:pt x="11529" y="4235"/>
                      <a:pt x="11773" y="4215"/>
                      <a:pt x="12018" y="4195"/>
                    </a:cubicBezTo>
                    <a:cubicBezTo>
                      <a:pt x="12206" y="4178"/>
                      <a:pt x="12395" y="4163"/>
                      <a:pt x="12582" y="4140"/>
                    </a:cubicBezTo>
                    <a:cubicBezTo>
                      <a:pt x="12630" y="4135"/>
                      <a:pt x="12678" y="4128"/>
                      <a:pt x="12724" y="4121"/>
                    </a:cubicBezTo>
                    <a:cubicBezTo>
                      <a:pt x="12770" y="4113"/>
                      <a:pt x="12820" y="4105"/>
                      <a:pt x="12864" y="4089"/>
                    </a:cubicBezTo>
                    <a:cubicBezTo>
                      <a:pt x="12889" y="4079"/>
                      <a:pt x="12913" y="4069"/>
                      <a:pt x="12933" y="4048"/>
                    </a:cubicBezTo>
                    <a:cubicBezTo>
                      <a:pt x="12954" y="4030"/>
                      <a:pt x="12967" y="3994"/>
                      <a:pt x="12959" y="3964"/>
                    </a:cubicBezTo>
                    <a:cubicBezTo>
                      <a:pt x="12943" y="3907"/>
                      <a:pt x="12903" y="3874"/>
                      <a:pt x="12863" y="3843"/>
                    </a:cubicBezTo>
                    <a:lnTo>
                      <a:pt x="12863" y="3843"/>
                    </a:lnTo>
                    <a:lnTo>
                      <a:pt x="12867" y="3845"/>
                    </a:lnTo>
                    <a:cubicBezTo>
                      <a:pt x="12801" y="3787"/>
                      <a:pt x="12729" y="3757"/>
                      <a:pt x="12654" y="3726"/>
                    </a:cubicBezTo>
                    <a:cubicBezTo>
                      <a:pt x="12580" y="3697"/>
                      <a:pt x="12503" y="3675"/>
                      <a:pt x="12427" y="3657"/>
                    </a:cubicBezTo>
                    <a:cubicBezTo>
                      <a:pt x="12273" y="3621"/>
                      <a:pt x="12115" y="3599"/>
                      <a:pt x="11957" y="3587"/>
                    </a:cubicBezTo>
                    <a:cubicBezTo>
                      <a:pt x="11878" y="3579"/>
                      <a:pt x="11802" y="3575"/>
                      <a:pt x="11724" y="3572"/>
                    </a:cubicBezTo>
                    <a:lnTo>
                      <a:pt x="11489" y="3558"/>
                    </a:lnTo>
                    <a:lnTo>
                      <a:pt x="11019" y="3538"/>
                    </a:lnTo>
                    <a:cubicBezTo>
                      <a:pt x="10409" y="3515"/>
                      <a:pt x="9800" y="3497"/>
                      <a:pt x="9191" y="3482"/>
                    </a:cubicBezTo>
                    <a:lnTo>
                      <a:pt x="9031" y="2636"/>
                    </a:lnTo>
                    <a:lnTo>
                      <a:pt x="8614" y="426"/>
                    </a:lnTo>
                    <a:lnTo>
                      <a:pt x="8611" y="411"/>
                    </a:lnTo>
                    <a:lnTo>
                      <a:pt x="8604" y="395"/>
                    </a:lnTo>
                    <a:cubicBezTo>
                      <a:pt x="8596" y="380"/>
                      <a:pt x="8589" y="370"/>
                      <a:pt x="8581" y="356"/>
                    </a:cubicBezTo>
                    <a:cubicBezTo>
                      <a:pt x="8574" y="345"/>
                      <a:pt x="8568" y="334"/>
                      <a:pt x="8560" y="322"/>
                    </a:cubicBezTo>
                    <a:cubicBezTo>
                      <a:pt x="8544" y="299"/>
                      <a:pt x="8529" y="277"/>
                      <a:pt x="8513" y="255"/>
                    </a:cubicBezTo>
                    <a:cubicBezTo>
                      <a:pt x="8479" y="212"/>
                      <a:pt x="8442" y="170"/>
                      <a:pt x="8397" y="132"/>
                    </a:cubicBezTo>
                    <a:cubicBezTo>
                      <a:pt x="8387" y="122"/>
                      <a:pt x="8374" y="114"/>
                      <a:pt x="8363" y="104"/>
                    </a:cubicBezTo>
                    <a:cubicBezTo>
                      <a:pt x="8351" y="95"/>
                      <a:pt x="8339" y="86"/>
                      <a:pt x="8325" y="79"/>
                    </a:cubicBezTo>
                    <a:cubicBezTo>
                      <a:pt x="8299" y="62"/>
                      <a:pt x="8272" y="48"/>
                      <a:pt x="8242" y="34"/>
                    </a:cubicBezTo>
                    <a:cubicBezTo>
                      <a:pt x="8227" y="27"/>
                      <a:pt x="8211" y="22"/>
                      <a:pt x="8195" y="17"/>
                    </a:cubicBezTo>
                    <a:cubicBezTo>
                      <a:pt x="8181" y="12"/>
                      <a:pt x="8160" y="8"/>
                      <a:pt x="8141" y="6"/>
                    </a:cubicBezTo>
                    <a:cubicBezTo>
                      <a:pt x="8122" y="3"/>
                      <a:pt x="8099" y="1"/>
                      <a:pt x="8089" y="1"/>
                    </a:cubicBezTo>
                    <a:close/>
                    <a:moveTo>
                      <a:pt x="15735" y="6452"/>
                    </a:moveTo>
                    <a:lnTo>
                      <a:pt x="15703" y="6636"/>
                    </a:lnTo>
                    <a:cubicBezTo>
                      <a:pt x="15496" y="6573"/>
                      <a:pt x="15301" y="6511"/>
                      <a:pt x="15120" y="6455"/>
                    </a:cubicBezTo>
                    <a:cubicBezTo>
                      <a:pt x="15328" y="6453"/>
                      <a:pt x="15532" y="6452"/>
                      <a:pt x="15735" y="6452"/>
                    </a:cubicBezTo>
                    <a:close/>
                    <a:moveTo>
                      <a:pt x="16712" y="6446"/>
                    </a:moveTo>
                    <a:lnTo>
                      <a:pt x="16590" y="6744"/>
                    </a:lnTo>
                    <a:lnTo>
                      <a:pt x="16519" y="6903"/>
                    </a:lnTo>
                    <a:cubicBezTo>
                      <a:pt x="16221" y="6803"/>
                      <a:pt x="16012" y="6734"/>
                      <a:pt x="15950" y="6713"/>
                    </a:cubicBezTo>
                    <a:lnTo>
                      <a:pt x="16012" y="6451"/>
                    </a:lnTo>
                    <a:lnTo>
                      <a:pt x="16175" y="6451"/>
                    </a:lnTo>
                    <a:cubicBezTo>
                      <a:pt x="16357" y="6449"/>
                      <a:pt x="16536" y="6448"/>
                      <a:pt x="16712" y="6446"/>
                    </a:cubicBezTo>
                    <a:close/>
                    <a:moveTo>
                      <a:pt x="23507" y="6042"/>
                    </a:moveTo>
                    <a:lnTo>
                      <a:pt x="22654" y="7194"/>
                    </a:lnTo>
                    <a:cubicBezTo>
                      <a:pt x="22646" y="7177"/>
                      <a:pt x="22637" y="7159"/>
                      <a:pt x="22628" y="7140"/>
                    </a:cubicBezTo>
                    <a:cubicBezTo>
                      <a:pt x="22570" y="7046"/>
                      <a:pt x="22515" y="6950"/>
                      <a:pt x="22449" y="6862"/>
                    </a:cubicBezTo>
                    <a:cubicBezTo>
                      <a:pt x="22420" y="6817"/>
                      <a:pt x="22387" y="6771"/>
                      <a:pt x="22352" y="6730"/>
                    </a:cubicBezTo>
                    <a:cubicBezTo>
                      <a:pt x="22318" y="6691"/>
                      <a:pt x="22285" y="6646"/>
                      <a:pt x="22252" y="6608"/>
                    </a:cubicBezTo>
                    <a:cubicBezTo>
                      <a:pt x="22216" y="6570"/>
                      <a:pt x="22181" y="6533"/>
                      <a:pt x="22146" y="6495"/>
                    </a:cubicBezTo>
                    <a:cubicBezTo>
                      <a:pt x="22111" y="6458"/>
                      <a:pt x="22074" y="6426"/>
                      <a:pt x="22039" y="6392"/>
                    </a:cubicBezTo>
                    <a:cubicBezTo>
                      <a:pt x="21972" y="6325"/>
                      <a:pt x="21896" y="6272"/>
                      <a:pt x="21832" y="6218"/>
                    </a:cubicBezTo>
                    <a:cubicBezTo>
                      <a:pt x="21822" y="6211"/>
                      <a:pt x="21813" y="6205"/>
                      <a:pt x="21803" y="6198"/>
                    </a:cubicBezTo>
                    <a:cubicBezTo>
                      <a:pt x="22045" y="6176"/>
                      <a:pt x="22498" y="6135"/>
                      <a:pt x="23080" y="6082"/>
                    </a:cubicBezTo>
                    <a:cubicBezTo>
                      <a:pt x="23215" y="6071"/>
                      <a:pt x="23358" y="6056"/>
                      <a:pt x="23507" y="6042"/>
                    </a:cubicBezTo>
                    <a:close/>
                    <a:moveTo>
                      <a:pt x="17271" y="6434"/>
                    </a:moveTo>
                    <a:lnTo>
                      <a:pt x="17443" y="7210"/>
                    </a:lnTo>
                    <a:cubicBezTo>
                      <a:pt x="17337" y="7174"/>
                      <a:pt x="17232" y="7139"/>
                      <a:pt x="17133" y="7107"/>
                    </a:cubicBezTo>
                    <a:cubicBezTo>
                      <a:pt x="17176" y="7060"/>
                      <a:pt x="17200" y="7035"/>
                      <a:pt x="17200" y="7035"/>
                    </a:cubicBezTo>
                    <a:lnTo>
                      <a:pt x="17200" y="7035"/>
                    </a:lnTo>
                    <a:cubicBezTo>
                      <a:pt x="17200" y="7035"/>
                      <a:pt x="17186" y="7046"/>
                      <a:pt x="17161" y="7067"/>
                    </a:cubicBezTo>
                    <a:cubicBezTo>
                      <a:pt x="17150" y="7077"/>
                      <a:pt x="17136" y="7088"/>
                      <a:pt x="17118" y="7101"/>
                    </a:cubicBezTo>
                    <a:cubicBezTo>
                      <a:pt x="16977" y="7054"/>
                      <a:pt x="16843" y="7009"/>
                      <a:pt x="16719" y="6968"/>
                    </a:cubicBezTo>
                    <a:lnTo>
                      <a:pt x="16762" y="6873"/>
                    </a:lnTo>
                    <a:lnTo>
                      <a:pt x="16993" y="6442"/>
                    </a:lnTo>
                    <a:lnTo>
                      <a:pt x="17038" y="6442"/>
                    </a:lnTo>
                    <a:cubicBezTo>
                      <a:pt x="17117" y="6441"/>
                      <a:pt x="17192" y="6437"/>
                      <a:pt x="17271" y="6434"/>
                    </a:cubicBezTo>
                    <a:close/>
                    <a:moveTo>
                      <a:pt x="18719" y="6384"/>
                    </a:moveTo>
                    <a:lnTo>
                      <a:pt x="18414" y="6842"/>
                    </a:lnTo>
                    <a:lnTo>
                      <a:pt x="18031" y="7408"/>
                    </a:lnTo>
                    <a:cubicBezTo>
                      <a:pt x="17923" y="7372"/>
                      <a:pt x="17813" y="7334"/>
                      <a:pt x="17707" y="7300"/>
                    </a:cubicBezTo>
                    <a:lnTo>
                      <a:pt x="17662" y="7111"/>
                    </a:lnTo>
                    <a:lnTo>
                      <a:pt x="17537" y="6425"/>
                    </a:lnTo>
                    <a:cubicBezTo>
                      <a:pt x="17640" y="6421"/>
                      <a:pt x="17743" y="6417"/>
                      <a:pt x="17843" y="6415"/>
                    </a:cubicBezTo>
                    <a:cubicBezTo>
                      <a:pt x="18152" y="6405"/>
                      <a:pt x="18444" y="6394"/>
                      <a:pt x="18719" y="6384"/>
                    </a:cubicBezTo>
                    <a:close/>
                    <a:moveTo>
                      <a:pt x="15937" y="6451"/>
                    </a:moveTo>
                    <a:lnTo>
                      <a:pt x="15763" y="7327"/>
                    </a:lnTo>
                    <a:lnTo>
                      <a:pt x="15661" y="7743"/>
                    </a:lnTo>
                    <a:cubicBezTo>
                      <a:pt x="15661" y="7743"/>
                      <a:pt x="15608" y="7777"/>
                      <a:pt x="15552" y="7777"/>
                    </a:cubicBezTo>
                    <a:cubicBezTo>
                      <a:pt x="15537" y="7777"/>
                      <a:pt x="15521" y="7775"/>
                      <a:pt x="15505" y="7767"/>
                    </a:cubicBezTo>
                    <a:cubicBezTo>
                      <a:pt x="15448" y="7738"/>
                      <a:pt x="15377" y="7698"/>
                      <a:pt x="15358" y="7687"/>
                    </a:cubicBezTo>
                    <a:cubicBezTo>
                      <a:pt x="15043" y="7284"/>
                      <a:pt x="14741" y="6868"/>
                      <a:pt x="14432" y="6457"/>
                    </a:cubicBezTo>
                    <a:cubicBezTo>
                      <a:pt x="14528" y="6457"/>
                      <a:pt x="14623" y="6456"/>
                      <a:pt x="14718" y="6456"/>
                    </a:cubicBezTo>
                    <a:cubicBezTo>
                      <a:pt x="14757" y="6467"/>
                      <a:pt x="14797" y="6479"/>
                      <a:pt x="14839" y="6494"/>
                    </a:cubicBezTo>
                    <a:lnTo>
                      <a:pt x="15556" y="7655"/>
                    </a:lnTo>
                    <a:lnTo>
                      <a:pt x="15727" y="6748"/>
                    </a:lnTo>
                    <a:lnTo>
                      <a:pt x="15792" y="6453"/>
                    </a:lnTo>
                    <a:cubicBezTo>
                      <a:pt x="15841" y="6452"/>
                      <a:pt x="15890" y="6451"/>
                      <a:pt x="15937" y="6451"/>
                    </a:cubicBezTo>
                    <a:close/>
                    <a:moveTo>
                      <a:pt x="20159" y="8541"/>
                    </a:moveTo>
                    <a:cubicBezTo>
                      <a:pt x="20161" y="8542"/>
                      <a:pt x="20161" y="8542"/>
                      <a:pt x="20161" y="8542"/>
                    </a:cubicBezTo>
                    <a:cubicBezTo>
                      <a:pt x="20161" y="8542"/>
                      <a:pt x="20161" y="8542"/>
                      <a:pt x="20159" y="8541"/>
                    </a:cubicBezTo>
                    <a:close/>
                    <a:moveTo>
                      <a:pt x="21962" y="8976"/>
                    </a:moveTo>
                    <a:cubicBezTo>
                      <a:pt x="22003" y="8978"/>
                      <a:pt x="22074" y="8984"/>
                      <a:pt x="22172" y="8992"/>
                    </a:cubicBezTo>
                    <a:cubicBezTo>
                      <a:pt x="22219" y="8997"/>
                      <a:pt x="22276" y="9002"/>
                      <a:pt x="22336" y="9007"/>
                    </a:cubicBezTo>
                    <a:cubicBezTo>
                      <a:pt x="22171" y="8994"/>
                      <a:pt x="22013" y="8986"/>
                      <a:pt x="21958" y="8982"/>
                    </a:cubicBezTo>
                    <a:cubicBezTo>
                      <a:pt x="21960" y="8981"/>
                      <a:pt x="21961" y="8977"/>
                      <a:pt x="21962" y="8976"/>
                    </a:cubicBezTo>
                    <a:close/>
                    <a:moveTo>
                      <a:pt x="21371" y="6072"/>
                    </a:moveTo>
                    <a:cubicBezTo>
                      <a:pt x="21391" y="6081"/>
                      <a:pt x="21412" y="6091"/>
                      <a:pt x="21436" y="6102"/>
                    </a:cubicBezTo>
                    <a:cubicBezTo>
                      <a:pt x="21477" y="6124"/>
                      <a:pt x="21528" y="6153"/>
                      <a:pt x="21586" y="6183"/>
                    </a:cubicBezTo>
                    <a:lnTo>
                      <a:pt x="21605" y="6195"/>
                    </a:lnTo>
                    <a:lnTo>
                      <a:pt x="21606" y="6216"/>
                    </a:lnTo>
                    <a:cubicBezTo>
                      <a:pt x="21606" y="6216"/>
                      <a:pt x="21616" y="6215"/>
                      <a:pt x="21636" y="6214"/>
                    </a:cubicBezTo>
                    <a:cubicBezTo>
                      <a:pt x="21678" y="6241"/>
                      <a:pt x="21723" y="6268"/>
                      <a:pt x="21771" y="6302"/>
                    </a:cubicBezTo>
                    <a:cubicBezTo>
                      <a:pt x="21836" y="6352"/>
                      <a:pt x="21908" y="6401"/>
                      <a:pt x="21977" y="6463"/>
                    </a:cubicBezTo>
                    <a:cubicBezTo>
                      <a:pt x="22012" y="6494"/>
                      <a:pt x="22051" y="6524"/>
                      <a:pt x="22083" y="6558"/>
                    </a:cubicBezTo>
                    <a:lnTo>
                      <a:pt x="22190" y="6665"/>
                    </a:lnTo>
                    <a:cubicBezTo>
                      <a:pt x="22226" y="6701"/>
                      <a:pt x="22258" y="6742"/>
                      <a:pt x="22293" y="6781"/>
                    </a:cubicBezTo>
                    <a:cubicBezTo>
                      <a:pt x="22328" y="6820"/>
                      <a:pt x="22360" y="6862"/>
                      <a:pt x="22392" y="6906"/>
                    </a:cubicBezTo>
                    <a:cubicBezTo>
                      <a:pt x="22458" y="6989"/>
                      <a:pt x="22517" y="7082"/>
                      <a:pt x="22576" y="7173"/>
                    </a:cubicBezTo>
                    <a:cubicBezTo>
                      <a:pt x="22632" y="7267"/>
                      <a:pt x="22687" y="7362"/>
                      <a:pt x="22731" y="7460"/>
                    </a:cubicBezTo>
                    <a:cubicBezTo>
                      <a:pt x="22743" y="7485"/>
                      <a:pt x="22756" y="7508"/>
                      <a:pt x="22767" y="7532"/>
                    </a:cubicBezTo>
                    <a:lnTo>
                      <a:pt x="22798" y="7604"/>
                    </a:lnTo>
                    <a:cubicBezTo>
                      <a:pt x="22818" y="7654"/>
                      <a:pt x="22841" y="7701"/>
                      <a:pt x="22858" y="7749"/>
                    </a:cubicBezTo>
                    <a:cubicBezTo>
                      <a:pt x="22893" y="7845"/>
                      <a:pt x="22929" y="7938"/>
                      <a:pt x="22954" y="8030"/>
                    </a:cubicBezTo>
                    <a:cubicBezTo>
                      <a:pt x="22967" y="8075"/>
                      <a:pt x="22983" y="8118"/>
                      <a:pt x="22994" y="8162"/>
                    </a:cubicBezTo>
                    <a:cubicBezTo>
                      <a:pt x="23005" y="8205"/>
                      <a:pt x="23015" y="8246"/>
                      <a:pt x="23025" y="8286"/>
                    </a:cubicBezTo>
                    <a:cubicBezTo>
                      <a:pt x="23025" y="8287"/>
                      <a:pt x="23026" y="8289"/>
                      <a:pt x="23026" y="8291"/>
                    </a:cubicBezTo>
                    <a:cubicBezTo>
                      <a:pt x="23018" y="8270"/>
                      <a:pt x="23012" y="8249"/>
                      <a:pt x="23005" y="8228"/>
                    </a:cubicBezTo>
                    <a:cubicBezTo>
                      <a:pt x="22995" y="8205"/>
                      <a:pt x="22985" y="8183"/>
                      <a:pt x="22976" y="8161"/>
                    </a:cubicBezTo>
                    <a:cubicBezTo>
                      <a:pt x="22967" y="8137"/>
                      <a:pt x="22956" y="8116"/>
                      <a:pt x="22946" y="8092"/>
                    </a:cubicBezTo>
                    <a:cubicBezTo>
                      <a:pt x="22904" y="8002"/>
                      <a:pt x="22861" y="7913"/>
                      <a:pt x="22816" y="7826"/>
                    </a:cubicBezTo>
                    <a:cubicBezTo>
                      <a:pt x="22771" y="7739"/>
                      <a:pt x="22723" y="7654"/>
                      <a:pt x="22676" y="7568"/>
                    </a:cubicBezTo>
                    <a:cubicBezTo>
                      <a:pt x="22627" y="7482"/>
                      <a:pt x="22576" y="7397"/>
                      <a:pt x="22525" y="7312"/>
                    </a:cubicBezTo>
                    <a:lnTo>
                      <a:pt x="22509" y="7286"/>
                    </a:lnTo>
                    <a:lnTo>
                      <a:pt x="22488" y="7311"/>
                    </a:lnTo>
                    <a:cubicBezTo>
                      <a:pt x="22293" y="7563"/>
                      <a:pt x="22101" y="7821"/>
                      <a:pt x="21908" y="8076"/>
                    </a:cubicBezTo>
                    <a:cubicBezTo>
                      <a:pt x="21715" y="8331"/>
                      <a:pt x="21524" y="8588"/>
                      <a:pt x="21334" y="8845"/>
                    </a:cubicBezTo>
                    <a:lnTo>
                      <a:pt x="21049" y="9232"/>
                    </a:lnTo>
                    <a:lnTo>
                      <a:pt x="20896" y="9442"/>
                    </a:lnTo>
                    <a:cubicBezTo>
                      <a:pt x="20886" y="9409"/>
                      <a:pt x="20875" y="9377"/>
                      <a:pt x="20863" y="9346"/>
                    </a:cubicBezTo>
                    <a:cubicBezTo>
                      <a:pt x="20804" y="9193"/>
                      <a:pt x="20731" y="9059"/>
                      <a:pt x="20650" y="8953"/>
                    </a:cubicBezTo>
                    <a:cubicBezTo>
                      <a:pt x="20571" y="8845"/>
                      <a:pt x="20488" y="8763"/>
                      <a:pt x="20413" y="8704"/>
                    </a:cubicBezTo>
                    <a:cubicBezTo>
                      <a:pt x="20365" y="8664"/>
                      <a:pt x="20321" y="8634"/>
                      <a:pt x="20285" y="8612"/>
                    </a:cubicBezTo>
                    <a:lnTo>
                      <a:pt x="21371" y="6072"/>
                    </a:lnTo>
                    <a:close/>
                    <a:moveTo>
                      <a:pt x="20283" y="8615"/>
                    </a:moveTo>
                    <a:cubicBezTo>
                      <a:pt x="20319" y="8639"/>
                      <a:pt x="20360" y="8671"/>
                      <a:pt x="20406" y="8711"/>
                    </a:cubicBezTo>
                    <a:cubicBezTo>
                      <a:pt x="20478" y="8773"/>
                      <a:pt x="20557" y="8857"/>
                      <a:pt x="20632" y="8965"/>
                    </a:cubicBezTo>
                    <a:cubicBezTo>
                      <a:pt x="20706" y="9073"/>
                      <a:pt x="20775" y="9206"/>
                      <a:pt x="20829" y="9357"/>
                    </a:cubicBezTo>
                    <a:cubicBezTo>
                      <a:pt x="20844" y="9395"/>
                      <a:pt x="20857" y="9434"/>
                      <a:pt x="20868" y="9474"/>
                    </a:cubicBezTo>
                    <a:lnTo>
                      <a:pt x="20809" y="9556"/>
                    </a:lnTo>
                    <a:cubicBezTo>
                      <a:pt x="20691" y="9217"/>
                      <a:pt x="20483" y="8956"/>
                      <a:pt x="20203" y="8801"/>
                    </a:cubicBezTo>
                    <a:lnTo>
                      <a:pt x="20283" y="8615"/>
                    </a:lnTo>
                    <a:close/>
                    <a:moveTo>
                      <a:pt x="20178" y="8859"/>
                    </a:moveTo>
                    <a:cubicBezTo>
                      <a:pt x="20218" y="8881"/>
                      <a:pt x="20258" y="8905"/>
                      <a:pt x="20293" y="8931"/>
                    </a:cubicBezTo>
                    <a:cubicBezTo>
                      <a:pt x="20510" y="9090"/>
                      <a:pt x="20670" y="9325"/>
                      <a:pt x="20764" y="9618"/>
                    </a:cubicBezTo>
                    <a:cubicBezTo>
                      <a:pt x="20745" y="9643"/>
                      <a:pt x="20726" y="9670"/>
                      <a:pt x="20707" y="9696"/>
                    </a:cubicBezTo>
                    <a:cubicBezTo>
                      <a:pt x="20599" y="9407"/>
                      <a:pt x="20410" y="9173"/>
                      <a:pt x="20151" y="9040"/>
                    </a:cubicBezTo>
                    <a:cubicBezTo>
                      <a:pt x="20137" y="9033"/>
                      <a:pt x="20122" y="9028"/>
                      <a:pt x="20109" y="9021"/>
                    </a:cubicBezTo>
                    <a:lnTo>
                      <a:pt x="20178" y="8859"/>
                    </a:lnTo>
                    <a:close/>
                    <a:moveTo>
                      <a:pt x="19568" y="8410"/>
                    </a:moveTo>
                    <a:cubicBezTo>
                      <a:pt x="19690" y="8410"/>
                      <a:pt x="19796" y="8424"/>
                      <a:pt x="19883" y="8445"/>
                    </a:cubicBezTo>
                    <a:cubicBezTo>
                      <a:pt x="19929" y="8455"/>
                      <a:pt x="19969" y="8466"/>
                      <a:pt x="20004" y="8478"/>
                    </a:cubicBezTo>
                    <a:lnTo>
                      <a:pt x="19969" y="8598"/>
                    </a:lnTo>
                    <a:cubicBezTo>
                      <a:pt x="19898" y="8583"/>
                      <a:pt x="19769" y="8560"/>
                      <a:pt x="19612" y="8560"/>
                    </a:cubicBezTo>
                    <a:cubicBezTo>
                      <a:pt x="19450" y="8560"/>
                      <a:pt x="19257" y="8585"/>
                      <a:pt x="19068" y="8666"/>
                    </a:cubicBezTo>
                    <a:cubicBezTo>
                      <a:pt x="18533" y="8895"/>
                      <a:pt x="18093" y="9263"/>
                      <a:pt x="17776" y="9747"/>
                    </a:cubicBezTo>
                    <a:cubicBezTo>
                      <a:pt x="17727" y="9714"/>
                      <a:pt x="17663" y="9672"/>
                      <a:pt x="17627" y="9648"/>
                    </a:cubicBezTo>
                    <a:cubicBezTo>
                      <a:pt x="17664" y="9591"/>
                      <a:pt x="17703" y="9536"/>
                      <a:pt x="17744" y="9483"/>
                    </a:cubicBezTo>
                    <a:cubicBezTo>
                      <a:pt x="17873" y="9315"/>
                      <a:pt x="18014" y="9160"/>
                      <a:pt x="18164" y="9025"/>
                    </a:cubicBezTo>
                    <a:cubicBezTo>
                      <a:pt x="18315" y="8891"/>
                      <a:pt x="18472" y="8774"/>
                      <a:pt x="18633" y="8683"/>
                    </a:cubicBezTo>
                    <a:cubicBezTo>
                      <a:pt x="18793" y="8591"/>
                      <a:pt x="18954" y="8521"/>
                      <a:pt x="19111" y="8478"/>
                    </a:cubicBezTo>
                    <a:cubicBezTo>
                      <a:pt x="19266" y="8434"/>
                      <a:pt x="19413" y="8412"/>
                      <a:pt x="19544" y="8410"/>
                    </a:cubicBezTo>
                    <a:cubicBezTo>
                      <a:pt x="19552" y="8410"/>
                      <a:pt x="19560" y="8410"/>
                      <a:pt x="19568" y="8410"/>
                    </a:cubicBezTo>
                    <a:close/>
                    <a:moveTo>
                      <a:pt x="7181" y="6327"/>
                    </a:moveTo>
                    <a:cubicBezTo>
                      <a:pt x="7191" y="6327"/>
                      <a:pt x="7202" y="6328"/>
                      <a:pt x="7212" y="6328"/>
                    </a:cubicBezTo>
                    <a:cubicBezTo>
                      <a:pt x="7396" y="6335"/>
                      <a:pt x="7580" y="6344"/>
                      <a:pt x="7766" y="6352"/>
                    </a:cubicBezTo>
                    <a:cubicBezTo>
                      <a:pt x="7958" y="6595"/>
                      <a:pt x="8163" y="6830"/>
                      <a:pt x="8370" y="7061"/>
                    </a:cubicBezTo>
                    <a:cubicBezTo>
                      <a:pt x="8478" y="7181"/>
                      <a:pt x="8591" y="7298"/>
                      <a:pt x="8705" y="7415"/>
                    </a:cubicBezTo>
                    <a:cubicBezTo>
                      <a:pt x="8763" y="7472"/>
                      <a:pt x="8819" y="7531"/>
                      <a:pt x="8879" y="7587"/>
                    </a:cubicBezTo>
                    <a:cubicBezTo>
                      <a:pt x="8938" y="7642"/>
                      <a:pt x="8997" y="7700"/>
                      <a:pt x="9059" y="7753"/>
                    </a:cubicBezTo>
                    <a:cubicBezTo>
                      <a:pt x="9118" y="7808"/>
                      <a:pt x="9182" y="7861"/>
                      <a:pt x="9244" y="7913"/>
                    </a:cubicBezTo>
                    <a:cubicBezTo>
                      <a:pt x="9307" y="7966"/>
                      <a:pt x="9373" y="8015"/>
                      <a:pt x="9438" y="8065"/>
                    </a:cubicBezTo>
                    <a:lnTo>
                      <a:pt x="9828" y="8351"/>
                    </a:lnTo>
                    <a:cubicBezTo>
                      <a:pt x="10081" y="8541"/>
                      <a:pt x="10336" y="8732"/>
                      <a:pt x="10585" y="8926"/>
                    </a:cubicBezTo>
                    <a:lnTo>
                      <a:pt x="10739" y="9451"/>
                    </a:lnTo>
                    <a:lnTo>
                      <a:pt x="10819" y="9722"/>
                    </a:lnTo>
                    <a:lnTo>
                      <a:pt x="10829" y="9756"/>
                    </a:lnTo>
                    <a:lnTo>
                      <a:pt x="10835" y="9787"/>
                    </a:lnTo>
                    <a:lnTo>
                      <a:pt x="10844" y="9822"/>
                    </a:lnTo>
                    <a:lnTo>
                      <a:pt x="10845" y="9848"/>
                    </a:lnTo>
                    <a:cubicBezTo>
                      <a:pt x="10848" y="9866"/>
                      <a:pt x="10842" y="9884"/>
                      <a:pt x="10842" y="9902"/>
                    </a:cubicBezTo>
                    <a:cubicBezTo>
                      <a:pt x="10837" y="9917"/>
                      <a:pt x="10833" y="9934"/>
                      <a:pt x="10823" y="9947"/>
                    </a:cubicBezTo>
                    <a:cubicBezTo>
                      <a:pt x="10788" y="10002"/>
                      <a:pt x="10704" y="10028"/>
                      <a:pt x="10619" y="10030"/>
                    </a:cubicBezTo>
                    <a:lnTo>
                      <a:pt x="10588" y="10030"/>
                    </a:lnTo>
                    <a:lnTo>
                      <a:pt x="10553" y="10029"/>
                    </a:lnTo>
                    <a:lnTo>
                      <a:pt x="10483" y="10027"/>
                    </a:lnTo>
                    <a:lnTo>
                      <a:pt x="10340" y="10022"/>
                    </a:lnTo>
                    <a:lnTo>
                      <a:pt x="9773" y="10001"/>
                    </a:lnTo>
                    <a:cubicBezTo>
                      <a:pt x="9395" y="9988"/>
                      <a:pt x="9018" y="9977"/>
                      <a:pt x="8639" y="9968"/>
                    </a:cubicBezTo>
                    <a:lnTo>
                      <a:pt x="8071" y="9958"/>
                    </a:lnTo>
                    <a:cubicBezTo>
                      <a:pt x="8050" y="9958"/>
                      <a:pt x="8031" y="9958"/>
                      <a:pt x="8010" y="9957"/>
                    </a:cubicBezTo>
                    <a:lnTo>
                      <a:pt x="7578" y="9935"/>
                    </a:lnTo>
                    <a:cubicBezTo>
                      <a:pt x="7569" y="9900"/>
                      <a:pt x="7560" y="9865"/>
                      <a:pt x="7552" y="9829"/>
                    </a:cubicBezTo>
                    <a:cubicBezTo>
                      <a:pt x="7504" y="9624"/>
                      <a:pt x="7464" y="9417"/>
                      <a:pt x="7424" y="9209"/>
                    </a:cubicBezTo>
                    <a:cubicBezTo>
                      <a:pt x="7384" y="9002"/>
                      <a:pt x="7348" y="8793"/>
                      <a:pt x="7310" y="8584"/>
                    </a:cubicBezTo>
                    <a:lnTo>
                      <a:pt x="7089" y="7332"/>
                    </a:lnTo>
                    <a:lnTo>
                      <a:pt x="7033" y="7017"/>
                    </a:lnTo>
                    <a:cubicBezTo>
                      <a:pt x="7016" y="6914"/>
                      <a:pt x="6992" y="6807"/>
                      <a:pt x="6974" y="6705"/>
                    </a:cubicBezTo>
                    <a:cubicBezTo>
                      <a:pt x="6969" y="6679"/>
                      <a:pt x="6963" y="6656"/>
                      <a:pt x="6964" y="6630"/>
                    </a:cubicBezTo>
                    <a:lnTo>
                      <a:pt x="6963" y="6591"/>
                    </a:lnTo>
                    <a:cubicBezTo>
                      <a:pt x="6963" y="6579"/>
                      <a:pt x="6966" y="6567"/>
                      <a:pt x="6968" y="6554"/>
                    </a:cubicBezTo>
                    <a:cubicBezTo>
                      <a:pt x="6977" y="6508"/>
                      <a:pt x="6996" y="6460"/>
                      <a:pt x="7031" y="6422"/>
                    </a:cubicBezTo>
                    <a:cubicBezTo>
                      <a:pt x="7071" y="6378"/>
                      <a:pt x="7123" y="6347"/>
                      <a:pt x="7181" y="6327"/>
                    </a:cubicBezTo>
                    <a:close/>
                    <a:moveTo>
                      <a:pt x="20061" y="9131"/>
                    </a:moveTo>
                    <a:cubicBezTo>
                      <a:pt x="20072" y="9136"/>
                      <a:pt x="20084" y="9141"/>
                      <a:pt x="20096" y="9148"/>
                    </a:cubicBezTo>
                    <a:cubicBezTo>
                      <a:pt x="20141" y="9171"/>
                      <a:pt x="20184" y="9198"/>
                      <a:pt x="20224" y="9227"/>
                    </a:cubicBezTo>
                    <a:cubicBezTo>
                      <a:pt x="20396" y="9352"/>
                      <a:pt x="20522" y="9534"/>
                      <a:pt x="20602" y="9750"/>
                    </a:cubicBezTo>
                    <a:lnTo>
                      <a:pt x="20219" y="10218"/>
                    </a:lnTo>
                    <a:cubicBezTo>
                      <a:pt x="20219" y="10218"/>
                      <a:pt x="20039" y="10098"/>
                      <a:pt x="19904" y="10092"/>
                    </a:cubicBezTo>
                    <a:cubicBezTo>
                      <a:pt x="19899" y="10092"/>
                      <a:pt x="19893" y="10092"/>
                      <a:pt x="19888" y="10092"/>
                    </a:cubicBezTo>
                    <a:cubicBezTo>
                      <a:pt x="19730" y="10092"/>
                      <a:pt x="19630" y="10208"/>
                      <a:pt x="19582" y="10284"/>
                    </a:cubicBezTo>
                    <a:lnTo>
                      <a:pt x="19571" y="10292"/>
                    </a:lnTo>
                    <a:lnTo>
                      <a:pt x="19685" y="10016"/>
                    </a:lnTo>
                    <a:cubicBezTo>
                      <a:pt x="19685" y="10016"/>
                      <a:pt x="19687" y="10012"/>
                      <a:pt x="19686" y="10011"/>
                    </a:cubicBezTo>
                    <a:lnTo>
                      <a:pt x="19736" y="9889"/>
                    </a:lnTo>
                    <a:lnTo>
                      <a:pt x="20061" y="9131"/>
                    </a:lnTo>
                    <a:close/>
                    <a:moveTo>
                      <a:pt x="16570" y="7068"/>
                    </a:moveTo>
                    <a:cubicBezTo>
                      <a:pt x="16605" y="7068"/>
                      <a:pt x="16639" y="7068"/>
                      <a:pt x="16671" y="7072"/>
                    </a:cubicBezTo>
                    <a:cubicBezTo>
                      <a:pt x="16694" y="7075"/>
                      <a:pt x="16715" y="7076"/>
                      <a:pt x="16735" y="7080"/>
                    </a:cubicBezTo>
                    <a:cubicBezTo>
                      <a:pt x="16830" y="7109"/>
                      <a:pt x="16930" y="7138"/>
                      <a:pt x="17035" y="7170"/>
                    </a:cubicBezTo>
                    <a:cubicBezTo>
                      <a:pt x="16991" y="7209"/>
                      <a:pt x="16941" y="7254"/>
                      <a:pt x="16885" y="7306"/>
                    </a:cubicBezTo>
                    <a:cubicBezTo>
                      <a:pt x="16822" y="7364"/>
                      <a:pt x="16751" y="7430"/>
                      <a:pt x="16680" y="7507"/>
                    </a:cubicBezTo>
                    <a:cubicBezTo>
                      <a:pt x="16607" y="7583"/>
                      <a:pt x="16529" y="7666"/>
                      <a:pt x="16451" y="7758"/>
                    </a:cubicBezTo>
                    <a:cubicBezTo>
                      <a:pt x="16371" y="7849"/>
                      <a:pt x="16292" y="7948"/>
                      <a:pt x="16212" y="8054"/>
                    </a:cubicBezTo>
                    <a:cubicBezTo>
                      <a:pt x="16133" y="8159"/>
                      <a:pt x="16053" y="8269"/>
                      <a:pt x="15977" y="8386"/>
                    </a:cubicBezTo>
                    <a:cubicBezTo>
                      <a:pt x="15900" y="8501"/>
                      <a:pt x="15827" y="8620"/>
                      <a:pt x="15755" y="8742"/>
                    </a:cubicBezTo>
                    <a:cubicBezTo>
                      <a:pt x="15685" y="8864"/>
                      <a:pt x="15619" y="8988"/>
                      <a:pt x="15557" y="9112"/>
                    </a:cubicBezTo>
                    <a:cubicBezTo>
                      <a:pt x="15555" y="9116"/>
                      <a:pt x="15553" y="9120"/>
                      <a:pt x="15551" y="9124"/>
                    </a:cubicBezTo>
                    <a:lnTo>
                      <a:pt x="14726" y="8742"/>
                    </a:lnTo>
                    <a:cubicBezTo>
                      <a:pt x="14661" y="8875"/>
                      <a:pt x="14587" y="9078"/>
                      <a:pt x="14523" y="9381"/>
                    </a:cubicBezTo>
                    <a:cubicBezTo>
                      <a:pt x="14413" y="9900"/>
                      <a:pt x="14405" y="10362"/>
                      <a:pt x="14408" y="10569"/>
                    </a:cubicBezTo>
                    <a:cubicBezTo>
                      <a:pt x="14404" y="10546"/>
                      <a:pt x="14400" y="10525"/>
                      <a:pt x="14398" y="10503"/>
                    </a:cubicBezTo>
                    <a:cubicBezTo>
                      <a:pt x="14389" y="10452"/>
                      <a:pt x="14385" y="10400"/>
                      <a:pt x="14379" y="10345"/>
                    </a:cubicBezTo>
                    <a:cubicBezTo>
                      <a:pt x="14373" y="10292"/>
                      <a:pt x="14372" y="10237"/>
                      <a:pt x="14371" y="10180"/>
                    </a:cubicBezTo>
                    <a:cubicBezTo>
                      <a:pt x="14367" y="10124"/>
                      <a:pt x="14369" y="10067"/>
                      <a:pt x="14371" y="10008"/>
                    </a:cubicBezTo>
                    <a:cubicBezTo>
                      <a:pt x="14371" y="9951"/>
                      <a:pt x="14377" y="9892"/>
                      <a:pt x="14381" y="9833"/>
                    </a:cubicBezTo>
                    <a:cubicBezTo>
                      <a:pt x="14385" y="9775"/>
                      <a:pt x="14394" y="9715"/>
                      <a:pt x="14403" y="9655"/>
                    </a:cubicBezTo>
                    <a:cubicBezTo>
                      <a:pt x="14409" y="9595"/>
                      <a:pt x="14424" y="9536"/>
                      <a:pt x="14435" y="9477"/>
                    </a:cubicBezTo>
                    <a:cubicBezTo>
                      <a:pt x="14445" y="9417"/>
                      <a:pt x="14461" y="9360"/>
                      <a:pt x="14477" y="9300"/>
                    </a:cubicBezTo>
                    <a:cubicBezTo>
                      <a:pt x="14491" y="9242"/>
                      <a:pt x="14511" y="9185"/>
                      <a:pt x="14528" y="9127"/>
                    </a:cubicBezTo>
                    <a:cubicBezTo>
                      <a:pt x="14545" y="9070"/>
                      <a:pt x="14567" y="9014"/>
                      <a:pt x="14588" y="8961"/>
                    </a:cubicBezTo>
                    <a:cubicBezTo>
                      <a:pt x="14599" y="8934"/>
                      <a:pt x="14609" y="8906"/>
                      <a:pt x="14620" y="8880"/>
                    </a:cubicBezTo>
                    <a:cubicBezTo>
                      <a:pt x="14633" y="8853"/>
                      <a:pt x="14645" y="8828"/>
                      <a:pt x="14656" y="8801"/>
                    </a:cubicBezTo>
                    <a:cubicBezTo>
                      <a:pt x="14702" y="8695"/>
                      <a:pt x="14752" y="8598"/>
                      <a:pt x="14803" y="8505"/>
                    </a:cubicBezTo>
                    <a:cubicBezTo>
                      <a:pt x="14853" y="8413"/>
                      <a:pt x="14902" y="8327"/>
                      <a:pt x="14951" y="8249"/>
                    </a:cubicBezTo>
                    <a:cubicBezTo>
                      <a:pt x="15047" y="8092"/>
                      <a:pt x="15138" y="7968"/>
                      <a:pt x="15204" y="7884"/>
                    </a:cubicBezTo>
                    <a:cubicBezTo>
                      <a:pt x="15259" y="7815"/>
                      <a:pt x="15295" y="7771"/>
                      <a:pt x="15307" y="7758"/>
                    </a:cubicBezTo>
                    <a:cubicBezTo>
                      <a:pt x="15315" y="7779"/>
                      <a:pt x="15334" y="7803"/>
                      <a:pt x="15361" y="7824"/>
                    </a:cubicBezTo>
                    <a:cubicBezTo>
                      <a:pt x="15391" y="7846"/>
                      <a:pt x="15428" y="7867"/>
                      <a:pt x="15471" y="7882"/>
                    </a:cubicBezTo>
                    <a:cubicBezTo>
                      <a:pt x="15493" y="7890"/>
                      <a:pt x="15515" y="7898"/>
                      <a:pt x="15537" y="7903"/>
                    </a:cubicBezTo>
                    <a:cubicBezTo>
                      <a:pt x="15560" y="7908"/>
                      <a:pt x="15585" y="7912"/>
                      <a:pt x="15609" y="7916"/>
                    </a:cubicBezTo>
                    <a:cubicBezTo>
                      <a:pt x="15626" y="7917"/>
                      <a:pt x="15643" y="7918"/>
                      <a:pt x="15659" y="7918"/>
                    </a:cubicBezTo>
                    <a:cubicBezTo>
                      <a:pt x="15692" y="7918"/>
                      <a:pt x="15724" y="7915"/>
                      <a:pt x="15755" y="7905"/>
                    </a:cubicBezTo>
                    <a:cubicBezTo>
                      <a:pt x="15778" y="7896"/>
                      <a:pt x="15804" y="7885"/>
                      <a:pt x="15819" y="7860"/>
                    </a:cubicBezTo>
                    <a:cubicBezTo>
                      <a:pt x="15837" y="7829"/>
                      <a:pt x="15823" y="7800"/>
                      <a:pt x="15811" y="7785"/>
                    </a:cubicBezTo>
                    <a:cubicBezTo>
                      <a:pt x="15783" y="7754"/>
                      <a:pt x="15754" y="7744"/>
                      <a:pt x="15735" y="7736"/>
                    </a:cubicBezTo>
                    <a:cubicBezTo>
                      <a:pt x="15726" y="7732"/>
                      <a:pt x="15720" y="7730"/>
                      <a:pt x="15715" y="7728"/>
                    </a:cubicBezTo>
                    <a:lnTo>
                      <a:pt x="15811" y="7317"/>
                    </a:lnTo>
                    <a:cubicBezTo>
                      <a:pt x="15817" y="7312"/>
                      <a:pt x="15826" y="7307"/>
                      <a:pt x="15836" y="7301"/>
                    </a:cubicBezTo>
                    <a:cubicBezTo>
                      <a:pt x="15864" y="7283"/>
                      <a:pt x="15906" y="7260"/>
                      <a:pt x="15956" y="7234"/>
                    </a:cubicBezTo>
                    <a:cubicBezTo>
                      <a:pt x="16058" y="7180"/>
                      <a:pt x="16200" y="7123"/>
                      <a:pt x="16350" y="7095"/>
                    </a:cubicBezTo>
                    <a:cubicBezTo>
                      <a:pt x="16387" y="7088"/>
                      <a:pt x="16424" y="7081"/>
                      <a:pt x="16461" y="7078"/>
                    </a:cubicBezTo>
                    <a:cubicBezTo>
                      <a:pt x="16498" y="7071"/>
                      <a:pt x="16535" y="7070"/>
                      <a:pt x="16570" y="7068"/>
                    </a:cubicBezTo>
                    <a:close/>
                    <a:moveTo>
                      <a:pt x="19572" y="10002"/>
                    </a:moveTo>
                    <a:lnTo>
                      <a:pt x="19491" y="10352"/>
                    </a:lnTo>
                    <a:cubicBezTo>
                      <a:pt x="19456" y="10382"/>
                      <a:pt x="19423" y="10413"/>
                      <a:pt x="19389" y="10449"/>
                    </a:cubicBezTo>
                    <a:cubicBezTo>
                      <a:pt x="19342" y="10499"/>
                      <a:pt x="19297" y="10554"/>
                      <a:pt x="19255" y="10613"/>
                    </a:cubicBezTo>
                    <a:cubicBezTo>
                      <a:pt x="19224" y="10656"/>
                      <a:pt x="19195" y="10700"/>
                      <a:pt x="19168" y="10746"/>
                    </a:cubicBezTo>
                    <a:lnTo>
                      <a:pt x="18870" y="10573"/>
                    </a:lnTo>
                    <a:cubicBezTo>
                      <a:pt x="18902" y="10514"/>
                      <a:pt x="18939" y="10459"/>
                      <a:pt x="18978" y="10406"/>
                    </a:cubicBezTo>
                    <a:cubicBezTo>
                      <a:pt x="19019" y="10351"/>
                      <a:pt x="19061" y="10299"/>
                      <a:pt x="19107" y="10254"/>
                    </a:cubicBezTo>
                    <a:cubicBezTo>
                      <a:pt x="19153" y="10209"/>
                      <a:pt x="19198" y="10166"/>
                      <a:pt x="19246" y="10132"/>
                    </a:cubicBezTo>
                    <a:cubicBezTo>
                      <a:pt x="19294" y="10096"/>
                      <a:pt x="19343" y="10070"/>
                      <a:pt x="19389" y="10048"/>
                    </a:cubicBezTo>
                    <a:cubicBezTo>
                      <a:pt x="19436" y="10029"/>
                      <a:pt x="19481" y="10013"/>
                      <a:pt x="19522" y="10007"/>
                    </a:cubicBezTo>
                    <a:cubicBezTo>
                      <a:pt x="19539" y="10003"/>
                      <a:pt x="19557" y="10003"/>
                      <a:pt x="19572" y="10002"/>
                    </a:cubicBezTo>
                    <a:close/>
                    <a:moveTo>
                      <a:pt x="7770" y="6354"/>
                    </a:moveTo>
                    <a:lnTo>
                      <a:pt x="7770" y="6354"/>
                    </a:lnTo>
                    <a:cubicBezTo>
                      <a:pt x="7918" y="6361"/>
                      <a:pt x="8068" y="6368"/>
                      <a:pt x="8219" y="6372"/>
                    </a:cubicBezTo>
                    <a:cubicBezTo>
                      <a:pt x="8297" y="6375"/>
                      <a:pt x="8377" y="6377"/>
                      <a:pt x="8455" y="6380"/>
                    </a:cubicBezTo>
                    <a:lnTo>
                      <a:pt x="7985" y="6375"/>
                    </a:lnTo>
                    <a:lnTo>
                      <a:pt x="7985" y="6375"/>
                    </a:lnTo>
                    <a:cubicBezTo>
                      <a:pt x="8802" y="7313"/>
                      <a:pt x="9879" y="8404"/>
                      <a:pt x="11106" y="8719"/>
                    </a:cubicBezTo>
                    <a:cubicBezTo>
                      <a:pt x="11692" y="8870"/>
                      <a:pt x="12278" y="9019"/>
                      <a:pt x="12863" y="9171"/>
                    </a:cubicBezTo>
                    <a:cubicBezTo>
                      <a:pt x="12889" y="9177"/>
                      <a:pt x="12916" y="9183"/>
                      <a:pt x="12942" y="9187"/>
                    </a:cubicBezTo>
                    <a:lnTo>
                      <a:pt x="13819" y="9470"/>
                    </a:lnTo>
                    <a:lnTo>
                      <a:pt x="13819" y="9470"/>
                    </a:lnTo>
                    <a:lnTo>
                      <a:pt x="13178" y="9110"/>
                    </a:lnTo>
                    <a:cubicBezTo>
                      <a:pt x="13184" y="9106"/>
                      <a:pt x="13189" y="9100"/>
                      <a:pt x="13195" y="9096"/>
                    </a:cubicBezTo>
                    <a:cubicBezTo>
                      <a:pt x="13821" y="8620"/>
                      <a:pt x="14556" y="8025"/>
                      <a:pt x="15294" y="7725"/>
                    </a:cubicBezTo>
                    <a:cubicBezTo>
                      <a:pt x="15296" y="7733"/>
                      <a:pt x="15301" y="7742"/>
                      <a:pt x="15307" y="7753"/>
                    </a:cubicBezTo>
                    <a:cubicBezTo>
                      <a:pt x="15307" y="7754"/>
                      <a:pt x="15309" y="7756"/>
                      <a:pt x="15309" y="7756"/>
                    </a:cubicBezTo>
                    <a:cubicBezTo>
                      <a:pt x="15295" y="7768"/>
                      <a:pt x="15258" y="7809"/>
                      <a:pt x="15201" y="7876"/>
                    </a:cubicBezTo>
                    <a:cubicBezTo>
                      <a:pt x="15130" y="7958"/>
                      <a:pt x="15034" y="8077"/>
                      <a:pt x="14931" y="8229"/>
                    </a:cubicBezTo>
                    <a:cubicBezTo>
                      <a:pt x="14878" y="8305"/>
                      <a:pt x="14824" y="8389"/>
                      <a:pt x="14769" y="8481"/>
                    </a:cubicBezTo>
                    <a:cubicBezTo>
                      <a:pt x="14716" y="8571"/>
                      <a:pt x="14659" y="8670"/>
                      <a:pt x="14609" y="8773"/>
                    </a:cubicBezTo>
                    <a:cubicBezTo>
                      <a:pt x="14597" y="8798"/>
                      <a:pt x="14583" y="8824"/>
                      <a:pt x="14569" y="8850"/>
                    </a:cubicBezTo>
                    <a:cubicBezTo>
                      <a:pt x="14557" y="8878"/>
                      <a:pt x="14545" y="8905"/>
                      <a:pt x="14533" y="8932"/>
                    </a:cubicBezTo>
                    <a:cubicBezTo>
                      <a:pt x="14510" y="8988"/>
                      <a:pt x="14485" y="9043"/>
                      <a:pt x="14464" y="9100"/>
                    </a:cubicBezTo>
                    <a:cubicBezTo>
                      <a:pt x="14444" y="9158"/>
                      <a:pt x="14420" y="9214"/>
                      <a:pt x="14403" y="9275"/>
                    </a:cubicBezTo>
                    <a:cubicBezTo>
                      <a:pt x="14385" y="9334"/>
                      <a:pt x="14364" y="9392"/>
                      <a:pt x="14352" y="9454"/>
                    </a:cubicBezTo>
                    <a:cubicBezTo>
                      <a:pt x="14337" y="9514"/>
                      <a:pt x="14320" y="9575"/>
                      <a:pt x="14311" y="9636"/>
                    </a:cubicBezTo>
                    <a:cubicBezTo>
                      <a:pt x="14300" y="9698"/>
                      <a:pt x="14286" y="9757"/>
                      <a:pt x="14280" y="9819"/>
                    </a:cubicBezTo>
                    <a:cubicBezTo>
                      <a:pt x="14272" y="9880"/>
                      <a:pt x="14264" y="9941"/>
                      <a:pt x="14261" y="10001"/>
                    </a:cubicBezTo>
                    <a:cubicBezTo>
                      <a:pt x="14256" y="10061"/>
                      <a:pt x="14251" y="10120"/>
                      <a:pt x="14251" y="10179"/>
                    </a:cubicBezTo>
                    <a:cubicBezTo>
                      <a:pt x="14250" y="10238"/>
                      <a:pt x="14249" y="10295"/>
                      <a:pt x="14253" y="10351"/>
                    </a:cubicBezTo>
                    <a:cubicBezTo>
                      <a:pt x="14255" y="10408"/>
                      <a:pt x="14256" y="10464"/>
                      <a:pt x="14265" y="10517"/>
                    </a:cubicBezTo>
                    <a:cubicBezTo>
                      <a:pt x="14275" y="10625"/>
                      <a:pt x="14292" y="10725"/>
                      <a:pt x="14312" y="10820"/>
                    </a:cubicBezTo>
                    <a:cubicBezTo>
                      <a:pt x="14323" y="10866"/>
                      <a:pt x="14333" y="10910"/>
                      <a:pt x="14344" y="10951"/>
                    </a:cubicBezTo>
                    <a:cubicBezTo>
                      <a:pt x="14353" y="10982"/>
                      <a:pt x="14362" y="11010"/>
                      <a:pt x="14371" y="11038"/>
                    </a:cubicBezTo>
                    <a:cubicBezTo>
                      <a:pt x="14343" y="11004"/>
                      <a:pt x="14312" y="10966"/>
                      <a:pt x="14276" y="10928"/>
                    </a:cubicBezTo>
                    <a:cubicBezTo>
                      <a:pt x="14218" y="10862"/>
                      <a:pt x="14148" y="10790"/>
                      <a:pt x="14070" y="10715"/>
                    </a:cubicBezTo>
                    <a:cubicBezTo>
                      <a:pt x="14023" y="10669"/>
                      <a:pt x="13972" y="10623"/>
                      <a:pt x="13917" y="10577"/>
                    </a:cubicBezTo>
                    <a:cubicBezTo>
                      <a:pt x="13845" y="10510"/>
                      <a:pt x="13760" y="10441"/>
                      <a:pt x="13660" y="10366"/>
                    </a:cubicBezTo>
                    <a:cubicBezTo>
                      <a:pt x="13654" y="10361"/>
                      <a:pt x="13646" y="10356"/>
                      <a:pt x="13640" y="10350"/>
                    </a:cubicBezTo>
                    <a:cubicBezTo>
                      <a:pt x="13636" y="10348"/>
                      <a:pt x="13631" y="10345"/>
                      <a:pt x="13628" y="10341"/>
                    </a:cubicBezTo>
                    <a:cubicBezTo>
                      <a:pt x="13584" y="10308"/>
                      <a:pt x="13541" y="10277"/>
                      <a:pt x="13496" y="10243"/>
                    </a:cubicBezTo>
                    <a:cubicBezTo>
                      <a:pt x="13385" y="10165"/>
                      <a:pt x="13267" y="10085"/>
                      <a:pt x="13147" y="10011"/>
                    </a:cubicBezTo>
                    <a:cubicBezTo>
                      <a:pt x="13025" y="9935"/>
                      <a:pt x="12899" y="9863"/>
                      <a:pt x="12773" y="9793"/>
                    </a:cubicBezTo>
                    <a:cubicBezTo>
                      <a:pt x="12709" y="9757"/>
                      <a:pt x="12646" y="9723"/>
                      <a:pt x="12581" y="9690"/>
                    </a:cubicBezTo>
                    <a:cubicBezTo>
                      <a:pt x="12518" y="9657"/>
                      <a:pt x="12453" y="9622"/>
                      <a:pt x="12391" y="9590"/>
                    </a:cubicBezTo>
                    <a:cubicBezTo>
                      <a:pt x="12261" y="9527"/>
                      <a:pt x="12134" y="9465"/>
                      <a:pt x="12011" y="9407"/>
                    </a:cubicBezTo>
                    <a:cubicBezTo>
                      <a:pt x="11765" y="9290"/>
                      <a:pt x="11531" y="9187"/>
                      <a:pt x="11331" y="9103"/>
                    </a:cubicBezTo>
                    <a:cubicBezTo>
                      <a:pt x="10964" y="8948"/>
                      <a:pt x="10704" y="8852"/>
                      <a:pt x="10663" y="8837"/>
                    </a:cubicBezTo>
                    <a:cubicBezTo>
                      <a:pt x="10409" y="8640"/>
                      <a:pt x="10153" y="8449"/>
                      <a:pt x="9894" y="8263"/>
                    </a:cubicBezTo>
                    <a:lnTo>
                      <a:pt x="9496" y="7982"/>
                    </a:lnTo>
                    <a:cubicBezTo>
                      <a:pt x="9431" y="7933"/>
                      <a:pt x="9366" y="7889"/>
                      <a:pt x="9303" y="7839"/>
                    </a:cubicBezTo>
                    <a:cubicBezTo>
                      <a:pt x="9240" y="7789"/>
                      <a:pt x="9178" y="7739"/>
                      <a:pt x="9116" y="7686"/>
                    </a:cubicBezTo>
                    <a:cubicBezTo>
                      <a:pt x="9055" y="7635"/>
                      <a:pt x="8994" y="7582"/>
                      <a:pt x="8934" y="7528"/>
                    </a:cubicBezTo>
                    <a:cubicBezTo>
                      <a:pt x="8873" y="7474"/>
                      <a:pt x="8815" y="7419"/>
                      <a:pt x="8756" y="7364"/>
                    </a:cubicBezTo>
                    <a:cubicBezTo>
                      <a:pt x="8639" y="7252"/>
                      <a:pt x="8524" y="7139"/>
                      <a:pt x="8409" y="7026"/>
                    </a:cubicBezTo>
                    <a:cubicBezTo>
                      <a:pt x="8293" y="6912"/>
                      <a:pt x="8182" y="6795"/>
                      <a:pt x="8071" y="6678"/>
                    </a:cubicBezTo>
                    <a:cubicBezTo>
                      <a:pt x="7969" y="6571"/>
                      <a:pt x="7868" y="6463"/>
                      <a:pt x="7770" y="6354"/>
                    </a:cubicBezTo>
                    <a:close/>
                    <a:moveTo>
                      <a:pt x="19649" y="9042"/>
                    </a:moveTo>
                    <a:cubicBezTo>
                      <a:pt x="19713" y="9042"/>
                      <a:pt x="19776" y="9048"/>
                      <a:pt x="19838" y="9059"/>
                    </a:cubicBezTo>
                    <a:lnTo>
                      <a:pt x="19577" y="9984"/>
                    </a:lnTo>
                    <a:cubicBezTo>
                      <a:pt x="19568" y="9983"/>
                      <a:pt x="19559" y="9983"/>
                      <a:pt x="19549" y="9983"/>
                    </a:cubicBezTo>
                    <a:cubicBezTo>
                      <a:pt x="19540" y="9983"/>
                      <a:pt x="19530" y="9983"/>
                      <a:pt x="19520" y="9984"/>
                    </a:cubicBezTo>
                    <a:cubicBezTo>
                      <a:pt x="19476" y="9987"/>
                      <a:pt x="19428" y="9998"/>
                      <a:pt x="19376" y="10016"/>
                    </a:cubicBezTo>
                    <a:cubicBezTo>
                      <a:pt x="19326" y="10037"/>
                      <a:pt x="19272" y="10063"/>
                      <a:pt x="19221" y="10095"/>
                    </a:cubicBezTo>
                    <a:cubicBezTo>
                      <a:pt x="19168" y="10129"/>
                      <a:pt x="19117" y="10170"/>
                      <a:pt x="19069" y="10216"/>
                    </a:cubicBezTo>
                    <a:cubicBezTo>
                      <a:pt x="19020" y="10262"/>
                      <a:pt x="18974" y="10315"/>
                      <a:pt x="18931" y="10370"/>
                    </a:cubicBezTo>
                    <a:cubicBezTo>
                      <a:pt x="18888" y="10426"/>
                      <a:pt x="18849" y="10486"/>
                      <a:pt x="18814" y="10547"/>
                    </a:cubicBezTo>
                    <a:cubicBezTo>
                      <a:pt x="18778" y="10611"/>
                      <a:pt x="18748" y="10673"/>
                      <a:pt x="18722" y="10740"/>
                    </a:cubicBezTo>
                    <a:cubicBezTo>
                      <a:pt x="18695" y="10805"/>
                      <a:pt x="18675" y="10872"/>
                      <a:pt x="18659" y="10936"/>
                    </a:cubicBezTo>
                    <a:cubicBezTo>
                      <a:pt x="18647" y="10977"/>
                      <a:pt x="18641" y="11018"/>
                      <a:pt x="18636" y="11058"/>
                    </a:cubicBezTo>
                    <a:cubicBezTo>
                      <a:pt x="18654" y="10519"/>
                      <a:pt x="19051" y="10163"/>
                      <a:pt x="19051" y="10163"/>
                    </a:cubicBezTo>
                    <a:lnTo>
                      <a:pt x="18727" y="9393"/>
                    </a:lnTo>
                    <a:cubicBezTo>
                      <a:pt x="19021" y="9168"/>
                      <a:pt x="19344" y="9042"/>
                      <a:pt x="19649" y="9042"/>
                    </a:cubicBezTo>
                    <a:close/>
                    <a:moveTo>
                      <a:pt x="20633" y="9852"/>
                    </a:moveTo>
                    <a:cubicBezTo>
                      <a:pt x="20680" y="10017"/>
                      <a:pt x="20701" y="10198"/>
                      <a:pt x="20697" y="10390"/>
                    </a:cubicBezTo>
                    <a:lnTo>
                      <a:pt x="20435" y="10620"/>
                    </a:lnTo>
                    <a:cubicBezTo>
                      <a:pt x="20435" y="10620"/>
                      <a:pt x="20514" y="11125"/>
                      <a:pt x="20157" y="11553"/>
                    </a:cubicBezTo>
                    <a:cubicBezTo>
                      <a:pt x="20197" y="11498"/>
                      <a:pt x="20230" y="11440"/>
                      <a:pt x="20263" y="11378"/>
                    </a:cubicBezTo>
                    <a:cubicBezTo>
                      <a:pt x="20296" y="11302"/>
                      <a:pt x="20330" y="11219"/>
                      <a:pt x="20347" y="11135"/>
                    </a:cubicBezTo>
                    <a:cubicBezTo>
                      <a:pt x="20358" y="11094"/>
                      <a:pt x="20362" y="11052"/>
                      <a:pt x="20370" y="11011"/>
                    </a:cubicBezTo>
                    <a:cubicBezTo>
                      <a:pt x="20372" y="10969"/>
                      <a:pt x="20379" y="10929"/>
                      <a:pt x="20376" y="10888"/>
                    </a:cubicBezTo>
                    <a:cubicBezTo>
                      <a:pt x="20378" y="10807"/>
                      <a:pt x="20365" y="10730"/>
                      <a:pt x="20349" y="10658"/>
                    </a:cubicBezTo>
                    <a:cubicBezTo>
                      <a:pt x="20338" y="10622"/>
                      <a:pt x="20331" y="10587"/>
                      <a:pt x="20316" y="10555"/>
                    </a:cubicBezTo>
                    <a:cubicBezTo>
                      <a:pt x="20310" y="10539"/>
                      <a:pt x="20303" y="10524"/>
                      <a:pt x="20297" y="10508"/>
                    </a:cubicBezTo>
                    <a:cubicBezTo>
                      <a:pt x="20289" y="10493"/>
                      <a:pt x="20281" y="10478"/>
                      <a:pt x="20274" y="10464"/>
                    </a:cubicBezTo>
                    <a:cubicBezTo>
                      <a:pt x="20258" y="10432"/>
                      <a:pt x="20239" y="10406"/>
                      <a:pt x="20220" y="10379"/>
                    </a:cubicBezTo>
                    <a:lnTo>
                      <a:pt x="20500" y="10022"/>
                    </a:lnTo>
                    <a:cubicBezTo>
                      <a:pt x="20546" y="9965"/>
                      <a:pt x="20589" y="9909"/>
                      <a:pt x="20633" y="9852"/>
                    </a:cubicBezTo>
                    <a:close/>
                    <a:moveTo>
                      <a:pt x="21172" y="6251"/>
                    </a:moveTo>
                    <a:lnTo>
                      <a:pt x="20244" y="8586"/>
                    </a:lnTo>
                    <a:lnTo>
                      <a:pt x="20234" y="8581"/>
                    </a:lnTo>
                    <a:cubicBezTo>
                      <a:pt x="20233" y="8581"/>
                      <a:pt x="20232" y="8579"/>
                      <a:pt x="20232" y="8579"/>
                    </a:cubicBezTo>
                    <a:cubicBezTo>
                      <a:pt x="20187" y="8555"/>
                      <a:pt x="20162" y="8542"/>
                      <a:pt x="20162" y="8542"/>
                    </a:cubicBezTo>
                    <a:lnTo>
                      <a:pt x="20162" y="8542"/>
                    </a:lnTo>
                    <a:cubicBezTo>
                      <a:pt x="20162" y="8542"/>
                      <a:pt x="20173" y="8548"/>
                      <a:pt x="20191" y="8558"/>
                    </a:cubicBezTo>
                    <a:lnTo>
                      <a:pt x="20116" y="8521"/>
                    </a:lnTo>
                    <a:lnTo>
                      <a:pt x="20116" y="8521"/>
                    </a:lnTo>
                    <a:cubicBezTo>
                      <a:pt x="20139" y="8532"/>
                      <a:pt x="20154" y="8539"/>
                      <a:pt x="20159" y="8541"/>
                    </a:cubicBezTo>
                    <a:lnTo>
                      <a:pt x="20159" y="8541"/>
                    </a:lnTo>
                    <a:cubicBezTo>
                      <a:pt x="20152" y="8538"/>
                      <a:pt x="20129" y="8527"/>
                      <a:pt x="20091" y="8507"/>
                    </a:cubicBezTo>
                    <a:cubicBezTo>
                      <a:pt x="20079" y="8502"/>
                      <a:pt x="20066" y="8497"/>
                      <a:pt x="20054" y="8491"/>
                    </a:cubicBezTo>
                    <a:lnTo>
                      <a:pt x="20004" y="8466"/>
                    </a:lnTo>
                    <a:lnTo>
                      <a:pt x="20002" y="8470"/>
                    </a:lnTo>
                    <a:cubicBezTo>
                      <a:pt x="19968" y="8458"/>
                      <a:pt x="19928" y="8445"/>
                      <a:pt x="19884" y="8432"/>
                    </a:cubicBezTo>
                    <a:cubicBezTo>
                      <a:pt x="19791" y="8407"/>
                      <a:pt x="19676" y="8388"/>
                      <a:pt x="19542" y="8386"/>
                    </a:cubicBezTo>
                    <a:cubicBezTo>
                      <a:pt x="19533" y="8386"/>
                      <a:pt x="19523" y="8386"/>
                      <a:pt x="19514" y="8386"/>
                    </a:cubicBezTo>
                    <a:cubicBezTo>
                      <a:pt x="19388" y="8386"/>
                      <a:pt x="19247" y="8405"/>
                      <a:pt x="19100" y="8444"/>
                    </a:cubicBezTo>
                    <a:cubicBezTo>
                      <a:pt x="18782" y="8527"/>
                      <a:pt x="18435" y="8712"/>
                      <a:pt x="18127" y="8986"/>
                    </a:cubicBezTo>
                    <a:cubicBezTo>
                      <a:pt x="17974" y="9121"/>
                      <a:pt x="17829" y="9278"/>
                      <a:pt x="17697" y="9448"/>
                    </a:cubicBezTo>
                    <a:cubicBezTo>
                      <a:pt x="17566" y="9619"/>
                      <a:pt x="17450" y="9805"/>
                      <a:pt x="17349" y="9998"/>
                    </a:cubicBezTo>
                    <a:cubicBezTo>
                      <a:pt x="17250" y="10193"/>
                      <a:pt x="17168" y="10398"/>
                      <a:pt x="17105" y="10605"/>
                    </a:cubicBezTo>
                    <a:cubicBezTo>
                      <a:pt x="17045" y="10810"/>
                      <a:pt x="17001" y="11019"/>
                      <a:pt x="16982" y="11224"/>
                    </a:cubicBezTo>
                    <a:cubicBezTo>
                      <a:pt x="16966" y="11386"/>
                      <a:pt x="16965" y="11545"/>
                      <a:pt x="16976" y="11698"/>
                    </a:cubicBezTo>
                    <a:cubicBezTo>
                      <a:pt x="16972" y="11660"/>
                      <a:pt x="16967" y="11621"/>
                      <a:pt x="16965" y="11580"/>
                    </a:cubicBezTo>
                    <a:cubicBezTo>
                      <a:pt x="16882" y="10566"/>
                      <a:pt x="17431" y="9730"/>
                      <a:pt x="17431" y="9730"/>
                    </a:cubicBezTo>
                    <a:lnTo>
                      <a:pt x="17236" y="9586"/>
                    </a:lnTo>
                    <a:cubicBezTo>
                      <a:pt x="17297" y="9491"/>
                      <a:pt x="17361" y="9399"/>
                      <a:pt x="17431" y="9310"/>
                    </a:cubicBezTo>
                    <a:cubicBezTo>
                      <a:pt x="17571" y="9134"/>
                      <a:pt x="17724" y="8971"/>
                      <a:pt x="17889" y="8834"/>
                    </a:cubicBezTo>
                    <a:cubicBezTo>
                      <a:pt x="18053" y="8696"/>
                      <a:pt x="18227" y="8579"/>
                      <a:pt x="18401" y="8489"/>
                    </a:cubicBezTo>
                    <a:cubicBezTo>
                      <a:pt x="18575" y="8398"/>
                      <a:pt x="18752" y="8333"/>
                      <a:pt x="18918" y="8292"/>
                    </a:cubicBezTo>
                    <a:cubicBezTo>
                      <a:pt x="19076" y="8254"/>
                      <a:pt x="19225" y="8239"/>
                      <a:pt x="19359" y="8239"/>
                    </a:cubicBezTo>
                    <a:cubicBezTo>
                      <a:pt x="19430" y="8239"/>
                      <a:pt x="19496" y="8243"/>
                      <a:pt x="19558" y="8250"/>
                    </a:cubicBezTo>
                    <a:lnTo>
                      <a:pt x="19690" y="8284"/>
                    </a:lnTo>
                    <a:lnTo>
                      <a:pt x="19840" y="8309"/>
                    </a:lnTo>
                    <a:cubicBezTo>
                      <a:pt x="19849" y="8311"/>
                      <a:pt x="19859" y="8315"/>
                      <a:pt x="19866" y="8318"/>
                    </a:cubicBezTo>
                    <a:lnTo>
                      <a:pt x="19945" y="8345"/>
                    </a:lnTo>
                    <a:cubicBezTo>
                      <a:pt x="19953" y="8347"/>
                      <a:pt x="19963" y="8351"/>
                      <a:pt x="19969" y="8353"/>
                    </a:cubicBezTo>
                    <a:cubicBezTo>
                      <a:pt x="20019" y="8376"/>
                      <a:pt x="20046" y="8387"/>
                      <a:pt x="20046" y="8387"/>
                    </a:cubicBezTo>
                    <a:cubicBezTo>
                      <a:pt x="20046" y="8387"/>
                      <a:pt x="20032" y="8379"/>
                      <a:pt x="20007" y="8367"/>
                    </a:cubicBezTo>
                    <a:lnTo>
                      <a:pt x="20007" y="8367"/>
                    </a:lnTo>
                    <a:lnTo>
                      <a:pt x="20048" y="8381"/>
                    </a:lnTo>
                    <a:cubicBezTo>
                      <a:pt x="20089" y="8427"/>
                      <a:pt x="20117" y="8466"/>
                      <a:pt x="20136" y="8495"/>
                    </a:cubicBezTo>
                    <a:cubicBezTo>
                      <a:pt x="20153" y="8525"/>
                      <a:pt x="20160" y="8541"/>
                      <a:pt x="20160" y="8541"/>
                    </a:cubicBezTo>
                    <a:cubicBezTo>
                      <a:pt x="20160" y="8541"/>
                      <a:pt x="20153" y="8525"/>
                      <a:pt x="20137" y="8494"/>
                    </a:cubicBezTo>
                    <a:cubicBezTo>
                      <a:pt x="20120" y="8465"/>
                      <a:pt x="20095" y="8428"/>
                      <a:pt x="20058" y="8383"/>
                    </a:cubicBezTo>
                    <a:lnTo>
                      <a:pt x="20058" y="8383"/>
                    </a:lnTo>
                    <a:lnTo>
                      <a:pt x="20074" y="8388"/>
                    </a:lnTo>
                    <a:cubicBezTo>
                      <a:pt x="20074" y="8388"/>
                      <a:pt x="20055" y="8371"/>
                      <a:pt x="20021" y="8343"/>
                    </a:cubicBezTo>
                    <a:cubicBezTo>
                      <a:pt x="19983" y="8304"/>
                      <a:pt x="19938" y="8259"/>
                      <a:pt x="19884" y="8214"/>
                    </a:cubicBezTo>
                    <a:cubicBezTo>
                      <a:pt x="19850" y="8184"/>
                      <a:pt x="19810" y="8158"/>
                      <a:pt x="19771" y="8127"/>
                    </a:cubicBezTo>
                    <a:cubicBezTo>
                      <a:pt x="19728" y="8100"/>
                      <a:pt x="19686" y="8069"/>
                      <a:pt x="19639" y="8041"/>
                    </a:cubicBezTo>
                    <a:cubicBezTo>
                      <a:pt x="19629" y="8035"/>
                      <a:pt x="19617" y="8029"/>
                      <a:pt x="19607" y="8023"/>
                    </a:cubicBezTo>
                    <a:cubicBezTo>
                      <a:pt x="19599" y="8017"/>
                      <a:pt x="19593" y="8012"/>
                      <a:pt x="19584" y="8008"/>
                    </a:cubicBezTo>
                    <a:cubicBezTo>
                      <a:pt x="19562" y="7994"/>
                      <a:pt x="19531" y="7977"/>
                      <a:pt x="19495" y="7959"/>
                    </a:cubicBezTo>
                    <a:cubicBezTo>
                      <a:pt x="19494" y="7958"/>
                      <a:pt x="19491" y="7958"/>
                      <a:pt x="19490" y="7957"/>
                    </a:cubicBezTo>
                    <a:cubicBezTo>
                      <a:pt x="19438" y="7928"/>
                      <a:pt x="19384" y="7901"/>
                      <a:pt x="19326" y="7875"/>
                    </a:cubicBezTo>
                    <a:cubicBezTo>
                      <a:pt x="19298" y="7862"/>
                      <a:pt x="19269" y="7848"/>
                      <a:pt x="19239" y="7834"/>
                    </a:cubicBezTo>
                    <a:cubicBezTo>
                      <a:pt x="19209" y="7821"/>
                      <a:pt x="19179" y="7808"/>
                      <a:pt x="19148" y="7795"/>
                    </a:cubicBezTo>
                    <a:lnTo>
                      <a:pt x="19056" y="7757"/>
                    </a:lnTo>
                    <a:cubicBezTo>
                      <a:pt x="19024" y="7746"/>
                      <a:pt x="18992" y="7734"/>
                      <a:pt x="18959" y="7721"/>
                    </a:cubicBezTo>
                    <a:cubicBezTo>
                      <a:pt x="18831" y="7671"/>
                      <a:pt x="18696" y="7630"/>
                      <a:pt x="18560" y="7584"/>
                    </a:cubicBezTo>
                    <a:cubicBezTo>
                      <a:pt x="18450" y="7547"/>
                      <a:pt x="18338" y="7510"/>
                      <a:pt x="18225" y="7472"/>
                    </a:cubicBezTo>
                    <a:lnTo>
                      <a:pt x="18226" y="7471"/>
                    </a:lnTo>
                    <a:lnTo>
                      <a:pt x="18226" y="7471"/>
                    </a:lnTo>
                    <a:cubicBezTo>
                      <a:pt x="18226" y="7471"/>
                      <a:pt x="18226" y="7471"/>
                      <a:pt x="18226" y="7471"/>
                    </a:cubicBezTo>
                    <a:lnTo>
                      <a:pt x="18229" y="7466"/>
                    </a:lnTo>
                    <a:lnTo>
                      <a:pt x="18226" y="7471"/>
                    </a:lnTo>
                    <a:lnTo>
                      <a:pt x="18226" y="7471"/>
                    </a:lnTo>
                    <a:cubicBezTo>
                      <a:pt x="18223" y="7470"/>
                      <a:pt x="18220" y="7469"/>
                      <a:pt x="18217" y="7469"/>
                    </a:cubicBezTo>
                    <a:lnTo>
                      <a:pt x="18386" y="7225"/>
                    </a:lnTo>
                    <a:lnTo>
                      <a:pt x="18229" y="7466"/>
                    </a:lnTo>
                    <a:lnTo>
                      <a:pt x="19005" y="6375"/>
                    </a:lnTo>
                    <a:cubicBezTo>
                      <a:pt x="19088" y="6373"/>
                      <a:pt x="19168" y="6370"/>
                      <a:pt x="19247" y="6366"/>
                    </a:cubicBezTo>
                    <a:cubicBezTo>
                      <a:pt x="19457" y="6359"/>
                      <a:pt x="19654" y="6352"/>
                      <a:pt x="19834" y="6345"/>
                    </a:cubicBezTo>
                    <a:cubicBezTo>
                      <a:pt x="19857" y="6344"/>
                      <a:pt x="19880" y="6344"/>
                      <a:pt x="19902" y="6343"/>
                    </a:cubicBezTo>
                    <a:cubicBezTo>
                      <a:pt x="19931" y="6342"/>
                      <a:pt x="19948" y="6340"/>
                      <a:pt x="19972" y="6338"/>
                    </a:cubicBezTo>
                    <a:cubicBezTo>
                      <a:pt x="20015" y="6335"/>
                      <a:pt x="20057" y="6332"/>
                      <a:pt x="20098" y="6329"/>
                    </a:cubicBezTo>
                    <a:cubicBezTo>
                      <a:pt x="20182" y="6323"/>
                      <a:pt x="20260" y="6318"/>
                      <a:pt x="20335" y="6311"/>
                    </a:cubicBezTo>
                    <a:cubicBezTo>
                      <a:pt x="20740" y="6283"/>
                      <a:pt x="21027" y="6261"/>
                      <a:pt x="21172" y="6251"/>
                    </a:cubicBezTo>
                    <a:close/>
                    <a:moveTo>
                      <a:pt x="20881" y="9529"/>
                    </a:moveTo>
                    <a:cubicBezTo>
                      <a:pt x="20909" y="9634"/>
                      <a:pt x="20930" y="9746"/>
                      <a:pt x="20941" y="9864"/>
                    </a:cubicBezTo>
                    <a:cubicBezTo>
                      <a:pt x="20962" y="10048"/>
                      <a:pt x="20957" y="10244"/>
                      <a:pt x="20939" y="10444"/>
                    </a:cubicBezTo>
                    <a:cubicBezTo>
                      <a:pt x="20919" y="10646"/>
                      <a:pt x="20874" y="10850"/>
                      <a:pt x="20813" y="11052"/>
                    </a:cubicBezTo>
                    <a:cubicBezTo>
                      <a:pt x="20750" y="11255"/>
                      <a:pt x="20668" y="11455"/>
                      <a:pt x="20571" y="11647"/>
                    </a:cubicBezTo>
                    <a:cubicBezTo>
                      <a:pt x="20561" y="11666"/>
                      <a:pt x="20551" y="11687"/>
                      <a:pt x="20539" y="11706"/>
                    </a:cubicBezTo>
                    <a:lnTo>
                      <a:pt x="20535" y="11691"/>
                    </a:lnTo>
                    <a:cubicBezTo>
                      <a:pt x="20550" y="11666"/>
                      <a:pt x="20563" y="11642"/>
                      <a:pt x="20575" y="11619"/>
                    </a:cubicBezTo>
                    <a:cubicBezTo>
                      <a:pt x="20859" y="11064"/>
                      <a:pt x="20973" y="10463"/>
                      <a:pt x="20898" y="9929"/>
                    </a:cubicBezTo>
                    <a:cubicBezTo>
                      <a:pt x="20881" y="9814"/>
                      <a:pt x="20857" y="9705"/>
                      <a:pt x="20823" y="9603"/>
                    </a:cubicBezTo>
                    <a:lnTo>
                      <a:pt x="20881" y="9529"/>
                    </a:lnTo>
                    <a:close/>
                    <a:moveTo>
                      <a:pt x="19928" y="10175"/>
                    </a:moveTo>
                    <a:cubicBezTo>
                      <a:pt x="19933" y="10175"/>
                      <a:pt x="19939" y="10175"/>
                      <a:pt x="19944" y="10175"/>
                    </a:cubicBezTo>
                    <a:lnTo>
                      <a:pt x="19946" y="10175"/>
                    </a:lnTo>
                    <a:cubicBezTo>
                      <a:pt x="19952" y="10176"/>
                      <a:pt x="19958" y="10177"/>
                      <a:pt x="19965" y="10180"/>
                    </a:cubicBezTo>
                    <a:cubicBezTo>
                      <a:pt x="20020" y="10202"/>
                      <a:pt x="20064" y="10231"/>
                      <a:pt x="20101" y="10258"/>
                    </a:cubicBezTo>
                    <a:cubicBezTo>
                      <a:pt x="20122" y="10278"/>
                      <a:pt x="20144" y="10299"/>
                      <a:pt x="20167" y="10326"/>
                    </a:cubicBezTo>
                    <a:cubicBezTo>
                      <a:pt x="20183" y="10345"/>
                      <a:pt x="20198" y="10366"/>
                      <a:pt x="20213" y="10387"/>
                    </a:cubicBezTo>
                    <a:cubicBezTo>
                      <a:pt x="20229" y="10412"/>
                      <a:pt x="20244" y="10441"/>
                      <a:pt x="20259" y="10469"/>
                    </a:cubicBezTo>
                    <a:cubicBezTo>
                      <a:pt x="20265" y="10484"/>
                      <a:pt x="20271" y="10498"/>
                      <a:pt x="20279" y="10513"/>
                    </a:cubicBezTo>
                    <a:cubicBezTo>
                      <a:pt x="20284" y="10529"/>
                      <a:pt x="20289" y="10544"/>
                      <a:pt x="20296" y="10560"/>
                    </a:cubicBezTo>
                    <a:cubicBezTo>
                      <a:pt x="20309" y="10591"/>
                      <a:pt x="20314" y="10627"/>
                      <a:pt x="20322" y="10662"/>
                    </a:cubicBezTo>
                    <a:cubicBezTo>
                      <a:pt x="20330" y="10708"/>
                      <a:pt x="20337" y="10755"/>
                      <a:pt x="20340" y="10805"/>
                    </a:cubicBezTo>
                    <a:cubicBezTo>
                      <a:pt x="20269" y="10960"/>
                      <a:pt x="20184" y="11112"/>
                      <a:pt x="20064" y="11231"/>
                    </a:cubicBezTo>
                    <a:cubicBezTo>
                      <a:pt x="19943" y="11352"/>
                      <a:pt x="19798" y="11433"/>
                      <a:pt x="19633" y="11433"/>
                    </a:cubicBezTo>
                    <a:cubicBezTo>
                      <a:pt x="19615" y="11433"/>
                      <a:pt x="19597" y="11432"/>
                      <a:pt x="19578" y="11430"/>
                    </a:cubicBezTo>
                    <a:cubicBezTo>
                      <a:pt x="19408" y="11411"/>
                      <a:pt x="19184" y="11322"/>
                      <a:pt x="19207" y="11113"/>
                    </a:cubicBezTo>
                    <a:cubicBezTo>
                      <a:pt x="19231" y="10893"/>
                      <a:pt x="19440" y="10586"/>
                      <a:pt x="19440" y="10586"/>
                    </a:cubicBezTo>
                    <a:lnTo>
                      <a:pt x="19440" y="10586"/>
                    </a:lnTo>
                    <a:cubicBezTo>
                      <a:pt x="19197" y="10919"/>
                      <a:pt x="19112" y="11256"/>
                      <a:pt x="19189" y="11665"/>
                    </a:cubicBezTo>
                    <a:cubicBezTo>
                      <a:pt x="19199" y="11721"/>
                      <a:pt x="19215" y="11780"/>
                      <a:pt x="19251" y="11824"/>
                    </a:cubicBezTo>
                    <a:cubicBezTo>
                      <a:pt x="19262" y="11835"/>
                      <a:pt x="19274" y="11845"/>
                      <a:pt x="19285" y="11852"/>
                    </a:cubicBezTo>
                    <a:cubicBezTo>
                      <a:pt x="19270" y="11849"/>
                      <a:pt x="19255" y="11845"/>
                      <a:pt x="19241" y="11841"/>
                    </a:cubicBezTo>
                    <a:cubicBezTo>
                      <a:pt x="19230" y="11839"/>
                      <a:pt x="19218" y="11834"/>
                      <a:pt x="19207" y="11830"/>
                    </a:cubicBezTo>
                    <a:lnTo>
                      <a:pt x="19208" y="11827"/>
                    </a:lnTo>
                    <a:cubicBezTo>
                      <a:pt x="19208" y="11827"/>
                      <a:pt x="19202" y="11824"/>
                      <a:pt x="19190" y="11817"/>
                    </a:cubicBezTo>
                    <a:cubicBezTo>
                      <a:pt x="19178" y="11812"/>
                      <a:pt x="19163" y="11799"/>
                      <a:pt x="19144" y="11781"/>
                    </a:cubicBezTo>
                    <a:cubicBezTo>
                      <a:pt x="19136" y="11773"/>
                      <a:pt x="19127" y="11759"/>
                      <a:pt x="19117" y="11748"/>
                    </a:cubicBezTo>
                    <a:cubicBezTo>
                      <a:pt x="19108" y="11734"/>
                      <a:pt x="19101" y="11718"/>
                      <a:pt x="19091" y="11702"/>
                    </a:cubicBezTo>
                    <a:cubicBezTo>
                      <a:pt x="19075" y="11666"/>
                      <a:pt x="19060" y="11623"/>
                      <a:pt x="19051" y="11574"/>
                    </a:cubicBezTo>
                    <a:cubicBezTo>
                      <a:pt x="19040" y="11525"/>
                      <a:pt x="19039" y="11468"/>
                      <a:pt x="19039" y="11409"/>
                    </a:cubicBezTo>
                    <a:cubicBezTo>
                      <a:pt x="19041" y="11349"/>
                      <a:pt x="19047" y="11286"/>
                      <a:pt x="19060" y="11221"/>
                    </a:cubicBezTo>
                    <a:cubicBezTo>
                      <a:pt x="19071" y="11156"/>
                      <a:pt x="19090" y="11091"/>
                      <a:pt x="19111" y="11025"/>
                    </a:cubicBezTo>
                    <a:cubicBezTo>
                      <a:pt x="19121" y="10991"/>
                      <a:pt x="19136" y="10959"/>
                      <a:pt x="19147" y="10925"/>
                    </a:cubicBezTo>
                    <a:cubicBezTo>
                      <a:pt x="19159" y="10893"/>
                      <a:pt x="19176" y="10859"/>
                      <a:pt x="19190" y="10827"/>
                    </a:cubicBezTo>
                    <a:cubicBezTo>
                      <a:pt x="19222" y="10763"/>
                      <a:pt x="19256" y="10700"/>
                      <a:pt x="19294" y="10641"/>
                    </a:cubicBezTo>
                    <a:cubicBezTo>
                      <a:pt x="19332" y="10582"/>
                      <a:pt x="19372" y="10526"/>
                      <a:pt x="19417" y="10474"/>
                    </a:cubicBezTo>
                    <a:cubicBezTo>
                      <a:pt x="19458" y="10426"/>
                      <a:pt x="19501" y="10384"/>
                      <a:pt x="19546" y="10344"/>
                    </a:cubicBezTo>
                    <a:lnTo>
                      <a:pt x="19549" y="10344"/>
                    </a:lnTo>
                    <a:cubicBezTo>
                      <a:pt x="19549" y="10344"/>
                      <a:pt x="19565" y="10329"/>
                      <a:pt x="19594" y="10305"/>
                    </a:cubicBezTo>
                    <a:cubicBezTo>
                      <a:pt x="19602" y="10300"/>
                      <a:pt x="19609" y="10294"/>
                      <a:pt x="19616" y="10288"/>
                    </a:cubicBezTo>
                    <a:cubicBezTo>
                      <a:pt x="19620" y="10285"/>
                      <a:pt x="19623" y="10283"/>
                      <a:pt x="19626" y="10280"/>
                    </a:cubicBezTo>
                    <a:cubicBezTo>
                      <a:pt x="19650" y="10263"/>
                      <a:pt x="19673" y="10249"/>
                      <a:pt x="19696" y="10238"/>
                    </a:cubicBezTo>
                    <a:cubicBezTo>
                      <a:pt x="19742" y="10211"/>
                      <a:pt x="19789" y="10196"/>
                      <a:pt x="19831" y="10184"/>
                    </a:cubicBezTo>
                    <a:cubicBezTo>
                      <a:pt x="19854" y="10180"/>
                      <a:pt x="19872" y="10176"/>
                      <a:pt x="19892" y="10175"/>
                    </a:cubicBezTo>
                    <a:cubicBezTo>
                      <a:pt x="19905" y="10175"/>
                      <a:pt x="19916" y="10175"/>
                      <a:pt x="19928" y="10175"/>
                    </a:cubicBezTo>
                    <a:close/>
                    <a:moveTo>
                      <a:pt x="18536" y="9556"/>
                    </a:moveTo>
                    <a:lnTo>
                      <a:pt x="18536" y="9556"/>
                    </a:lnTo>
                    <a:cubicBezTo>
                      <a:pt x="18340" y="9800"/>
                      <a:pt x="18036" y="10223"/>
                      <a:pt x="17927" y="10633"/>
                    </a:cubicBezTo>
                    <a:cubicBezTo>
                      <a:pt x="17758" y="11258"/>
                      <a:pt x="17924" y="11890"/>
                      <a:pt x="17924" y="11890"/>
                    </a:cubicBezTo>
                    <a:lnTo>
                      <a:pt x="18662" y="11463"/>
                    </a:lnTo>
                    <a:cubicBezTo>
                      <a:pt x="18673" y="11494"/>
                      <a:pt x="18685" y="11519"/>
                      <a:pt x="18696" y="11542"/>
                    </a:cubicBezTo>
                    <a:lnTo>
                      <a:pt x="17911" y="12116"/>
                    </a:lnTo>
                    <a:cubicBezTo>
                      <a:pt x="17661" y="11635"/>
                      <a:pt x="17688" y="10915"/>
                      <a:pt x="18030" y="10246"/>
                    </a:cubicBezTo>
                    <a:cubicBezTo>
                      <a:pt x="18167" y="9976"/>
                      <a:pt x="18342" y="9744"/>
                      <a:pt x="18536" y="9556"/>
                    </a:cubicBezTo>
                    <a:close/>
                    <a:moveTo>
                      <a:pt x="17062" y="7178"/>
                    </a:moveTo>
                    <a:cubicBezTo>
                      <a:pt x="17391" y="7278"/>
                      <a:pt x="17760" y="7390"/>
                      <a:pt x="18128" y="7503"/>
                    </a:cubicBezTo>
                    <a:cubicBezTo>
                      <a:pt x="18268" y="7546"/>
                      <a:pt x="18406" y="7588"/>
                      <a:pt x="18543" y="7630"/>
                    </a:cubicBezTo>
                    <a:cubicBezTo>
                      <a:pt x="18720" y="7708"/>
                      <a:pt x="19044" y="7855"/>
                      <a:pt x="19126" y="7916"/>
                    </a:cubicBezTo>
                    <a:cubicBezTo>
                      <a:pt x="19221" y="7985"/>
                      <a:pt x="19354" y="8143"/>
                      <a:pt x="19399" y="8196"/>
                    </a:cubicBezTo>
                    <a:cubicBezTo>
                      <a:pt x="19395" y="8196"/>
                      <a:pt x="19391" y="8195"/>
                      <a:pt x="19388" y="8195"/>
                    </a:cubicBezTo>
                    <a:cubicBezTo>
                      <a:pt x="19346" y="8192"/>
                      <a:pt x="19303" y="8190"/>
                      <a:pt x="19258" y="8190"/>
                    </a:cubicBezTo>
                    <a:cubicBezTo>
                      <a:pt x="19148" y="8190"/>
                      <a:pt x="19029" y="8200"/>
                      <a:pt x="18904" y="8225"/>
                    </a:cubicBezTo>
                    <a:cubicBezTo>
                      <a:pt x="18730" y="8260"/>
                      <a:pt x="18544" y="8319"/>
                      <a:pt x="18361" y="8409"/>
                    </a:cubicBezTo>
                    <a:cubicBezTo>
                      <a:pt x="18179" y="8497"/>
                      <a:pt x="17994" y="8611"/>
                      <a:pt x="17822" y="8753"/>
                    </a:cubicBezTo>
                    <a:cubicBezTo>
                      <a:pt x="17649" y="8892"/>
                      <a:pt x="17487" y="9056"/>
                      <a:pt x="17341" y="9240"/>
                    </a:cubicBezTo>
                    <a:cubicBezTo>
                      <a:pt x="17195" y="9423"/>
                      <a:pt x="17067" y="9623"/>
                      <a:pt x="16957" y="9833"/>
                    </a:cubicBezTo>
                    <a:cubicBezTo>
                      <a:pt x="16853" y="10043"/>
                      <a:pt x="16763" y="10267"/>
                      <a:pt x="16701" y="10491"/>
                    </a:cubicBezTo>
                    <a:cubicBezTo>
                      <a:pt x="16639" y="10716"/>
                      <a:pt x="16602" y="10945"/>
                      <a:pt x="16591" y="11166"/>
                    </a:cubicBezTo>
                    <a:cubicBezTo>
                      <a:pt x="16576" y="11387"/>
                      <a:pt x="16592" y="11605"/>
                      <a:pt x="16627" y="11805"/>
                    </a:cubicBezTo>
                    <a:cubicBezTo>
                      <a:pt x="16662" y="12006"/>
                      <a:pt x="16724" y="12191"/>
                      <a:pt x="16798" y="12354"/>
                    </a:cubicBezTo>
                    <a:cubicBezTo>
                      <a:pt x="16824" y="12414"/>
                      <a:pt x="16855" y="12470"/>
                      <a:pt x="16888" y="12524"/>
                    </a:cubicBezTo>
                    <a:cubicBezTo>
                      <a:pt x="16670" y="12226"/>
                      <a:pt x="16264" y="11384"/>
                      <a:pt x="16929" y="9758"/>
                    </a:cubicBezTo>
                    <a:lnTo>
                      <a:pt x="16202" y="9423"/>
                    </a:lnTo>
                    <a:cubicBezTo>
                      <a:pt x="16137" y="9530"/>
                      <a:pt x="16062" y="9667"/>
                      <a:pt x="15990" y="9832"/>
                    </a:cubicBezTo>
                    <a:cubicBezTo>
                      <a:pt x="15808" y="10254"/>
                      <a:pt x="15666" y="10596"/>
                      <a:pt x="15666" y="10596"/>
                    </a:cubicBezTo>
                    <a:cubicBezTo>
                      <a:pt x="15666" y="10596"/>
                      <a:pt x="15769" y="10308"/>
                      <a:pt x="15882" y="10016"/>
                    </a:cubicBezTo>
                    <a:cubicBezTo>
                      <a:pt x="15900" y="9971"/>
                      <a:pt x="15921" y="9921"/>
                      <a:pt x="15946" y="9864"/>
                    </a:cubicBezTo>
                    <a:cubicBezTo>
                      <a:pt x="16030" y="9669"/>
                      <a:pt x="16152" y="9413"/>
                      <a:pt x="16293" y="9167"/>
                    </a:cubicBezTo>
                    <a:cubicBezTo>
                      <a:pt x="16362" y="9043"/>
                      <a:pt x="16435" y="8922"/>
                      <a:pt x="16507" y="8811"/>
                    </a:cubicBezTo>
                    <a:cubicBezTo>
                      <a:pt x="16579" y="8700"/>
                      <a:pt x="16648" y="8596"/>
                      <a:pt x="16709" y="8510"/>
                    </a:cubicBezTo>
                    <a:cubicBezTo>
                      <a:pt x="16832" y="8337"/>
                      <a:pt x="16920" y="8226"/>
                      <a:pt x="16920" y="8225"/>
                    </a:cubicBezTo>
                    <a:lnTo>
                      <a:pt x="16920" y="8225"/>
                    </a:lnTo>
                    <a:cubicBezTo>
                      <a:pt x="16920" y="8226"/>
                      <a:pt x="16898" y="8253"/>
                      <a:pt x="16857" y="8300"/>
                    </a:cubicBezTo>
                    <a:cubicBezTo>
                      <a:pt x="16817" y="8347"/>
                      <a:pt x="16760" y="8415"/>
                      <a:pt x="16695" y="8500"/>
                    </a:cubicBezTo>
                    <a:cubicBezTo>
                      <a:pt x="16632" y="8584"/>
                      <a:pt x="16557" y="8685"/>
                      <a:pt x="16484" y="8797"/>
                    </a:cubicBezTo>
                    <a:cubicBezTo>
                      <a:pt x="16411" y="8909"/>
                      <a:pt x="16335" y="9029"/>
                      <a:pt x="16266" y="9153"/>
                    </a:cubicBezTo>
                    <a:cubicBezTo>
                      <a:pt x="16222" y="9234"/>
                      <a:pt x="16179" y="9315"/>
                      <a:pt x="16140" y="9393"/>
                    </a:cubicBezTo>
                    <a:lnTo>
                      <a:pt x="15725" y="9203"/>
                    </a:lnTo>
                    <a:cubicBezTo>
                      <a:pt x="15608" y="9423"/>
                      <a:pt x="15445" y="9749"/>
                      <a:pt x="15299" y="10105"/>
                    </a:cubicBezTo>
                    <a:cubicBezTo>
                      <a:pt x="15032" y="10751"/>
                      <a:pt x="14994" y="10930"/>
                      <a:pt x="14994" y="10930"/>
                    </a:cubicBezTo>
                    <a:cubicBezTo>
                      <a:pt x="14994" y="10930"/>
                      <a:pt x="15015" y="10804"/>
                      <a:pt x="15057" y="10620"/>
                    </a:cubicBezTo>
                    <a:cubicBezTo>
                      <a:pt x="15093" y="10505"/>
                      <a:pt x="15146" y="10355"/>
                      <a:pt x="15212" y="10177"/>
                    </a:cubicBezTo>
                    <a:cubicBezTo>
                      <a:pt x="15285" y="9983"/>
                      <a:pt x="15377" y="9759"/>
                      <a:pt x="15486" y="9524"/>
                    </a:cubicBezTo>
                    <a:cubicBezTo>
                      <a:pt x="15540" y="9404"/>
                      <a:pt x="15601" y="9286"/>
                      <a:pt x="15663" y="9163"/>
                    </a:cubicBezTo>
                    <a:cubicBezTo>
                      <a:pt x="15726" y="9043"/>
                      <a:pt x="15791" y="8921"/>
                      <a:pt x="15862" y="8801"/>
                    </a:cubicBezTo>
                    <a:cubicBezTo>
                      <a:pt x="15930" y="8680"/>
                      <a:pt x="16001" y="8562"/>
                      <a:pt x="16075" y="8447"/>
                    </a:cubicBezTo>
                    <a:cubicBezTo>
                      <a:pt x="16150" y="8333"/>
                      <a:pt x="16223" y="8220"/>
                      <a:pt x="16299" y="8116"/>
                    </a:cubicBezTo>
                    <a:cubicBezTo>
                      <a:pt x="16374" y="8010"/>
                      <a:pt x="16447" y="7908"/>
                      <a:pt x="16521" y="7815"/>
                    </a:cubicBezTo>
                    <a:cubicBezTo>
                      <a:pt x="16557" y="7767"/>
                      <a:pt x="16595" y="7722"/>
                      <a:pt x="16628" y="7678"/>
                    </a:cubicBezTo>
                    <a:cubicBezTo>
                      <a:pt x="16663" y="7635"/>
                      <a:pt x="16698" y="7593"/>
                      <a:pt x="16731" y="7553"/>
                    </a:cubicBezTo>
                    <a:cubicBezTo>
                      <a:pt x="16765" y="7512"/>
                      <a:pt x="16796" y="7475"/>
                      <a:pt x="16828" y="7440"/>
                    </a:cubicBezTo>
                    <a:cubicBezTo>
                      <a:pt x="16859" y="7404"/>
                      <a:pt x="16889" y="7369"/>
                      <a:pt x="16916" y="7337"/>
                    </a:cubicBezTo>
                    <a:cubicBezTo>
                      <a:pt x="16972" y="7275"/>
                      <a:pt x="17021" y="7221"/>
                      <a:pt x="17062" y="7178"/>
                    </a:cubicBezTo>
                    <a:close/>
                    <a:moveTo>
                      <a:pt x="19603" y="8707"/>
                    </a:moveTo>
                    <a:cubicBezTo>
                      <a:pt x="19793" y="8707"/>
                      <a:pt x="19975" y="8749"/>
                      <a:pt x="20141" y="8834"/>
                    </a:cubicBezTo>
                    <a:cubicBezTo>
                      <a:pt x="20142" y="8835"/>
                      <a:pt x="20143" y="8835"/>
                      <a:pt x="20145" y="8837"/>
                    </a:cubicBezTo>
                    <a:lnTo>
                      <a:pt x="20078" y="9004"/>
                    </a:lnTo>
                    <a:cubicBezTo>
                      <a:pt x="19943" y="8947"/>
                      <a:pt x="19798" y="8920"/>
                      <a:pt x="19650" y="8920"/>
                    </a:cubicBezTo>
                    <a:cubicBezTo>
                      <a:pt x="19021" y="8920"/>
                      <a:pt x="18324" y="9407"/>
                      <a:pt x="17923" y="10191"/>
                    </a:cubicBezTo>
                    <a:cubicBezTo>
                      <a:pt x="17507" y="11005"/>
                      <a:pt x="17538" y="11892"/>
                      <a:pt x="17950" y="12393"/>
                    </a:cubicBezTo>
                    <a:lnTo>
                      <a:pt x="17722" y="12624"/>
                    </a:lnTo>
                    <a:cubicBezTo>
                      <a:pt x="17650" y="12544"/>
                      <a:pt x="17589" y="12452"/>
                      <a:pt x="17537" y="12349"/>
                    </a:cubicBezTo>
                    <a:cubicBezTo>
                      <a:pt x="17523" y="12321"/>
                      <a:pt x="17509" y="12291"/>
                      <a:pt x="17494" y="12260"/>
                    </a:cubicBezTo>
                    <a:cubicBezTo>
                      <a:pt x="17435" y="12119"/>
                      <a:pt x="17391" y="11963"/>
                      <a:pt x="17366" y="11793"/>
                    </a:cubicBezTo>
                    <a:cubicBezTo>
                      <a:pt x="17293" y="11271"/>
                      <a:pt x="17405" y="10683"/>
                      <a:pt x="17684" y="10139"/>
                    </a:cubicBezTo>
                    <a:cubicBezTo>
                      <a:pt x="17963" y="9595"/>
                      <a:pt x="18372" y="9161"/>
                      <a:pt x="18839" y="8914"/>
                    </a:cubicBezTo>
                    <a:cubicBezTo>
                      <a:pt x="19098" y="8776"/>
                      <a:pt x="19358" y="8707"/>
                      <a:pt x="19603" y="8707"/>
                    </a:cubicBezTo>
                    <a:close/>
                    <a:moveTo>
                      <a:pt x="18947" y="11558"/>
                    </a:moveTo>
                    <a:cubicBezTo>
                      <a:pt x="18948" y="11569"/>
                      <a:pt x="18948" y="11579"/>
                      <a:pt x="18950" y="11589"/>
                    </a:cubicBezTo>
                    <a:cubicBezTo>
                      <a:pt x="18957" y="11647"/>
                      <a:pt x="18973" y="11700"/>
                      <a:pt x="18990" y="11747"/>
                    </a:cubicBezTo>
                    <a:cubicBezTo>
                      <a:pt x="19001" y="11769"/>
                      <a:pt x="19013" y="11790"/>
                      <a:pt x="19022" y="11809"/>
                    </a:cubicBezTo>
                    <a:cubicBezTo>
                      <a:pt x="19034" y="11825"/>
                      <a:pt x="19042" y="11839"/>
                      <a:pt x="19053" y="11851"/>
                    </a:cubicBezTo>
                    <a:lnTo>
                      <a:pt x="18611" y="12655"/>
                    </a:lnTo>
                    <a:cubicBezTo>
                      <a:pt x="18520" y="12637"/>
                      <a:pt x="18432" y="12609"/>
                      <a:pt x="18349" y="12567"/>
                    </a:cubicBezTo>
                    <a:cubicBezTo>
                      <a:pt x="18252" y="12516"/>
                      <a:pt x="18166" y="12452"/>
                      <a:pt x="18093" y="12374"/>
                    </a:cubicBezTo>
                    <a:lnTo>
                      <a:pt x="18947" y="11558"/>
                    </a:lnTo>
                    <a:close/>
                    <a:moveTo>
                      <a:pt x="19146" y="11931"/>
                    </a:moveTo>
                    <a:cubicBezTo>
                      <a:pt x="19148" y="11932"/>
                      <a:pt x="19151" y="11933"/>
                      <a:pt x="19153" y="11933"/>
                    </a:cubicBezTo>
                    <a:cubicBezTo>
                      <a:pt x="19157" y="11934"/>
                      <a:pt x="19162" y="11937"/>
                      <a:pt x="19166" y="11939"/>
                    </a:cubicBezTo>
                    <a:lnTo>
                      <a:pt x="18770" y="12670"/>
                    </a:lnTo>
                    <a:cubicBezTo>
                      <a:pt x="18751" y="12670"/>
                      <a:pt x="18733" y="12669"/>
                      <a:pt x="18714" y="12667"/>
                    </a:cubicBezTo>
                    <a:lnTo>
                      <a:pt x="19146" y="11931"/>
                    </a:lnTo>
                    <a:close/>
                    <a:moveTo>
                      <a:pt x="14806" y="11278"/>
                    </a:moveTo>
                    <a:cubicBezTo>
                      <a:pt x="14948" y="11278"/>
                      <a:pt x="15157" y="11299"/>
                      <a:pt x="15334" y="11401"/>
                    </a:cubicBezTo>
                    <a:cubicBezTo>
                      <a:pt x="15637" y="11574"/>
                      <a:pt x="15689" y="11914"/>
                      <a:pt x="15689" y="11914"/>
                    </a:cubicBezTo>
                    <a:lnTo>
                      <a:pt x="16949" y="12623"/>
                    </a:lnTo>
                    <a:cubicBezTo>
                      <a:pt x="16984" y="12672"/>
                      <a:pt x="17018" y="12718"/>
                      <a:pt x="17053" y="12761"/>
                    </a:cubicBezTo>
                    <a:cubicBezTo>
                      <a:pt x="17095" y="12813"/>
                      <a:pt x="17138" y="12856"/>
                      <a:pt x="17180" y="12897"/>
                    </a:cubicBezTo>
                    <a:lnTo>
                      <a:pt x="15594" y="11977"/>
                    </a:lnTo>
                    <a:cubicBezTo>
                      <a:pt x="15539" y="11851"/>
                      <a:pt x="15302" y="11404"/>
                      <a:pt x="14660" y="11286"/>
                    </a:cubicBezTo>
                    <a:cubicBezTo>
                      <a:pt x="14688" y="11283"/>
                      <a:pt x="14740" y="11278"/>
                      <a:pt x="14806" y="11278"/>
                    </a:cubicBezTo>
                    <a:close/>
                    <a:moveTo>
                      <a:pt x="18007" y="12457"/>
                    </a:moveTo>
                    <a:cubicBezTo>
                      <a:pt x="18052" y="12503"/>
                      <a:pt x="18099" y="12547"/>
                      <a:pt x="18151" y="12584"/>
                    </a:cubicBezTo>
                    <a:cubicBezTo>
                      <a:pt x="18196" y="12618"/>
                      <a:pt x="18245" y="12647"/>
                      <a:pt x="18296" y="12672"/>
                    </a:cubicBezTo>
                    <a:cubicBezTo>
                      <a:pt x="18376" y="12714"/>
                      <a:pt x="18463" y="12744"/>
                      <a:pt x="18552" y="12764"/>
                    </a:cubicBezTo>
                    <a:lnTo>
                      <a:pt x="18415" y="13008"/>
                    </a:lnTo>
                    <a:cubicBezTo>
                      <a:pt x="18292" y="12989"/>
                      <a:pt x="18175" y="12953"/>
                      <a:pt x="18065" y="12897"/>
                    </a:cubicBezTo>
                    <a:cubicBezTo>
                      <a:pt x="17955" y="12841"/>
                      <a:pt x="17858" y="12768"/>
                      <a:pt x="17773" y="12681"/>
                    </a:cubicBezTo>
                    <a:lnTo>
                      <a:pt x="18007" y="12457"/>
                    </a:lnTo>
                    <a:close/>
                    <a:moveTo>
                      <a:pt x="20780" y="9662"/>
                    </a:moveTo>
                    <a:cubicBezTo>
                      <a:pt x="20806" y="9749"/>
                      <a:pt x="20824" y="9841"/>
                      <a:pt x="20839" y="9936"/>
                    </a:cubicBezTo>
                    <a:cubicBezTo>
                      <a:pt x="20911" y="10459"/>
                      <a:pt x="20801" y="11046"/>
                      <a:pt x="20521" y="11590"/>
                    </a:cubicBezTo>
                    <a:cubicBezTo>
                      <a:pt x="20243" y="12134"/>
                      <a:pt x="19833" y="12569"/>
                      <a:pt x="19367" y="12816"/>
                    </a:cubicBezTo>
                    <a:cubicBezTo>
                      <a:pt x="19108" y="12953"/>
                      <a:pt x="18849" y="13022"/>
                      <a:pt x="18604" y="13022"/>
                    </a:cubicBezTo>
                    <a:cubicBezTo>
                      <a:pt x="18571" y="13022"/>
                      <a:pt x="18539" y="13021"/>
                      <a:pt x="18508" y="13018"/>
                    </a:cubicBezTo>
                    <a:lnTo>
                      <a:pt x="18646" y="12782"/>
                    </a:lnTo>
                    <a:cubicBezTo>
                      <a:pt x="18696" y="12789"/>
                      <a:pt x="18748" y="12792"/>
                      <a:pt x="18800" y="12792"/>
                    </a:cubicBezTo>
                    <a:cubicBezTo>
                      <a:pt x="19023" y="12792"/>
                      <a:pt x="19259" y="12729"/>
                      <a:pt x="19494" y="12606"/>
                    </a:cubicBezTo>
                    <a:cubicBezTo>
                      <a:pt x="19910" y="12388"/>
                      <a:pt x="20275" y="12003"/>
                      <a:pt x="20522" y="11519"/>
                    </a:cubicBezTo>
                    <a:cubicBezTo>
                      <a:pt x="20840" y="10900"/>
                      <a:pt x="20896" y="10237"/>
                      <a:pt x="20724" y="9735"/>
                    </a:cubicBezTo>
                    <a:cubicBezTo>
                      <a:pt x="20742" y="9710"/>
                      <a:pt x="20761" y="9685"/>
                      <a:pt x="20780" y="9662"/>
                    </a:cubicBezTo>
                    <a:close/>
                    <a:moveTo>
                      <a:pt x="18026" y="13716"/>
                    </a:moveTo>
                    <a:lnTo>
                      <a:pt x="17964" y="13829"/>
                    </a:lnTo>
                    <a:lnTo>
                      <a:pt x="17944" y="13755"/>
                    </a:lnTo>
                    <a:cubicBezTo>
                      <a:pt x="17970" y="13740"/>
                      <a:pt x="17996" y="13727"/>
                      <a:pt x="18026" y="13716"/>
                    </a:cubicBezTo>
                    <a:close/>
                    <a:moveTo>
                      <a:pt x="17728" y="12721"/>
                    </a:moveTo>
                    <a:cubicBezTo>
                      <a:pt x="17774" y="12767"/>
                      <a:pt x="17822" y="12809"/>
                      <a:pt x="17873" y="12847"/>
                    </a:cubicBezTo>
                    <a:cubicBezTo>
                      <a:pt x="17925" y="12885"/>
                      <a:pt x="17980" y="12919"/>
                      <a:pt x="18036" y="12948"/>
                    </a:cubicBezTo>
                    <a:cubicBezTo>
                      <a:pt x="18147" y="13004"/>
                      <a:pt x="18263" y="13041"/>
                      <a:pt x="18384" y="13062"/>
                    </a:cubicBezTo>
                    <a:lnTo>
                      <a:pt x="18276" y="13257"/>
                    </a:lnTo>
                    <a:cubicBezTo>
                      <a:pt x="18209" y="13251"/>
                      <a:pt x="18147" y="13242"/>
                      <a:pt x="18094" y="13230"/>
                    </a:cubicBezTo>
                    <a:cubicBezTo>
                      <a:pt x="18001" y="13208"/>
                      <a:pt x="17932" y="13182"/>
                      <a:pt x="17886" y="13163"/>
                    </a:cubicBezTo>
                    <a:cubicBezTo>
                      <a:pt x="17840" y="13143"/>
                      <a:pt x="17814" y="13131"/>
                      <a:pt x="17814" y="13131"/>
                    </a:cubicBezTo>
                    <a:lnTo>
                      <a:pt x="17814" y="13131"/>
                    </a:lnTo>
                    <a:cubicBezTo>
                      <a:pt x="17814" y="13131"/>
                      <a:pt x="17838" y="13143"/>
                      <a:pt x="17884" y="13165"/>
                    </a:cubicBezTo>
                    <a:cubicBezTo>
                      <a:pt x="17930" y="13186"/>
                      <a:pt x="17999" y="13215"/>
                      <a:pt x="18092" y="13240"/>
                    </a:cubicBezTo>
                    <a:cubicBezTo>
                      <a:pt x="18143" y="13254"/>
                      <a:pt x="18201" y="13265"/>
                      <a:pt x="18267" y="13274"/>
                    </a:cubicBezTo>
                    <a:lnTo>
                      <a:pt x="18082" y="13608"/>
                    </a:lnTo>
                    <a:lnTo>
                      <a:pt x="17994" y="13261"/>
                    </a:lnTo>
                    <a:lnTo>
                      <a:pt x="18065" y="13639"/>
                    </a:lnTo>
                    <a:lnTo>
                      <a:pt x="18042" y="13679"/>
                    </a:lnTo>
                    <a:cubicBezTo>
                      <a:pt x="17942" y="13714"/>
                      <a:pt x="17862" y="13779"/>
                      <a:pt x="17806" y="13849"/>
                    </a:cubicBezTo>
                    <a:cubicBezTo>
                      <a:pt x="17799" y="13859"/>
                      <a:pt x="17793" y="13868"/>
                      <a:pt x="17785" y="13876"/>
                    </a:cubicBezTo>
                    <a:cubicBezTo>
                      <a:pt x="17770" y="13788"/>
                      <a:pt x="17758" y="13700"/>
                      <a:pt x="17745" y="13612"/>
                    </a:cubicBezTo>
                    <a:cubicBezTo>
                      <a:pt x="17723" y="13516"/>
                      <a:pt x="17691" y="13423"/>
                      <a:pt x="17647" y="13336"/>
                    </a:cubicBezTo>
                    <a:cubicBezTo>
                      <a:pt x="17625" y="13292"/>
                      <a:pt x="17601" y="13250"/>
                      <a:pt x="17570" y="13212"/>
                    </a:cubicBezTo>
                    <a:cubicBezTo>
                      <a:pt x="17559" y="13197"/>
                      <a:pt x="17544" y="13182"/>
                      <a:pt x="17532" y="13169"/>
                    </a:cubicBezTo>
                    <a:cubicBezTo>
                      <a:pt x="17513" y="13148"/>
                      <a:pt x="17493" y="13131"/>
                      <a:pt x="17476" y="13117"/>
                    </a:cubicBezTo>
                    <a:lnTo>
                      <a:pt x="17476" y="13117"/>
                    </a:lnTo>
                    <a:cubicBezTo>
                      <a:pt x="17492" y="13127"/>
                      <a:pt x="17509" y="13136"/>
                      <a:pt x="17523" y="13142"/>
                    </a:cubicBezTo>
                    <a:cubicBezTo>
                      <a:pt x="17571" y="13167"/>
                      <a:pt x="17599" y="13179"/>
                      <a:pt x="17599" y="13179"/>
                    </a:cubicBezTo>
                    <a:cubicBezTo>
                      <a:pt x="17599" y="13179"/>
                      <a:pt x="17574" y="13164"/>
                      <a:pt x="17527" y="13136"/>
                    </a:cubicBezTo>
                    <a:cubicBezTo>
                      <a:pt x="17489" y="13120"/>
                      <a:pt x="17445" y="13087"/>
                      <a:pt x="17391" y="13045"/>
                    </a:cubicBezTo>
                    <a:lnTo>
                      <a:pt x="17513" y="12928"/>
                    </a:lnTo>
                    <a:cubicBezTo>
                      <a:pt x="17529" y="12944"/>
                      <a:pt x="17548" y="12959"/>
                      <a:pt x="17564" y="12972"/>
                    </a:cubicBezTo>
                    <a:cubicBezTo>
                      <a:pt x="17638" y="13032"/>
                      <a:pt x="17702" y="13072"/>
                      <a:pt x="17745" y="13096"/>
                    </a:cubicBezTo>
                    <a:cubicBezTo>
                      <a:pt x="17790" y="13121"/>
                      <a:pt x="17815" y="13133"/>
                      <a:pt x="17815" y="13133"/>
                    </a:cubicBezTo>
                    <a:cubicBezTo>
                      <a:pt x="17815" y="13133"/>
                      <a:pt x="17791" y="13119"/>
                      <a:pt x="17747" y="13093"/>
                    </a:cubicBezTo>
                    <a:cubicBezTo>
                      <a:pt x="17703" y="13067"/>
                      <a:pt x="17642" y="13025"/>
                      <a:pt x="17570" y="12963"/>
                    </a:cubicBezTo>
                    <a:cubicBezTo>
                      <a:pt x="17555" y="12949"/>
                      <a:pt x="17538" y="12934"/>
                      <a:pt x="17522" y="12918"/>
                    </a:cubicBezTo>
                    <a:lnTo>
                      <a:pt x="17728" y="12721"/>
                    </a:lnTo>
                    <a:close/>
                    <a:moveTo>
                      <a:pt x="18588" y="14052"/>
                    </a:moveTo>
                    <a:cubicBezTo>
                      <a:pt x="18588" y="14052"/>
                      <a:pt x="18588" y="14052"/>
                      <a:pt x="18588" y="14052"/>
                    </a:cubicBezTo>
                    <a:lnTo>
                      <a:pt x="18588" y="14052"/>
                    </a:lnTo>
                    <a:cubicBezTo>
                      <a:pt x="18588" y="14052"/>
                      <a:pt x="18588" y="14052"/>
                      <a:pt x="18588" y="14052"/>
                    </a:cubicBezTo>
                    <a:close/>
                    <a:moveTo>
                      <a:pt x="17771" y="13922"/>
                    </a:moveTo>
                    <a:cubicBezTo>
                      <a:pt x="17781" y="13988"/>
                      <a:pt x="17791" y="14054"/>
                      <a:pt x="17805" y="14120"/>
                    </a:cubicBezTo>
                    <a:lnTo>
                      <a:pt x="17631" y="14435"/>
                    </a:lnTo>
                    <a:lnTo>
                      <a:pt x="17631" y="14428"/>
                    </a:lnTo>
                    <a:cubicBezTo>
                      <a:pt x="17630" y="14398"/>
                      <a:pt x="17631" y="14352"/>
                      <a:pt x="17637" y="14295"/>
                    </a:cubicBezTo>
                    <a:cubicBezTo>
                      <a:pt x="17642" y="14238"/>
                      <a:pt x="17657" y="14170"/>
                      <a:pt x="17684" y="14094"/>
                    </a:cubicBezTo>
                    <a:cubicBezTo>
                      <a:pt x="17703" y="14039"/>
                      <a:pt x="17732" y="13981"/>
                      <a:pt x="17771" y="13922"/>
                    </a:cubicBezTo>
                    <a:close/>
                    <a:moveTo>
                      <a:pt x="17835" y="14168"/>
                    </a:moveTo>
                    <a:cubicBezTo>
                      <a:pt x="17850" y="14222"/>
                      <a:pt x="17904" y="14416"/>
                      <a:pt x="17960" y="14520"/>
                    </a:cubicBezTo>
                    <a:lnTo>
                      <a:pt x="17960" y="14526"/>
                    </a:lnTo>
                    <a:cubicBezTo>
                      <a:pt x="17940" y="14486"/>
                      <a:pt x="17925" y="14447"/>
                      <a:pt x="17911" y="14409"/>
                    </a:cubicBezTo>
                    <a:cubicBezTo>
                      <a:pt x="17882" y="14330"/>
                      <a:pt x="17858" y="14261"/>
                      <a:pt x="17846" y="14214"/>
                    </a:cubicBezTo>
                    <a:cubicBezTo>
                      <a:pt x="17841" y="14198"/>
                      <a:pt x="17836" y="14183"/>
                      <a:pt x="17832" y="14172"/>
                    </a:cubicBezTo>
                    <a:lnTo>
                      <a:pt x="17835" y="14168"/>
                    </a:lnTo>
                    <a:close/>
                    <a:moveTo>
                      <a:pt x="18255" y="14319"/>
                    </a:moveTo>
                    <a:cubicBezTo>
                      <a:pt x="18277" y="14336"/>
                      <a:pt x="18304" y="14367"/>
                      <a:pt x="18323" y="14411"/>
                    </a:cubicBezTo>
                    <a:cubicBezTo>
                      <a:pt x="18333" y="14433"/>
                      <a:pt x="18343" y="14460"/>
                      <a:pt x="18348" y="14489"/>
                    </a:cubicBezTo>
                    <a:cubicBezTo>
                      <a:pt x="18353" y="14515"/>
                      <a:pt x="18357" y="14550"/>
                      <a:pt x="18355" y="14581"/>
                    </a:cubicBezTo>
                    <a:cubicBezTo>
                      <a:pt x="18354" y="14603"/>
                      <a:pt x="18350" y="14626"/>
                      <a:pt x="18345" y="14649"/>
                    </a:cubicBezTo>
                    <a:lnTo>
                      <a:pt x="18302" y="14622"/>
                    </a:lnTo>
                    <a:cubicBezTo>
                      <a:pt x="18303" y="14616"/>
                      <a:pt x="18306" y="14609"/>
                      <a:pt x="18307" y="14603"/>
                    </a:cubicBezTo>
                    <a:cubicBezTo>
                      <a:pt x="18308" y="14595"/>
                      <a:pt x="18309" y="14585"/>
                      <a:pt x="18309" y="14575"/>
                    </a:cubicBezTo>
                    <a:cubicBezTo>
                      <a:pt x="18309" y="14563"/>
                      <a:pt x="18309" y="14562"/>
                      <a:pt x="18307" y="14549"/>
                    </a:cubicBezTo>
                    <a:lnTo>
                      <a:pt x="18299" y="14509"/>
                    </a:lnTo>
                    <a:cubicBezTo>
                      <a:pt x="18292" y="14481"/>
                      <a:pt x="18286" y="14454"/>
                      <a:pt x="18280" y="14426"/>
                    </a:cubicBezTo>
                    <a:cubicBezTo>
                      <a:pt x="18271" y="14388"/>
                      <a:pt x="18263" y="14355"/>
                      <a:pt x="18255" y="14319"/>
                    </a:cubicBezTo>
                    <a:close/>
                    <a:moveTo>
                      <a:pt x="17752" y="13797"/>
                    </a:moveTo>
                    <a:cubicBezTo>
                      <a:pt x="17758" y="13834"/>
                      <a:pt x="17761" y="13871"/>
                      <a:pt x="17768" y="13907"/>
                    </a:cubicBezTo>
                    <a:cubicBezTo>
                      <a:pt x="17727" y="13968"/>
                      <a:pt x="17697" y="14032"/>
                      <a:pt x="17677" y="14090"/>
                    </a:cubicBezTo>
                    <a:cubicBezTo>
                      <a:pt x="17651" y="14167"/>
                      <a:pt x="17637" y="14237"/>
                      <a:pt x="17633" y="14294"/>
                    </a:cubicBezTo>
                    <a:cubicBezTo>
                      <a:pt x="17627" y="14352"/>
                      <a:pt x="17626" y="14397"/>
                      <a:pt x="17630" y="14428"/>
                    </a:cubicBezTo>
                    <a:lnTo>
                      <a:pt x="17630" y="14437"/>
                    </a:lnTo>
                    <a:lnTo>
                      <a:pt x="17498" y="14673"/>
                    </a:lnTo>
                    <a:cubicBezTo>
                      <a:pt x="17478" y="14570"/>
                      <a:pt x="17467" y="14468"/>
                      <a:pt x="17466" y="14373"/>
                    </a:cubicBezTo>
                    <a:lnTo>
                      <a:pt x="17466" y="14360"/>
                    </a:lnTo>
                    <a:cubicBezTo>
                      <a:pt x="17478" y="14258"/>
                      <a:pt x="17508" y="14071"/>
                      <a:pt x="17560" y="13973"/>
                    </a:cubicBezTo>
                    <a:cubicBezTo>
                      <a:pt x="17624" y="13856"/>
                      <a:pt x="17725" y="13807"/>
                      <a:pt x="17752" y="13797"/>
                    </a:cubicBezTo>
                    <a:close/>
                    <a:moveTo>
                      <a:pt x="18094" y="13724"/>
                    </a:moveTo>
                    <a:cubicBezTo>
                      <a:pt x="18095" y="13737"/>
                      <a:pt x="18099" y="13757"/>
                      <a:pt x="18103" y="13786"/>
                    </a:cubicBezTo>
                    <a:cubicBezTo>
                      <a:pt x="18112" y="13834"/>
                      <a:pt x="18120" y="13906"/>
                      <a:pt x="18137" y="13989"/>
                    </a:cubicBezTo>
                    <a:cubicBezTo>
                      <a:pt x="18152" y="14074"/>
                      <a:pt x="18168" y="14172"/>
                      <a:pt x="18190" y="14276"/>
                    </a:cubicBezTo>
                    <a:cubicBezTo>
                      <a:pt x="18200" y="14329"/>
                      <a:pt x="18211" y="14382"/>
                      <a:pt x="18224" y="14438"/>
                    </a:cubicBezTo>
                    <a:cubicBezTo>
                      <a:pt x="18230" y="14464"/>
                      <a:pt x="18235" y="14493"/>
                      <a:pt x="18241" y="14521"/>
                    </a:cubicBezTo>
                    <a:lnTo>
                      <a:pt x="18250" y="14563"/>
                    </a:lnTo>
                    <a:cubicBezTo>
                      <a:pt x="18250" y="14563"/>
                      <a:pt x="18252" y="14577"/>
                      <a:pt x="18251" y="14580"/>
                    </a:cubicBezTo>
                    <a:cubicBezTo>
                      <a:pt x="18250" y="14583"/>
                      <a:pt x="18251" y="14587"/>
                      <a:pt x="18249" y="14593"/>
                    </a:cubicBezTo>
                    <a:cubicBezTo>
                      <a:pt x="18241" y="14639"/>
                      <a:pt x="18210" y="14689"/>
                      <a:pt x="18173" y="14698"/>
                    </a:cubicBezTo>
                    <a:cubicBezTo>
                      <a:pt x="18167" y="14700"/>
                      <a:pt x="18161" y="14700"/>
                      <a:pt x="18154" y="14700"/>
                    </a:cubicBezTo>
                    <a:cubicBezTo>
                      <a:pt x="18120" y="14700"/>
                      <a:pt x="18081" y="14676"/>
                      <a:pt x="18051" y="14649"/>
                    </a:cubicBezTo>
                    <a:cubicBezTo>
                      <a:pt x="18030" y="14633"/>
                      <a:pt x="18016" y="14614"/>
                      <a:pt x="18001" y="14595"/>
                    </a:cubicBezTo>
                    <a:cubicBezTo>
                      <a:pt x="17988" y="14576"/>
                      <a:pt x="17976" y="14554"/>
                      <a:pt x="17965" y="14534"/>
                    </a:cubicBezTo>
                    <a:cubicBezTo>
                      <a:pt x="17964" y="14531"/>
                      <a:pt x="17963" y="14530"/>
                      <a:pt x="17963" y="14527"/>
                    </a:cubicBezTo>
                    <a:lnTo>
                      <a:pt x="17963" y="14521"/>
                    </a:lnTo>
                    <a:cubicBezTo>
                      <a:pt x="17969" y="14532"/>
                      <a:pt x="17975" y="14544"/>
                      <a:pt x="17981" y="14552"/>
                    </a:cubicBezTo>
                    <a:cubicBezTo>
                      <a:pt x="18034" y="14623"/>
                      <a:pt x="18057" y="14634"/>
                      <a:pt x="18087" y="14634"/>
                    </a:cubicBezTo>
                    <a:cubicBezTo>
                      <a:pt x="18100" y="14634"/>
                      <a:pt x="18114" y="14633"/>
                      <a:pt x="18133" y="14632"/>
                    </a:cubicBezTo>
                    <a:cubicBezTo>
                      <a:pt x="18195" y="14631"/>
                      <a:pt x="18204" y="14545"/>
                      <a:pt x="18204" y="14545"/>
                    </a:cubicBezTo>
                    <a:lnTo>
                      <a:pt x="18000" y="13884"/>
                    </a:lnTo>
                    <a:lnTo>
                      <a:pt x="18094" y="13724"/>
                    </a:lnTo>
                    <a:close/>
                    <a:moveTo>
                      <a:pt x="18172" y="13690"/>
                    </a:moveTo>
                    <a:cubicBezTo>
                      <a:pt x="18253" y="13690"/>
                      <a:pt x="18335" y="13713"/>
                      <a:pt x="18406" y="13758"/>
                    </a:cubicBezTo>
                    <a:cubicBezTo>
                      <a:pt x="18508" y="13822"/>
                      <a:pt x="18591" y="13919"/>
                      <a:pt x="18649" y="14029"/>
                    </a:cubicBezTo>
                    <a:cubicBezTo>
                      <a:pt x="18678" y="14085"/>
                      <a:pt x="18701" y="14145"/>
                      <a:pt x="18717" y="14206"/>
                    </a:cubicBezTo>
                    <a:cubicBezTo>
                      <a:pt x="18734" y="14267"/>
                      <a:pt x="18742" y="14329"/>
                      <a:pt x="18748" y="14396"/>
                    </a:cubicBezTo>
                    <a:cubicBezTo>
                      <a:pt x="18758" y="14521"/>
                      <a:pt x="18744" y="14653"/>
                      <a:pt x="18702" y="14771"/>
                    </a:cubicBezTo>
                    <a:cubicBezTo>
                      <a:pt x="18661" y="14888"/>
                      <a:pt x="18594" y="14997"/>
                      <a:pt x="18502" y="15074"/>
                    </a:cubicBezTo>
                    <a:cubicBezTo>
                      <a:pt x="18457" y="15114"/>
                      <a:pt x="18404" y="15140"/>
                      <a:pt x="18352" y="15159"/>
                    </a:cubicBezTo>
                    <a:cubicBezTo>
                      <a:pt x="18338" y="15162"/>
                      <a:pt x="18324" y="15167"/>
                      <a:pt x="18311" y="15170"/>
                    </a:cubicBezTo>
                    <a:lnTo>
                      <a:pt x="18267" y="15176"/>
                    </a:lnTo>
                    <a:cubicBezTo>
                      <a:pt x="18251" y="15178"/>
                      <a:pt x="18235" y="15179"/>
                      <a:pt x="18219" y="15179"/>
                    </a:cubicBezTo>
                    <a:cubicBezTo>
                      <a:pt x="18208" y="15179"/>
                      <a:pt x="18196" y="15179"/>
                      <a:pt x="18185" y="15177"/>
                    </a:cubicBezTo>
                    <a:cubicBezTo>
                      <a:pt x="18075" y="15170"/>
                      <a:pt x="17978" y="15118"/>
                      <a:pt x="17903" y="15054"/>
                    </a:cubicBezTo>
                    <a:cubicBezTo>
                      <a:pt x="17875" y="15032"/>
                      <a:pt x="17851" y="15006"/>
                      <a:pt x="17829" y="14981"/>
                    </a:cubicBezTo>
                    <a:cubicBezTo>
                      <a:pt x="17735" y="14863"/>
                      <a:pt x="17684" y="14731"/>
                      <a:pt x="17658" y="14637"/>
                    </a:cubicBezTo>
                    <a:cubicBezTo>
                      <a:pt x="17647" y="14590"/>
                      <a:pt x="17640" y="14550"/>
                      <a:pt x="17637" y="14522"/>
                    </a:cubicBezTo>
                    <a:cubicBezTo>
                      <a:pt x="17637" y="14516"/>
                      <a:pt x="17636" y="14513"/>
                      <a:pt x="17636" y="14509"/>
                    </a:cubicBezTo>
                    <a:lnTo>
                      <a:pt x="17670" y="14449"/>
                    </a:lnTo>
                    <a:cubicBezTo>
                      <a:pt x="17673" y="14459"/>
                      <a:pt x="17732" y="14757"/>
                      <a:pt x="17797" y="14867"/>
                    </a:cubicBezTo>
                    <a:cubicBezTo>
                      <a:pt x="17863" y="14977"/>
                      <a:pt x="17944" y="15036"/>
                      <a:pt x="18024" y="15087"/>
                    </a:cubicBezTo>
                    <a:cubicBezTo>
                      <a:pt x="18060" y="15110"/>
                      <a:pt x="18118" y="15122"/>
                      <a:pt x="18183" y="15122"/>
                    </a:cubicBezTo>
                    <a:cubicBezTo>
                      <a:pt x="18260" y="15122"/>
                      <a:pt x="18345" y="15105"/>
                      <a:pt x="18409" y="15068"/>
                    </a:cubicBezTo>
                    <a:cubicBezTo>
                      <a:pt x="18594" y="14962"/>
                      <a:pt x="18676" y="14747"/>
                      <a:pt x="18693" y="14546"/>
                    </a:cubicBezTo>
                    <a:cubicBezTo>
                      <a:pt x="18696" y="14511"/>
                      <a:pt x="18700" y="14475"/>
                      <a:pt x="18698" y="14442"/>
                    </a:cubicBezTo>
                    <a:cubicBezTo>
                      <a:pt x="18697" y="14406"/>
                      <a:pt x="18692" y="14370"/>
                      <a:pt x="18686" y="14335"/>
                    </a:cubicBezTo>
                    <a:cubicBezTo>
                      <a:pt x="18683" y="14320"/>
                      <a:pt x="18682" y="14304"/>
                      <a:pt x="18680" y="14288"/>
                    </a:cubicBezTo>
                    <a:cubicBezTo>
                      <a:pt x="18673" y="14239"/>
                      <a:pt x="18666" y="14189"/>
                      <a:pt x="18647" y="14145"/>
                    </a:cubicBezTo>
                    <a:cubicBezTo>
                      <a:pt x="18644" y="14136"/>
                      <a:pt x="18586" y="14056"/>
                      <a:pt x="18588" y="14052"/>
                    </a:cubicBezTo>
                    <a:lnTo>
                      <a:pt x="18588" y="14052"/>
                    </a:lnTo>
                    <a:cubicBezTo>
                      <a:pt x="18586" y="14055"/>
                      <a:pt x="18418" y="14332"/>
                      <a:pt x="18378" y="14398"/>
                    </a:cubicBezTo>
                    <a:cubicBezTo>
                      <a:pt x="18377" y="14394"/>
                      <a:pt x="18375" y="14390"/>
                      <a:pt x="18373" y="14386"/>
                    </a:cubicBezTo>
                    <a:cubicBezTo>
                      <a:pt x="18344" y="14332"/>
                      <a:pt x="18304" y="14296"/>
                      <a:pt x="18273" y="14279"/>
                    </a:cubicBezTo>
                    <a:cubicBezTo>
                      <a:pt x="18261" y="14271"/>
                      <a:pt x="18249" y="14265"/>
                      <a:pt x="18240" y="14263"/>
                    </a:cubicBezTo>
                    <a:cubicBezTo>
                      <a:pt x="18216" y="14161"/>
                      <a:pt x="18190" y="14065"/>
                      <a:pt x="18168" y="13983"/>
                    </a:cubicBezTo>
                    <a:cubicBezTo>
                      <a:pt x="18148" y="13900"/>
                      <a:pt x="18126" y="13832"/>
                      <a:pt x="18113" y="13783"/>
                    </a:cubicBezTo>
                    <a:cubicBezTo>
                      <a:pt x="18104" y="13753"/>
                      <a:pt x="18098" y="13733"/>
                      <a:pt x="18096" y="13721"/>
                    </a:cubicBezTo>
                    <a:lnTo>
                      <a:pt x="18106" y="13705"/>
                    </a:lnTo>
                    <a:lnTo>
                      <a:pt x="18107" y="13705"/>
                    </a:lnTo>
                    <a:lnTo>
                      <a:pt x="18107" y="13704"/>
                    </a:lnTo>
                    <a:lnTo>
                      <a:pt x="18112" y="13695"/>
                    </a:lnTo>
                    <a:cubicBezTo>
                      <a:pt x="18132" y="13692"/>
                      <a:pt x="18152" y="13690"/>
                      <a:pt x="18172" y="13690"/>
                    </a:cubicBezTo>
                    <a:close/>
                    <a:moveTo>
                      <a:pt x="18895" y="13467"/>
                    </a:moveTo>
                    <a:cubicBezTo>
                      <a:pt x="18995" y="13572"/>
                      <a:pt x="19102" y="13725"/>
                      <a:pt x="19175" y="13925"/>
                    </a:cubicBezTo>
                    <a:cubicBezTo>
                      <a:pt x="19221" y="14050"/>
                      <a:pt x="19251" y="14190"/>
                      <a:pt x="19264" y="14343"/>
                    </a:cubicBezTo>
                    <a:cubicBezTo>
                      <a:pt x="19273" y="14495"/>
                      <a:pt x="19264" y="14656"/>
                      <a:pt x="19226" y="14818"/>
                    </a:cubicBezTo>
                    <a:cubicBezTo>
                      <a:pt x="19190" y="14979"/>
                      <a:pt x="19120" y="15137"/>
                      <a:pt x="19019" y="15276"/>
                    </a:cubicBezTo>
                    <a:cubicBezTo>
                      <a:pt x="18995" y="15312"/>
                      <a:pt x="18964" y="15341"/>
                      <a:pt x="18936" y="15375"/>
                    </a:cubicBezTo>
                    <a:cubicBezTo>
                      <a:pt x="18903" y="15403"/>
                      <a:pt x="18874" y="15437"/>
                      <a:pt x="18838" y="15459"/>
                    </a:cubicBezTo>
                    <a:cubicBezTo>
                      <a:pt x="18771" y="15514"/>
                      <a:pt x="18691" y="15551"/>
                      <a:pt x="18611" y="15579"/>
                    </a:cubicBezTo>
                    <a:lnTo>
                      <a:pt x="18551" y="15596"/>
                    </a:lnTo>
                    <a:cubicBezTo>
                      <a:pt x="18529" y="15601"/>
                      <a:pt x="18508" y="15603"/>
                      <a:pt x="18484" y="15607"/>
                    </a:cubicBezTo>
                    <a:lnTo>
                      <a:pt x="18453" y="15611"/>
                    </a:lnTo>
                    <a:lnTo>
                      <a:pt x="18422" y="15611"/>
                    </a:lnTo>
                    <a:cubicBezTo>
                      <a:pt x="18407" y="15611"/>
                      <a:pt x="18393" y="15611"/>
                      <a:pt x="18379" y="15611"/>
                    </a:cubicBezTo>
                    <a:cubicBezTo>
                      <a:pt x="18372" y="15611"/>
                      <a:pt x="18365" y="15611"/>
                      <a:pt x="18358" y="15611"/>
                    </a:cubicBezTo>
                    <a:cubicBezTo>
                      <a:pt x="18272" y="15605"/>
                      <a:pt x="18189" y="15581"/>
                      <a:pt x="18110" y="15548"/>
                    </a:cubicBezTo>
                    <a:cubicBezTo>
                      <a:pt x="17989" y="15489"/>
                      <a:pt x="17882" y="15402"/>
                      <a:pt x="17794" y="15300"/>
                    </a:cubicBezTo>
                    <a:lnTo>
                      <a:pt x="17794" y="15300"/>
                    </a:lnTo>
                    <a:cubicBezTo>
                      <a:pt x="17805" y="15310"/>
                      <a:pt x="17813" y="15319"/>
                      <a:pt x="17823" y="15328"/>
                    </a:cubicBezTo>
                    <a:cubicBezTo>
                      <a:pt x="17991" y="15466"/>
                      <a:pt x="18177" y="15561"/>
                      <a:pt x="18369" y="15561"/>
                    </a:cubicBezTo>
                    <a:cubicBezTo>
                      <a:pt x="18471" y="15561"/>
                      <a:pt x="18574" y="15534"/>
                      <a:pt x="18678" y="15473"/>
                    </a:cubicBezTo>
                    <a:cubicBezTo>
                      <a:pt x="18978" y="15298"/>
                      <a:pt x="19096" y="15021"/>
                      <a:pt x="19180" y="14787"/>
                    </a:cubicBezTo>
                    <a:cubicBezTo>
                      <a:pt x="19265" y="14555"/>
                      <a:pt x="19264" y="13995"/>
                      <a:pt x="19040" y="13655"/>
                    </a:cubicBezTo>
                    <a:cubicBezTo>
                      <a:pt x="18990" y="13579"/>
                      <a:pt x="18942" y="13517"/>
                      <a:pt x="18895" y="13467"/>
                    </a:cubicBezTo>
                    <a:close/>
                    <a:moveTo>
                      <a:pt x="29696" y="4705"/>
                    </a:moveTo>
                    <a:cubicBezTo>
                      <a:pt x="29718" y="4718"/>
                      <a:pt x="29742" y="4732"/>
                      <a:pt x="29766" y="4748"/>
                    </a:cubicBezTo>
                    <a:cubicBezTo>
                      <a:pt x="29819" y="4783"/>
                      <a:pt x="29879" y="4824"/>
                      <a:pt x="29936" y="4876"/>
                    </a:cubicBezTo>
                    <a:cubicBezTo>
                      <a:pt x="29963" y="4904"/>
                      <a:pt x="29992" y="4932"/>
                      <a:pt x="30013" y="4967"/>
                    </a:cubicBezTo>
                    <a:cubicBezTo>
                      <a:pt x="30034" y="5002"/>
                      <a:pt x="30050" y="5044"/>
                      <a:pt x="30043" y="5085"/>
                    </a:cubicBezTo>
                    <a:cubicBezTo>
                      <a:pt x="30034" y="5127"/>
                      <a:pt x="30004" y="5163"/>
                      <a:pt x="29967" y="5190"/>
                    </a:cubicBezTo>
                    <a:cubicBezTo>
                      <a:pt x="29930" y="5219"/>
                      <a:pt x="29885" y="5239"/>
                      <a:pt x="29840" y="5258"/>
                    </a:cubicBezTo>
                    <a:cubicBezTo>
                      <a:pt x="29794" y="5276"/>
                      <a:pt x="29743" y="5291"/>
                      <a:pt x="29694" y="5305"/>
                    </a:cubicBezTo>
                    <a:cubicBezTo>
                      <a:pt x="29644" y="5319"/>
                      <a:pt x="29589" y="5327"/>
                      <a:pt x="29535" y="5339"/>
                    </a:cubicBezTo>
                    <a:cubicBezTo>
                      <a:pt x="29317" y="5376"/>
                      <a:pt x="29080" y="5406"/>
                      <a:pt x="28826" y="5433"/>
                    </a:cubicBezTo>
                    <a:cubicBezTo>
                      <a:pt x="28574" y="5462"/>
                      <a:pt x="28308" y="5489"/>
                      <a:pt x="28032" y="5515"/>
                    </a:cubicBezTo>
                    <a:cubicBezTo>
                      <a:pt x="27481" y="5568"/>
                      <a:pt x="26892" y="5619"/>
                      <a:pt x="26303" y="5669"/>
                    </a:cubicBezTo>
                    <a:cubicBezTo>
                      <a:pt x="25125" y="5766"/>
                      <a:pt x="23944" y="5854"/>
                      <a:pt x="23060" y="5920"/>
                    </a:cubicBezTo>
                    <a:cubicBezTo>
                      <a:pt x="22175" y="5985"/>
                      <a:pt x="21586" y="6027"/>
                      <a:pt x="21586" y="6027"/>
                    </a:cubicBezTo>
                    <a:lnTo>
                      <a:pt x="21588" y="6051"/>
                    </a:lnTo>
                    <a:cubicBezTo>
                      <a:pt x="21550" y="6028"/>
                      <a:pt x="21514" y="6007"/>
                      <a:pt x="21484" y="5991"/>
                    </a:cubicBezTo>
                    <a:cubicBezTo>
                      <a:pt x="21439" y="5965"/>
                      <a:pt x="21407" y="5951"/>
                      <a:pt x="21383" y="5938"/>
                    </a:cubicBezTo>
                    <a:lnTo>
                      <a:pt x="21347" y="5920"/>
                    </a:lnTo>
                    <a:lnTo>
                      <a:pt x="21334" y="5946"/>
                    </a:lnTo>
                    <a:lnTo>
                      <a:pt x="21290" y="5928"/>
                    </a:lnTo>
                    <a:lnTo>
                      <a:pt x="21241" y="6053"/>
                    </a:lnTo>
                    <a:cubicBezTo>
                      <a:pt x="21161" y="6059"/>
                      <a:pt x="20834" y="6087"/>
                      <a:pt x="20317" y="6129"/>
                    </a:cubicBezTo>
                    <a:cubicBezTo>
                      <a:pt x="20242" y="6135"/>
                      <a:pt x="20163" y="6141"/>
                      <a:pt x="20080" y="6148"/>
                    </a:cubicBezTo>
                    <a:cubicBezTo>
                      <a:pt x="20039" y="6152"/>
                      <a:pt x="19997" y="6155"/>
                      <a:pt x="19953" y="6159"/>
                    </a:cubicBezTo>
                    <a:cubicBezTo>
                      <a:pt x="19933" y="6160"/>
                      <a:pt x="19906" y="6162"/>
                      <a:pt x="19891" y="6164"/>
                    </a:cubicBezTo>
                    <a:cubicBezTo>
                      <a:pt x="19869" y="6165"/>
                      <a:pt x="19846" y="6165"/>
                      <a:pt x="19823" y="6166"/>
                    </a:cubicBezTo>
                    <a:cubicBezTo>
                      <a:pt x="19641" y="6174"/>
                      <a:pt x="19445" y="6182"/>
                      <a:pt x="19236" y="6192"/>
                    </a:cubicBezTo>
                    <a:cubicBezTo>
                      <a:pt x="18818" y="6210"/>
                      <a:pt x="18345" y="6230"/>
                      <a:pt x="17830" y="6252"/>
                    </a:cubicBezTo>
                    <a:cubicBezTo>
                      <a:pt x="17573" y="6263"/>
                      <a:pt x="17304" y="6275"/>
                      <a:pt x="17026" y="6287"/>
                    </a:cubicBezTo>
                    <a:cubicBezTo>
                      <a:pt x="16748" y="6292"/>
                      <a:pt x="16461" y="6297"/>
                      <a:pt x="16166" y="6300"/>
                    </a:cubicBezTo>
                    <a:cubicBezTo>
                      <a:pt x="15576" y="6307"/>
                      <a:pt x="14952" y="6314"/>
                      <a:pt x="14307" y="6323"/>
                    </a:cubicBezTo>
                    <a:cubicBezTo>
                      <a:pt x="13662" y="6328"/>
                      <a:pt x="12995" y="6331"/>
                      <a:pt x="12319" y="6331"/>
                    </a:cubicBezTo>
                    <a:cubicBezTo>
                      <a:pt x="11642" y="6331"/>
                      <a:pt x="10954" y="6330"/>
                      <a:pt x="10266" y="6323"/>
                    </a:cubicBezTo>
                    <a:cubicBezTo>
                      <a:pt x="9921" y="6320"/>
                      <a:pt x="9578" y="6314"/>
                      <a:pt x="9236" y="6308"/>
                    </a:cubicBezTo>
                    <a:cubicBezTo>
                      <a:pt x="8895" y="6304"/>
                      <a:pt x="8552" y="6294"/>
                      <a:pt x="8214" y="6287"/>
                    </a:cubicBezTo>
                    <a:cubicBezTo>
                      <a:pt x="7876" y="6279"/>
                      <a:pt x="7540" y="6263"/>
                      <a:pt x="7209" y="6253"/>
                    </a:cubicBezTo>
                    <a:cubicBezTo>
                      <a:pt x="7043" y="6246"/>
                      <a:pt x="6878" y="6237"/>
                      <a:pt x="6715" y="6228"/>
                    </a:cubicBezTo>
                    <a:cubicBezTo>
                      <a:pt x="6551" y="6221"/>
                      <a:pt x="6391" y="6212"/>
                      <a:pt x="6229" y="6200"/>
                    </a:cubicBezTo>
                    <a:cubicBezTo>
                      <a:pt x="6069" y="6187"/>
                      <a:pt x="5909" y="6175"/>
                      <a:pt x="5751" y="6164"/>
                    </a:cubicBezTo>
                    <a:cubicBezTo>
                      <a:pt x="5593" y="6150"/>
                      <a:pt x="5438" y="6134"/>
                      <a:pt x="5283" y="6120"/>
                    </a:cubicBezTo>
                    <a:cubicBezTo>
                      <a:pt x="4974" y="6090"/>
                      <a:pt x="4671" y="6061"/>
                      <a:pt x="4378" y="6029"/>
                    </a:cubicBezTo>
                    <a:cubicBezTo>
                      <a:pt x="3790" y="5966"/>
                      <a:pt x="3236" y="5901"/>
                      <a:pt x="2725" y="5829"/>
                    </a:cubicBezTo>
                    <a:cubicBezTo>
                      <a:pt x="2214" y="5757"/>
                      <a:pt x="1748" y="5682"/>
                      <a:pt x="1338" y="5595"/>
                    </a:cubicBezTo>
                    <a:cubicBezTo>
                      <a:pt x="1133" y="5551"/>
                      <a:pt x="942" y="5505"/>
                      <a:pt x="770" y="5452"/>
                    </a:cubicBezTo>
                    <a:cubicBezTo>
                      <a:pt x="682" y="5426"/>
                      <a:pt x="602" y="5395"/>
                      <a:pt x="525" y="5363"/>
                    </a:cubicBezTo>
                    <a:cubicBezTo>
                      <a:pt x="488" y="5345"/>
                      <a:pt x="450" y="5329"/>
                      <a:pt x="416" y="5309"/>
                    </a:cubicBezTo>
                    <a:cubicBezTo>
                      <a:pt x="381" y="5289"/>
                      <a:pt x="347" y="5270"/>
                      <a:pt x="316" y="5250"/>
                    </a:cubicBezTo>
                    <a:cubicBezTo>
                      <a:pt x="191" y="5171"/>
                      <a:pt x="75" y="5091"/>
                      <a:pt x="23" y="4987"/>
                    </a:cubicBezTo>
                    <a:cubicBezTo>
                      <a:pt x="16" y="4974"/>
                      <a:pt x="12" y="4962"/>
                      <a:pt x="9" y="4949"/>
                    </a:cubicBezTo>
                    <a:lnTo>
                      <a:pt x="9" y="4949"/>
                    </a:lnTo>
                    <a:cubicBezTo>
                      <a:pt x="9" y="4952"/>
                      <a:pt x="9" y="4956"/>
                      <a:pt x="9" y="4960"/>
                    </a:cubicBezTo>
                    <a:cubicBezTo>
                      <a:pt x="13" y="4974"/>
                      <a:pt x="19" y="4987"/>
                      <a:pt x="24" y="5001"/>
                    </a:cubicBezTo>
                    <a:cubicBezTo>
                      <a:pt x="76" y="5109"/>
                      <a:pt x="192" y="5190"/>
                      <a:pt x="317" y="5269"/>
                    </a:cubicBezTo>
                    <a:cubicBezTo>
                      <a:pt x="348" y="5290"/>
                      <a:pt x="382" y="5308"/>
                      <a:pt x="417" y="5329"/>
                    </a:cubicBezTo>
                    <a:cubicBezTo>
                      <a:pt x="451" y="5348"/>
                      <a:pt x="489" y="5365"/>
                      <a:pt x="526" y="5384"/>
                    </a:cubicBezTo>
                    <a:cubicBezTo>
                      <a:pt x="603" y="5416"/>
                      <a:pt x="685" y="5448"/>
                      <a:pt x="771" y="5473"/>
                    </a:cubicBezTo>
                    <a:cubicBezTo>
                      <a:pt x="944" y="5529"/>
                      <a:pt x="1134" y="5577"/>
                      <a:pt x="1339" y="5622"/>
                    </a:cubicBezTo>
                    <a:cubicBezTo>
                      <a:pt x="1749" y="5713"/>
                      <a:pt x="2215" y="5792"/>
                      <a:pt x="2726" y="5868"/>
                    </a:cubicBezTo>
                    <a:cubicBezTo>
                      <a:pt x="3237" y="5944"/>
                      <a:pt x="3791" y="6014"/>
                      <a:pt x="4379" y="6081"/>
                    </a:cubicBezTo>
                    <a:cubicBezTo>
                      <a:pt x="4672" y="6115"/>
                      <a:pt x="4976" y="6145"/>
                      <a:pt x="5284" y="6178"/>
                    </a:cubicBezTo>
                    <a:cubicBezTo>
                      <a:pt x="5439" y="6194"/>
                      <a:pt x="5593" y="6209"/>
                      <a:pt x="5751" y="6225"/>
                    </a:cubicBezTo>
                    <a:cubicBezTo>
                      <a:pt x="5882" y="6236"/>
                      <a:pt x="6014" y="6247"/>
                      <a:pt x="6146" y="6258"/>
                    </a:cubicBezTo>
                    <a:lnTo>
                      <a:pt x="6927" y="9488"/>
                    </a:lnTo>
                    <a:lnTo>
                      <a:pt x="6927" y="9489"/>
                    </a:lnTo>
                    <a:lnTo>
                      <a:pt x="6927" y="9490"/>
                    </a:lnTo>
                    <a:cubicBezTo>
                      <a:pt x="6938" y="9518"/>
                      <a:pt x="6943" y="9551"/>
                      <a:pt x="6943" y="9583"/>
                    </a:cubicBezTo>
                    <a:cubicBezTo>
                      <a:pt x="6943" y="9616"/>
                      <a:pt x="6936" y="9648"/>
                      <a:pt x="6923" y="9677"/>
                    </a:cubicBezTo>
                    <a:cubicBezTo>
                      <a:pt x="6899" y="9737"/>
                      <a:pt x="6848" y="9783"/>
                      <a:pt x="6789" y="9814"/>
                    </a:cubicBezTo>
                    <a:cubicBezTo>
                      <a:pt x="6730" y="9846"/>
                      <a:pt x="6664" y="9864"/>
                      <a:pt x="6598" y="9877"/>
                    </a:cubicBezTo>
                    <a:cubicBezTo>
                      <a:pt x="6531" y="9888"/>
                      <a:pt x="6463" y="9894"/>
                      <a:pt x="6396" y="9898"/>
                    </a:cubicBezTo>
                    <a:cubicBezTo>
                      <a:pt x="6404" y="9898"/>
                      <a:pt x="6412" y="9898"/>
                      <a:pt x="6420" y="9898"/>
                    </a:cubicBezTo>
                    <a:cubicBezTo>
                      <a:pt x="6480" y="9898"/>
                      <a:pt x="6539" y="9894"/>
                      <a:pt x="6600" y="9885"/>
                    </a:cubicBezTo>
                    <a:cubicBezTo>
                      <a:pt x="6667" y="9875"/>
                      <a:pt x="6735" y="9862"/>
                      <a:pt x="6796" y="9831"/>
                    </a:cubicBezTo>
                    <a:cubicBezTo>
                      <a:pt x="6859" y="9801"/>
                      <a:pt x="6916" y="9754"/>
                      <a:pt x="6948" y="9689"/>
                    </a:cubicBezTo>
                    <a:cubicBezTo>
                      <a:pt x="6963" y="9657"/>
                      <a:pt x="6972" y="9621"/>
                      <a:pt x="6974" y="9585"/>
                    </a:cubicBezTo>
                    <a:cubicBezTo>
                      <a:pt x="6975" y="9549"/>
                      <a:pt x="6972" y="9513"/>
                      <a:pt x="6960" y="9477"/>
                    </a:cubicBezTo>
                    <a:lnTo>
                      <a:pt x="6960" y="9477"/>
                    </a:lnTo>
                    <a:lnTo>
                      <a:pt x="6961" y="9479"/>
                    </a:lnTo>
                    <a:lnTo>
                      <a:pt x="6428" y="6760"/>
                    </a:lnTo>
                    <a:cubicBezTo>
                      <a:pt x="6460" y="6759"/>
                      <a:pt x="6499" y="6758"/>
                      <a:pt x="6550" y="6758"/>
                    </a:cubicBezTo>
                    <a:cubicBezTo>
                      <a:pt x="6568" y="6758"/>
                      <a:pt x="6588" y="6758"/>
                      <a:pt x="6610" y="6758"/>
                    </a:cubicBezTo>
                    <a:cubicBezTo>
                      <a:pt x="6782" y="6763"/>
                      <a:pt x="6915" y="6977"/>
                      <a:pt x="6980" y="7103"/>
                    </a:cubicBezTo>
                    <a:lnTo>
                      <a:pt x="7011" y="7346"/>
                    </a:lnTo>
                    <a:cubicBezTo>
                      <a:pt x="7068" y="7766"/>
                      <a:pt x="7129" y="8186"/>
                      <a:pt x="7196" y="8604"/>
                    </a:cubicBezTo>
                    <a:cubicBezTo>
                      <a:pt x="7230" y="8815"/>
                      <a:pt x="7267" y="9024"/>
                      <a:pt x="7305" y="9233"/>
                    </a:cubicBezTo>
                    <a:cubicBezTo>
                      <a:pt x="7343" y="9442"/>
                      <a:pt x="7385" y="9650"/>
                      <a:pt x="7435" y="9858"/>
                    </a:cubicBezTo>
                    <a:cubicBezTo>
                      <a:pt x="7458" y="9961"/>
                      <a:pt x="7486" y="10065"/>
                      <a:pt x="7518" y="10169"/>
                    </a:cubicBezTo>
                    <a:cubicBezTo>
                      <a:pt x="7534" y="10221"/>
                      <a:pt x="7552" y="10273"/>
                      <a:pt x="7578" y="10325"/>
                    </a:cubicBezTo>
                    <a:lnTo>
                      <a:pt x="7601" y="10366"/>
                    </a:lnTo>
                    <a:lnTo>
                      <a:pt x="7624" y="10400"/>
                    </a:lnTo>
                    <a:lnTo>
                      <a:pt x="7671" y="10466"/>
                    </a:lnTo>
                    <a:cubicBezTo>
                      <a:pt x="7703" y="10509"/>
                      <a:pt x="7738" y="10551"/>
                      <a:pt x="7774" y="10592"/>
                    </a:cubicBezTo>
                    <a:cubicBezTo>
                      <a:pt x="7791" y="10613"/>
                      <a:pt x="7810" y="10633"/>
                      <a:pt x="7829" y="10653"/>
                    </a:cubicBezTo>
                    <a:cubicBezTo>
                      <a:pt x="7847" y="10672"/>
                      <a:pt x="7870" y="10693"/>
                      <a:pt x="7880" y="10707"/>
                    </a:cubicBezTo>
                    <a:cubicBezTo>
                      <a:pt x="7886" y="10713"/>
                      <a:pt x="7891" y="10720"/>
                      <a:pt x="7891" y="10724"/>
                    </a:cubicBezTo>
                    <a:cubicBezTo>
                      <a:pt x="7893" y="10734"/>
                      <a:pt x="7892" y="10728"/>
                      <a:pt x="7893" y="10734"/>
                    </a:cubicBezTo>
                    <a:lnTo>
                      <a:pt x="7893" y="10743"/>
                    </a:lnTo>
                    <a:cubicBezTo>
                      <a:pt x="7892" y="10756"/>
                      <a:pt x="7885" y="10766"/>
                      <a:pt x="7880" y="10771"/>
                    </a:cubicBezTo>
                    <a:cubicBezTo>
                      <a:pt x="7874" y="10775"/>
                      <a:pt x="7864" y="10777"/>
                      <a:pt x="7854" y="10777"/>
                    </a:cubicBezTo>
                    <a:cubicBezTo>
                      <a:pt x="7833" y="10777"/>
                      <a:pt x="7809" y="10769"/>
                      <a:pt x="7798" y="10754"/>
                    </a:cubicBezTo>
                    <a:lnTo>
                      <a:pt x="7793" y="10748"/>
                    </a:lnTo>
                    <a:lnTo>
                      <a:pt x="7785" y="10744"/>
                    </a:lnTo>
                    <a:cubicBezTo>
                      <a:pt x="7538" y="10600"/>
                      <a:pt x="7289" y="10458"/>
                      <a:pt x="7041" y="10318"/>
                    </a:cubicBezTo>
                    <a:cubicBezTo>
                      <a:pt x="6794" y="10180"/>
                      <a:pt x="6549" y="10039"/>
                      <a:pt x="6300" y="9906"/>
                    </a:cubicBezTo>
                    <a:lnTo>
                      <a:pt x="6292" y="9898"/>
                    </a:lnTo>
                    <a:cubicBezTo>
                      <a:pt x="6292" y="9898"/>
                      <a:pt x="6229" y="9892"/>
                      <a:pt x="6120" y="9883"/>
                    </a:cubicBezTo>
                    <a:cubicBezTo>
                      <a:pt x="6011" y="9875"/>
                      <a:pt x="5855" y="9863"/>
                      <a:pt x="5667" y="9851"/>
                    </a:cubicBezTo>
                    <a:cubicBezTo>
                      <a:pt x="5479" y="9839"/>
                      <a:pt x="5260" y="9824"/>
                      <a:pt x="5025" y="9811"/>
                    </a:cubicBezTo>
                    <a:cubicBezTo>
                      <a:pt x="4791" y="9800"/>
                      <a:pt x="4541" y="9784"/>
                      <a:pt x="4289" y="9773"/>
                    </a:cubicBezTo>
                    <a:cubicBezTo>
                      <a:pt x="4159" y="9769"/>
                      <a:pt x="4028" y="9767"/>
                      <a:pt x="3900" y="9767"/>
                    </a:cubicBezTo>
                    <a:cubicBezTo>
                      <a:pt x="3782" y="9767"/>
                      <a:pt x="3665" y="9769"/>
                      <a:pt x="3551" y="9772"/>
                    </a:cubicBezTo>
                    <a:cubicBezTo>
                      <a:pt x="3485" y="9773"/>
                      <a:pt x="3419" y="9776"/>
                      <a:pt x="3355" y="9778"/>
                    </a:cubicBezTo>
                    <a:lnTo>
                      <a:pt x="3318" y="9777"/>
                    </a:lnTo>
                    <a:cubicBezTo>
                      <a:pt x="3318" y="9777"/>
                      <a:pt x="3309" y="9778"/>
                      <a:pt x="3296" y="9782"/>
                    </a:cubicBezTo>
                    <a:cubicBezTo>
                      <a:pt x="3268" y="9783"/>
                      <a:pt x="3239" y="9784"/>
                      <a:pt x="3211" y="9786"/>
                    </a:cubicBezTo>
                    <a:cubicBezTo>
                      <a:pt x="3104" y="9792"/>
                      <a:pt x="3001" y="9797"/>
                      <a:pt x="2908" y="9814"/>
                    </a:cubicBezTo>
                    <a:cubicBezTo>
                      <a:pt x="2815" y="9829"/>
                      <a:pt x="2729" y="9855"/>
                      <a:pt x="2661" y="9893"/>
                    </a:cubicBezTo>
                    <a:cubicBezTo>
                      <a:pt x="2626" y="9912"/>
                      <a:pt x="2596" y="9936"/>
                      <a:pt x="2576" y="9965"/>
                    </a:cubicBezTo>
                    <a:cubicBezTo>
                      <a:pt x="2555" y="9993"/>
                      <a:pt x="2545" y="10025"/>
                      <a:pt x="2545" y="10053"/>
                    </a:cubicBezTo>
                    <a:cubicBezTo>
                      <a:pt x="2547" y="10111"/>
                      <a:pt x="2570" y="10151"/>
                      <a:pt x="2584" y="10175"/>
                    </a:cubicBezTo>
                    <a:cubicBezTo>
                      <a:pt x="2600" y="10201"/>
                      <a:pt x="2609" y="10212"/>
                      <a:pt x="2609" y="10212"/>
                    </a:cubicBezTo>
                    <a:cubicBezTo>
                      <a:pt x="2609" y="10212"/>
                      <a:pt x="2600" y="10199"/>
                      <a:pt x="2586" y="10172"/>
                    </a:cubicBezTo>
                    <a:cubicBezTo>
                      <a:pt x="2574" y="10147"/>
                      <a:pt x="2555" y="10106"/>
                      <a:pt x="2558" y="10052"/>
                    </a:cubicBezTo>
                    <a:cubicBezTo>
                      <a:pt x="2559" y="9998"/>
                      <a:pt x="2604" y="9943"/>
                      <a:pt x="2670" y="9911"/>
                    </a:cubicBezTo>
                    <a:cubicBezTo>
                      <a:pt x="2737" y="9878"/>
                      <a:pt x="2821" y="9859"/>
                      <a:pt x="2912" y="9845"/>
                    </a:cubicBezTo>
                    <a:cubicBezTo>
                      <a:pt x="2965" y="9838"/>
                      <a:pt x="3023" y="9834"/>
                      <a:pt x="3083" y="9832"/>
                    </a:cubicBezTo>
                    <a:lnTo>
                      <a:pt x="3083" y="9832"/>
                    </a:lnTo>
                    <a:cubicBezTo>
                      <a:pt x="2912" y="9879"/>
                      <a:pt x="2709" y="9951"/>
                      <a:pt x="2705" y="10027"/>
                    </a:cubicBezTo>
                    <a:cubicBezTo>
                      <a:pt x="2699" y="10156"/>
                      <a:pt x="3048" y="10412"/>
                      <a:pt x="3712" y="10607"/>
                    </a:cubicBezTo>
                    <a:cubicBezTo>
                      <a:pt x="4374" y="10801"/>
                      <a:pt x="7296" y="10905"/>
                      <a:pt x="7296" y="10905"/>
                    </a:cubicBezTo>
                    <a:lnTo>
                      <a:pt x="14234" y="10931"/>
                    </a:lnTo>
                    <a:cubicBezTo>
                      <a:pt x="14234" y="10931"/>
                      <a:pt x="14206" y="10890"/>
                      <a:pt x="14150" y="10822"/>
                    </a:cubicBezTo>
                    <a:lnTo>
                      <a:pt x="14150" y="10822"/>
                    </a:lnTo>
                    <a:cubicBezTo>
                      <a:pt x="14190" y="10860"/>
                      <a:pt x="14227" y="10899"/>
                      <a:pt x="14262" y="10934"/>
                    </a:cubicBezTo>
                    <a:cubicBezTo>
                      <a:pt x="14303" y="10977"/>
                      <a:pt x="14338" y="11017"/>
                      <a:pt x="14371" y="11054"/>
                    </a:cubicBezTo>
                    <a:cubicBezTo>
                      <a:pt x="14372" y="11058"/>
                      <a:pt x="14373" y="11064"/>
                      <a:pt x="14374" y="11068"/>
                    </a:cubicBezTo>
                    <a:cubicBezTo>
                      <a:pt x="14379" y="11084"/>
                      <a:pt x="14385" y="11099"/>
                      <a:pt x="14390" y="11114"/>
                    </a:cubicBezTo>
                    <a:lnTo>
                      <a:pt x="5365" y="11042"/>
                    </a:lnTo>
                    <a:cubicBezTo>
                      <a:pt x="5122" y="11017"/>
                      <a:pt x="4879" y="10987"/>
                      <a:pt x="4638" y="10951"/>
                    </a:cubicBezTo>
                    <a:cubicBezTo>
                      <a:pt x="4518" y="10933"/>
                      <a:pt x="4398" y="10913"/>
                      <a:pt x="4277" y="10890"/>
                    </a:cubicBezTo>
                    <a:cubicBezTo>
                      <a:pt x="4157" y="10869"/>
                      <a:pt x="4038" y="10844"/>
                      <a:pt x="3917" y="10819"/>
                    </a:cubicBezTo>
                    <a:lnTo>
                      <a:pt x="3739" y="10777"/>
                    </a:lnTo>
                    <a:lnTo>
                      <a:pt x="3563" y="10730"/>
                    </a:lnTo>
                    <a:cubicBezTo>
                      <a:pt x="3505" y="10710"/>
                      <a:pt x="3446" y="10694"/>
                      <a:pt x="3388" y="10673"/>
                    </a:cubicBezTo>
                    <a:cubicBezTo>
                      <a:pt x="3332" y="10650"/>
                      <a:pt x="3273" y="10633"/>
                      <a:pt x="3218" y="10606"/>
                    </a:cubicBezTo>
                    <a:lnTo>
                      <a:pt x="3134" y="10567"/>
                    </a:lnTo>
                    <a:lnTo>
                      <a:pt x="3052" y="10525"/>
                    </a:lnTo>
                    <a:cubicBezTo>
                      <a:pt x="2998" y="10498"/>
                      <a:pt x="2944" y="10469"/>
                      <a:pt x="2891" y="10440"/>
                    </a:cubicBezTo>
                    <a:cubicBezTo>
                      <a:pt x="2784" y="10381"/>
                      <a:pt x="2681" y="10311"/>
                      <a:pt x="2610" y="10210"/>
                    </a:cubicBezTo>
                    <a:lnTo>
                      <a:pt x="2610" y="10210"/>
                    </a:lnTo>
                    <a:cubicBezTo>
                      <a:pt x="2681" y="10311"/>
                      <a:pt x="2784" y="10382"/>
                      <a:pt x="2888" y="10443"/>
                    </a:cubicBezTo>
                    <a:cubicBezTo>
                      <a:pt x="2942" y="10473"/>
                      <a:pt x="2996" y="10501"/>
                      <a:pt x="3050" y="10529"/>
                    </a:cubicBezTo>
                    <a:lnTo>
                      <a:pt x="3131" y="10571"/>
                    </a:lnTo>
                    <a:lnTo>
                      <a:pt x="3214" y="10611"/>
                    </a:lnTo>
                    <a:cubicBezTo>
                      <a:pt x="3268" y="10638"/>
                      <a:pt x="3328" y="10657"/>
                      <a:pt x="3384" y="10679"/>
                    </a:cubicBezTo>
                    <a:cubicBezTo>
                      <a:pt x="3442" y="10700"/>
                      <a:pt x="3501" y="10718"/>
                      <a:pt x="3559" y="10737"/>
                    </a:cubicBezTo>
                    <a:lnTo>
                      <a:pt x="3736" y="10787"/>
                    </a:lnTo>
                    <a:lnTo>
                      <a:pt x="3913" y="10831"/>
                    </a:lnTo>
                    <a:cubicBezTo>
                      <a:pt x="4033" y="10858"/>
                      <a:pt x="4153" y="10883"/>
                      <a:pt x="4274" y="10906"/>
                    </a:cubicBezTo>
                    <a:cubicBezTo>
                      <a:pt x="4394" y="10929"/>
                      <a:pt x="4515" y="10950"/>
                      <a:pt x="4634" y="10970"/>
                    </a:cubicBezTo>
                    <a:cubicBezTo>
                      <a:pt x="4876" y="11008"/>
                      <a:pt x="5119" y="11042"/>
                      <a:pt x="5362" y="11069"/>
                    </a:cubicBezTo>
                    <a:lnTo>
                      <a:pt x="5363" y="11069"/>
                    </a:lnTo>
                    <a:lnTo>
                      <a:pt x="14436" y="11232"/>
                    </a:lnTo>
                    <a:cubicBezTo>
                      <a:pt x="14439" y="11238"/>
                      <a:pt x="14441" y="11246"/>
                      <a:pt x="14444" y="11252"/>
                    </a:cubicBezTo>
                    <a:cubicBezTo>
                      <a:pt x="14466" y="11303"/>
                      <a:pt x="14486" y="11343"/>
                      <a:pt x="14499" y="11370"/>
                    </a:cubicBezTo>
                    <a:cubicBezTo>
                      <a:pt x="14512" y="11397"/>
                      <a:pt x="14518" y="11411"/>
                      <a:pt x="14518" y="11411"/>
                    </a:cubicBezTo>
                    <a:lnTo>
                      <a:pt x="14536" y="11401"/>
                    </a:lnTo>
                    <a:lnTo>
                      <a:pt x="14536" y="11401"/>
                    </a:lnTo>
                    <a:lnTo>
                      <a:pt x="14495" y="12466"/>
                    </a:lnTo>
                    <a:lnTo>
                      <a:pt x="14302" y="13411"/>
                    </a:lnTo>
                    <a:lnTo>
                      <a:pt x="14551" y="12476"/>
                    </a:lnTo>
                    <a:lnTo>
                      <a:pt x="14551" y="12475"/>
                    </a:lnTo>
                    <a:lnTo>
                      <a:pt x="14551" y="12472"/>
                    </a:lnTo>
                    <a:lnTo>
                      <a:pt x="14648" y="11462"/>
                    </a:lnTo>
                    <a:cubicBezTo>
                      <a:pt x="14901" y="11513"/>
                      <a:pt x="15078" y="11623"/>
                      <a:pt x="15198" y="11736"/>
                    </a:cubicBezTo>
                    <a:lnTo>
                      <a:pt x="14879" y="12581"/>
                    </a:lnTo>
                    <a:cubicBezTo>
                      <a:pt x="14951" y="12610"/>
                      <a:pt x="15020" y="12645"/>
                      <a:pt x="15071" y="12673"/>
                    </a:cubicBezTo>
                    <a:cubicBezTo>
                      <a:pt x="15084" y="12681"/>
                      <a:pt x="15096" y="12688"/>
                      <a:pt x="15107" y="12694"/>
                    </a:cubicBezTo>
                    <a:lnTo>
                      <a:pt x="15491" y="12123"/>
                    </a:lnTo>
                    <a:lnTo>
                      <a:pt x="17197" y="12913"/>
                    </a:lnTo>
                    <a:cubicBezTo>
                      <a:pt x="17238" y="12950"/>
                      <a:pt x="17277" y="12984"/>
                      <a:pt x="17314" y="13011"/>
                    </a:cubicBezTo>
                    <a:cubicBezTo>
                      <a:pt x="17315" y="13013"/>
                      <a:pt x="17318" y="13014"/>
                      <a:pt x="17319" y="13015"/>
                    </a:cubicBezTo>
                    <a:lnTo>
                      <a:pt x="16146" y="14197"/>
                    </a:lnTo>
                    <a:cubicBezTo>
                      <a:pt x="16139" y="14187"/>
                      <a:pt x="16129" y="14176"/>
                      <a:pt x="16121" y="14166"/>
                    </a:cubicBezTo>
                    <a:cubicBezTo>
                      <a:pt x="16096" y="14130"/>
                      <a:pt x="16070" y="14092"/>
                      <a:pt x="16044" y="14055"/>
                    </a:cubicBezTo>
                    <a:cubicBezTo>
                      <a:pt x="16018" y="14019"/>
                      <a:pt x="15996" y="13979"/>
                      <a:pt x="15972" y="13939"/>
                    </a:cubicBezTo>
                    <a:lnTo>
                      <a:pt x="15936" y="13880"/>
                    </a:lnTo>
                    <a:lnTo>
                      <a:pt x="15904" y="13819"/>
                    </a:lnTo>
                    <a:cubicBezTo>
                      <a:pt x="15884" y="13778"/>
                      <a:pt x="15859" y="13738"/>
                      <a:pt x="15840" y="13696"/>
                    </a:cubicBezTo>
                    <a:cubicBezTo>
                      <a:pt x="15821" y="13654"/>
                      <a:pt x="15802" y="13613"/>
                      <a:pt x="15783" y="13570"/>
                    </a:cubicBezTo>
                    <a:cubicBezTo>
                      <a:pt x="15765" y="13529"/>
                      <a:pt x="15750" y="13486"/>
                      <a:pt x="15734" y="13445"/>
                    </a:cubicBezTo>
                    <a:cubicBezTo>
                      <a:pt x="15717" y="13404"/>
                      <a:pt x="15701" y="13362"/>
                      <a:pt x="15689" y="13321"/>
                    </a:cubicBezTo>
                    <a:cubicBezTo>
                      <a:pt x="15676" y="13280"/>
                      <a:pt x="15662" y="13239"/>
                      <a:pt x="15649" y="13199"/>
                    </a:cubicBezTo>
                    <a:cubicBezTo>
                      <a:pt x="15638" y="13159"/>
                      <a:pt x="15627" y="13119"/>
                      <a:pt x="15617" y="13081"/>
                    </a:cubicBezTo>
                    <a:cubicBezTo>
                      <a:pt x="15594" y="13004"/>
                      <a:pt x="15581" y="12931"/>
                      <a:pt x="15566" y="12863"/>
                    </a:cubicBezTo>
                    <a:cubicBezTo>
                      <a:pt x="15550" y="12795"/>
                      <a:pt x="15541" y="12733"/>
                      <a:pt x="15531" y="12677"/>
                    </a:cubicBezTo>
                    <a:cubicBezTo>
                      <a:pt x="15521" y="12622"/>
                      <a:pt x="15515" y="12573"/>
                      <a:pt x="15510" y="12533"/>
                    </a:cubicBezTo>
                    <a:cubicBezTo>
                      <a:pt x="15499" y="12452"/>
                      <a:pt x="15494" y="12406"/>
                      <a:pt x="15494" y="12406"/>
                    </a:cubicBezTo>
                    <a:lnTo>
                      <a:pt x="15494" y="12406"/>
                    </a:lnTo>
                    <a:cubicBezTo>
                      <a:pt x="15494" y="12406"/>
                      <a:pt x="15497" y="12452"/>
                      <a:pt x="15504" y="12533"/>
                    </a:cubicBezTo>
                    <a:cubicBezTo>
                      <a:pt x="15507" y="12574"/>
                      <a:pt x="15512" y="12622"/>
                      <a:pt x="15520" y="12678"/>
                    </a:cubicBezTo>
                    <a:cubicBezTo>
                      <a:pt x="15529" y="12735"/>
                      <a:pt x="15533" y="12799"/>
                      <a:pt x="15548" y="12867"/>
                    </a:cubicBezTo>
                    <a:cubicBezTo>
                      <a:pt x="15562" y="12934"/>
                      <a:pt x="15573" y="13010"/>
                      <a:pt x="15596" y="13087"/>
                    </a:cubicBezTo>
                    <a:cubicBezTo>
                      <a:pt x="15606" y="13126"/>
                      <a:pt x="15614" y="13165"/>
                      <a:pt x="15624" y="13206"/>
                    </a:cubicBezTo>
                    <a:cubicBezTo>
                      <a:pt x="15638" y="13246"/>
                      <a:pt x="15650" y="13287"/>
                      <a:pt x="15663" y="13329"/>
                    </a:cubicBezTo>
                    <a:cubicBezTo>
                      <a:pt x="15676" y="13372"/>
                      <a:pt x="15691" y="13413"/>
                      <a:pt x="15706" y="13455"/>
                    </a:cubicBezTo>
                    <a:cubicBezTo>
                      <a:pt x="15723" y="13497"/>
                      <a:pt x="15737" y="13539"/>
                      <a:pt x="15757" y="13582"/>
                    </a:cubicBezTo>
                    <a:cubicBezTo>
                      <a:pt x="15776" y="13624"/>
                      <a:pt x="15793" y="13666"/>
                      <a:pt x="15813" y="13708"/>
                    </a:cubicBezTo>
                    <a:cubicBezTo>
                      <a:pt x="15832" y="13751"/>
                      <a:pt x="15855" y="13792"/>
                      <a:pt x="15875" y="13833"/>
                    </a:cubicBezTo>
                    <a:lnTo>
                      <a:pt x="15909" y="13895"/>
                    </a:lnTo>
                    <a:lnTo>
                      <a:pt x="15946" y="13953"/>
                    </a:lnTo>
                    <a:cubicBezTo>
                      <a:pt x="15972" y="13993"/>
                      <a:pt x="15993" y="14033"/>
                      <a:pt x="16020" y="14070"/>
                    </a:cubicBezTo>
                    <a:cubicBezTo>
                      <a:pt x="16048" y="14107"/>
                      <a:pt x="16073" y="14144"/>
                      <a:pt x="16100" y="14181"/>
                    </a:cubicBezTo>
                    <a:lnTo>
                      <a:pt x="16126" y="14215"/>
                    </a:lnTo>
                    <a:lnTo>
                      <a:pt x="15684" y="14663"/>
                    </a:lnTo>
                    <a:lnTo>
                      <a:pt x="16137" y="14230"/>
                    </a:lnTo>
                    <a:cubicBezTo>
                      <a:pt x="16152" y="14249"/>
                      <a:pt x="16167" y="14269"/>
                      <a:pt x="16183" y="14286"/>
                    </a:cubicBezTo>
                    <a:cubicBezTo>
                      <a:pt x="16209" y="14321"/>
                      <a:pt x="16238" y="14353"/>
                      <a:pt x="16269" y="14382"/>
                    </a:cubicBezTo>
                    <a:cubicBezTo>
                      <a:pt x="16299" y="14412"/>
                      <a:pt x="16325" y="14443"/>
                      <a:pt x="16355" y="14470"/>
                    </a:cubicBezTo>
                    <a:cubicBezTo>
                      <a:pt x="16415" y="14523"/>
                      <a:pt x="16469" y="14577"/>
                      <a:pt x="16526" y="14618"/>
                    </a:cubicBezTo>
                    <a:cubicBezTo>
                      <a:pt x="16555" y="14639"/>
                      <a:pt x="16580" y="14659"/>
                      <a:pt x="16606" y="14679"/>
                    </a:cubicBezTo>
                    <a:cubicBezTo>
                      <a:pt x="16632" y="14697"/>
                      <a:pt x="16658" y="14712"/>
                      <a:pt x="16682" y="14730"/>
                    </a:cubicBezTo>
                    <a:cubicBezTo>
                      <a:pt x="16729" y="14760"/>
                      <a:pt x="16770" y="14787"/>
                      <a:pt x="16807" y="14804"/>
                    </a:cubicBezTo>
                    <a:cubicBezTo>
                      <a:pt x="16878" y="14843"/>
                      <a:pt x="16919" y="14865"/>
                      <a:pt x="16919" y="14865"/>
                    </a:cubicBezTo>
                    <a:cubicBezTo>
                      <a:pt x="16919" y="14865"/>
                      <a:pt x="16879" y="14842"/>
                      <a:pt x="16809" y="14801"/>
                    </a:cubicBezTo>
                    <a:cubicBezTo>
                      <a:pt x="16773" y="14782"/>
                      <a:pt x="16734" y="14752"/>
                      <a:pt x="16688" y="14720"/>
                    </a:cubicBezTo>
                    <a:cubicBezTo>
                      <a:pt x="16664" y="14704"/>
                      <a:pt x="16639" y="14689"/>
                      <a:pt x="16614" y="14668"/>
                    </a:cubicBezTo>
                    <a:cubicBezTo>
                      <a:pt x="16591" y="14649"/>
                      <a:pt x="16565" y="14627"/>
                      <a:pt x="16537" y="14605"/>
                    </a:cubicBezTo>
                    <a:cubicBezTo>
                      <a:pt x="16483" y="14564"/>
                      <a:pt x="16430" y="14509"/>
                      <a:pt x="16371" y="14455"/>
                    </a:cubicBezTo>
                    <a:cubicBezTo>
                      <a:pt x="16343" y="14427"/>
                      <a:pt x="16316" y="14397"/>
                      <a:pt x="16288" y="14366"/>
                    </a:cubicBezTo>
                    <a:cubicBezTo>
                      <a:pt x="16274" y="14350"/>
                      <a:pt x="16260" y="14335"/>
                      <a:pt x="16244" y="14320"/>
                    </a:cubicBezTo>
                    <a:cubicBezTo>
                      <a:pt x="16242" y="14316"/>
                      <a:pt x="16238" y="14312"/>
                      <a:pt x="16235" y="14307"/>
                    </a:cubicBezTo>
                    <a:cubicBezTo>
                      <a:pt x="16316" y="14228"/>
                      <a:pt x="16802" y="13744"/>
                      <a:pt x="17033" y="13529"/>
                    </a:cubicBezTo>
                    <a:cubicBezTo>
                      <a:pt x="17205" y="13371"/>
                      <a:pt x="17317" y="13318"/>
                      <a:pt x="17397" y="13318"/>
                    </a:cubicBezTo>
                    <a:cubicBezTo>
                      <a:pt x="17434" y="13318"/>
                      <a:pt x="17465" y="13330"/>
                      <a:pt x="17490" y="13348"/>
                    </a:cubicBezTo>
                    <a:cubicBezTo>
                      <a:pt x="17556" y="13396"/>
                      <a:pt x="17616" y="13551"/>
                      <a:pt x="17636" y="13605"/>
                    </a:cubicBezTo>
                    <a:cubicBezTo>
                      <a:pt x="17575" y="13693"/>
                      <a:pt x="17495" y="13844"/>
                      <a:pt x="17461" y="14055"/>
                    </a:cubicBezTo>
                    <a:cubicBezTo>
                      <a:pt x="17441" y="14148"/>
                      <a:pt x="17427" y="14251"/>
                      <a:pt x="17426" y="14364"/>
                    </a:cubicBezTo>
                    <a:cubicBezTo>
                      <a:pt x="17424" y="14477"/>
                      <a:pt x="17436" y="14596"/>
                      <a:pt x="17461" y="14720"/>
                    </a:cubicBezTo>
                    <a:lnTo>
                      <a:pt x="16839" y="15849"/>
                    </a:lnTo>
                    <a:lnTo>
                      <a:pt x="17472" y="14769"/>
                    </a:lnTo>
                    <a:cubicBezTo>
                      <a:pt x="17474" y="14779"/>
                      <a:pt x="17475" y="14789"/>
                      <a:pt x="17478" y="14799"/>
                    </a:cubicBezTo>
                    <a:cubicBezTo>
                      <a:pt x="17518" y="14951"/>
                      <a:pt x="17582" y="15106"/>
                      <a:pt x="17682" y="15245"/>
                    </a:cubicBezTo>
                    <a:cubicBezTo>
                      <a:pt x="17780" y="15385"/>
                      <a:pt x="17914" y="15510"/>
                      <a:pt x="18079" y="15590"/>
                    </a:cubicBezTo>
                    <a:cubicBezTo>
                      <a:pt x="18163" y="15627"/>
                      <a:pt x="18252" y="15653"/>
                      <a:pt x="18346" y="15660"/>
                    </a:cubicBezTo>
                    <a:cubicBezTo>
                      <a:pt x="18355" y="15661"/>
                      <a:pt x="18364" y="15661"/>
                      <a:pt x="18373" y="15661"/>
                    </a:cubicBezTo>
                    <a:cubicBezTo>
                      <a:pt x="18380" y="15661"/>
                      <a:pt x="18387" y="15661"/>
                      <a:pt x="18395" y="15661"/>
                    </a:cubicBezTo>
                    <a:cubicBezTo>
                      <a:pt x="18401" y="15661"/>
                      <a:pt x="18408" y="15661"/>
                      <a:pt x="18415" y="15662"/>
                    </a:cubicBezTo>
                    <a:lnTo>
                      <a:pt x="18450" y="15662"/>
                    </a:lnTo>
                    <a:lnTo>
                      <a:pt x="18486" y="15657"/>
                    </a:lnTo>
                    <a:cubicBezTo>
                      <a:pt x="18508" y="15653"/>
                      <a:pt x="18530" y="15652"/>
                      <a:pt x="18553" y="15647"/>
                    </a:cubicBezTo>
                    <a:lnTo>
                      <a:pt x="18621" y="15627"/>
                    </a:lnTo>
                    <a:cubicBezTo>
                      <a:pt x="18709" y="15596"/>
                      <a:pt x="18794" y="15555"/>
                      <a:pt x="18866" y="15496"/>
                    </a:cubicBezTo>
                    <a:cubicBezTo>
                      <a:pt x="18904" y="15470"/>
                      <a:pt x="18935" y="15435"/>
                      <a:pt x="18969" y="15406"/>
                    </a:cubicBezTo>
                    <a:cubicBezTo>
                      <a:pt x="18998" y="15370"/>
                      <a:pt x="19031" y="15339"/>
                      <a:pt x="19056" y="15300"/>
                    </a:cubicBezTo>
                    <a:cubicBezTo>
                      <a:pt x="19162" y="15153"/>
                      <a:pt x="19232" y="14987"/>
                      <a:pt x="19270" y="14820"/>
                    </a:cubicBezTo>
                    <a:cubicBezTo>
                      <a:pt x="19308" y="14653"/>
                      <a:pt x="19313" y="14487"/>
                      <a:pt x="19299" y="14331"/>
                    </a:cubicBezTo>
                    <a:cubicBezTo>
                      <a:pt x="19283" y="14177"/>
                      <a:pt x="19247" y="14031"/>
                      <a:pt x="19198" y="13905"/>
                    </a:cubicBezTo>
                    <a:cubicBezTo>
                      <a:pt x="19099" y="13650"/>
                      <a:pt x="18942" y="13474"/>
                      <a:pt x="18816" y="13380"/>
                    </a:cubicBezTo>
                    <a:cubicBezTo>
                      <a:pt x="18771" y="13346"/>
                      <a:pt x="18730" y="13322"/>
                      <a:pt x="18697" y="13303"/>
                    </a:cubicBezTo>
                    <a:cubicBezTo>
                      <a:pt x="18672" y="13288"/>
                      <a:pt x="18650" y="13277"/>
                      <a:pt x="18633" y="13270"/>
                    </a:cubicBezTo>
                    <a:cubicBezTo>
                      <a:pt x="18707" y="13260"/>
                      <a:pt x="18785" y="13245"/>
                      <a:pt x="18866" y="13223"/>
                    </a:cubicBezTo>
                    <a:cubicBezTo>
                      <a:pt x="19184" y="13139"/>
                      <a:pt x="19531" y="12954"/>
                      <a:pt x="19839" y="12681"/>
                    </a:cubicBezTo>
                    <a:cubicBezTo>
                      <a:pt x="19992" y="12545"/>
                      <a:pt x="20137" y="12389"/>
                      <a:pt x="20269" y="12219"/>
                    </a:cubicBezTo>
                    <a:cubicBezTo>
                      <a:pt x="20399" y="12047"/>
                      <a:pt x="20516" y="11862"/>
                      <a:pt x="20617" y="11668"/>
                    </a:cubicBezTo>
                    <a:cubicBezTo>
                      <a:pt x="20716" y="11473"/>
                      <a:pt x="20798" y="11268"/>
                      <a:pt x="20860" y="11063"/>
                    </a:cubicBezTo>
                    <a:cubicBezTo>
                      <a:pt x="20921" y="10858"/>
                      <a:pt x="20963" y="10652"/>
                      <a:pt x="20983" y="10449"/>
                    </a:cubicBezTo>
                    <a:lnTo>
                      <a:pt x="20984" y="10449"/>
                    </a:lnTo>
                    <a:lnTo>
                      <a:pt x="20987" y="10464"/>
                    </a:lnTo>
                    <a:cubicBezTo>
                      <a:pt x="20987" y="10464"/>
                      <a:pt x="21345" y="10409"/>
                      <a:pt x="21879" y="10326"/>
                    </a:cubicBezTo>
                    <a:cubicBezTo>
                      <a:pt x="22146" y="10284"/>
                      <a:pt x="22458" y="10235"/>
                      <a:pt x="22793" y="10183"/>
                    </a:cubicBezTo>
                    <a:cubicBezTo>
                      <a:pt x="22892" y="10168"/>
                      <a:pt x="22992" y="10152"/>
                      <a:pt x="23095" y="10134"/>
                    </a:cubicBezTo>
                    <a:lnTo>
                      <a:pt x="23095" y="10134"/>
                    </a:lnTo>
                    <a:cubicBezTo>
                      <a:pt x="23092" y="10162"/>
                      <a:pt x="23088" y="10193"/>
                      <a:pt x="23082" y="10222"/>
                    </a:cubicBezTo>
                    <a:cubicBezTo>
                      <a:pt x="23064" y="10355"/>
                      <a:pt x="23037" y="10501"/>
                      <a:pt x="23006" y="10662"/>
                    </a:cubicBezTo>
                    <a:cubicBezTo>
                      <a:pt x="22971" y="10822"/>
                      <a:pt x="22932" y="10995"/>
                      <a:pt x="22879" y="11174"/>
                    </a:cubicBezTo>
                    <a:cubicBezTo>
                      <a:pt x="22826" y="11355"/>
                      <a:pt x="22766" y="11543"/>
                      <a:pt x="22693" y="11734"/>
                    </a:cubicBezTo>
                    <a:cubicBezTo>
                      <a:pt x="22620" y="11924"/>
                      <a:pt x="22539" y="12120"/>
                      <a:pt x="22447" y="12314"/>
                    </a:cubicBezTo>
                    <a:cubicBezTo>
                      <a:pt x="22355" y="12507"/>
                      <a:pt x="22254" y="12702"/>
                      <a:pt x="22144" y="12888"/>
                    </a:cubicBezTo>
                    <a:cubicBezTo>
                      <a:pt x="22037" y="13080"/>
                      <a:pt x="21916" y="13261"/>
                      <a:pt x="21798" y="13440"/>
                    </a:cubicBezTo>
                    <a:cubicBezTo>
                      <a:pt x="21674" y="13615"/>
                      <a:pt x="21548" y="13785"/>
                      <a:pt x="21416" y="13941"/>
                    </a:cubicBezTo>
                    <a:cubicBezTo>
                      <a:pt x="21286" y="14099"/>
                      <a:pt x="21151" y="14243"/>
                      <a:pt x="21022" y="14377"/>
                    </a:cubicBezTo>
                    <a:cubicBezTo>
                      <a:pt x="20955" y="14444"/>
                      <a:pt x="20890" y="14506"/>
                      <a:pt x="20826" y="14568"/>
                    </a:cubicBezTo>
                    <a:cubicBezTo>
                      <a:pt x="20761" y="14627"/>
                      <a:pt x="20698" y="14685"/>
                      <a:pt x="20635" y="14738"/>
                    </a:cubicBezTo>
                    <a:cubicBezTo>
                      <a:pt x="20511" y="14844"/>
                      <a:pt x="20393" y="14938"/>
                      <a:pt x="20286" y="15018"/>
                    </a:cubicBezTo>
                    <a:cubicBezTo>
                      <a:pt x="20233" y="15055"/>
                      <a:pt x="20182" y="15093"/>
                      <a:pt x="20136" y="15126"/>
                    </a:cubicBezTo>
                    <a:cubicBezTo>
                      <a:pt x="20089" y="15160"/>
                      <a:pt x="20043" y="15188"/>
                      <a:pt x="20004" y="15214"/>
                    </a:cubicBezTo>
                    <a:cubicBezTo>
                      <a:pt x="19925" y="15269"/>
                      <a:pt x="19859" y="15305"/>
                      <a:pt x="19815" y="15332"/>
                    </a:cubicBezTo>
                    <a:cubicBezTo>
                      <a:pt x="19772" y="15360"/>
                      <a:pt x="19748" y="15373"/>
                      <a:pt x="19748" y="15373"/>
                    </a:cubicBezTo>
                    <a:cubicBezTo>
                      <a:pt x="19748" y="15373"/>
                      <a:pt x="19772" y="15360"/>
                      <a:pt x="19816" y="15334"/>
                    </a:cubicBezTo>
                    <a:cubicBezTo>
                      <a:pt x="19860" y="15306"/>
                      <a:pt x="19927" y="15273"/>
                      <a:pt x="20006" y="15219"/>
                    </a:cubicBezTo>
                    <a:cubicBezTo>
                      <a:pt x="20046" y="15194"/>
                      <a:pt x="20092" y="15166"/>
                      <a:pt x="20139" y="15134"/>
                    </a:cubicBezTo>
                    <a:cubicBezTo>
                      <a:pt x="20187" y="15101"/>
                      <a:pt x="20238" y="15065"/>
                      <a:pt x="20292" y="15028"/>
                    </a:cubicBezTo>
                    <a:cubicBezTo>
                      <a:pt x="20347" y="14989"/>
                      <a:pt x="20403" y="14946"/>
                      <a:pt x="20464" y="14901"/>
                    </a:cubicBezTo>
                    <a:cubicBezTo>
                      <a:pt x="20523" y="14856"/>
                      <a:pt x="20582" y="14803"/>
                      <a:pt x="20645" y="14752"/>
                    </a:cubicBezTo>
                    <a:cubicBezTo>
                      <a:pt x="20707" y="14700"/>
                      <a:pt x="20771" y="14640"/>
                      <a:pt x="20838" y="14583"/>
                    </a:cubicBezTo>
                    <a:cubicBezTo>
                      <a:pt x="20901" y="14523"/>
                      <a:pt x="20968" y="14459"/>
                      <a:pt x="21034" y="14394"/>
                    </a:cubicBezTo>
                    <a:cubicBezTo>
                      <a:pt x="21166" y="14259"/>
                      <a:pt x="21302" y="14116"/>
                      <a:pt x="21433" y="13957"/>
                    </a:cubicBezTo>
                    <a:cubicBezTo>
                      <a:pt x="21566" y="13800"/>
                      <a:pt x="21693" y="13631"/>
                      <a:pt x="21818" y="13456"/>
                    </a:cubicBezTo>
                    <a:cubicBezTo>
                      <a:pt x="21940" y="13278"/>
                      <a:pt x="22060" y="13096"/>
                      <a:pt x="22170" y="12906"/>
                    </a:cubicBezTo>
                    <a:cubicBezTo>
                      <a:pt x="22279" y="12716"/>
                      <a:pt x="22378" y="12522"/>
                      <a:pt x="22470" y="12327"/>
                    </a:cubicBezTo>
                    <a:cubicBezTo>
                      <a:pt x="22562" y="12132"/>
                      <a:pt x="22642" y="11934"/>
                      <a:pt x="22714" y="11743"/>
                    </a:cubicBezTo>
                    <a:cubicBezTo>
                      <a:pt x="22785" y="11550"/>
                      <a:pt x="22846" y="11361"/>
                      <a:pt x="22897" y="11180"/>
                    </a:cubicBezTo>
                    <a:cubicBezTo>
                      <a:pt x="22949" y="11000"/>
                      <a:pt x="22987" y="10826"/>
                      <a:pt x="23021" y="10665"/>
                    </a:cubicBezTo>
                    <a:cubicBezTo>
                      <a:pt x="23053" y="10504"/>
                      <a:pt x="23077" y="10356"/>
                      <a:pt x="23093" y="10223"/>
                    </a:cubicBezTo>
                    <a:cubicBezTo>
                      <a:pt x="23097" y="10192"/>
                      <a:pt x="23100" y="10161"/>
                      <a:pt x="23104" y="10131"/>
                    </a:cubicBezTo>
                    <a:cubicBezTo>
                      <a:pt x="23172" y="10120"/>
                      <a:pt x="23238" y="10107"/>
                      <a:pt x="23307" y="10093"/>
                    </a:cubicBezTo>
                    <a:cubicBezTo>
                      <a:pt x="23481" y="10057"/>
                      <a:pt x="23657" y="10014"/>
                      <a:pt x="23827" y="9947"/>
                    </a:cubicBezTo>
                    <a:cubicBezTo>
                      <a:pt x="23912" y="9912"/>
                      <a:pt x="23994" y="9870"/>
                      <a:pt x="24063" y="9807"/>
                    </a:cubicBezTo>
                    <a:cubicBezTo>
                      <a:pt x="24097" y="9776"/>
                      <a:pt x="24127" y="9736"/>
                      <a:pt x="24144" y="9695"/>
                    </a:cubicBezTo>
                    <a:cubicBezTo>
                      <a:pt x="24163" y="9650"/>
                      <a:pt x="24168" y="9599"/>
                      <a:pt x="24150" y="9553"/>
                    </a:cubicBezTo>
                    <a:cubicBezTo>
                      <a:pt x="24134" y="9509"/>
                      <a:pt x="24101" y="9473"/>
                      <a:pt x="24065" y="9446"/>
                    </a:cubicBezTo>
                    <a:cubicBezTo>
                      <a:pt x="24026" y="9419"/>
                      <a:pt x="23986" y="9404"/>
                      <a:pt x="23947" y="9384"/>
                    </a:cubicBezTo>
                    <a:cubicBezTo>
                      <a:pt x="23867" y="9347"/>
                      <a:pt x="23788" y="9315"/>
                      <a:pt x="23709" y="9285"/>
                    </a:cubicBezTo>
                    <a:cubicBezTo>
                      <a:pt x="23550" y="9224"/>
                      <a:pt x="23394" y="9174"/>
                      <a:pt x="23242" y="9136"/>
                    </a:cubicBezTo>
                    <a:cubicBezTo>
                      <a:pt x="23092" y="9097"/>
                      <a:pt x="22946" y="9072"/>
                      <a:pt x="22813" y="9053"/>
                    </a:cubicBezTo>
                    <a:cubicBezTo>
                      <a:pt x="22546" y="9013"/>
                      <a:pt x="22320" y="8995"/>
                      <a:pt x="22162" y="8983"/>
                    </a:cubicBezTo>
                    <a:cubicBezTo>
                      <a:pt x="22065" y="8974"/>
                      <a:pt x="21993" y="8971"/>
                      <a:pt x="21952" y="8969"/>
                    </a:cubicBezTo>
                    <a:lnTo>
                      <a:pt x="22041" y="8870"/>
                    </a:lnTo>
                    <a:cubicBezTo>
                      <a:pt x="22094" y="8812"/>
                      <a:pt x="22146" y="8753"/>
                      <a:pt x="22197" y="8696"/>
                    </a:cubicBezTo>
                    <a:lnTo>
                      <a:pt x="22274" y="8611"/>
                    </a:lnTo>
                    <a:lnTo>
                      <a:pt x="22294" y="8590"/>
                    </a:lnTo>
                    <a:lnTo>
                      <a:pt x="22299" y="8585"/>
                    </a:lnTo>
                    <a:lnTo>
                      <a:pt x="22304" y="8579"/>
                    </a:lnTo>
                    <a:lnTo>
                      <a:pt x="22313" y="8568"/>
                    </a:lnTo>
                    <a:cubicBezTo>
                      <a:pt x="22324" y="8553"/>
                      <a:pt x="22336" y="8538"/>
                      <a:pt x="22347" y="8524"/>
                    </a:cubicBezTo>
                    <a:cubicBezTo>
                      <a:pt x="22439" y="8410"/>
                      <a:pt x="22523" y="8301"/>
                      <a:pt x="22596" y="8209"/>
                    </a:cubicBezTo>
                    <a:cubicBezTo>
                      <a:pt x="22668" y="8117"/>
                      <a:pt x="22725" y="8038"/>
                      <a:pt x="22768" y="7985"/>
                    </a:cubicBezTo>
                    <a:lnTo>
                      <a:pt x="22768" y="7985"/>
                    </a:lnTo>
                    <a:cubicBezTo>
                      <a:pt x="22722" y="8036"/>
                      <a:pt x="22656" y="8107"/>
                      <a:pt x="22580" y="8194"/>
                    </a:cubicBezTo>
                    <a:cubicBezTo>
                      <a:pt x="22504" y="8282"/>
                      <a:pt x="22411" y="8384"/>
                      <a:pt x="22317" y="8497"/>
                    </a:cubicBezTo>
                    <a:cubicBezTo>
                      <a:pt x="22305" y="8511"/>
                      <a:pt x="22293" y="8526"/>
                      <a:pt x="22281" y="8540"/>
                    </a:cubicBezTo>
                    <a:lnTo>
                      <a:pt x="22272" y="8550"/>
                    </a:lnTo>
                    <a:lnTo>
                      <a:pt x="22268" y="8553"/>
                    </a:lnTo>
                    <a:lnTo>
                      <a:pt x="22263" y="8558"/>
                    </a:lnTo>
                    <a:lnTo>
                      <a:pt x="22243" y="8579"/>
                    </a:lnTo>
                    <a:cubicBezTo>
                      <a:pt x="22218" y="8608"/>
                      <a:pt x="22191" y="8634"/>
                      <a:pt x="22164" y="8663"/>
                    </a:cubicBezTo>
                    <a:lnTo>
                      <a:pt x="22007" y="8835"/>
                    </a:lnTo>
                    <a:cubicBezTo>
                      <a:pt x="21903" y="8953"/>
                      <a:pt x="21801" y="9073"/>
                      <a:pt x="21709" y="9189"/>
                    </a:cubicBezTo>
                    <a:cubicBezTo>
                      <a:pt x="21663" y="9247"/>
                      <a:pt x="21621" y="9304"/>
                      <a:pt x="21584" y="9362"/>
                    </a:cubicBezTo>
                    <a:cubicBezTo>
                      <a:pt x="21565" y="9390"/>
                      <a:pt x="21547" y="9419"/>
                      <a:pt x="21530" y="9447"/>
                    </a:cubicBezTo>
                    <a:cubicBezTo>
                      <a:pt x="21515" y="9474"/>
                      <a:pt x="21499" y="9501"/>
                      <a:pt x="21489" y="9530"/>
                    </a:cubicBezTo>
                    <a:cubicBezTo>
                      <a:pt x="21443" y="9641"/>
                      <a:pt x="21430" y="9741"/>
                      <a:pt x="21429" y="9810"/>
                    </a:cubicBezTo>
                    <a:cubicBezTo>
                      <a:pt x="21428" y="9879"/>
                      <a:pt x="21439" y="9918"/>
                      <a:pt x="21439" y="9918"/>
                    </a:cubicBezTo>
                    <a:cubicBezTo>
                      <a:pt x="21439" y="9918"/>
                      <a:pt x="21433" y="9878"/>
                      <a:pt x="21440" y="9810"/>
                    </a:cubicBezTo>
                    <a:cubicBezTo>
                      <a:pt x="21442" y="9796"/>
                      <a:pt x="21444" y="9780"/>
                      <a:pt x="21448" y="9762"/>
                    </a:cubicBezTo>
                    <a:lnTo>
                      <a:pt x="21448" y="9762"/>
                    </a:lnTo>
                    <a:cubicBezTo>
                      <a:pt x="21440" y="9846"/>
                      <a:pt x="21443" y="9913"/>
                      <a:pt x="21443" y="9913"/>
                    </a:cubicBezTo>
                    <a:cubicBezTo>
                      <a:pt x="21443" y="9913"/>
                      <a:pt x="21639" y="9614"/>
                      <a:pt x="21898" y="9419"/>
                    </a:cubicBezTo>
                    <a:cubicBezTo>
                      <a:pt x="22156" y="9224"/>
                      <a:pt x="22797" y="9066"/>
                      <a:pt x="22797" y="9066"/>
                    </a:cubicBezTo>
                    <a:cubicBezTo>
                      <a:pt x="22795" y="9065"/>
                      <a:pt x="22790" y="9064"/>
                      <a:pt x="22786" y="9062"/>
                    </a:cubicBezTo>
                    <a:lnTo>
                      <a:pt x="22786" y="9062"/>
                    </a:lnTo>
                    <a:cubicBezTo>
                      <a:pt x="22800" y="9064"/>
                      <a:pt x="22811" y="9066"/>
                      <a:pt x="22822" y="9068"/>
                    </a:cubicBezTo>
                    <a:cubicBezTo>
                      <a:pt x="22955" y="9089"/>
                      <a:pt x="23101" y="9116"/>
                      <a:pt x="23251" y="9156"/>
                    </a:cubicBezTo>
                    <a:cubicBezTo>
                      <a:pt x="23400" y="9196"/>
                      <a:pt x="23555" y="9245"/>
                      <a:pt x="23713" y="9307"/>
                    </a:cubicBezTo>
                    <a:cubicBezTo>
                      <a:pt x="23790" y="9338"/>
                      <a:pt x="23870" y="9373"/>
                      <a:pt x="23948" y="9410"/>
                    </a:cubicBezTo>
                    <a:cubicBezTo>
                      <a:pt x="23986" y="9429"/>
                      <a:pt x="24029" y="9448"/>
                      <a:pt x="24062" y="9470"/>
                    </a:cubicBezTo>
                    <a:cubicBezTo>
                      <a:pt x="24080" y="9485"/>
                      <a:pt x="24097" y="9500"/>
                      <a:pt x="24111" y="9517"/>
                    </a:cubicBezTo>
                    <a:cubicBezTo>
                      <a:pt x="24096" y="9562"/>
                      <a:pt x="24021" y="9741"/>
                      <a:pt x="23765" y="9858"/>
                    </a:cubicBezTo>
                    <a:cubicBezTo>
                      <a:pt x="23684" y="9893"/>
                      <a:pt x="23441" y="9941"/>
                      <a:pt x="23130" y="9988"/>
                    </a:cubicBezTo>
                    <a:cubicBezTo>
                      <a:pt x="23134" y="9952"/>
                      <a:pt x="23136" y="9917"/>
                      <a:pt x="23138" y="9885"/>
                    </a:cubicBezTo>
                    <a:cubicBezTo>
                      <a:pt x="23145" y="9791"/>
                      <a:pt x="23148" y="9715"/>
                      <a:pt x="23149" y="9664"/>
                    </a:cubicBezTo>
                    <a:cubicBezTo>
                      <a:pt x="23150" y="9614"/>
                      <a:pt x="23151" y="9587"/>
                      <a:pt x="23151" y="9586"/>
                    </a:cubicBezTo>
                    <a:lnTo>
                      <a:pt x="23151" y="9586"/>
                    </a:lnTo>
                    <a:cubicBezTo>
                      <a:pt x="23151" y="9587"/>
                      <a:pt x="23150" y="9614"/>
                      <a:pt x="23148" y="9664"/>
                    </a:cubicBezTo>
                    <a:cubicBezTo>
                      <a:pt x="23145" y="9715"/>
                      <a:pt x="23141" y="9789"/>
                      <a:pt x="23133" y="9885"/>
                    </a:cubicBezTo>
                    <a:cubicBezTo>
                      <a:pt x="23130" y="9917"/>
                      <a:pt x="23126" y="9953"/>
                      <a:pt x="23122" y="9989"/>
                    </a:cubicBezTo>
                    <a:cubicBezTo>
                      <a:pt x="22436" y="10097"/>
                      <a:pt x="21425" y="10212"/>
                      <a:pt x="21098" y="10248"/>
                    </a:cubicBezTo>
                    <a:cubicBezTo>
                      <a:pt x="21094" y="10077"/>
                      <a:pt x="21075" y="9732"/>
                      <a:pt x="21000" y="9522"/>
                    </a:cubicBezTo>
                    <a:lnTo>
                      <a:pt x="22594" y="7508"/>
                    </a:lnTo>
                    <a:lnTo>
                      <a:pt x="22590" y="7498"/>
                    </a:lnTo>
                    <a:lnTo>
                      <a:pt x="22590" y="7498"/>
                    </a:lnTo>
                    <a:cubicBezTo>
                      <a:pt x="22658" y="7611"/>
                      <a:pt x="22727" y="7723"/>
                      <a:pt x="22791" y="7839"/>
                    </a:cubicBezTo>
                    <a:cubicBezTo>
                      <a:pt x="22806" y="7864"/>
                      <a:pt x="22820" y="7889"/>
                      <a:pt x="22833" y="7913"/>
                    </a:cubicBezTo>
                    <a:cubicBezTo>
                      <a:pt x="22832" y="7914"/>
                      <a:pt x="22831" y="7915"/>
                      <a:pt x="22830" y="7917"/>
                    </a:cubicBezTo>
                    <a:lnTo>
                      <a:pt x="22830" y="7917"/>
                    </a:lnTo>
                    <a:cubicBezTo>
                      <a:pt x="22829" y="7914"/>
                      <a:pt x="22827" y="7911"/>
                      <a:pt x="22825" y="7908"/>
                    </a:cubicBezTo>
                    <a:cubicBezTo>
                      <a:pt x="22815" y="7922"/>
                      <a:pt x="22796" y="7948"/>
                      <a:pt x="22769" y="7984"/>
                    </a:cubicBezTo>
                    <a:cubicBezTo>
                      <a:pt x="22769" y="7984"/>
                      <a:pt x="22768" y="7984"/>
                      <a:pt x="22768" y="7985"/>
                    </a:cubicBezTo>
                    <a:lnTo>
                      <a:pt x="22768" y="7985"/>
                    </a:lnTo>
                    <a:cubicBezTo>
                      <a:pt x="22769" y="7984"/>
                      <a:pt x="22769" y="7983"/>
                      <a:pt x="22770" y="7983"/>
                    </a:cubicBezTo>
                    <a:cubicBezTo>
                      <a:pt x="22798" y="7952"/>
                      <a:pt x="22818" y="7930"/>
                      <a:pt x="22830" y="7917"/>
                    </a:cubicBezTo>
                    <a:lnTo>
                      <a:pt x="22830" y="7917"/>
                    </a:lnTo>
                    <a:cubicBezTo>
                      <a:pt x="22861" y="7974"/>
                      <a:pt x="22893" y="8033"/>
                      <a:pt x="22923" y="8091"/>
                    </a:cubicBezTo>
                    <a:cubicBezTo>
                      <a:pt x="22945" y="8134"/>
                      <a:pt x="22966" y="8179"/>
                      <a:pt x="22986" y="8223"/>
                    </a:cubicBezTo>
                    <a:cubicBezTo>
                      <a:pt x="23001" y="8252"/>
                      <a:pt x="23012" y="8282"/>
                      <a:pt x="23023" y="8311"/>
                    </a:cubicBezTo>
                    <a:cubicBezTo>
                      <a:pt x="23040" y="8378"/>
                      <a:pt x="23052" y="8441"/>
                      <a:pt x="23062" y="8497"/>
                    </a:cubicBezTo>
                    <a:cubicBezTo>
                      <a:pt x="23076" y="8562"/>
                      <a:pt x="23085" y="8620"/>
                      <a:pt x="23092" y="8669"/>
                    </a:cubicBezTo>
                    <a:cubicBezTo>
                      <a:pt x="23105" y="8763"/>
                      <a:pt x="23113" y="8819"/>
                      <a:pt x="23113" y="8819"/>
                    </a:cubicBezTo>
                    <a:cubicBezTo>
                      <a:pt x="23113" y="8819"/>
                      <a:pt x="23107" y="8763"/>
                      <a:pt x="23097" y="8669"/>
                    </a:cubicBezTo>
                    <a:cubicBezTo>
                      <a:pt x="23092" y="8621"/>
                      <a:pt x="23085" y="8562"/>
                      <a:pt x="23072" y="8497"/>
                    </a:cubicBezTo>
                    <a:cubicBezTo>
                      <a:pt x="23061" y="8430"/>
                      <a:pt x="23051" y="8357"/>
                      <a:pt x="23032" y="8276"/>
                    </a:cubicBezTo>
                    <a:cubicBezTo>
                      <a:pt x="23023" y="8235"/>
                      <a:pt x="23015" y="8193"/>
                      <a:pt x="23006" y="8149"/>
                    </a:cubicBezTo>
                    <a:cubicBezTo>
                      <a:pt x="22995" y="8105"/>
                      <a:pt x="22982" y="8060"/>
                      <a:pt x="22971" y="8015"/>
                    </a:cubicBezTo>
                    <a:cubicBezTo>
                      <a:pt x="22949" y="7923"/>
                      <a:pt x="22915" y="7829"/>
                      <a:pt x="22884" y="7729"/>
                    </a:cubicBezTo>
                    <a:cubicBezTo>
                      <a:pt x="22867" y="7681"/>
                      <a:pt x="22847" y="7632"/>
                      <a:pt x="22827" y="7583"/>
                    </a:cubicBezTo>
                    <a:cubicBezTo>
                      <a:pt x="22817" y="7558"/>
                      <a:pt x="22808" y="7533"/>
                      <a:pt x="22798" y="7507"/>
                    </a:cubicBezTo>
                    <a:cubicBezTo>
                      <a:pt x="22786" y="7483"/>
                      <a:pt x="22776" y="7457"/>
                      <a:pt x="22765" y="7432"/>
                    </a:cubicBezTo>
                    <a:cubicBezTo>
                      <a:pt x="22749" y="7396"/>
                      <a:pt x="22731" y="7361"/>
                      <a:pt x="22715" y="7325"/>
                    </a:cubicBezTo>
                    <a:cubicBezTo>
                      <a:pt x="22762" y="7266"/>
                      <a:pt x="23323" y="6576"/>
                      <a:pt x="23472" y="6372"/>
                    </a:cubicBezTo>
                    <a:cubicBezTo>
                      <a:pt x="23578" y="6227"/>
                      <a:pt x="23737" y="6162"/>
                      <a:pt x="23864" y="6162"/>
                    </a:cubicBezTo>
                    <a:cubicBezTo>
                      <a:pt x="23922" y="6162"/>
                      <a:pt x="23974" y="6176"/>
                      <a:pt x="24011" y="6203"/>
                    </a:cubicBezTo>
                    <a:cubicBezTo>
                      <a:pt x="24052" y="6234"/>
                      <a:pt x="24024" y="6326"/>
                      <a:pt x="23970" y="6433"/>
                    </a:cubicBezTo>
                    <a:lnTo>
                      <a:pt x="22948" y="7785"/>
                    </a:lnTo>
                    <a:lnTo>
                      <a:pt x="22948" y="7785"/>
                    </a:lnTo>
                    <a:lnTo>
                      <a:pt x="24329" y="6257"/>
                    </a:lnTo>
                    <a:cubicBezTo>
                      <a:pt x="24347" y="6254"/>
                      <a:pt x="24363" y="6251"/>
                      <a:pt x="24380" y="6247"/>
                    </a:cubicBezTo>
                    <a:cubicBezTo>
                      <a:pt x="24405" y="6242"/>
                      <a:pt x="24431" y="6236"/>
                      <a:pt x="24456" y="6227"/>
                    </a:cubicBezTo>
                    <a:cubicBezTo>
                      <a:pt x="24508" y="6213"/>
                      <a:pt x="24558" y="6197"/>
                      <a:pt x="24609" y="6175"/>
                    </a:cubicBezTo>
                    <a:cubicBezTo>
                      <a:pt x="24660" y="6152"/>
                      <a:pt x="24712" y="6126"/>
                      <a:pt x="24763" y="6083"/>
                    </a:cubicBezTo>
                    <a:cubicBezTo>
                      <a:pt x="24788" y="6061"/>
                      <a:pt x="24814" y="6036"/>
                      <a:pt x="24835" y="6000"/>
                    </a:cubicBezTo>
                    <a:cubicBezTo>
                      <a:pt x="24845" y="5981"/>
                      <a:pt x="24854" y="5962"/>
                      <a:pt x="24861" y="5940"/>
                    </a:cubicBezTo>
                    <a:cubicBezTo>
                      <a:pt x="24865" y="5929"/>
                      <a:pt x="24867" y="5918"/>
                      <a:pt x="24869" y="5906"/>
                    </a:cubicBezTo>
                    <a:cubicBezTo>
                      <a:pt x="25334" y="5862"/>
                      <a:pt x="25819" y="5812"/>
                      <a:pt x="26306" y="5764"/>
                    </a:cubicBezTo>
                    <a:cubicBezTo>
                      <a:pt x="26894" y="5704"/>
                      <a:pt x="27483" y="5641"/>
                      <a:pt x="28033" y="5577"/>
                    </a:cubicBezTo>
                    <a:cubicBezTo>
                      <a:pt x="28309" y="5545"/>
                      <a:pt x="28575" y="5513"/>
                      <a:pt x="28827" y="5479"/>
                    </a:cubicBezTo>
                    <a:cubicBezTo>
                      <a:pt x="29081" y="5447"/>
                      <a:pt x="29318" y="5412"/>
                      <a:pt x="29538" y="5371"/>
                    </a:cubicBezTo>
                    <a:cubicBezTo>
                      <a:pt x="29592" y="5357"/>
                      <a:pt x="29644" y="5349"/>
                      <a:pt x="29696" y="5335"/>
                    </a:cubicBezTo>
                    <a:cubicBezTo>
                      <a:pt x="29748" y="5321"/>
                      <a:pt x="29798" y="5304"/>
                      <a:pt x="29845" y="5285"/>
                    </a:cubicBezTo>
                    <a:cubicBezTo>
                      <a:pt x="29891" y="5264"/>
                      <a:pt x="29937" y="5243"/>
                      <a:pt x="29976" y="5212"/>
                    </a:cubicBezTo>
                    <a:cubicBezTo>
                      <a:pt x="30014" y="5182"/>
                      <a:pt x="30049" y="5142"/>
                      <a:pt x="30055" y="5094"/>
                    </a:cubicBezTo>
                    <a:cubicBezTo>
                      <a:pt x="30063" y="5045"/>
                      <a:pt x="30045" y="5001"/>
                      <a:pt x="30022" y="4965"/>
                    </a:cubicBezTo>
                    <a:cubicBezTo>
                      <a:pt x="29999" y="4927"/>
                      <a:pt x="29969" y="4899"/>
                      <a:pt x="29940" y="4873"/>
                    </a:cubicBezTo>
                    <a:cubicBezTo>
                      <a:pt x="29881" y="4820"/>
                      <a:pt x="29820" y="4781"/>
                      <a:pt x="29766" y="4746"/>
                    </a:cubicBezTo>
                    <a:cubicBezTo>
                      <a:pt x="29742" y="4731"/>
                      <a:pt x="29718" y="4717"/>
                      <a:pt x="29696" y="4705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3736625" y="2535150"/>
                <a:ext cx="5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5" extrusionOk="0">
                    <a:moveTo>
                      <a:pt x="1" y="1"/>
                    </a:moveTo>
                    <a:lnTo>
                      <a:pt x="4" y="4"/>
                    </a:lnTo>
                    <a:lnTo>
                      <a:pt x="21" y="14"/>
                    </a:lnTo>
                    <a:cubicBezTo>
                      <a:pt x="15" y="10"/>
                      <a:pt x="9" y="5"/>
                      <a:pt x="1" y="1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3971850" y="2480650"/>
                <a:ext cx="5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lnTo>
                      <a:pt x="2" y="3"/>
                    </a:lnTo>
                    <a:cubicBezTo>
                      <a:pt x="2" y="3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4084450" y="2545100"/>
                <a:ext cx="130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52" h="70" extrusionOk="0">
                    <a:moveTo>
                      <a:pt x="52" y="0"/>
                    </a:moveTo>
                    <a:lnTo>
                      <a:pt x="1" y="67"/>
                    </a:lnTo>
                    <a:lnTo>
                      <a:pt x="4" y="69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4046025" y="2573700"/>
                <a:ext cx="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68" extrusionOk="0">
                    <a:moveTo>
                      <a:pt x="1" y="1"/>
                    </a:moveTo>
                    <a:cubicBezTo>
                      <a:pt x="6" y="26"/>
                      <a:pt x="14" y="48"/>
                      <a:pt x="20" y="67"/>
                    </a:cubicBezTo>
                    <a:cubicBezTo>
                      <a:pt x="14" y="47"/>
                      <a:pt x="7" y="25"/>
                      <a:pt x="1" y="1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4019775" y="2650175"/>
                <a:ext cx="3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2" h="67" extrusionOk="0">
                    <a:moveTo>
                      <a:pt x="3" y="0"/>
                    </a:moveTo>
                    <a:lnTo>
                      <a:pt x="1" y="5"/>
                    </a:lnTo>
                    <a:cubicBezTo>
                      <a:pt x="2" y="14"/>
                      <a:pt x="5" y="35"/>
                      <a:pt x="12" y="67"/>
                    </a:cubicBezTo>
                    <a:cubicBezTo>
                      <a:pt x="8" y="45"/>
                      <a:pt x="6" y="27"/>
                      <a:pt x="5" y="12"/>
                    </a:cubicBezTo>
                    <a:cubicBezTo>
                      <a:pt x="5" y="9"/>
                      <a:pt x="3" y="4"/>
                      <a:pt x="3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4089700" y="2556425"/>
                <a:ext cx="48525" cy="832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3330" extrusionOk="0">
                    <a:moveTo>
                      <a:pt x="1940" y="0"/>
                    </a:moveTo>
                    <a:lnTo>
                      <a:pt x="1940" y="0"/>
                    </a:lnTo>
                    <a:cubicBezTo>
                      <a:pt x="1940" y="1"/>
                      <a:pt x="1927" y="61"/>
                      <a:pt x="1899" y="165"/>
                    </a:cubicBezTo>
                    <a:cubicBezTo>
                      <a:pt x="1871" y="271"/>
                      <a:pt x="1829" y="419"/>
                      <a:pt x="1769" y="595"/>
                    </a:cubicBezTo>
                    <a:cubicBezTo>
                      <a:pt x="1712" y="770"/>
                      <a:pt x="1634" y="973"/>
                      <a:pt x="1539" y="1184"/>
                    </a:cubicBezTo>
                    <a:cubicBezTo>
                      <a:pt x="1492" y="1290"/>
                      <a:pt x="1441" y="1398"/>
                      <a:pt x="1385" y="1506"/>
                    </a:cubicBezTo>
                    <a:cubicBezTo>
                      <a:pt x="1329" y="1614"/>
                      <a:pt x="1270" y="1723"/>
                      <a:pt x="1208" y="1829"/>
                    </a:cubicBezTo>
                    <a:cubicBezTo>
                      <a:pt x="962" y="2258"/>
                      <a:pt x="658" y="2651"/>
                      <a:pt x="406" y="2924"/>
                    </a:cubicBezTo>
                    <a:cubicBezTo>
                      <a:pt x="344" y="2992"/>
                      <a:pt x="286" y="3054"/>
                      <a:pt x="232" y="3107"/>
                    </a:cubicBezTo>
                    <a:cubicBezTo>
                      <a:pt x="180" y="3162"/>
                      <a:pt x="133" y="3207"/>
                      <a:pt x="93" y="3244"/>
                    </a:cubicBezTo>
                    <a:cubicBezTo>
                      <a:pt x="55" y="3281"/>
                      <a:pt x="22" y="3310"/>
                      <a:pt x="1" y="3329"/>
                    </a:cubicBezTo>
                    <a:cubicBezTo>
                      <a:pt x="22" y="3310"/>
                      <a:pt x="56" y="3283"/>
                      <a:pt x="96" y="3247"/>
                    </a:cubicBezTo>
                    <a:cubicBezTo>
                      <a:pt x="135" y="3211"/>
                      <a:pt x="185" y="3167"/>
                      <a:pt x="239" y="3115"/>
                    </a:cubicBezTo>
                    <a:cubicBezTo>
                      <a:pt x="294" y="3064"/>
                      <a:pt x="355" y="3003"/>
                      <a:pt x="419" y="2936"/>
                    </a:cubicBezTo>
                    <a:cubicBezTo>
                      <a:pt x="482" y="2869"/>
                      <a:pt x="550" y="2794"/>
                      <a:pt x="620" y="2712"/>
                    </a:cubicBezTo>
                    <a:cubicBezTo>
                      <a:pt x="688" y="2632"/>
                      <a:pt x="759" y="2543"/>
                      <a:pt x="830" y="2451"/>
                    </a:cubicBezTo>
                    <a:cubicBezTo>
                      <a:pt x="900" y="2358"/>
                      <a:pt x="969" y="2260"/>
                      <a:pt x="1037" y="2158"/>
                    </a:cubicBezTo>
                    <a:cubicBezTo>
                      <a:pt x="1105" y="2058"/>
                      <a:pt x="1170" y="1952"/>
                      <a:pt x="1233" y="1845"/>
                    </a:cubicBezTo>
                    <a:cubicBezTo>
                      <a:pt x="1296" y="1737"/>
                      <a:pt x="1353" y="1628"/>
                      <a:pt x="1410" y="1520"/>
                    </a:cubicBezTo>
                    <a:cubicBezTo>
                      <a:pt x="1465" y="1410"/>
                      <a:pt x="1516" y="1302"/>
                      <a:pt x="1562" y="1195"/>
                    </a:cubicBezTo>
                    <a:cubicBezTo>
                      <a:pt x="1655" y="983"/>
                      <a:pt x="1728" y="778"/>
                      <a:pt x="1785" y="601"/>
                    </a:cubicBezTo>
                    <a:cubicBezTo>
                      <a:pt x="1841" y="424"/>
                      <a:pt x="1879" y="273"/>
                      <a:pt x="1902" y="168"/>
                    </a:cubicBezTo>
                    <a:cubicBezTo>
                      <a:pt x="1927" y="62"/>
                      <a:pt x="1940" y="1"/>
                      <a:pt x="1940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4011825" y="2683625"/>
                <a:ext cx="31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05" extrusionOk="0">
                    <a:moveTo>
                      <a:pt x="1264" y="0"/>
                    </a:moveTo>
                    <a:lnTo>
                      <a:pt x="1264" y="0"/>
                    </a:lnTo>
                    <a:cubicBezTo>
                      <a:pt x="1264" y="0"/>
                      <a:pt x="1245" y="5"/>
                      <a:pt x="1210" y="10"/>
                    </a:cubicBezTo>
                    <a:cubicBezTo>
                      <a:pt x="1175" y="16"/>
                      <a:pt x="1127" y="23"/>
                      <a:pt x="1068" y="31"/>
                    </a:cubicBezTo>
                    <a:cubicBezTo>
                      <a:pt x="1009" y="40"/>
                      <a:pt x="939" y="47"/>
                      <a:pt x="866" y="56"/>
                    </a:cubicBezTo>
                    <a:cubicBezTo>
                      <a:pt x="791" y="62"/>
                      <a:pt x="713" y="69"/>
                      <a:pt x="634" y="71"/>
                    </a:cubicBezTo>
                    <a:cubicBezTo>
                      <a:pt x="577" y="73"/>
                      <a:pt x="519" y="75"/>
                      <a:pt x="464" y="75"/>
                    </a:cubicBezTo>
                    <a:cubicBezTo>
                      <a:pt x="442" y="75"/>
                      <a:pt x="421" y="75"/>
                      <a:pt x="401" y="74"/>
                    </a:cubicBezTo>
                    <a:cubicBezTo>
                      <a:pt x="327" y="71"/>
                      <a:pt x="257" y="70"/>
                      <a:pt x="199" y="65"/>
                    </a:cubicBezTo>
                    <a:cubicBezTo>
                      <a:pt x="139" y="61"/>
                      <a:pt x="90" y="56"/>
                      <a:pt x="56" y="54"/>
                    </a:cubicBezTo>
                    <a:cubicBezTo>
                      <a:pt x="20" y="51"/>
                      <a:pt x="1" y="49"/>
                      <a:pt x="1" y="49"/>
                    </a:cubicBezTo>
                    <a:lnTo>
                      <a:pt x="1" y="49"/>
                    </a:lnTo>
                    <a:cubicBezTo>
                      <a:pt x="1" y="49"/>
                      <a:pt x="78" y="67"/>
                      <a:pt x="197" y="82"/>
                    </a:cubicBezTo>
                    <a:cubicBezTo>
                      <a:pt x="256" y="91"/>
                      <a:pt x="327" y="97"/>
                      <a:pt x="401" y="101"/>
                    </a:cubicBezTo>
                    <a:cubicBezTo>
                      <a:pt x="441" y="103"/>
                      <a:pt x="482" y="104"/>
                      <a:pt x="524" y="104"/>
                    </a:cubicBezTo>
                    <a:cubicBezTo>
                      <a:pt x="561" y="104"/>
                      <a:pt x="598" y="103"/>
                      <a:pt x="635" y="102"/>
                    </a:cubicBezTo>
                    <a:cubicBezTo>
                      <a:pt x="795" y="95"/>
                      <a:pt x="954" y="72"/>
                      <a:pt x="1071" y="49"/>
                    </a:cubicBezTo>
                    <a:cubicBezTo>
                      <a:pt x="1129" y="36"/>
                      <a:pt x="1178" y="24"/>
                      <a:pt x="1211" y="15"/>
                    </a:cubicBezTo>
                    <a:cubicBezTo>
                      <a:pt x="1245" y="6"/>
                      <a:pt x="1264" y="0"/>
                      <a:pt x="1264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3900125" y="2603700"/>
                <a:ext cx="100850" cy="8825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3530" extrusionOk="0">
                    <a:moveTo>
                      <a:pt x="1988" y="761"/>
                    </a:moveTo>
                    <a:lnTo>
                      <a:pt x="1963" y="827"/>
                    </a:lnTo>
                    <a:lnTo>
                      <a:pt x="1947" y="871"/>
                    </a:lnTo>
                    <a:cubicBezTo>
                      <a:pt x="1948" y="871"/>
                      <a:pt x="1949" y="872"/>
                      <a:pt x="1950" y="872"/>
                    </a:cubicBezTo>
                    <a:lnTo>
                      <a:pt x="1988" y="761"/>
                    </a:lnTo>
                    <a:close/>
                    <a:moveTo>
                      <a:pt x="1563" y="804"/>
                    </a:moveTo>
                    <a:cubicBezTo>
                      <a:pt x="1601" y="820"/>
                      <a:pt x="1647" y="841"/>
                      <a:pt x="1691" y="864"/>
                    </a:cubicBezTo>
                    <a:cubicBezTo>
                      <a:pt x="1720" y="880"/>
                      <a:pt x="1752" y="895"/>
                      <a:pt x="1778" y="911"/>
                    </a:cubicBezTo>
                    <a:lnTo>
                      <a:pt x="1622" y="1287"/>
                    </a:lnTo>
                    <a:cubicBezTo>
                      <a:pt x="1611" y="1275"/>
                      <a:pt x="1601" y="1263"/>
                      <a:pt x="1590" y="1251"/>
                    </a:cubicBezTo>
                    <a:cubicBezTo>
                      <a:pt x="1559" y="1218"/>
                      <a:pt x="1525" y="1188"/>
                      <a:pt x="1489" y="1158"/>
                    </a:cubicBezTo>
                    <a:lnTo>
                      <a:pt x="1563" y="804"/>
                    </a:lnTo>
                    <a:close/>
                    <a:moveTo>
                      <a:pt x="4" y="2230"/>
                    </a:moveTo>
                    <a:lnTo>
                      <a:pt x="4" y="2230"/>
                    </a:lnTo>
                    <a:cubicBezTo>
                      <a:pt x="6" y="2281"/>
                      <a:pt x="7" y="2309"/>
                      <a:pt x="7" y="2309"/>
                    </a:cubicBezTo>
                    <a:cubicBezTo>
                      <a:pt x="7" y="2309"/>
                      <a:pt x="7" y="2281"/>
                      <a:pt x="4" y="2230"/>
                    </a:cubicBezTo>
                    <a:close/>
                    <a:moveTo>
                      <a:pt x="94" y="2331"/>
                    </a:moveTo>
                    <a:cubicBezTo>
                      <a:pt x="94" y="2331"/>
                      <a:pt x="94" y="2334"/>
                      <a:pt x="95" y="2340"/>
                    </a:cubicBezTo>
                    <a:lnTo>
                      <a:pt x="95" y="2340"/>
                    </a:lnTo>
                    <a:cubicBezTo>
                      <a:pt x="94" y="2334"/>
                      <a:pt x="94" y="2331"/>
                      <a:pt x="94" y="2331"/>
                    </a:cubicBezTo>
                    <a:close/>
                    <a:moveTo>
                      <a:pt x="2014" y="1"/>
                    </a:moveTo>
                    <a:lnTo>
                      <a:pt x="1989" y="67"/>
                    </a:lnTo>
                    <a:lnTo>
                      <a:pt x="1709" y="813"/>
                    </a:lnTo>
                    <a:lnTo>
                      <a:pt x="1708" y="813"/>
                    </a:lnTo>
                    <a:cubicBezTo>
                      <a:pt x="1650" y="794"/>
                      <a:pt x="1587" y="782"/>
                      <a:pt x="1542" y="776"/>
                    </a:cubicBezTo>
                    <a:cubicBezTo>
                      <a:pt x="1493" y="769"/>
                      <a:pt x="1463" y="768"/>
                      <a:pt x="1463" y="768"/>
                    </a:cubicBezTo>
                    <a:lnTo>
                      <a:pt x="1463" y="768"/>
                    </a:lnTo>
                    <a:cubicBezTo>
                      <a:pt x="1463" y="768"/>
                      <a:pt x="1492" y="777"/>
                      <a:pt x="1536" y="795"/>
                    </a:cubicBezTo>
                    <a:cubicBezTo>
                      <a:pt x="1544" y="798"/>
                      <a:pt x="1552" y="802"/>
                      <a:pt x="1560" y="805"/>
                    </a:cubicBezTo>
                    <a:lnTo>
                      <a:pt x="1445" y="1125"/>
                    </a:lnTo>
                    <a:cubicBezTo>
                      <a:pt x="1409" y="1099"/>
                      <a:pt x="1373" y="1074"/>
                      <a:pt x="1334" y="1053"/>
                    </a:cubicBezTo>
                    <a:cubicBezTo>
                      <a:pt x="1210" y="983"/>
                      <a:pt x="1071" y="948"/>
                      <a:pt x="937" y="948"/>
                    </a:cubicBezTo>
                    <a:cubicBezTo>
                      <a:pt x="868" y="948"/>
                      <a:pt x="801" y="958"/>
                      <a:pt x="738" y="976"/>
                    </a:cubicBezTo>
                    <a:cubicBezTo>
                      <a:pt x="661" y="995"/>
                      <a:pt x="595" y="1028"/>
                      <a:pt x="532" y="1066"/>
                    </a:cubicBezTo>
                    <a:cubicBezTo>
                      <a:pt x="297" y="1199"/>
                      <a:pt x="120" y="1463"/>
                      <a:pt x="52" y="1787"/>
                    </a:cubicBezTo>
                    <a:cubicBezTo>
                      <a:pt x="46" y="1808"/>
                      <a:pt x="41" y="1832"/>
                      <a:pt x="36" y="1852"/>
                    </a:cubicBezTo>
                    <a:cubicBezTo>
                      <a:pt x="31" y="1880"/>
                      <a:pt x="26" y="1906"/>
                      <a:pt x="21" y="1934"/>
                    </a:cubicBezTo>
                    <a:cubicBezTo>
                      <a:pt x="18" y="1961"/>
                      <a:pt x="14" y="1985"/>
                      <a:pt x="12" y="2009"/>
                    </a:cubicBezTo>
                    <a:cubicBezTo>
                      <a:pt x="6" y="2057"/>
                      <a:pt x="6" y="2100"/>
                      <a:pt x="4" y="2136"/>
                    </a:cubicBezTo>
                    <a:cubicBezTo>
                      <a:pt x="7" y="2099"/>
                      <a:pt x="7" y="2057"/>
                      <a:pt x="13" y="2009"/>
                    </a:cubicBezTo>
                    <a:cubicBezTo>
                      <a:pt x="16" y="1975"/>
                      <a:pt x="22" y="1935"/>
                      <a:pt x="29" y="1895"/>
                    </a:cubicBezTo>
                    <a:lnTo>
                      <a:pt x="29" y="1895"/>
                    </a:lnTo>
                    <a:cubicBezTo>
                      <a:pt x="14" y="2007"/>
                      <a:pt x="11" y="2124"/>
                      <a:pt x="21" y="2244"/>
                    </a:cubicBezTo>
                    <a:cubicBezTo>
                      <a:pt x="32" y="2380"/>
                      <a:pt x="62" y="2509"/>
                      <a:pt x="104" y="2629"/>
                    </a:cubicBezTo>
                    <a:cubicBezTo>
                      <a:pt x="68" y="2518"/>
                      <a:pt x="44" y="2398"/>
                      <a:pt x="32" y="2273"/>
                    </a:cubicBezTo>
                    <a:cubicBezTo>
                      <a:pt x="8" y="2001"/>
                      <a:pt x="53" y="1746"/>
                      <a:pt x="146" y="1545"/>
                    </a:cubicBezTo>
                    <a:cubicBezTo>
                      <a:pt x="147" y="1542"/>
                      <a:pt x="147" y="1541"/>
                      <a:pt x="149" y="1538"/>
                    </a:cubicBezTo>
                    <a:lnTo>
                      <a:pt x="160" y="1515"/>
                    </a:lnTo>
                    <a:cubicBezTo>
                      <a:pt x="200" y="1439"/>
                      <a:pt x="250" y="1363"/>
                      <a:pt x="314" y="1294"/>
                    </a:cubicBezTo>
                    <a:cubicBezTo>
                      <a:pt x="320" y="1286"/>
                      <a:pt x="328" y="1278"/>
                      <a:pt x="335" y="1270"/>
                    </a:cubicBezTo>
                    <a:cubicBezTo>
                      <a:pt x="441" y="1167"/>
                      <a:pt x="569" y="1102"/>
                      <a:pt x="711" y="1094"/>
                    </a:cubicBezTo>
                    <a:cubicBezTo>
                      <a:pt x="721" y="1093"/>
                      <a:pt x="732" y="1093"/>
                      <a:pt x="742" y="1093"/>
                    </a:cubicBezTo>
                    <a:cubicBezTo>
                      <a:pt x="992" y="1093"/>
                      <a:pt x="1228" y="1265"/>
                      <a:pt x="1386" y="1536"/>
                    </a:cubicBezTo>
                    <a:cubicBezTo>
                      <a:pt x="1368" y="1508"/>
                      <a:pt x="1349" y="1481"/>
                      <a:pt x="1328" y="1456"/>
                    </a:cubicBezTo>
                    <a:cubicBezTo>
                      <a:pt x="1269" y="1387"/>
                      <a:pt x="1202" y="1326"/>
                      <a:pt x="1130" y="1276"/>
                    </a:cubicBezTo>
                    <a:cubicBezTo>
                      <a:pt x="1054" y="1229"/>
                      <a:pt x="972" y="1196"/>
                      <a:pt x="887" y="1182"/>
                    </a:cubicBezTo>
                    <a:cubicBezTo>
                      <a:pt x="859" y="1177"/>
                      <a:pt x="831" y="1175"/>
                      <a:pt x="803" y="1175"/>
                    </a:cubicBezTo>
                    <a:cubicBezTo>
                      <a:pt x="747" y="1175"/>
                      <a:pt x="691" y="1184"/>
                      <a:pt x="641" y="1199"/>
                    </a:cubicBezTo>
                    <a:cubicBezTo>
                      <a:pt x="482" y="1249"/>
                      <a:pt x="373" y="1361"/>
                      <a:pt x="296" y="1471"/>
                    </a:cubicBezTo>
                    <a:cubicBezTo>
                      <a:pt x="221" y="1584"/>
                      <a:pt x="175" y="1701"/>
                      <a:pt x="145" y="1806"/>
                    </a:cubicBezTo>
                    <a:cubicBezTo>
                      <a:pt x="118" y="1912"/>
                      <a:pt x="103" y="2006"/>
                      <a:pt x="98" y="2084"/>
                    </a:cubicBezTo>
                    <a:cubicBezTo>
                      <a:pt x="93" y="2162"/>
                      <a:pt x="91" y="2223"/>
                      <a:pt x="94" y="2264"/>
                    </a:cubicBezTo>
                    <a:cubicBezTo>
                      <a:pt x="91" y="2222"/>
                      <a:pt x="93" y="2161"/>
                      <a:pt x="99" y="2084"/>
                    </a:cubicBezTo>
                    <a:cubicBezTo>
                      <a:pt x="105" y="2006"/>
                      <a:pt x="120" y="1912"/>
                      <a:pt x="152" y="1808"/>
                    </a:cubicBezTo>
                    <a:cubicBezTo>
                      <a:pt x="186" y="1706"/>
                      <a:pt x="234" y="1591"/>
                      <a:pt x="315" y="1486"/>
                    </a:cubicBezTo>
                    <a:cubicBezTo>
                      <a:pt x="396" y="1384"/>
                      <a:pt x="510" y="1285"/>
                      <a:pt x="651" y="1252"/>
                    </a:cubicBezTo>
                    <a:cubicBezTo>
                      <a:pt x="691" y="1243"/>
                      <a:pt x="731" y="1237"/>
                      <a:pt x="771" y="1237"/>
                    </a:cubicBezTo>
                    <a:cubicBezTo>
                      <a:pt x="805" y="1237"/>
                      <a:pt x="838" y="1241"/>
                      <a:pt x="872" y="1250"/>
                    </a:cubicBezTo>
                    <a:cubicBezTo>
                      <a:pt x="944" y="1266"/>
                      <a:pt x="1015" y="1301"/>
                      <a:pt x="1078" y="1347"/>
                    </a:cubicBezTo>
                    <a:cubicBezTo>
                      <a:pt x="1205" y="1443"/>
                      <a:pt x="1302" y="1582"/>
                      <a:pt x="1371" y="1734"/>
                    </a:cubicBezTo>
                    <a:cubicBezTo>
                      <a:pt x="1403" y="1812"/>
                      <a:pt x="1432" y="1891"/>
                      <a:pt x="1451" y="1975"/>
                    </a:cubicBezTo>
                    <a:cubicBezTo>
                      <a:pt x="1463" y="2016"/>
                      <a:pt x="1469" y="2058"/>
                      <a:pt x="1476" y="2099"/>
                    </a:cubicBezTo>
                    <a:cubicBezTo>
                      <a:pt x="1483" y="2140"/>
                      <a:pt x="1486" y="2187"/>
                      <a:pt x="1491" y="2231"/>
                    </a:cubicBezTo>
                    <a:cubicBezTo>
                      <a:pt x="1504" y="2398"/>
                      <a:pt x="1487" y="2575"/>
                      <a:pt x="1443" y="2735"/>
                    </a:cubicBezTo>
                    <a:cubicBezTo>
                      <a:pt x="1421" y="2816"/>
                      <a:pt x="1390" y="2894"/>
                      <a:pt x="1351" y="2966"/>
                    </a:cubicBezTo>
                    <a:cubicBezTo>
                      <a:pt x="1312" y="3038"/>
                      <a:pt x="1266" y="3104"/>
                      <a:pt x="1211" y="3161"/>
                    </a:cubicBezTo>
                    <a:cubicBezTo>
                      <a:pt x="1154" y="3216"/>
                      <a:pt x="1089" y="3259"/>
                      <a:pt x="1020" y="3287"/>
                    </a:cubicBezTo>
                    <a:lnTo>
                      <a:pt x="969" y="3304"/>
                    </a:lnTo>
                    <a:lnTo>
                      <a:pt x="909" y="3314"/>
                    </a:lnTo>
                    <a:cubicBezTo>
                      <a:pt x="894" y="3318"/>
                      <a:pt x="874" y="3316"/>
                      <a:pt x="856" y="3318"/>
                    </a:cubicBezTo>
                    <a:lnTo>
                      <a:pt x="828" y="3319"/>
                    </a:lnTo>
                    <a:lnTo>
                      <a:pt x="802" y="3317"/>
                    </a:lnTo>
                    <a:cubicBezTo>
                      <a:pt x="654" y="3304"/>
                      <a:pt x="530" y="3222"/>
                      <a:pt x="434" y="3133"/>
                    </a:cubicBezTo>
                    <a:cubicBezTo>
                      <a:pt x="339" y="3041"/>
                      <a:pt x="274" y="2934"/>
                      <a:pt x="227" y="2838"/>
                    </a:cubicBezTo>
                    <a:cubicBezTo>
                      <a:pt x="181" y="2739"/>
                      <a:pt x="151" y="2649"/>
                      <a:pt x="134" y="2572"/>
                    </a:cubicBezTo>
                    <a:cubicBezTo>
                      <a:pt x="115" y="2498"/>
                      <a:pt x="105" y="2436"/>
                      <a:pt x="101" y="2395"/>
                    </a:cubicBezTo>
                    <a:cubicBezTo>
                      <a:pt x="98" y="2369"/>
                      <a:pt x="96" y="2350"/>
                      <a:pt x="95" y="2340"/>
                    </a:cubicBezTo>
                    <a:lnTo>
                      <a:pt x="95" y="2340"/>
                    </a:lnTo>
                    <a:cubicBezTo>
                      <a:pt x="96" y="2350"/>
                      <a:pt x="97" y="2368"/>
                      <a:pt x="100" y="2395"/>
                    </a:cubicBezTo>
                    <a:cubicBezTo>
                      <a:pt x="104" y="2437"/>
                      <a:pt x="113" y="2498"/>
                      <a:pt x="130" y="2575"/>
                    </a:cubicBezTo>
                    <a:cubicBezTo>
                      <a:pt x="146" y="2651"/>
                      <a:pt x="175" y="2742"/>
                      <a:pt x="217" y="2842"/>
                    </a:cubicBezTo>
                    <a:cubicBezTo>
                      <a:pt x="260" y="2941"/>
                      <a:pt x="323" y="3051"/>
                      <a:pt x="414" y="3151"/>
                    </a:cubicBezTo>
                    <a:cubicBezTo>
                      <a:pt x="495" y="3238"/>
                      <a:pt x="606" y="3326"/>
                      <a:pt x="744" y="3360"/>
                    </a:cubicBezTo>
                    <a:cubicBezTo>
                      <a:pt x="829" y="3393"/>
                      <a:pt x="919" y="3411"/>
                      <a:pt x="1011" y="3411"/>
                    </a:cubicBezTo>
                    <a:cubicBezTo>
                      <a:pt x="1024" y="3411"/>
                      <a:pt x="1037" y="3410"/>
                      <a:pt x="1051" y="3410"/>
                    </a:cubicBezTo>
                    <a:cubicBezTo>
                      <a:pt x="1292" y="3395"/>
                      <a:pt x="1500" y="3261"/>
                      <a:pt x="1647" y="3053"/>
                    </a:cubicBezTo>
                    <a:lnTo>
                      <a:pt x="1647" y="3053"/>
                    </a:lnTo>
                    <a:cubicBezTo>
                      <a:pt x="1591" y="3145"/>
                      <a:pt x="1522" y="3227"/>
                      <a:pt x="1442" y="3295"/>
                    </a:cubicBezTo>
                    <a:cubicBezTo>
                      <a:pt x="1369" y="3360"/>
                      <a:pt x="1281" y="3405"/>
                      <a:pt x="1194" y="3435"/>
                    </a:cubicBezTo>
                    <a:cubicBezTo>
                      <a:pt x="1172" y="3441"/>
                      <a:pt x="1150" y="3448"/>
                      <a:pt x="1128" y="3454"/>
                    </a:cubicBezTo>
                    <a:cubicBezTo>
                      <a:pt x="1103" y="3458"/>
                      <a:pt x="1080" y="3462"/>
                      <a:pt x="1056" y="3466"/>
                    </a:cubicBezTo>
                    <a:cubicBezTo>
                      <a:pt x="1042" y="3469"/>
                      <a:pt x="1027" y="3469"/>
                      <a:pt x="1011" y="3469"/>
                    </a:cubicBezTo>
                    <a:lnTo>
                      <a:pt x="1011" y="3469"/>
                    </a:lnTo>
                    <a:cubicBezTo>
                      <a:pt x="1003" y="3469"/>
                      <a:pt x="995" y="3469"/>
                      <a:pt x="987" y="3469"/>
                    </a:cubicBezTo>
                    <a:cubicBezTo>
                      <a:pt x="976" y="3470"/>
                      <a:pt x="965" y="3471"/>
                      <a:pt x="953" y="3471"/>
                    </a:cubicBezTo>
                    <a:cubicBezTo>
                      <a:pt x="942" y="3471"/>
                      <a:pt x="930" y="3470"/>
                      <a:pt x="920" y="3468"/>
                    </a:cubicBezTo>
                    <a:cubicBezTo>
                      <a:pt x="828" y="3464"/>
                      <a:pt x="743" y="3434"/>
                      <a:pt x="664" y="3402"/>
                    </a:cubicBezTo>
                    <a:cubicBezTo>
                      <a:pt x="626" y="3382"/>
                      <a:pt x="586" y="3366"/>
                      <a:pt x="552" y="3341"/>
                    </a:cubicBezTo>
                    <a:cubicBezTo>
                      <a:pt x="534" y="3330"/>
                      <a:pt x="516" y="3319"/>
                      <a:pt x="500" y="3306"/>
                    </a:cubicBezTo>
                    <a:cubicBezTo>
                      <a:pt x="483" y="3294"/>
                      <a:pt x="468" y="3280"/>
                      <a:pt x="452" y="3268"/>
                    </a:cubicBezTo>
                    <a:cubicBezTo>
                      <a:pt x="326" y="3165"/>
                      <a:pt x="239" y="3040"/>
                      <a:pt x="177" y="2924"/>
                    </a:cubicBezTo>
                    <a:cubicBezTo>
                      <a:pt x="115" y="2806"/>
                      <a:pt x="73" y="2697"/>
                      <a:pt x="52" y="2605"/>
                    </a:cubicBezTo>
                    <a:cubicBezTo>
                      <a:pt x="37" y="2558"/>
                      <a:pt x="31" y="2516"/>
                      <a:pt x="23" y="2480"/>
                    </a:cubicBezTo>
                    <a:cubicBezTo>
                      <a:pt x="16" y="2444"/>
                      <a:pt x="12" y="2413"/>
                      <a:pt x="9" y="2387"/>
                    </a:cubicBezTo>
                    <a:cubicBezTo>
                      <a:pt x="3" y="2337"/>
                      <a:pt x="1" y="2310"/>
                      <a:pt x="1" y="2309"/>
                    </a:cubicBezTo>
                    <a:lnTo>
                      <a:pt x="1" y="2309"/>
                    </a:lnTo>
                    <a:cubicBezTo>
                      <a:pt x="1" y="2310"/>
                      <a:pt x="3" y="2337"/>
                      <a:pt x="8" y="2387"/>
                    </a:cubicBezTo>
                    <a:cubicBezTo>
                      <a:pt x="11" y="2413"/>
                      <a:pt x="13" y="2443"/>
                      <a:pt x="21" y="2480"/>
                    </a:cubicBezTo>
                    <a:cubicBezTo>
                      <a:pt x="28" y="2516"/>
                      <a:pt x="33" y="2560"/>
                      <a:pt x="48" y="2606"/>
                    </a:cubicBezTo>
                    <a:cubicBezTo>
                      <a:pt x="54" y="2629"/>
                      <a:pt x="60" y="2653"/>
                      <a:pt x="67" y="2679"/>
                    </a:cubicBezTo>
                    <a:cubicBezTo>
                      <a:pt x="75" y="2705"/>
                      <a:pt x="85" y="2730"/>
                      <a:pt x="94" y="2757"/>
                    </a:cubicBezTo>
                    <a:cubicBezTo>
                      <a:pt x="103" y="2785"/>
                      <a:pt x="114" y="2812"/>
                      <a:pt x="127" y="2841"/>
                    </a:cubicBezTo>
                    <a:cubicBezTo>
                      <a:pt x="140" y="2869"/>
                      <a:pt x="151" y="2899"/>
                      <a:pt x="168" y="2929"/>
                    </a:cubicBezTo>
                    <a:cubicBezTo>
                      <a:pt x="228" y="3048"/>
                      <a:pt x="314" y="3176"/>
                      <a:pt x="436" y="3289"/>
                    </a:cubicBezTo>
                    <a:cubicBezTo>
                      <a:pt x="451" y="3303"/>
                      <a:pt x="467" y="3317"/>
                      <a:pt x="483" y="3331"/>
                    </a:cubicBezTo>
                    <a:cubicBezTo>
                      <a:pt x="500" y="3344"/>
                      <a:pt x="518" y="3356"/>
                      <a:pt x="534" y="3370"/>
                    </a:cubicBezTo>
                    <a:cubicBezTo>
                      <a:pt x="569" y="3396"/>
                      <a:pt x="608" y="3417"/>
                      <a:pt x="647" y="3440"/>
                    </a:cubicBezTo>
                    <a:cubicBezTo>
                      <a:pt x="728" y="3478"/>
                      <a:pt x="817" y="3514"/>
                      <a:pt x="915" y="3523"/>
                    </a:cubicBezTo>
                    <a:cubicBezTo>
                      <a:pt x="939" y="3528"/>
                      <a:pt x="964" y="3528"/>
                      <a:pt x="987" y="3528"/>
                    </a:cubicBezTo>
                    <a:cubicBezTo>
                      <a:pt x="1003" y="3528"/>
                      <a:pt x="1018" y="3530"/>
                      <a:pt x="1033" y="3530"/>
                    </a:cubicBezTo>
                    <a:cubicBezTo>
                      <a:pt x="1043" y="3530"/>
                      <a:pt x="1053" y="3529"/>
                      <a:pt x="1063" y="3527"/>
                    </a:cubicBezTo>
                    <a:cubicBezTo>
                      <a:pt x="1088" y="3524"/>
                      <a:pt x="1112" y="3522"/>
                      <a:pt x="1135" y="3519"/>
                    </a:cubicBezTo>
                    <a:cubicBezTo>
                      <a:pt x="1159" y="3515"/>
                      <a:pt x="1185" y="3508"/>
                      <a:pt x="1211" y="3502"/>
                    </a:cubicBezTo>
                    <a:cubicBezTo>
                      <a:pt x="1310" y="3472"/>
                      <a:pt x="1407" y="3428"/>
                      <a:pt x="1492" y="3360"/>
                    </a:cubicBezTo>
                    <a:cubicBezTo>
                      <a:pt x="1576" y="3295"/>
                      <a:pt x="1655" y="3217"/>
                      <a:pt x="1718" y="3126"/>
                    </a:cubicBezTo>
                    <a:cubicBezTo>
                      <a:pt x="1779" y="3035"/>
                      <a:pt x="1835" y="2936"/>
                      <a:pt x="1872" y="2832"/>
                    </a:cubicBezTo>
                    <a:cubicBezTo>
                      <a:pt x="1893" y="2780"/>
                      <a:pt x="1906" y="2725"/>
                      <a:pt x="1923" y="2672"/>
                    </a:cubicBezTo>
                    <a:cubicBezTo>
                      <a:pt x="1933" y="2617"/>
                      <a:pt x="1947" y="2561"/>
                      <a:pt x="1952" y="2505"/>
                    </a:cubicBezTo>
                    <a:cubicBezTo>
                      <a:pt x="1969" y="2393"/>
                      <a:pt x="1968" y="2279"/>
                      <a:pt x="1964" y="2167"/>
                    </a:cubicBezTo>
                    <a:cubicBezTo>
                      <a:pt x="1956" y="2106"/>
                      <a:pt x="1954" y="2058"/>
                      <a:pt x="1942" y="2001"/>
                    </a:cubicBezTo>
                    <a:lnTo>
                      <a:pt x="1925" y="1916"/>
                    </a:lnTo>
                    <a:cubicBezTo>
                      <a:pt x="1919" y="1888"/>
                      <a:pt x="1912" y="1860"/>
                      <a:pt x="1903" y="1834"/>
                    </a:cubicBezTo>
                    <a:cubicBezTo>
                      <a:pt x="1891" y="1778"/>
                      <a:pt x="1868" y="1726"/>
                      <a:pt x="1850" y="1674"/>
                    </a:cubicBezTo>
                    <a:cubicBezTo>
                      <a:pt x="1840" y="1648"/>
                      <a:pt x="1826" y="1623"/>
                      <a:pt x="1815" y="1597"/>
                    </a:cubicBezTo>
                    <a:cubicBezTo>
                      <a:pt x="1804" y="1571"/>
                      <a:pt x="1792" y="1546"/>
                      <a:pt x="1776" y="1522"/>
                    </a:cubicBezTo>
                    <a:cubicBezTo>
                      <a:pt x="1761" y="1495"/>
                      <a:pt x="1746" y="1468"/>
                      <a:pt x="1728" y="1440"/>
                    </a:cubicBezTo>
                    <a:lnTo>
                      <a:pt x="1855" y="962"/>
                    </a:lnTo>
                    <a:cubicBezTo>
                      <a:pt x="1882" y="977"/>
                      <a:pt x="1898" y="987"/>
                      <a:pt x="1898" y="987"/>
                    </a:cubicBezTo>
                    <a:lnTo>
                      <a:pt x="1948" y="877"/>
                    </a:lnTo>
                    <a:cubicBezTo>
                      <a:pt x="1948" y="877"/>
                      <a:pt x="1945" y="877"/>
                      <a:pt x="1944" y="876"/>
                    </a:cubicBezTo>
                    <a:lnTo>
                      <a:pt x="1963" y="827"/>
                    </a:lnTo>
                    <a:lnTo>
                      <a:pt x="2024" y="654"/>
                    </a:lnTo>
                    <a:lnTo>
                      <a:pt x="1988" y="761"/>
                    </a:lnTo>
                    <a:lnTo>
                      <a:pt x="1988" y="761"/>
                    </a:lnTo>
                    <a:lnTo>
                      <a:pt x="2034" y="639"/>
                    </a:lnTo>
                    <a:cubicBezTo>
                      <a:pt x="2037" y="651"/>
                      <a:pt x="2038" y="663"/>
                      <a:pt x="2041" y="677"/>
                    </a:cubicBezTo>
                    <a:cubicBezTo>
                      <a:pt x="2053" y="769"/>
                      <a:pt x="2075" y="866"/>
                      <a:pt x="2099" y="970"/>
                    </a:cubicBezTo>
                    <a:cubicBezTo>
                      <a:pt x="2109" y="1023"/>
                      <a:pt x="2128" y="1074"/>
                      <a:pt x="2142" y="1128"/>
                    </a:cubicBezTo>
                    <a:cubicBezTo>
                      <a:pt x="2157" y="1182"/>
                      <a:pt x="2173" y="1237"/>
                      <a:pt x="2193" y="1291"/>
                    </a:cubicBezTo>
                    <a:cubicBezTo>
                      <a:pt x="2214" y="1346"/>
                      <a:pt x="2232" y="1401"/>
                      <a:pt x="2253" y="1457"/>
                    </a:cubicBezTo>
                    <a:cubicBezTo>
                      <a:pt x="2277" y="1512"/>
                      <a:pt x="2302" y="1567"/>
                      <a:pt x="2326" y="1624"/>
                    </a:cubicBezTo>
                    <a:cubicBezTo>
                      <a:pt x="2350" y="1680"/>
                      <a:pt x="2381" y="1734"/>
                      <a:pt x="2409" y="1789"/>
                    </a:cubicBezTo>
                    <a:cubicBezTo>
                      <a:pt x="2436" y="1845"/>
                      <a:pt x="2470" y="1897"/>
                      <a:pt x="2502" y="1952"/>
                    </a:cubicBezTo>
                    <a:cubicBezTo>
                      <a:pt x="2533" y="2005"/>
                      <a:pt x="2567" y="2058"/>
                      <a:pt x="2604" y="2107"/>
                    </a:cubicBezTo>
                    <a:cubicBezTo>
                      <a:pt x="2641" y="2157"/>
                      <a:pt x="2673" y="2210"/>
                      <a:pt x="2714" y="2256"/>
                    </a:cubicBezTo>
                    <a:cubicBezTo>
                      <a:pt x="2754" y="2304"/>
                      <a:pt x="2791" y="2351"/>
                      <a:pt x="2832" y="2396"/>
                    </a:cubicBezTo>
                    <a:cubicBezTo>
                      <a:pt x="2875" y="2439"/>
                      <a:pt x="2916" y="2481"/>
                      <a:pt x="2957" y="2524"/>
                    </a:cubicBezTo>
                    <a:cubicBezTo>
                      <a:pt x="3042" y="2603"/>
                      <a:pt x="3126" y="2679"/>
                      <a:pt x="3214" y="2740"/>
                    </a:cubicBezTo>
                    <a:cubicBezTo>
                      <a:pt x="3297" y="2807"/>
                      <a:pt x="3385" y="2857"/>
                      <a:pt x="3465" y="2905"/>
                    </a:cubicBezTo>
                    <a:cubicBezTo>
                      <a:pt x="3547" y="2951"/>
                      <a:pt x="3624" y="2987"/>
                      <a:pt x="3690" y="3019"/>
                    </a:cubicBezTo>
                    <a:cubicBezTo>
                      <a:pt x="3759" y="3050"/>
                      <a:pt x="3820" y="3073"/>
                      <a:pt x="3872" y="3090"/>
                    </a:cubicBezTo>
                    <a:cubicBezTo>
                      <a:pt x="3923" y="3108"/>
                      <a:pt x="3964" y="3120"/>
                      <a:pt x="3991" y="3127"/>
                    </a:cubicBezTo>
                    <a:lnTo>
                      <a:pt x="4033" y="3139"/>
                    </a:lnTo>
                    <a:cubicBezTo>
                      <a:pt x="4033" y="3139"/>
                      <a:pt x="3977" y="3116"/>
                      <a:pt x="3881" y="3068"/>
                    </a:cubicBezTo>
                    <a:cubicBezTo>
                      <a:pt x="3834" y="3045"/>
                      <a:pt x="3776" y="3014"/>
                      <a:pt x="3712" y="2978"/>
                    </a:cubicBezTo>
                    <a:cubicBezTo>
                      <a:pt x="3649" y="2940"/>
                      <a:pt x="3578" y="2896"/>
                      <a:pt x="3502" y="2847"/>
                    </a:cubicBezTo>
                    <a:cubicBezTo>
                      <a:pt x="3429" y="2793"/>
                      <a:pt x="3348" y="2737"/>
                      <a:pt x="3270" y="2670"/>
                    </a:cubicBezTo>
                    <a:cubicBezTo>
                      <a:pt x="3189" y="2606"/>
                      <a:pt x="3112" y="2527"/>
                      <a:pt x="3031" y="2450"/>
                    </a:cubicBezTo>
                    <a:lnTo>
                      <a:pt x="2917" y="2322"/>
                    </a:lnTo>
                    <a:cubicBezTo>
                      <a:pt x="2880" y="2278"/>
                      <a:pt x="2844" y="2232"/>
                      <a:pt x="2806" y="2186"/>
                    </a:cubicBezTo>
                    <a:cubicBezTo>
                      <a:pt x="2768" y="2141"/>
                      <a:pt x="2737" y="2090"/>
                      <a:pt x="2701" y="2041"/>
                    </a:cubicBezTo>
                    <a:cubicBezTo>
                      <a:pt x="2666" y="1993"/>
                      <a:pt x="2635" y="1941"/>
                      <a:pt x="2604" y="1890"/>
                    </a:cubicBezTo>
                    <a:cubicBezTo>
                      <a:pt x="2572" y="1839"/>
                      <a:pt x="2540" y="1789"/>
                      <a:pt x="2513" y="1735"/>
                    </a:cubicBezTo>
                    <a:cubicBezTo>
                      <a:pt x="2486" y="1681"/>
                      <a:pt x="2455" y="1630"/>
                      <a:pt x="2431" y="1577"/>
                    </a:cubicBezTo>
                    <a:cubicBezTo>
                      <a:pt x="2405" y="1522"/>
                      <a:pt x="2381" y="1469"/>
                      <a:pt x="2357" y="1416"/>
                    </a:cubicBezTo>
                    <a:cubicBezTo>
                      <a:pt x="2335" y="1362"/>
                      <a:pt x="2313" y="1308"/>
                      <a:pt x="2293" y="1256"/>
                    </a:cubicBezTo>
                    <a:cubicBezTo>
                      <a:pt x="2270" y="1204"/>
                      <a:pt x="2255" y="1151"/>
                      <a:pt x="2236" y="1100"/>
                    </a:cubicBezTo>
                    <a:cubicBezTo>
                      <a:pt x="2219" y="1049"/>
                      <a:pt x="2199" y="999"/>
                      <a:pt x="2186" y="947"/>
                    </a:cubicBezTo>
                    <a:cubicBezTo>
                      <a:pt x="2157" y="847"/>
                      <a:pt x="2128" y="753"/>
                      <a:pt x="2108" y="665"/>
                    </a:cubicBezTo>
                    <a:cubicBezTo>
                      <a:pt x="2097" y="620"/>
                      <a:pt x="2087" y="578"/>
                      <a:pt x="2077" y="538"/>
                    </a:cubicBezTo>
                    <a:cubicBezTo>
                      <a:pt x="2077" y="535"/>
                      <a:pt x="2076" y="533"/>
                      <a:pt x="2076" y="531"/>
                    </a:cubicBezTo>
                    <a:lnTo>
                      <a:pt x="2216" y="161"/>
                    </a:lnTo>
                    <a:cubicBezTo>
                      <a:pt x="2205" y="149"/>
                      <a:pt x="2189" y="135"/>
                      <a:pt x="2169" y="117"/>
                    </a:cubicBezTo>
                    <a:cubicBezTo>
                      <a:pt x="2129" y="83"/>
                      <a:pt x="2073" y="40"/>
                      <a:pt x="2014" y="1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3905050" y="2636950"/>
                <a:ext cx="3102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897" extrusionOk="0">
                    <a:moveTo>
                      <a:pt x="566" y="0"/>
                    </a:moveTo>
                    <a:cubicBezTo>
                      <a:pt x="519" y="0"/>
                      <a:pt x="473" y="9"/>
                      <a:pt x="431" y="23"/>
                    </a:cubicBezTo>
                    <a:cubicBezTo>
                      <a:pt x="364" y="47"/>
                      <a:pt x="310" y="84"/>
                      <a:pt x="265" y="128"/>
                    </a:cubicBezTo>
                    <a:cubicBezTo>
                      <a:pt x="219" y="170"/>
                      <a:pt x="184" y="218"/>
                      <a:pt x="153" y="267"/>
                    </a:cubicBezTo>
                    <a:cubicBezTo>
                      <a:pt x="97" y="365"/>
                      <a:pt x="62" y="464"/>
                      <a:pt x="40" y="553"/>
                    </a:cubicBezTo>
                    <a:cubicBezTo>
                      <a:pt x="21" y="642"/>
                      <a:pt x="11" y="722"/>
                      <a:pt x="4" y="790"/>
                    </a:cubicBezTo>
                    <a:cubicBezTo>
                      <a:pt x="0" y="855"/>
                      <a:pt x="0" y="906"/>
                      <a:pt x="3" y="940"/>
                    </a:cubicBezTo>
                    <a:cubicBezTo>
                      <a:pt x="4" y="975"/>
                      <a:pt x="5" y="995"/>
                      <a:pt x="5" y="995"/>
                    </a:cubicBezTo>
                    <a:cubicBezTo>
                      <a:pt x="5" y="995"/>
                      <a:pt x="5" y="975"/>
                      <a:pt x="4" y="940"/>
                    </a:cubicBezTo>
                    <a:cubicBezTo>
                      <a:pt x="3" y="906"/>
                      <a:pt x="4" y="855"/>
                      <a:pt x="9" y="790"/>
                    </a:cubicBezTo>
                    <a:cubicBezTo>
                      <a:pt x="14" y="725"/>
                      <a:pt x="25" y="646"/>
                      <a:pt x="50" y="559"/>
                    </a:cubicBezTo>
                    <a:cubicBezTo>
                      <a:pt x="75" y="472"/>
                      <a:pt x="112" y="375"/>
                      <a:pt x="176" y="284"/>
                    </a:cubicBezTo>
                    <a:cubicBezTo>
                      <a:pt x="209" y="241"/>
                      <a:pt x="245" y="196"/>
                      <a:pt x="291" y="160"/>
                    </a:cubicBezTo>
                    <a:cubicBezTo>
                      <a:pt x="313" y="140"/>
                      <a:pt x="339" y="126"/>
                      <a:pt x="364" y="110"/>
                    </a:cubicBezTo>
                    <a:cubicBezTo>
                      <a:pt x="391" y="98"/>
                      <a:pt x="418" y="84"/>
                      <a:pt x="446" y="79"/>
                    </a:cubicBezTo>
                    <a:cubicBezTo>
                      <a:pt x="478" y="70"/>
                      <a:pt x="511" y="65"/>
                      <a:pt x="543" y="65"/>
                    </a:cubicBezTo>
                    <a:cubicBezTo>
                      <a:pt x="571" y="65"/>
                      <a:pt x="599" y="69"/>
                      <a:pt x="626" y="77"/>
                    </a:cubicBezTo>
                    <a:cubicBezTo>
                      <a:pt x="686" y="93"/>
                      <a:pt x="742" y="125"/>
                      <a:pt x="792" y="166"/>
                    </a:cubicBezTo>
                    <a:cubicBezTo>
                      <a:pt x="892" y="251"/>
                      <a:pt x="964" y="371"/>
                      <a:pt x="1019" y="499"/>
                    </a:cubicBezTo>
                    <a:cubicBezTo>
                      <a:pt x="1041" y="564"/>
                      <a:pt x="1066" y="632"/>
                      <a:pt x="1080" y="701"/>
                    </a:cubicBezTo>
                    <a:cubicBezTo>
                      <a:pt x="1089" y="735"/>
                      <a:pt x="1093" y="770"/>
                      <a:pt x="1100" y="805"/>
                    </a:cubicBezTo>
                    <a:cubicBezTo>
                      <a:pt x="1105" y="840"/>
                      <a:pt x="1107" y="878"/>
                      <a:pt x="1111" y="915"/>
                    </a:cubicBezTo>
                    <a:cubicBezTo>
                      <a:pt x="1122" y="1055"/>
                      <a:pt x="1110" y="1200"/>
                      <a:pt x="1079" y="1337"/>
                    </a:cubicBezTo>
                    <a:cubicBezTo>
                      <a:pt x="1044" y="1472"/>
                      <a:pt x="989" y="1601"/>
                      <a:pt x="902" y="1698"/>
                    </a:cubicBezTo>
                    <a:cubicBezTo>
                      <a:pt x="859" y="1747"/>
                      <a:pt x="808" y="1786"/>
                      <a:pt x="751" y="1810"/>
                    </a:cubicBezTo>
                    <a:lnTo>
                      <a:pt x="710" y="1825"/>
                    </a:lnTo>
                    <a:lnTo>
                      <a:pt x="661" y="1835"/>
                    </a:lnTo>
                    <a:cubicBezTo>
                      <a:pt x="650" y="1837"/>
                      <a:pt x="631" y="1836"/>
                      <a:pt x="618" y="1837"/>
                    </a:cubicBezTo>
                    <a:cubicBezTo>
                      <a:pt x="614" y="1837"/>
                      <a:pt x="609" y="1838"/>
                      <a:pt x="605" y="1838"/>
                    </a:cubicBezTo>
                    <a:cubicBezTo>
                      <a:pt x="594" y="1838"/>
                      <a:pt x="584" y="1836"/>
                      <a:pt x="573" y="1835"/>
                    </a:cubicBezTo>
                    <a:cubicBezTo>
                      <a:pt x="514" y="1830"/>
                      <a:pt x="457" y="1807"/>
                      <a:pt x="408" y="1777"/>
                    </a:cubicBezTo>
                    <a:cubicBezTo>
                      <a:pt x="357" y="1749"/>
                      <a:pt x="314" y="1709"/>
                      <a:pt x="276" y="1671"/>
                    </a:cubicBezTo>
                    <a:cubicBezTo>
                      <a:pt x="200" y="1591"/>
                      <a:pt x="151" y="1500"/>
                      <a:pt x="112" y="1419"/>
                    </a:cubicBezTo>
                    <a:cubicBezTo>
                      <a:pt x="75" y="1335"/>
                      <a:pt x="54" y="1260"/>
                      <a:pt x="39" y="1195"/>
                    </a:cubicBezTo>
                    <a:cubicBezTo>
                      <a:pt x="25" y="1133"/>
                      <a:pt x="16" y="1082"/>
                      <a:pt x="14" y="1047"/>
                    </a:cubicBezTo>
                    <a:cubicBezTo>
                      <a:pt x="10" y="1011"/>
                      <a:pt x="6" y="994"/>
                      <a:pt x="6" y="993"/>
                    </a:cubicBezTo>
                    <a:lnTo>
                      <a:pt x="6" y="993"/>
                    </a:lnTo>
                    <a:cubicBezTo>
                      <a:pt x="6" y="994"/>
                      <a:pt x="9" y="1012"/>
                      <a:pt x="12" y="1047"/>
                    </a:cubicBezTo>
                    <a:cubicBezTo>
                      <a:pt x="15" y="1082"/>
                      <a:pt x="22" y="1133"/>
                      <a:pt x="35" y="1196"/>
                    </a:cubicBezTo>
                    <a:cubicBezTo>
                      <a:pt x="50" y="1261"/>
                      <a:pt x="70" y="1337"/>
                      <a:pt x="103" y="1422"/>
                    </a:cubicBezTo>
                    <a:cubicBezTo>
                      <a:pt x="138" y="1507"/>
                      <a:pt x="186" y="1599"/>
                      <a:pt x="256" y="1688"/>
                    </a:cubicBezTo>
                    <a:cubicBezTo>
                      <a:pt x="293" y="1731"/>
                      <a:pt x="334" y="1775"/>
                      <a:pt x="388" y="1810"/>
                    </a:cubicBezTo>
                    <a:cubicBezTo>
                      <a:pt x="439" y="1847"/>
                      <a:pt x="498" y="1877"/>
                      <a:pt x="567" y="1888"/>
                    </a:cubicBezTo>
                    <a:cubicBezTo>
                      <a:pt x="583" y="1892"/>
                      <a:pt x="600" y="1895"/>
                      <a:pt x="618" y="1895"/>
                    </a:cubicBezTo>
                    <a:cubicBezTo>
                      <a:pt x="630" y="1895"/>
                      <a:pt x="640" y="1896"/>
                      <a:pt x="652" y="1896"/>
                    </a:cubicBezTo>
                    <a:cubicBezTo>
                      <a:pt x="658" y="1896"/>
                      <a:pt x="665" y="1896"/>
                      <a:pt x="671" y="1895"/>
                    </a:cubicBezTo>
                    <a:lnTo>
                      <a:pt x="722" y="1888"/>
                    </a:lnTo>
                    <a:lnTo>
                      <a:pt x="777" y="1873"/>
                    </a:lnTo>
                    <a:cubicBezTo>
                      <a:pt x="846" y="1849"/>
                      <a:pt x="908" y="1806"/>
                      <a:pt x="963" y="1755"/>
                    </a:cubicBezTo>
                    <a:cubicBezTo>
                      <a:pt x="1072" y="1651"/>
                      <a:pt x="1143" y="1511"/>
                      <a:pt x="1187" y="1363"/>
                    </a:cubicBezTo>
                    <a:cubicBezTo>
                      <a:pt x="1229" y="1215"/>
                      <a:pt x="1240" y="1060"/>
                      <a:pt x="1231" y="901"/>
                    </a:cubicBezTo>
                    <a:cubicBezTo>
                      <a:pt x="1226" y="862"/>
                      <a:pt x="1224" y="826"/>
                      <a:pt x="1218" y="789"/>
                    </a:cubicBezTo>
                    <a:cubicBezTo>
                      <a:pt x="1210" y="750"/>
                      <a:pt x="1204" y="710"/>
                      <a:pt x="1194" y="673"/>
                    </a:cubicBezTo>
                    <a:cubicBezTo>
                      <a:pt x="1178" y="597"/>
                      <a:pt x="1151" y="524"/>
                      <a:pt x="1120" y="454"/>
                    </a:cubicBezTo>
                    <a:cubicBezTo>
                      <a:pt x="1086" y="385"/>
                      <a:pt x="1051" y="317"/>
                      <a:pt x="1003" y="257"/>
                    </a:cubicBezTo>
                    <a:cubicBezTo>
                      <a:pt x="956" y="196"/>
                      <a:pt x="903" y="140"/>
                      <a:pt x="842" y="98"/>
                    </a:cubicBezTo>
                    <a:cubicBezTo>
                      <a:pt x="780" y="54"/>
                      <a:pt x="711" y="22"/>
                      <a:pt x="640" y="8"/>
                    </a:cubicBezTo>
                    <a:cubicBezTo>
                      <a:pt x="615" y="3"/>
                      <a:pt x="591" y="0"/>
                      <a:pt x="566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3912875" y="2653600"/>
                <a:ext cx="942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6" extrusionOk="0">
                    <a:moveTo>
                      <a:pt x="161" y="1"/>
                    </a:moveTo>
                    <a:cubicBezTo>
                      <a:pt x="143" y="1"/>
                      <a:pt x="126" y="4"/>
                      <a:pt x="113" y="12"/>
                    </a:cubicBezTo>
                    <a:cubicBezTo>
                      <a:pt x="70" y="31"/>
                      <a:pt x="50" y="63"/>
                      <a:pt x="35" y="91"/>
                    </a:cubicBezTo>
                    <a:cubicBezTo>
                      <a:pt x="8" y="150"/>
                      <a:pt x="4" y="201"/>
                      <a:pt x="3" y="236"/>
                    </a:cubicBezTo>
                    <a:cubicBezTo>
                      <a:pt x="1" y="270"/>
                      <a:pt x="4" y="292"/>
                      <a:pt x="4" y="292"/>
                    </a:cubicBezTo>
                    <a:cubicBezTo>
                      <a:pt x="4" y="292"/>
                      <a:pt x="3" y="270"/>
                      <a:pt x="5" y="236"/>
                    </a:cubicBezTo>
                    <a:cubicBezTo>
                      <a:pt x="9" y="201"/>
                      <a:pt x="20" y="150"/>
                      <a:pt x="57" y="105"/>
                    </a:cubicBezTo>
                    <a:cubicBezTo>
                      <a:pt x="76" y="85"/>
                      <a:pt x="102" y="66"/>
                      <a:pt x="127" y="64"/>
                    </a:cubicBezTo>
                    <a:cubicBezTo>
                      <a:pt x="130" y="64"/>
                      <a:pt x="133" y="64"/>
                      <a:pt x="136" y="64"/>
                    </a:cubicBezTo>
                    <a:cubicBezTo>
                      <a:pt x="161" y="64"/>
                      <a:pt x="179" y="75"/>
                      <a:pt x="196" y="94"/>
                    </a:cubicBezTo>
                    <a:cubicBezTo>
                      <a:pt x="214" y="114"/>
                      <a:pt x="228" y="144"/>
                      <a:pt x="239" y="175"/>
                    </a:cubicBezTo>
                    <a:cubicBezTo>
                      <a:pt x="242" y="191"/>
                      <a:pt x="247" y="207"/>
                      <a:pt x="250" y="223"/>
                    </a:cubicBezTo>
                    <a:lnTo>
                      <a:pt x="254" y="247"/>
                    </a:lnTo>
                    <a:cubicBezTo>
                      <a:pt x="255" y="253"/>
                      <a:pt x="255" y="266"/>
                      <a:pt x="256" y="274"/>
                    </a:cubicBezTo>
                    <a:cubicBezTo>
                      <a:pt x="259" y="305"/>
                      <a:pt x="257" y="341"/>
                      <a:pt x="252" y="374"/>
                    </a:cubicBezTo>
                    <a:cubicBezTo>
                      <a:pt x="246" y="405"/>
                      <a:pt x="237" y="436"/>
                      <a:pt x="221" y="459"/>
                    </a:cubicBezTo>
                    <a:cubicBezTo>
                      <a:pt x="214" y="471"/>
                      <a:pt x="205" y="481"/>
                      <a:pt x="195" y="487"/>
                    </a:cubicBezTo>
                    <a:cubicBezTo>
                      <a:pt x="192" y="488"/>
                      <a:pt x="190" y="489"/>
                      <a:pt x="188" y="491"/>
                    </a:cubicBezTo>
                    <a:lnTo>
                      <a:pt x="175" y="494"/>
                    </a:lnTo>
                    <a:cubicBezTo>
                      <a:pt x="172" y="494"/>
                      <a:pt x="164" y="498"/>
                      <a:pt x="158" y="498"/>
                    </a:cubicBezTo>
                    <a:cubicBezTo>
                      <a:pt x="156" y="498"/>
                      <a:pt x="154" y="498"/>
                      <a:pt x="153" y="498"/>
                    </a:cubicBezTo>
                    <a:cubicBezTo>
                      <a:pt x="128" y="498"/>
                      <a:pt x="101" y="483"/>
                      <a:pt x="82" y="467"/>
                    </a:cubicBezTo>
                    <a:cubicBezTo>
                      <a:pt x="39" y="428"/>
                      <a:pt x="20" y="379"/>
                      <a:pt x="11" y="345"/>
                    </a:cubicBezTo>
                    <a:cubicBezTo>
                      <a:pt x="4" y="312"/>
                      <a:pt x="3" y="292"/>
                      <a:pt x="3" y="292"/>
                    </a:cubicBezTo>
                    <a:lnTo>
                      <a:pt x="3" y="292"/>
                    </a:lnTo>
                    <a:cubicBezTo>
                      <a:pt x="3" y="292"/>
                      <a:pt x="3" y="312"/>
                      <a:pt x="9" y="346"/>
                    </a:cubicBezTo>
                    <a:cubicBezTo>
                      <a:pt x="15" y="381"/>
                      <a:pt x="25" y="431"/>
                      <a:pt x="61" y="484"/>
                    </a:cubicBezTo>
                    <a:cubicBezTo>
                      <a:pt x="80" y="510"/>
                      <a:pt x="106" y="539"/>
                      <a:pt x="148" y="551"/>
                    </a:cubicBezTo>
                    <a:cubicBezTo>
                      <a:pt x="159" y="555"/>
                      <a:pt x="169" y="556"/>
                      <a:pt x="183" y="556"/>
                    </a:cubicBezTo>
                    <a:lnTo>
                      <a:pt x="198" y="556"/>
                    </a:lnTo>
                    <a:lnTo>
                      <a:pt x="216" y="553"/>
                    </a:lnTo>
                    <a:cubicBezTo>
                      <a:pt x="241" y="546"/>
                      <a:pt x="261" y="534"/>
                      <a:pt x="281" y="519"/>
                    </a:cubicBezTo>
                    <a:cubicBezTo>
                      <a:pt x="317" y="488"/>
                      <a:pt x="342" y="446"/>
                      <a:pt x="357" y="402"/>
                    </a:cubicBezTo>
                    <a:cubicBezTo>
                      <a:pt x="373" y="357"/>
                      <a:pt x="377" y="313"/>
                      <a:pt x="374" y="263"/>
                    </a:cubicBezTo>
                    <a:cubicBezTo>
                      <a:pt x="373" y="253"/>
                      <a:pt x="373" y="243"/>
                      <a:pt x="370" y="232"/>
                    </a:cubicBezTo>
                    <a:cubicBezTo>
                      <a:pt x="368" y="220"/>
                      <a:pt x="367" y="207"/>
                      <a:pt x="363" y="196"/>
                    </a:cubicBezTo>
                    <a:cubicBezTo>
                      <a:pt x="357" y="174"/>
                      <a:pt x="348" y="151"/>
                      <a:pt x="338" y="131"/>
                    </a:cubicBezTo>
                    <a:cubicBezTo>
                      <a:pt x="316" y="89"/>
                      <a:pt x="286" y="52"/>
                      <a:pt x="245" y="26"/>
                    </a:cubicBezTo>
                    <a:cubicBezTo>
                      <a:pt x="220" y="10"/>
                      <a:pt x="189" y="1"/>
                      <a:pt x="161" y="1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3988300" y="2297525"/>
                <a:ext cx="173175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3059" extrusionOk="0">
                    <a:moveTo>
                      <a:pt x="0" y="1"/>
                    </a:moveTo>
                    <a:lnTo>
                      <a:pt x="6927" y="3059"/>
                    </a:lnTo>
                    <a:close/>
                  </a:path>
                </a:pathLst>
              </a:custGeom>
              <a:solidFill>
                <a:srgbClr val="41482C"/>
              </a:solidFill>
              <a:ln w="9525" cap="flat" cmpd="sng">
                <a:solidFill>
                  <a:srgbClr val="4148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001750" y="2353400"/>
                <a:ext cx="1085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917" extrusionOk="0">
                    <a:moveTo>
                      <a:pt x="0" y="0"/>
                    </a:moveTo>
                    <a:lnTo>
                      <a:pt x="4339" y="1916"/>
                    </a:lnTo>
                    <a:close/>
                  </a:path>
                </a:pathLst>
              </a:custGeom>
              <a:solidFill>
                <a:srgbClr val="41482C"/>
              </a:solidFill>
              <a:ln w="9525" cap="flat" cmpd="sng">
                <a:solidFill>
                  <a:srgbClr val="4148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3927950" y="2330575"/>
                <a:ext cx="1085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917" extrusionOk="0">
                    <a:moveTo>
                      <a:pt x="0" y="0"/>
                    </a:moveTo>
                    <a:lnTo>
                      <a:pt x="4340" y="1916"/>
                    </a:lnTo>
                    <a:close/>
                  </a:path>
                </a:pathLst>
              </a:custGeom>
              <a:solidFill>
                <a:srgbClr val="41482C"/>
              </a:solidFill>
              <a:ln w="9525" cap="flat" cmpd="sng">
                <a:solidFill>
                  <a:srgbClr val="4148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4055475" y="2335350"/>
                <a:ext cx="108525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1917" extrusionOk="0">
                    <a:moveTo>
                      <a:pt x="1" y="1"/>
                    </a:moveTo>
                    <a:lnTo>
                      <a:pt x="4340" y="1917"/>
                    </a:lnTo>
                    <a:close/>
                  </a:path>
                </a:pathLst>
              </a:custGeom>
              <a:solidFill>
                <a:srgbClr val="41482C"/>
              </a:solidFill>
              <a:ln w="9525" cap="flat" cmpd="sng">
                <a:solidFill>
                  <a:srgbClr val="4148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57" name="Google Shape;45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70703" y="3758025"/>
              <a:ext cx="1166401" cy="1165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33"/>
          <p:cNvGrpSpPr/>
          <p:nvPr/>
        </p:nvGrpSpPr>
        <p:grpSpPr>
          <a:xfrm flipH="1">
            <a:off x="-34950" y="3790954"/>
            <a:ext cx="9213900" cy="1782596"/>
            <a:chOff x="-34950" y="3790954"/>
            <a:chExt cx="9213900" cy="1782596"/>
          </a:xfrm>
        </p:grpSpPr>
        <p:sp>
          <p:nvSpPr>
            <p:cNvPr id="459" name="Google Shape;459;p33"/>
            <p:cNvSpPr/>
            <p:nvPr/>
          </p:nvSpPr>
          <p:spPr>
            <a:xfrm>
              <a:off x="-34950" y="4096925"/>
              <a:ext cx="9213896" cy="1101827"/>
            </a:xfrm>
            <a:custGeom>
              <a:avLst/>
              <a:gdLst/>
              <a:ahLst/>
              <a:cxnLst/>
              <a:rect l="l" t="t" r="r" b="b"/>
              <a:pathLst>
                <a:path w="209824" h="25090" extrusionOk="0">
                  <a:moveTo>
                    <a:pt x="209824" y="0"/>
                  </a:moveTo>
                  <a:cubicBezTo>
                    <a:pt x="202628" y="598"/>
                    <a:pt x="0" y="18271"/>
                    <a:pt x="0" y="18271"/>
                  </a:cubicBezTo>
                  <a:lnTo>
                    <a:pt x="0" y="25090"/>
                  </a:lnTo>
                  <a:lnTo>
                    <a:pt x="209824" y="24115"/>
                  </a:lnTo>
                  <a:lnTo>
                    <a:pt x="209824" y="0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0" name="Google Shape;46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08809" y="4270250"/>
              <a:ext cx="843074" cy="842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33"/>
            <p:cNvPicPr preferRelativeResize="0"/>
            <p:nvPr/>
          </p:nvPicPr>
          <p:blipFill rotWithShape="1">
            <a:blip r:embed="rId4">
              <a:alphaModFix/>
            </a:blip>
            <a:srcRect t="15009"/>
            <a:stretch/>
          </p:blipFill>
          <p:spPr>
            <a:xfrm rot="1120144">
              <a:off x="1263001" y="4644446"/>
              <a:ext cx="843072" cy="716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33"/>
            <p:cNvPicPr preferRelativeResize="0"/>
            <p:nvPr/>
          </p:nvPicPr>
          <p:blipFill rotWithShape="1">
            <a:blip r:embed="rId3">
              <a:alphaModFix/>
            </a:blip>
            <a:srcRect l="27367"/>
            <a:stretch/>
          </p:blipFill>
          <p:spPr>
            <a:xfrm rot="5400011">
              <a:off x="7816949" y="3908827"/>
              <a:ext cx="1146501" cy="157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3"/>
            <p:cNvPicPr preferRelativeResize="0"/>
            <p:nvPr/>
          </p:nvPicPr>
          <p:blipFill rotWithShape="1">
            <a:blip r:embed="rId3">
              <a:alphaModFix/>
            </a:blip>
            <a:srcRect l="29650" r="30013"/>
            <a:stretch/>
          </p:blipFill>
          <p:spPr>
            <a:xfrm rot="6812822">
              <a:off x="3573211" y="4177840"/>
              <a:ext cx="636748" cy="1577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3"/>
            <p:cNvPicPr preferRelativeResize="0"/>
            <p:nvPr/>
          </p:nvPicPr>
          <p:blipFill rotWithShape="1">
            <a:blip r:embed="rId3">
              <a:alphaModFix/>
            </a:blip>
            <a:srcRect l="17518" b="46997"/>
            <a:stretch/>
          </p:blipFill>
          <p:spPr>
            <a:xfrm rot="6812804">
              <a:off x="4987099" y="4136731"/>
              <a:ext cx="1302057" cy="8360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720000" y="1684175"/>
            <a:ext cx="42948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Light"/>
              <a:buChar char="▲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 rot="10800000">
            <a:off x="-365350" y="-358525"/>
            <a:ext cx="1508350" cy="1598175"/>
            <a:chOff x="7886700" y="3838576"/>
            <a:chExt cx="1508350" cy="1598175"/>
          </a:xfrm>
        </p:grpSpPr>
        <p:sp>
          <p:nvSpPr>
            <p:cNvPr id="68" name="Google Shape;68;p7"/>
            <p:cNvSpPr/>
            <p:nvPr/>
          </p:nvSpPr>
          <p:spPr>
            <a:xfrm>
              <a:off x="7886700" y="3838576"/>
              <a:ext cx="1381125" cy="1449200"/>
            </a:xfrm>
            <a:custGeom>
              <a:avLst/>
              <a:gdLst/>
              <a:ahLst/>
              <a:cxnLst/>
              <a:rect l="l" t="t" r="r" b="b"/>
              <a:pathLst>
                <a:path w="55245" h="57968" extrusionOk="0">
                  <a:moveTo>
                    <a:pt x="53721" y="0"/>
                  </a:moveTo>
                  <a:lnTo>
                    <a:pt x="0" y="57912"/>
                  </a:lnTo>
                  <a:lnTo>
                    <a:pt x="55245" y="579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pic>
          <p:nvPicPr>
            <p:cNvPr id="69" name="Google Shape;69;p7"/>
            <p:cNvPicPr preferRelativeResize="0"/>
            <p:nvPr/>
          </p:nvPicPr>
          <p:blipFill rotWithShape="1">
            <a:blip r:embed="rId2">
              <a:alphaModFix/>
            </a:blip>
            <a:srcRect b="33199"/>
            <a:stretch/>
          </p:blipFill>
          <p:spPr>
            <a:xfrm rot="8100000">
              <a:off x="8294227" y="4503854"/>
              <a:ext cx="1010321" cy="6744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7"/>
          <p:cNvGrpSpPr/>
          <p:nvPr/>
        </p:nvGrpSpPr>
        <p:grpSpPr>
          <a:xfrm>
            <a:off x="6438487" y="4311425"/>
            <a:ext cx="2787854" cy="1185896"/>
            <a:chOff x="6438487" y="4311425"/>
            <a:chExt cx="2787854" cy="1185896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7714837" y="4311425"/>
              <a:ext cx="1511504" cy="1185896"/>
              <a:chOff x="-114188" y="4311175"/>
              <a:chExt cx="1511504" cy="1185896"/>
            </a:xfrm>
          </p:grpSpPr>
          <p:sp>
            <p:nvSpPr>
              <p:cNvPr id="72" name="Google Shape;72;p7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3" name="Google Shape;7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" name="Google Shape;74;p7"/>
            <p:cNvGrpSpPr/>
            <p:nvPr/>
          </p:nvGrpSpPr>
          <p:grpSpPr>
            <a:xfrm>
              <a:off x="6438487" y="4311425"/>
              <a:ext cx="1511504" cy="1185896"/>
              <a:chOff x="-114188" y="4311175"/>
              <a:chExt cx="1511504" cy="1185896"/>
            </a:xfrm>
          </p:grpSpPr>
          <p:sp>
            <p:nvSpPr>
              <p:cNvPr id="75" name="Google Shape;75;p7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76" name="Google Shape;7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7" name="Google Shape;77;p7"/>
          <p:cNvGrpSpPr/>
          <p:nvPr/>
        </p:nvGrpSpPr>
        <p:grpSpPr>
          <a:xfrm>
            <a:off x="6114637" y="-358525"/>
            <a:ext cx="2664029" cy="1185896"/>
            <a:chOff x="6752812" y="-358525"/>
            <a:chExt cx="2664029" cy="1185896"/>
          </a:xfrm>
        </p:grpSpPr>
        <p:grpSp>
          <p:nvGrpSpPr>
            <p:cNvPr id="78" name="Google Shape;78;p7"/>
            <p:cNvGrpSpPr/>
            <p:nvPr/>
          </p:nvGrpSpPr>
          <p:grpSpPr>
            <a:xfrm rot="10800000">
              <a:off x="6752812" y="-358525"/>
              <a:ext cx="1511504" cy="1185896"/>
              <a:chOff x="-114188" y="4311175"/>
              <a:chExt cx="1511504" cy="1185896"/>
            </a:xfrm>
          </p:grpSpPr>
          <p:sp>
            <p:nvSpPr>
              <p:cNvPr id="79" name="Google Shape;79;p7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0" name="Google Shape;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905337" y="-358525"/>
              <a:ext cx="1511504" cy="1185896"/>
              <a:chOff x="-114188" y="4311175"/>
              <a:chExt cx="1511504" cy="1185896"/>
            </a:xfrm>
          </p:grpSpPr>
          <p:sp>
            <p:nvSpPr>
              <p:cNvPr id="82" name="Google Shape;82;p7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83" name="Google Shape;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720000" y="53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1815450" y="21472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2"/>
          </p:nvPr>
        </p:nvSpPr>
        <p:spPr>
          <a:xfrm>
            <a:off x="6093544" y="21472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3" hasCustomPrompt="1"/>
          </p:nvPr>
        </p:nvSpPr>
        <p:spPr>
          <a:xfrm>
            <a:off x="975550" y="1953548"/>
            <a:ext cx="7347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 hasCustomPrompt="1"/>
          </p:nvPr>
        </p:nvSpPr>
        <p:spPr>
          <a:xfrm>
            <a:off x="5249853" y="1953550"/>
            <a:ext cx="7347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5"/>
          </p:nvPr>
        </p:nvSpPr>
        <p:spPr>
          <a:xfrm>
            <a:off x="1815450" y="1671800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6"/>
          </p:nvPr>
        </p:nvSpPr>
        <p:spPr>
          <a:xfrm>
            <a:off x="6093544" y="1672875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7"/>
          </p:nvPr>
        </p:nvSpPr>
        <p:spPr>
          <a:xfrm>
            <a:off x="1815450" y="37915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8"/>
          </p:nvPr>
        </p:nvSpPr>
        <p:spPr>
          <a:xfrm>
            <a:off x="6093544" y="379151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9" hasCustomPrompt="1"/>
          </p:nvPr>
        </p:nvSpPr>
        <p:spPr>
          <a:xfrm>
            <a:off x="975538" y="3598385"/>
            <a:ext cx="7347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9841" y="3597735"/>
            <a:ext cx="7347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4"/>
          </p:nvPr>
        </p:nvSpPr>
        <p:spPr>
          <a:xfrm>
            <a:off x="1815450" y="3315754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5"/>
          </p:nvPr>
        </p:nvSpPr>
        <p:spPr>
          <a:xfrm>
            <a:off x="6093544" y="3315754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151" name="Google Shape;151;p13"/>
          <p:cNvGrpSpPr/>
          <p:nvPr/>
        </p:nvGrpSpPr>
        <p:grpSpPr>
          <a:xfrm>
            <a:off x="-114188" y="4311175"/>
            <a:ext cx="1511504" cy="1185896"/>
            <a:chOff x="-114188" y="4311175"/>
            <a:chExt cx="1511504" cy="1185896"/>
          </a:xfrm>
        </p:grpSpPr>
        <p:sp>
          <p:nvSpPr>
            <p:cNvPr id="152" name="Google Shape;152;p13"/>
            <p:cNvSpPr/>
            <p:nvPr/>
          </p:nvSpPr>
          <p:spPr>
            <a:xfrm rot="-867076" flipH="1">
              <a:off x="-29892" y="4497058"/>
              <a:ext cx="1342912" cy="845827"/>
            </a:xfrm>
            <a:custGeom>
              <a:avLst/>
              <a:gdLst/>
              <a:ahLst/>
              <a:cxnLst/>
              <a:rect l="l" t="t" r="r" b="b"/>
              <a:pathLst>
                <a:path w="6346" h="3997" extrusionOk="0">
                  <a:moveTo>
                    <a:pt x="3762" y="0"/>
                  </a:moveTo>
                  <a:cubicBezTo>
                    <a:pt x="3603" y="0"/>
                    <a:pt x="3443" y="23"/>
                    <a:pt x="3290" y="65"/>
                  </a:cubicBezTo>
                  <a:cubicBezTo>
                    <a:pt x="3054" y="126"/>
                    <a:pt x="2833" y="236"/>
                    <a:pt x="2636" y="378"/>
                  </a:cubicBezTo>
                  <a:cubicBezTo>
                    <a:pt x="2537" y="450"/>
                    <a:pt x="2444" y="530"/>
                    <a:pt x="2360" y="618"/>
                  </a:cubicBezTo>
                  <a:cubicBezTo>
                    <a:pt x="2274" y="705"/>
                    <a:pt x="2204" y="804"/>
                    <a:pt x="2134" y="910"/>
                  </a:cubicBezTo>
                  <a:cubicBezTo>
                    <a:pt x="2075" y="1006"/>
                    <a:pt x="2011" y="1125"/>
                    <a:pt x="1977" y="1244"/>
                  </a:cubicBezTo>
                  <a:cubicBezTo>
                    <a:pt x="1941" y="1365"/>
                    <a:pt x="1922" y="1488"/>
                    <a:pt x="1916" y="1609"/>
                  </a:cubicBezTo>
                  <a:cubicBezTo>
                    <a:pt x="1906" y="1782"/>
                    <a:pt x="1920" y="1952"/>
                    <a:pt x="1940" y="2119"/>
                  </a:cubicBezTo>
                  <a:cubicBezTo>
                    <a:pt x="1826" y="2059"/>
                    <a:pt x="1705" y="2016"/>
                    <a:pt x="1573" y="2000"/>
                  </a:cubicBezTo>
                  <a:cubicBezTo>
                    <a:pt x="1544" y="1997"/>
                    <a:pt x="1514" y="1995"/>
                    <a:pt x="1484" y="1995"/>
                  </a:cubicBezTo>
                  <a:cubicBezTo>
                    <a:pt x="1412" y="1995"/>
                    <a:pt x="1339" y="2005"/>
                    <a:pt x="1269" y="2024"/>
                  </a:cubicBezTo>
                  <a:cubicBezTo>
                    <a:pt x="1219" y="2037"/>
                    <a:pt x="1172" y="2057"/>
                    <a:pt x="1123" y="2080"/>
                  </a:cubicBezTo>
                  <a:cubicBezTo>
                    <a:pt x="1096" y="2092"/>
                    <a:pt x="1082" y="2104"/>
                    <a:pt x="1060" y="2116"/>
                  </a:cubicBezTo>
                  <a:lnTo>
                    <a:pt x="1045" y="2125"/>
                  </a:lnTo>
                  <a:lnTo>
                    <a:pt x="1025" y="2138"/>
                  </a:lnTo>
                  <a:lnTo>
                    <a:pt x="994" y="2161"/>
                  </a:lnTo>
                  <a:cubicBezTo>
                    <a:pt x="833" y="2291"/>
                    <a:pt x="738" y="2485"/>
                    <a:pt x="717" y="2684"/>
                  </a:cubicBezTo>
                  <a:cubicBezTo>
                    <a:pt x="707" y="2784"/>
                    <a:pt x="716" y="2888"/>
                    <a:pt x="752" y="2983"/>
                  </a:cubicBezTo>
                  <a:cubicBezTo>
                    <a:pt x="771" y="3032"/>
                    <a:pt x="795" y="3077"/>
                    <a:pt x="825" y="3119"/>
                  </a:cubicBezTo>
                  <a:cubicBezTo>
                    <a:pt x="838" y="3134"/>
                    <a:pt x="853" y="3145"/>
                    <a:pt x="865" y="3158"/>
                  </a:cubicBezTo>
                  <a:cubicBezTo>
                    <a:pt x="676" y="3217"/>
                    <a:pt x="484" y="3284"/>
                    <a:pt x="320" y="3404"/>
                  </a:cubicBezTo>
                  <a:cubicBezTo>
                    <a:pt x="224" y="3474"/>
                    <a:pt x="144" y="3562"/>
                    <a:pt x="87" y="3663"/>
                  </a:cubicBezTo>
                  <a:cubicBezTo>
                    <a:pt x="30" y="3766"/>
                    <a:pt x="1" y="3883"/>
                    <a:pt x="13" y="3996"/>
                  </a:cubicBezTo>
                  <a:cubicBezTo>
                    <a:pt x="14" y="3765"/>
                    <a:pt x="170" y="3569"/>
                    <a:pt x="352" y="3452"/>
                  </a:cubicBezTo>
                  <a:cubicBezTo>
                    <a:pt x="542" y="3333"/>
                    <a:pt x="762" y="3284"/>
                    <a:pt x="983" y="3233"/>
                  </a:cubicBezTo>
                  <a:lnTo>
                    <a:pt x="1089" y="3209"/>
                  </a:lnTo>
                  <a:lnTo>
                    <a:pt x="1002" y="3136"/>
                  </a:lnTo>
                  <a:cubicBezTo>
                    <a:pt x="971" y="3110"/>
                    <a:pt x="942" y="3082"/>
                    <a:pt x="920" y="3049"/>
                  </a:cubicBezTo>
                  <a:cubicBezTo>
                    <a:pt x="897" y="3016"/>
                    <a:pt x="880" y="2980"/>
                    <a:pt x="866" y="2941"/>
                  </a:cubicBezTo>
                  <a:cubicBezTo>
                    <a:pt x="843" y="2864"/>
                    <a:pt x="838" y="2780"/>
                    <a:pt x="850" y="2698"/>
                  </a:cubicBezTo>
                  <a:cubicBezTo>
                    <a:pt x="875" y="2534"/>
                    <a:pt x="963" y="2377"/>
                    <a:pt x="1092" y="2284"/>
                  </a:cubicBezTo>
                  <a:lnTo>
                    <a:pt x="1116" y="2268"/>
                  </a:lnTo>
                  <a:cubicBezTo>
                    <a:pt x="1119" y="2265"/>
                    <a:pt x="1125" y="2261"/>
                    <a:pt x="1126" y="2261"/>
                  </a:cubicBezTo>
                  <a:lnTo>
                    <a:pt x="1126" y="2261"/>
                  </a:lnTo>
                  <a:cubicBezTo>
                    <a:pt x="1126" y="2261"/>
                    <a:pt x="1126" y="2261"/>
                    <a:pt x="1126" y="2262"/>
                  </a:cubicBezTo>
                  <a:lnTo>
                    <a:pt x="1141" y="2253"/>
                  </a:lnTo>
                  <a:cubicBezTo>
                    <a:pt x="1160" y="2243"/>
                    <a:pt x="1183" y="2229"/>
                    <a:pt x="1199" y="2224"/>
                  </a:cubicBezTo>
                  <a:cubicBezTo>
                    <a:pt x="1233" y="2209"/>
                    <a:pt x="1273" y="2196"/>
                    <a:pt x="1312" y="2187"/>
                  </a:cubicBezTo>
                  <a:cubicBezTo>
                    <a:pt x="1360" y="2176"/>
                    <a:pt x="1408" y="2171"/>
                    <a:pt x="1457" y="2171"/>
                  </a:cubicBezTo>
                  <a:cubicBezTo>
                    <a:pt x="1489" y="2171"/>
                    <a:pt x="1521" y="2174"/>
                    <a:pt x="1553" y="2178"/>
                  </a:cubicBezTo>
                  <a:cubicBezTo>
                    <a:pt x="1715" y="2198"/>
                    <a:pt x="1873" y="2274"/>
                    <a:pt x="2004" y="2379"/>
                  </a:cubicBezTo>
                  <a:lnTo>
                    <a:pt x="2187" y="2525"/>
                  </a:lnTo>
                  <a:lnTo>
                    <a:pt x="2156" y="2291"/>
                  </a:lnTo>
                  <a:cubicBezTo>
                    <a:pt x="2127" y="2065"/>
                    <a:pt x="2103" y="1839"/>
                    <a:pt x="2118" y="1621"/>
                  </a:cubicBezTo>
                  <a:cubicBezTo>
                    <a:pt x="2126" y="1512"/>
                    <a:pt x="2144" y="1404"/>
                    <a:pt x="2176" y="1305"/>
                  </a:cubicBezTo>
                  <a:cubicBezTo>
                    <a:pt x="2207" y="1202"/>
                    <a:pt x="2255" y="1116"/>
                    <a:pt x="2316" y="1017"/>
                  </a:cubicBezTo>
                  <a:cubicBezTo>
                    <a:pt x="2434" y="843"/>
                    <a:pt x="2586" y="674"/>
                    <a:pt x="2760" y="545"/>
                  </a:cubicBezTo>
                  <a:cubicBezTo>
                    <a:pt x="2935" y="415"/>
                    <a:pt x="3133" y="312"/>
                    <a:pt x="3344" y="254"/>
                  </a:cubicBezTo>
                  <a:cubicBezTo>
                    <a:pt x="3489" y="213"/>
                    <a:pt x="3639" y="190"/>
                    <a:pt x="3789" y="190"/>
                  </a:cubicBezTo>
                  <a:cubicBezTo>
                    <a:pt x="3856" y="190"/>
                    <a:pt x="3924" y="195"/>
                    <a:pt x="3990" y="204"/>
                  </a:cubicBezTo>
                  <a:cubicBezTo>
                    <a:pt x="4106" y="219"/>
                    <a:pt x="4199" y="246"/>
                    <a:pt x="4307" y="282"/>
                  </a:cubicBezTo>
                  <a:cubicBezTo>
                    <a:pt x="4408" y="323"/>
                    <a:pt x="4511" y="364"/>
                    <a:pt x="4603" y="423"/>
                  </a:cubicBezTo>
                  <a:cubicBezTo>
                    <a:pt x="4980" y="646"/>
                    <a:pt x="5275" y="1029"/>
                    <a:pt x="5359" y="1468"/>
                  </a:cubicBezTo>
                  <a:lnTo>
                    <a:pt x="5374" y="1539"/>
                  </a:lnTo>
                  <a:lnTo>
                    <a:pt x="5439" y="1505"/>
                  </a:lnTo>
                  <a:lnTo>
                    <a:pt x="5506" y="1473"/>
                  </a:lnTo>
                  <a:lnTo>
                    <a:pt x="5578" y="1449"/>
                  </a:lnTo>
                  <a:cubicBezTo>
                    <a:pt x="5617" y="1442"/>
                    <a:pt x="5658" y="1438"/>
                    <a:pt x="5700" y="1438"/>
                  </a:cubicBezTo>
                  <a:cubicBezTo>
                    <a:pt x="5710" y="1438"/>
                    <a:pt x="5721" y="1438"/>
                    <a:pt x="5731" y="1439"/>
                  </a:cubicBezTo>
                  <a:cubicBezTo>
                    <a:pt x="5783" y="1444"/>
                    <a:pt x="5835" y="1454"/>
                    <a:pt x="5885" y="1471"/>
                  </a:cubicBezTo>
                  <a:cubicBezTo>
                    <a:pt x="5934" y="1489"/>
                    <a:pt x="5983" y="1512"/>
                    <a:pt x="6029" y="1539"/>
                  </a:cubicBezTo>
                  <a:cubicBezTo>
                    <a:pt x="6074" y="1568"/>
                    <a:pt x="6116" y="1601"/>
                    <a:pt x="6156" y="1638"/>
                  </a:cubicBezTo>
                  <a:cubicBezTo>
                    <a:pt x="6194" y="1676"/>
                    <a:pt x="6228" y="1719"/>
                    <a:pt x="6257" y="1765"/>
                  </a:cubicBezTo>
                  <a:cubicBezTo>
                    <a:pt x="6286" y="1811"/>
                    <a:pt x="6307" y="1860"/>
                    <a:pt x="6322" y="1914"/>
                  </a:cubicBezTo>
                  <a:lnTo>
                    <a:pt x="6338" y="1995"/>
                  </a:lnTo>
                  <a:lnTo>
                    <a:pt x="6339" y="2078"/>
                  </a:lnTo>
                  <a:lnTo>
                    <a:pt x="6346" y="1995"/>
                  </a:lnTo>
                  <a:lnTo>
                    <a:pt x="6337" y="1913"/>
                  </a:lnTo>
                  <a:cubicBezTo>
                    <a:pt x="6327" y="1857"/>
                    <a:pt x="6309" y="1803"/>
                    <a:pt x="6285" y="1751"/>
                  </a:cubicBezTo>
                  <a:cubicBezTo>
                    <a:pt x="6233" y="1649"/>
                    <a:pt x="6153" y="1561"/>
                    <a:pt x="6060" y="1493"/>
                  </a:cubicBezTo>
                  <a:cubicBezTo>
                    <a:pt x="5967" y="1425"/>
                    <a:pt x="5856" y="1377"/>
                    <a:pt x="5738" y="1360"/>
                  </a:cubicBezTo>
                  <a:cubicBezTo>
                    <a:pt x="5707" y="1356"/>
                    <a:pt x="5675" y="1354"/>
                    <a:pt x="5643" y="1354"/>
                  </a:cubicBezTo>
                  <a:cubicBezTo>
                    <a:pt x="5615" y="1354"/>
                    <a:pt x="5587" y="1355"/>
                    <a:pt x="5559" y="1358"/>
                  </a:cubicBezTo>
                  <a:lnTo>
                    <a:pt x="5470" y="1378"/>
                  </a:lnTo>
                  <a:lnTo>
                    <a:pt x="5450" y="1387"/>
                  </a:lnTo>
                  <a:cubicBezTo>
                    <a:pt x="5364" y="936"/>
                    <a:pt x="5078" y="532"/>
                    <a:pt x="4692" y="281"/>
                  </a:cubicBezTo>
                  <a:cubicBezTo>
                    <a:pt x="4593" y="213"/>
                    <a:pt x="4482" y="158"/>
                    <a:pt x="4370" y="113"/>
                  </a:cubicBezTo>
                  <a:cubicBezTo>
                    <a:pt x="4260" y="72"/>
                    <a:pt x="4130" y="35"/>
                    <a:pt x="4016" y="20"/>
                  </a:cubicBezTo>
                  <a:cubicBezTo>
                    <a:pt x="3932" y="7"/>
                    <a:pt x="3847" y="0"/>
                    <a:pt x="376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3" name="Google Shape;15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7159" y="4311175"/>
              <a:ext cx="966625" cy="965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3"/>
          <p:cNvGrpSpPr/>
          <p:nvPr/>
        </p:nvGrpSpPr>
        <p:grpSpPr>
          <a:xfrm>
            <a:off x="7896225" y="3838575"/>
            <a:ext cx="1379677" cy="1504950"/>
            <a:chOff x="7896225" y="3838575"/>
            <a:chExt cx="1379677" cy="1504950"/>
          </a:xfrm>
        </p:grpSpPr>
        <p:sp>
          <p:nvSpPr>
            <p:cNvPr id="155" name="Google Shape;155;p13"/>
            <p:cNvSpPr/>
            <p:nvPr/>
          </p:nvSpPr>
          <p:spPr>
            <a:xfrm>
              <a:off x="7896225" y="3838575"/>
              <a:ext cx="1371600" cy="1504950"/>
            </a:xfrm>
            <a:custGeom>
              <a:avLst/>
              <a:gdLst/>
              <a:ahLst/>
              <a:cxnLst/>
              <a:rect l="l" t="t" r="r" b="b"/>
              <a:pathLst>
                <a:path w="54864" h="60198" extrusionOk="0">
                  <a:moveTo>
                    <a:pt x="53340" y="0"/>
                  </a:moveTo>
                  <a:lnTo>
                    <a:pt x="0" y="60198"/>
                  </a:lnTo>
                  <a:lnTo>
                    <a:pt x="54864" y="59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pic>
          <p:nvPicPr>
            <p:cNvPr id="156" name="Google Shape;156;p13"/>
            <p:cNvPicPr preferRelativeResize="0"/>
            <p:nvPr/>
          </p:nvPicPr>
          <p:blipFill rotWithShape="1">
            <a:blip r:embed="rId3">
              <a:alphaModFix/>
            </a:blip>
            <a:srcRect t="17108"/>
            <a:stretch/>
          </p:blipFill>
          <p:spPr>
            <a:xfrm>
              <a:off x="8265575" y="4483925"/>
              <a:ext cx="1010327" cy="8368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"/>
          </p:nvPr>
        </p:nvSpPr>
        <p:spPr>
          <a:xfrm>
            <a:off x="5341311" y="2994499"/>
            <a:ext cx="270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2"/>
          </p:nvPr>
        </p:nvSpPr>
        <p:spPr>
          <a:xfrm>
            <a:off x="1102700" y="2994499"/>
            <a:ext cx="270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3"/>
          </p:nvPr>
        </p:nvSpPr>
        <p:spPr>
          <a:xfrm>
            <a:off x="1102700" y="2510000"/>
            <a:ext cx="2700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4"/>
          </p:nvPr>
        </p:nvSpPr>
        <p:spPr>
          <a:xfrm>
            <a:off x="5341311" y="2510000"/>
            <a:ext cx="2700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209" name="Google Shape;209;p18"/>
          <p:cNvGrpSpPr/>
          <p:nvPr/>
        </p:nvGrpSpPr>
        <p:grpSpPr>
          <a:xfrm>
            <a:off x="-34950" y="3241294"/>
            <a:ext cx="9213900" cy="2766588"/>
            <a:chOff x="-34950" y="3241294"/>
            <a:chExt cx="9213900" cy="2766588"/>
          </a:xfrm>
        </p:grpSpPr>
        <p:sp>
          <p:nvSpPr>
            <p:cNvPr id="210" name="Google Shape;210;p18"/>
            <p:cNvSpPr/>
            <p:nvPr/>
          </p:nvSpPr>
          <p:spPr>
            <a:xfrm>
              <a:off x="-34950" y="4096925"/>
              <a:ext cx="9213896" cy="1101827"/>
            </a:xfrm>
            <a:custGeom>
              <a:avLst/>
              <a:gdLst/>
              <a:ahLst/>
              <a:cxnLst/>
              <a:rect l="l" t="t" r="r" b="b"/>
              <a:pathLst>
                <a:path w="209824" h="25090" extrusionOk="0">
                  <a:moveTo>
                    <a:pt x="209824" y="0"/>
                  </a:moveTo>
                  <a:cubicBezTo>
                    <a:pt x="202628" y="598"/>
                    <a:pt x="0" y="18271"/>
                    <a:pt x="0" y="18271"/>
                  </a:cubicBezTo>
                  <a:lnTo>
                    <a:pt x="0" y="25090"/>
                  </a:lnTo>
                  <a:lnTo>
                    <a:pt x="209824" y="24115"/>
                  </a:lnTo>
                  <a:lnTo>
                    <a:pt x="209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1" name="Google Shape;21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08809" y="4270250"/>
              <a:ext cx="843074" cy="842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120139">
              <a:off x="1283233" y="4521326"/>
              <a:ext cx="843075" cy="842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8">
              <a:off x="7600925" y="3692801"/>
              <a:ext cx="1578549" cy="157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12795">
              <a:off x="3101173" y="4180476"/>
              <a:ext cx="1578551" cy="1577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12795">
              <a:off x="4564248" y="3491201"/>
              <a:ext cx="1578551" cy="15774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18"/>
          <p:cNvGrpSpPr/>
          <p:nvPr/>
        </p:nvGrpSpPr>
        <p:grpSpPr>
          <a:xfrm rot="10800000">
            <a:off x="-42525" y="-403700"/>
            <a:ext cx="1511504" cy="1185896"/>
            <a:chOff x="-114188" y="4311175"/>
            <a:chExt cx="1511504" cy="1185896"/>
          </a:xfrm>
        </p:grpSpPr>
        <p:sp>
          <p:nvSpPr>
            <p:cNvPr id="217" name="Google Shape;217;p18"/>
            <p:cNvSpPr/>
            <p:nvPr/>
          </p:nvSpPr>
          <p:spPr>
            <a:xfrm rot="-867076" flipH="1">
              <a:off x="-29892" y="4497058"/>
              <a:ext cx="1342912" cy="845827"/>
            </a:xfrm>
            <a:custGeom>
              <a:avLst/>
              <a:gdLst/>
              <a:ahLst/>
              <a:cxnLst/>
              <a:rect l="l" t="t" r="r" b="b"/>
              <a:pathLst>
                <a:path w="6346" h="3997" extrusionOk="0">
                  <a:moveTo>
                    <a:pt x="3762" y="0"/>
                  </a:moveTo>
                  <a:cubicBezTo>
                    <a:pt x="3603" y="0"/>
                    <a:pt x="3443" y="23"/>
                    <a:pt x="3290" y="65"/>
                  </a:cubicBezTo>
                  <a:cubicBezTo>
                    <a:pt x="3054" y="126"/>
                    <a:pt x="2833" y="236"/>
                    <a:pt x="2636" y="378"/>
                  </a:cubicBezTo>
                  <a:cubicBezTo>
                    <a:pt x="2537" y="450"/>
                    <a:pt x="2444" y="530"/>
                    <a:pt x="2360" y="618"/>
                  </a:cubicBezTo>
                  <a:cubicBezTo>
                    <a:pt x="2274" y="705"/>
                    <a:pt x="2204" y="804"/>
                    <a:pt x="2134" y="910"/>
                  </a:cubicBezTo>
                  <a:cubicBezTo>
                    <a:pt x="2075" y="1006"/>
                    <a:pt x="2011" y="1125"/>
                    <a:pt x="1977" y="1244"/>
                  </a:cubicBezTo>
                  <a:cubicBezTo>
                    <a:pt x="1941" y="1365"/>
                    <a:pt x="1922" y="1488"/>
                    <a:pt x="1916" y="1609"/>
                  </a:cubicBezTo>
                  <a:cubicBezTo>
                    <a:pt x="1906" y="1782"/>
                    <a:pt x="1920" y="1952"/>
                    <a:pt x="1940" y="2119"/>
                  </a:cubicBezTo>
                  <a:cubicBezTo>
                    <a:pt x="1826" y="2059"/>
                    <a:pt x="1705" y="2016"/>
                    <a:pt x="1573" y="2000"/>
                  </a:cubicBezTo>
                  <a:cubicBezTo>
                    <a:pt x="1544" y="1997"/>
                    <a:pt x="1514" y="1995"/>
                    <a:pt x="1484" y="1995"/>
                  </a:cubicBezTo>
                  <a:cubicBezTo>
                    <a:pt x="1412" y="1995"/>
                    <a:pt x="1339" y="2005"/>
                    <a:pt x="1269" y="2024"/>
                  </a:cubicBezTo>
                  <a:cubicBezTo>
                    <a:pt x="1219" y="2037"/>
                    <a:pt x="1172" y="2057"/>
                    <a:pt x="1123" y="2080"/>
                  </a:cubicBezTo>
                  <a:cubicBezTo>
                    <a:pt x="1096" y="2092"/>
                    <a:pt x="1082" y="2104"/>
                    <a:pt x="1060" y="2116"/>
                  </a:cubicBezTo>
                  <a:lnTo>
                    <a:pt x="1045" y="2125"/>
                  </a:lnTo>
                  <a:lnTo>
                    <a:pt x="1025" y="2138"/>
                  </a:lnTo>
                  <a:lnTo>
                    <a:pt x="994" y="2161"/>
                  </a:lnTo>
                  <a:cubicBezTo>
                    <a:pt x="833" y="2291"/>
                    <a:pt x="738" y="2485"/>
                    <a:pt x="717" y="2684"/>
                  </a:cubicBezTo>
                  <a:cubicBezTo>
                    <a:pt x="707" y="2784"/>
                    <a:pt x="716" y="2888"/>
                    <a:pt x="752" y="2983"/>
                  </a:cubicBezTo>
                  <a:cubicBezTo>
                    <a:pt x="771" y="3032"/>
                    <a:pt x="795" y="3077"/>
                    <a:pt x="825" y="3119"/>
                  </a:cubicBezTo>
                  <a:cubicBezTo>
                    <a:pt x="838" y="3134"/>
                    <a:pt x="853" y="3145"/>
                    <a:pt x="865" y="3158"/>
                  </a:cubicBezTo>
                  <a:cubicBezTo>
                    <a:pt x="676" y="3217"/>
                    <a:pt x="484" y="3284"/>
                    <a:pt x="320" y="3404"/>
                  </a:cubicBezTo>
                  <a:cubicBezTo>
                    <a:pt x="224" y="3474"/>
                    <a:pt x="144" y="3562"/>
                    <a:pt x="87" y="3663"/>
                  </a:cubicBezTo>
                  <a:cubicBezTo>
                    <a:pt x="30" y="3766"/>
                    <a:pt x="1" y="3883"/>
                    <a:pt x="13" y="3996"/>
                  </a:cubicBezTo>
                  <a:cubicBezTo>
                    <a:pt x="14" y="3765"/>
                    <a:pt x="170" y="3569"/>
                    <a:pt x="352" y="3452"/>
                  </a:cubicBezTo>
                  <a:cubicBezTo>
                    <a:pt x="542" y="3333"/>
                    <a:pt x="762" y="3284"/>
                    <a:pt x="983" y="3233"/>
                  </a:cubicBezTo>
                  <a:lnTo>
                    <a:pt x="1089" y="3209"/>
                  </a:lnTo>
                  <a:lnTo>
                    <a:pt x="1002" y="3136"/>
                  </a:lnTo>
                  <a:cubicBezTo>
                    <a:pt x="971" y="3110"/>
                    <a:pt x="942" y="3082"/>
                    <a:pt x="920" y="3049"/>
                  </a:cubicBezTo>
                  <a:cubicBezTo>
                    <a:pt x="897" y="3016"/>
                    <a:pt x="880" y="2980"/>
                    <a:pt x="866" y="2941"/>
                  </a:cubicBezTo>
                  <a:cubicBezTo>
                    <a:pt x="843" y="2864"/>
                    <a:pt x="838" y="2780"/>
                    <a:pt x="850" y="2698"/>
                  </a:cubicBezTo>
                  <a:cubicBezTo>
                    <a:pt x="875" y="2534"/>
                    <a:pt x="963" y="2377"/>
                    <a:pt x="1092" y="2284"/>
                  </a:cubicBezTo>
                  <a:lnTo>
                    <a:pt x="1116" y="2268"/>
                  </a:lnTo>
                  <a:cubicBezTo>
                    <a:pt x="1119" y="2265"/>
                    <a:pt x="1125" y="2261"/>
                    <a:pt x="1126" y="2261"/>
                  </a:cubicBezTo>
                  <a:lnTo>
                    <a:pt x="1126" y="2261"/>
                  </a:lnTo>
                  <a:cubicBezTo>
                    <a:pt x="1126" y="2261"/>
                    <a:pt x="1126" y="2261"/>
                    <a:pt x="1126" y="2262"/>
                  </a:cubicBezTo>
                  <a:lnTo>
                    <a:pt x="1141" y="2253"/>
                  </a:lnTo>
                  <a:cubicBezTo>
                    <a:pt x="1160" y="2243"/>
                    <a:pt x="1183" y="2229"/>
                    <a:pt x="1199" y="2224"/>
                  </a:cubicBezTo>
                  <a:cubicBezTo>
                    <a:pt x="1233" y="2209"/>
                    <a:pt x="1273" y="2196"/>
                    <a:pt x="1312" y="2187"/>
                  </a:cubicBezTo>
                  <a:cubicBezTo>
                    <a:pt x="1360" y="2176"/>
                    <a:pt x="1408" y="2171"/>
                    <a:pt x="1457" y="2171"/>
                  </a:cubicBezTo>
                  <a:cubicBezTo>
                    <a:pt x="1489" y="2171"/>
                    <a:pt x="1521" y="2174"/>
                    <a:pt x="1553" y="2178"/>
                  </a:cubicBezTo>
                  <a:cubicBezTo>
                    <a:pt x="1715" y="2198"/>
                    <a:pt x="1873" y="2274"/>
                    <a:pt x="2004" y="2379"/>
                  </a:cubicBezTo>
                  <a:lnTo>
                    <a:pt x="2187" y="2525"/>
                  </a:lnTo>
                  <a:lnTo>
                    <a:pt x="2156" y="2291"/>
                  </a:lnTo>
                  <a:cubicBezTo>
                    <a:pt x="2127" y="2065"/>
                    <a:pt x="2103" y="1839"/>
                    <a:pt x="2118" y="1621"/>
                  </a:cubicBezTo>
                  <a:cubicBezTo>
                    <a:pt x="2126" y="1512"/>
                    <a:pt x="2144" y="1404"/>
                    <a:pt x="2176" y="1305"/>
                  </a:cubicBezTo>
                  <a:cubicBezTo>
                    <a:pt x="2207" y="1202"/>
                    <a:pt x="2255" y="1116"/>
                    <a:pt x="2316" y="1017"/>
                  </a:cubicBezTo>
                  <a:cubicBezTo>
                    <a:pt x="2434" y="843"/>
                    <a:pt x="2586" y="674"/>
                    <a:pt x="2760" y="545"/>
                  </a:cubicBezTo>
                  <a:cubicBezTo>
                    <a:pt x="2935" y="415"/>
                    <a:pt x="3133" y="312"/>
                    <a:pt x="3344" y="254"/>
                  </a:cubicBezTo>
                  <a:cubicBezTo>
                    <a:pt x="3489" y="213"/>
                    <a:pt x="3639" y="190"/>
                    <a:pt x="3789" y="190"/>
                  </a:cubicBezTo>
                  <a:cubicBezTo>
                    <a:pt x="3856" y="190"/>
                    <a:pt x="3924" y="195"/>
                    <a:pt x="3990" y="204"/>
                  </a:cubicBezTo>
                  <a:cubicBezTo>
                    <a:pt x="4106" y="219"/>
                    <a:pt x="4199" y="246"/>
                    <a:pt x="4307" y="282"/>
                  </a:cubicBezTo>
                  <a:cubicBezTo>
                    <a:pt x="4408" y="323"/>
                    <a:pt x="4511" y="364"/>
                    <a:pt x="4603" y="423"/>
                  </a:cubicBezTo>
                  <a:cubicBezTo>
                    <a:pt x="4980" y="646"/>
                    <a:pt x="5275" y="1029"/>
                    <a:pt x="5359" y="1468"/>
                  </a:cubicBezTo>
                  <a:lnTo>
                    <a:pt x="5374" y="1539"/>
                  </a:lnTo>
                  <a:lnTo>
                    <a:pt x="5439" y="1505"/>
                  </a:lnTo>
                  <a:lnTo>
                    <a:pt x="5506" y="1473"/>
                  </a:lnTo>
                  <a:lnTo>
                    <a:pt x="5578" y="1449"/>
                  </a:lnTo>
                  <a:cubicBezTo>
                    <a:pt x="5617" y="1442"/>
                    <a:pt x="5658" y="1438"/>
                    <a:pt x="5700" y="1438"/>
                  </a:cubicBezTo>
                  <a:cubicBezTo>
                    <a:pt x="5710" y="1438"/>
                    <a:pt x="5721" y="1438"/>
                    <a:pt x="5731" y="1439"/>
                  </a:cubicBezTo>
                  <a:cubicBezTo>
                    <a:pt x="5783" y="1444"/>
                    <a:pt x="5835" y="1454"/>
                    <a:pt x="5885" y="1471"/>
                  </a:cubicBezTo>
                  <a:cubicBezTo>
                    <a:pt x="5934" y="1489"/>
                    <a:pt x="5983" y="1512"/>
                    <a:pt x="6029" y="1539"/>
                  </a:cubicBezTo>
                  <a:cubicBezTo>
                    <a:pt x="6074" y="1568"/>
                    <a:pt x="6116" y="1601"/>
                    <a:pt x="6156" y="1638"/>
                  </a:cubicBezTo>
                  <a:cubicBezTo>
                    <a:pt x="6194" y="1676"/>
                    <a:pt x="6228" y="1719"/>
                    <a:pt x="6257" y="1765"/>
                  </a:cubicBezTo>
                  <a:cubicBezTo>
                    <a:pt x="6286" y="1811"/>
                    <a:pt x="6307" y="1860"/>
                    <a:pt x="6322" y="1914"/>
                  </a:cubicBezTo>
                  <a:lnTo>
                    <a:pt x="6338" y="1995"/>
                  </a:lnTo>
                  <a:lnTo>
                    <a:pt x="6339" y="2078"/>
                  </a:lnTo>
                  <a:lnTo>
                    <a:pt x="6346" y="1995"/>
                  </a:lnTo>
                  <a:lnTo>
                    <a:pt x="6337" y="1913"/>
                  </a:lnTo>
                  <a:cubicBezTo>
                    <a:pt x="6327" y="1857"/>
                    <a:pt x="6309" y="1803"/>
                    <a:pt x="6285" y="1751"/>
                  </a:cubicBezTo>
                  <a:cubicBezTo>
                    <a:pt x="6233" y="1649"/>
                    <a:pt x="6153" y="1561"/>
                    <a:pt x="6060" y="1493"/>
                  </a:cubicBezTo>
                  <a:cubicBezTo>
                    <a:pt x="5967" y="1425"/>
                    <a:pt x="5856" y="1377"/>
                    <a:pt x="5738" y="1360"/>
                  </a:cubicBezTo>
                  <a:cubicBezTo>
                    <a:pt x="5707" y="1356"/>
                    <a:pt x="5675" y="1354"/>
                    <a:pt x="5643" y="1354"/>
                  </a:cubicBezTo>
                  <a:cubicBezTo>
                    <a:pt x="5615" y="1354"/>
                    <a:pt x="5587" y="1355"/>
                    <a:pt x="5559" y="1358"/>
                  </a:cubicBezTo>
                  <a:lnTo>
                    <a:pt x="5470" y="1378"/>
                  </a:lnTo>
                  <a:lnTo>
                    <a:pt x="5450" y="1387"/>
                  </a:lnTo>
                  <a:cubicBezTo>
                    <a:pt x="5364" y="936"/>
                    <a:pt x="5078" y="532"/>
                    <a:pt x="4692" y="281"/>
                  </a:cubicBezTo>
                  <a:cubicBezTo>
                    <a:pt x="4593" y="213"/>
                    <a:pt x="4482" y="158"/>
                    <a:pt x="4370" y="113"/>
                  </a:cubicBezTo>
                  <a:cubicBezTo>
                    <a:pt x="4260" y="72"/>
                    <a:pt x="4130" y="35"/>
                    <a:pt x="4016" y="20"/>
                  </a:cubicBezTo>
                  <a:cubicBezTo>
                    <a:pt x="3932" y="7"/>
                    <a:pt x="3847" y="0"/>
                    <a:pt x="376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8" name="Google Shape;21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59" y="4311175"/>
              <a:ext cx="966625" cy="9659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18"/>
          <p:cNvGrpSpPr/>
          <p:nvPr/>
        </p:nvGrpSpPr>
        <p:grpSpPr>
          <a:xfrm rot="10800000" flipH="1">
            <a:off x="7467538" y="-737340"/>
            <a:ext cx="2231263" cy="2005577"/>
            <a:chOff x="6025478" y="2830803"/>
            <a:chExt cx="2795719" cy="2512940"/>
          </a:xfrm>
        </p:grpSpPr>
        <p:sp>
          <p:nvSpPr>
            <p:cNvPr id="220" name="Google Shape;220;p18"/>
            <p:cNvSpPr/>
            <p:nvPr/>
          </p:nvSpPr>
          <p:spPr>
            <a:xfrm rot="-1799979" flipH="1">
              <a:off x="6258663" y="3308842"/>
              <a:ext cx="2329348" cy="1556862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1" name="Google Shape;221;p18"/>
            <p:cNvPicPr preferRelativeResize="0"/>
            <p:nvPr/>
          </p:nvPicPr>
          <p:blipFill rotWithShape="1">
            <a:blip r:embed="rId5">
              <a:alphaModFix/>
            </a:blip>
            <a:srcRect l="-25110" t="16070" r="25110" b="-16069"/>
            <a:stretch/>
          </p:blipFill>
          <p:spPr>
            <a:xfrm>
              <a:off x="6769150" y="3042850"/>
              <a:ext cx="1580625" cy="1580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"/>
          </p:nvPr>
        </p:nvSpPr>
        <p:spPr>
          <a:xfrm>
            <a:off x="4968937" y="1600725"/>
            <a:ext cx="2947800" cy="2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2"/>
          </p:nvPr>
        </p:nvSpPr>
        <p:spPr>
          <a:xfrm>
            <a:off x="1227263" y="1600723"/>
            <a:ext cx="2947800" cy="2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-437804" y="4283437"/>
            <a:ext cx="2866617" cy="1464847"/>
            <a:chOff x="-437804" y="4283437"/>
            <a:chExt cx="2866617" cy="1464847"/>
          </a:xfrm>
        </p:grpSpPr>
        <p:sp>
          <p:nvSpPr>
            <p:cNvPr id="227" name="Google Shape;227;p19"/>
            <p:cNvSpPr/>
            <p:nvPr/>
          </p:nvSpPr>
          <p:spPr>
            <a:xfrm>
              <a:off x="-437804" y="4533068"/>
              <a:ext cx="1818233" cy="1215216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 rot="1424364">
              <a:off x="1281576" y="4714787"/>
              <a:ext cx="1050367" cy="702020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9" name="Google Shape;22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84804" y="4283437"/>
              <a:ext cx="1065476" cy="1065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20596" y="4533074"/>
              <a:ext cx="1065476" cy="10654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19"/>
          <p:cNvGrpSpPr/>
          <p:nvPr/>
        </p:nvGrpSpPr>
        <p:grpSpPr>
          <a:xfrm>
            <a:off x="7886700" y="3838575"/>
            <a:ext cx="1362075" cy="1457325"/>
            <a:chOff x="7886700" y="3838575"/>
            <a:chExt cx="1362075" cy="1457325"/>
          </a:xfrm>
        </p:grpSpPr>
        <p:sp>
          <p:nvSpPr>
            <p:cNvPr id="232" name="Google Shape;232;p19"/>
            <p:cNvSpPr/>
            <p:nvPr/>
          </p:nvSpPr>
          <p:spPr>
            <a:xfrm>
              <a:off x="7886700" y="3838575"/>
              <a:ext cx="1362075" cy="1457325"/>
            </a:xfrm>
            <a:custGeom>
              <a:avLst/>
              <a:gdLst/>
              <a:ahLst/>
              <a:cxnLst/>
              <a:rect l="l" t="t" r="r" b="b"/>
              <a:pathLst>
                <a:path w="54483" h="58293" extrusionOk="0">
                  <a:moveTo>
                    <a:pt x="53721" y="0"/>
                  </a:moveTo>
                  <a:lnTo>
                    <a:pt x="0" y="57912"/>
                  </a:lnTo>
                  <a:lnTo>
                    <a:pt x="54483" y="582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pic>
          <p:nvPicPr>
            <p:cNvPr id="233" name="Google Shape;233;p19"/>
            <p:cNvPicPr preferRelativeResize="0"/>
            <p:nvPr/>
          </p:nvPicPr>
          <p:blipFill rotWithShape="1">
            <a:blip r:embed="rId3">
              <a:alphaModFix/>
            </a:blip>
            <a:srcRect t="46520" b="8557"/>
            <a:stretch/>
          </p:blipFill>
          <p:spPr>
            <a:xfrm rot="8100000">
              <a:off x="8175726" y="4495801"/>
              <a:ext cx="1010326" cy="4535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9"/>
          <p:cNvGrpSpPr/>
          <p:nvPr/>
        </p:nvGrpSpPr>
        <p:grpSpPr>
          <a:xfrm rot="10800000">
            <a:off x="7714837" y="-327250"/>
            <a:ext cx="1511504" cy="1185896"/>
            <a:chOff x="-114188" y="4311175"/>
            <a:chExt cx="1511504" cy="1185896"/>
          </a:xfrm>
        </p:grpSpPr>
        <p:sp>
          <p:nvSpPr>
            <p:cNvPr id="235" name="Google Shape;235;p19"/>
            <p:cNvSpPr/>
            <p:nvPr/>
          </p:nvSpPr>
          <p:spPr>
            <a:xfrm rot="-867076" flipH="1">
              <a:off x="-29892" y="4497058"/>
              <a:ext cx="1342912" cy="845827"/>
            </a:xfrm>
            <a:custGeom>
              <a:avLst/>
              <a:gdLst/>
              <a:ahLst/>
              <a:cxnLst/>
              <a:rect l="l" t="t" r="r" b="b"/>
              <a:pathLst>
                <a:path w="6346" h="3997" extrusionOk="0">
                  <a:moveTo>
                    <a:pt x="3762" y="0"/>
                  </a:moveTo>
                  <a:cubicBezTo>
                    <a:pt x="3603" y="0"/>
                    <a:pt x="3443" y="23"/>
                    <a:pt x="3290" y="65"/>
                  </a:cubicBezTo>
                  <a:cubicBezTo>
                    <a:pt x="3054" y="126"/>
                    <a:pt x="2833" y="236"/>
                    <a:pt x="2636" y="378"/>
                  </a:cubicBezTo>
                  <a:cubicBezTo>
                    <a:pt x="2537" y="450"/>
                    <a:pt x="2444" y="530"/>
                    <a:pt x="2360" y="618"/>
                  </a:cubicBezTo>
                  <a:cubicBezTo>
                    <a:pt x="2274" y="705"/>
                    <a:pt x="2204" y="804"/>
                    <a:pt x="2134" y="910"/>
                  </a:cubicBezTo>
                  <a:cubicBezTo>
                    <a:pt x="2075" y="1006"/>
                    <a:pt x="2011" y="1125"/>
                    <a:pt x="1977" y="1244"/>
                  </a:cubicBezTo>
                  <a:cubicBezTo>
                    <a:pt x="1941" y="1365"/>
                    <a:pt x="1922" y="1488"/>
                    <a:pt x="1916" y="1609"/>
                  </a:cubicBezTo>
                  <a:cubicBezTo>
                    <a:pt x="1906" y="1782"/>
                    <a:pt x="1920" y="1952"/>
                    <a:pt x="1940" y="2119"/>
                  </a:cubicBezTo>
                  <a:cubicBezTo>
                    <a:pt x="1826" y="2059"/>
                    <a:pt x="1705" y="2016"/>
                    <a:pt x="1573" y="2000"/>
                  </a:cubicBezTo>
                  <a:cubicBezTo>
                    <a:pt x="1544" y="1997"/>
                    <a:pt x="1514" y="1995"/>
                    <a:pt x="1484" y="1995"/>
                  </a:cubicBezTo>
                  <a:cubicBezTo>
                    <a:pt x="1412" y="1995"/>
                    <a:pt x="1339" y="2005"/>
                    <a:pt x="1269" y="2024"/>
                  </a:cubicBezTo>
                  <a:cubicBezTo>
                    <a:pt x="1219" y="2037"/>
                    <a:pt x="1172" y="2057"/>
                    <a:pt x="1123" y="2080"/>
                  </a:cubicBezTo>
                  <a:cubicBezTo>
                    <a:pt x="1096" y="2092"/>
                    <a:pt x="1082" y="2104"/>
                    <a:pt x="1060" y="2116"/>
                  </a:cubicBezTo>
                  <a:lnTo>
                    <a:pt x="1045" y="2125"/>
                  </a:lnTo>
                  <a:lnTo>
                    <a:pt x="1025" y="2138"/>
                  </a:lnTo>
                  <a:lnTo>
                    <a:pt x="994" y="2161"/>
                  </a:lnTo>
                  <a:cubicBezTo>
                    <a:pt x="833" y="2291"/>
                    <a:pt x="738" y="2485"/>
                    <a:pt x="717" y="2684"/>
                  </a:cubicBezTo>
                  <a:cubicBezTo>
                    <a:pt x="707" y="2784"/>
                    <a:pt x="716" y="2888"/>
                    <a:pt x="752" y="2983"/>
                  </a:cubicBezTo>
                  <a:cubicBezTo>
                    <a:pt x="771" y="3032"/>
                    <a:pt x="795" y="3077"/>
                    <a:pt x="825" y="3119"/>
                  </a:cubicBezTo>
                  <a:cubicBezTo>
                    <a:pt x="838" y="3134"/>
                    <a:pt x="853" y="3145"/>
                    <a:pt x="865" y="3158"/>
                  </a:cubicBezTo>
                  <a:cubicBezTo>
                    <a:pt x="676" y="3217"/>
                    <a:pt x="484" y="3284"/>
                    <a:pt x="320" y="3404"/>
                  </a:cubicBezTo>
                  <a:cubicBezTo>
                    <a:pt x="224" y="3474"/>
                    <a:pt x="144" y="3562"/>
                    <a:pt x="87" y="3663"/>
                  </a:cubicBezTo>
                  <a:cubicBezTo>
                    <a:pt x="30" y="3766"/>
                    <a:pt x="1" y="3883"/>
                    <a:pt x="13" y="3996"/>
                  </a:cubicBezTo>
                  <a:cubicBezTo>
                    <a:pt x="14" y="3765"/>
                    <a:pt x="170" y="3569"/>
                    <a:pt x="352" y="3452"/>
                  </a:cubicBezTo>
                  <a:cubicBezTo>
                    <a:pt x="542" y="3333"/>
                    <a:pt x="762" y="3284"/>
                    <a:pt x="983" y="3233"/>
                  </a:cubicBezTo>
                  <a:lnTo>
                    <a:pt x="1089" y="3209"/>
                  </a:lnTo>
                  <a:lnTo>
                    <a:pt x="1002" y="3136"/>
                  </a:lnTo>
                  <a:cubicBezTo>
                    <a:pt x="971" y="3110"/>
                    <a:pt x="942" y="3082"/>
                    <a:pt x="920" y="3049"/>
                  </a:cubicBezTo>
                  <a:cubicBezTo>
                    <a:pt x="897" y="3016"/>
                    <a:pt x="880" y="2980"/>
                    <a:pt x="866" y="2941"/>
                  </a:cubicBezTo>
                  <a:cubicBezTo>
                    <a:pt x="843" y="2864"/>
                    <a:pt x="838" y="2780"/>
                    <a:pt x="850" y="2698"/>
                  </a:cubicBezTo>
                  <a:cubicBezTo>
                    <a:pt x="875" y="2534"/>
                    <a:pt x="963" y="2377"/>
                    <a:pt x="1092" y="2284"/>
                  </a:cubicBezTo>
                  <a:lnTo>
                    <a:pt x="1116" y="2268"/>
                  </a:lnTo>
                  <a:cubicBezTo>
                    <a:pt x="1119" y="2265"/>
                    <a:pt x="1125" y="2261"/>
                    <a:pt x="1126" y="2261"/>
                  </a:cubicBezTo>
                  <a:lnTo>
                    <a:pt x="1126" y="2261"/>
                  </a:lnTo>
                  <a:cubicBezTo>
                    <a:pt x="1126" y="2261"/>
                    <a:pt x="1126" y="2261"/>
                    <a:pt x="1126" y="2262"/>
                  </a:cubicBezTo>
                  <a:lnTo>
                    <a:pt x="1141" y="2253"/>
                  </a:lnTo>
                  <a:cubicBezTo>
                    <a:pt x="1160" y="2243"/>
                    <a:pt x="1183" y="2229"/>
                    <a:pt x="1199" y="2224"/>
                  </a:cubicBezTo>
                  <a:cubicBezTo>
                    <a:pt x="1233" y="2209"/>
                    <a:pt x="1273" y="2196"/>
                    <a:pt x="1312" y="2187"/>
                  </a:cubicBezTo>
                  <a:cubicBezTo>
                    <a:pt x="1360" y="2176"/>
                    <a:pt x="1408" y="2171"/>
                    <a:pt x="1457" y="2171"/>
                  </a:cubicBezTo>
                  <a:cubicBezTo>
                    <a:pt x="1489" y="2171"/>
                    <a:pt x="1521" y="2174"/>
                    <a:pt x="1553" y="2178"/>
                  </a:cubicBezTo>
                  <a:cubicBezTo>
                    <a:pt x="1715" y="2198"/>
                    <a:pt x="1873" y="2274"/>
                    <a:pt x="2004" y="2379"/>
                  </a:cubicBezTo>
                  <a:lnTo>
                    <a:pt x="2187" y="2525"/>
                  </a:lnTo>
                  <a:lnTo>
                    <a:pt x="2156" y="2291"/>
                  </a:lnTo>
                  <a:cubicBezTo>
                    <a:pt x="2127" y="2065"/>
                    <a:pt x="2103" y="1839"/>
                    <a:pt x="2118" y="1621"/>
                  </a:cubicBezTo>
                  <a:cubicBezTo>
                    <a:pt x="2126" y="1512"/>
                    <a:pt x="2144" y="1404"/>
                    <a:pt x="2176" y="1305"/>
                  </a:cubicBezTo>
                  <a:cubicBezTo>
                    <a:pt x="2207" y="1202"/>
                    <a:pt x="2255" y="1116"/>
                    <a:pt x="2316" y="1017"/>
                  </a:cubicBezTo>
                  <a:cubicBezTo>
                    <a:pt x="2434" y="843"/>
                    <a:pt x="2586" y="674"/>
                    <a:pt x="2760" y="545"/>
                  </a:cubicBezTo>
                  <a:cubicBezTo>
                    <a:pt x="2935" y="415"/>
                    <a:pt x="3133" y="312"/>
                    <a:pt x="3344" y="254"/>
                  </a:cubicBezTo>
                  <a:cubicBezTo>
                    <a:pt x="3489" y="213"/>
                    <a:pt x="3639" y="190"/>
                    <a:pt x="3789" y="190"/>
                  </a:cubicBezTo>
                  <a:cubicBezTo>
                    <a:pt x="3856" y="190"/>
                    <a:pt x="3924" y="195"/>
                    <a:pt x="3990" y="204"/>
                  </a:cubicBezTo>
                  <a:cubicBezTo>
                    <a:pt x="4106" y="219"/>
                    <a:pt x="4199" y="246"/>
                    <a:pt x="4307" y="282"/>
                  </a:cubicBezTo>
                  <a:cubicBezTo>
                    <a:pt x="4408" y="323"/>
                    <a:pt x="4511" y="364"/>
                    <a:pt x="4603" y="423"/>
                  </a:cubicBezTo>
                  <a:cubicBezTo>
                    <a:pt x="4980" y="646"/>
                    <a:pt x="5275" y="1029"/>
                    <a:pt x="5359" y="1468"/>
                  </a:cubicBezTo>
                  <a:lnTo>
                    <a:pt x="5374" y="1539"/>
                  </a:lnTo>
                  <a:lnTo>
                    <a:pt x="5439" y="1505"/>
                  </a:lnTo>
                  <a:lnTo>
                    <a:pt x="5506" y="1473"/>
                  </a:lnTo>
                  <a:lnTo>
                    <a:pt x="5578" y="1449"/>
                  </a:lnTo>
                  <a:cubicBezTo>
                    <a:pt x="5617" y="1442"/>
                    <a:pt x="5658" y="1438"/>
                    <a:pt x="5700" y="1438"/>
                  </a:cubicBezTo>
                  <a:cubicBezTo>
                    <a:pt x="5710" y="1438"/>
                    <a:pt x="5721" y="1438"/>
                    <a:pt x="5731" y="1439"/>
                  </a:cubicBezTo>
                  <a:cubicBezTo>
                    <a:pt x="5783" y="1444"/>
                    <a:pt x="5835" y="1454"/>
                    <a:pt x="5885" y="1471"/>
                  </a:cubicBezTo>
                  <a:cubicBezTo>
                    <a:pt x="5934" y="1489"/>
                    <a:pt x="5983" y="1512"/>
                    <a:pt x="6029" y="1539"/>
                  </a:cubicBezTo>
                  <a:cubicBezTo>
                    <a:pt x="6074" y="1568"/>
                    <a:pt x="6116" y="1601"/>
                    <a:pt x="6156" y="1638"/>
                  </a:cubicBezTo>
                  <a:cubicBezTo>
                    <a:pt x="6194" y="1676"/>
                    <a:pt x="6228" y="1719"/>
                    <a:pt x="6257" y="1765"/>
                  </a:cubicBezTo>
                  <a:cubicBezTo>
                    <a:pt x="6286" y="1811"/>
                    <a:pt x="6307" y="1860"/>
                    <a:pt x="6322" y="1914"/>
                  </a:cubicBezTo>
                  <a:lnTo>
                    <a:pt x="6338" y="1995"/>
                  </a:lnTo>
                  <a:lnTo>
                    <a:pt x="6339" y="2078"/>
                  </a:lnTo>
                  <a:lnTo>
                    <a:pt x="6346" y="1995"/>
                  </a:lnTo>
                  <a:lnTo>
                    <a:pt x="6337" y="1913"/>
                  </a:lnTo>
                  <a:cubicBezTo>
                    <a:pt x="6327" y="1857"/>
                    <a:pt x="6309" y="1803"/>
                    <a:pt x="6285" y="1751"/>
                  </a:cubicBezTo>
                  <a:cubicBezTo>
                    <a:pt x="6233" y="1649"/>
                    <a:pt x="6153" y="1561"/>
                    <a:pt x="6060" y="1493"/>
                  </a:cubicBezTo>
                  <a:cubicBezTo>
                    <a:pt x="5967" y="1425"/>
                    <a:pt x="5856" y="1377"/>
                    <a:pt x="5738" y="1360"/>
                  </a:cubicBezTo>
                  <a:cubicBezTo>
                    <a:pt x="5707" y="1356"/>
                    <a:pt x="5675" y="1354"/>
                    <a:pt x="5643" y="1354"/>
                  </a:cubicBezTo>
                  <a:cubicBezTo>
                    <a:pt x="5615" y="1354"/>
                    <a:pt x="5587" y="1355"/>
                    <a:pt x="5559" y="1358"/>
                  </a:cubicBezTo>
                  <a:lnTo>
                    <a:pt x="5470" y="1378"/>
                  </a:lnTo>
                  <a:lnTo>
                    <a:pt x="5450" y="1387"/>
                  </a:lnTo>
                  <a:cubicBezTo>
                    <a:pt x="5364" y="936"/>
                    <a:pt x="5078" y="532"/>
                    <a:pt x="4692" y="281"/>
                  </a:cubicBezTo>
                  <a:cubicBezTo>
                    <a:pt x="4593" y="213"/>
                    <a:pt x="4482" y="158"/>
                    <a:pt x="4370" y="113"/>
                  </a:cubicBezTo>
                  <a:cubicBezTo>
                    <a:pt x="4260" y="72"/>
                    <a:pt x="4130" y="35"/>
                    <a:pt x="4016" y="20"/>
                  </a:cubicBezTo>
                  <a:cubicBezTo>
                    <a:pt x="3932" y="7"/>
                    <a:pt x="3847" y="0"/>
                    <a:pt x="376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6" name="Google Shape;23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159" y="4311175"/>
              <a:ext cx="966625" cy="965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1"/>
          </p:nvPr>
        </p:nvSpPr>
        <p:spPr>
          <a:xfrm>
            <a:off x="825400" y="3258800"/>
            <a:ext cx="2242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2"/>
          </p:nvPr>
        </p:nvSpPr>
        <p:spPr>
          <a:xfrm>
            <a:off x="3450748" y="3258800"/>
            <a:ext cx="2242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ubTitle" idx="3"/>
          </p:nvPr>
        </p:nvSpPr>
        <p:spPr>
          <a:xfrm>
            <a:off x="6076100" y="3258800"/>
            <a:ext cx="2242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4"/>
          </p:nvPr>
        </p:nvSpPr>
        <p:spPr>
          <a:xfrm>
            <a:off x="825400" y="2389400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5"/>
          </p:nvPr>
        </p:nvSpPr>
        <p:spPr>
          <a:xfrm>
            <a:off x="3450748" y="2389400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6"/>
          </p:nvPr>
        </p:nvSpPr>
        <p:spPr>
          <a:xfrm>
            <a:off x="6076100" y="2389400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221812" y="4073275"/>
            <a:ext cx="2587829" cy="1452596"/>
            <a:chOff x="221812" y="4073275"/>
            <a:chExt cx="2587829" cy="1452596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221812" y="4339975"/>
              <a:ext cx="1511504" cy="1185896"/>
              <a:chOff x="-114188" y="4311175"/>
              <a:chExt cx="1511504" cy="1185896"/>
            </a:xfrm>
          </p:grpSpPr>
          <p:sp>
            <p:nvSpPr>
              <p:cNvPr id="261" name="Google Shape;261;p21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2" name="Google Shape;262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3" name="Google Shape;263;p21"/>
            <p:cNvGrpSpPr/>
            <p:nvPr/>
          </p:nvGrpSpPr>
          <p:grpSpPr>
            <a:xfrm>
              <a:off x="1298137" y="4073275"/>
              <a:ext cx="1511504" cy="1185896"/>
              <a:chOff x="-114188" y="4311175"/>
              <a:chExt cx="1511504" cy="1185896"/>
            </a:xfrm>
          </p:grpSpPr>
          <p:sp>
            <p:nvSpPr>
              <p:cNvPr id="264" name="Google Shape;264;p21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5" name="Google Shape;265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07159" y="4311175"/>
                <a:ext cx="966625" cy="965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66" name="Google Shape;266;p21"/>
          <p:cNvGrpSpPr/>
          <p:nvPr/>
        </p:nvGrpSpPr>
        <p:grpSpPr>
          <a:xfrm rot="10800000" flipH="1">
            <a:off x="7972425" y="-215650"/>
            <a:ext cx="1508350" cy="1598175"/>
            <a:chOff x="7886700" y="3838576"/>
            <a:chExt cx="1508350" cy="1598175"/>
          </a:xfrm>
        </p:grpSpPr>
        <p:sp>
          <p:nvSpPr>
            <p:cNvPr id="267" name="Google Shape;267;p21"/>
            <p:cNvSpPr/>
            <p:nvPr/>
          </p:nvSpPr>
          <p:spPr>
            <a:xfrm>
              <a:off x="7886700" y="3838576"/>
              <a:ext cx="1343025" cy="1449200"/>
            </a:xfrm>
            <a:custGeom>
              <a:avLst/>
              <a:gdLst/>
              <a:ahLst/>
              <a:cxnLst/>
              <a:rect l="l" t="t" r="r" b="b"/>
              <a:pathLst>
                <a:path w="53721" h="57968" extrusionOk="0">
                  <a:moveTo>
                    <a:pt x="53721" y="0"/>
                  </a:moveTo>
                  <a:lnTo>
                    <a:pt x="0" y="57912"/>
                  </a:lnTo>
                  <a:lnTo>
                    <a:pt x="53721" y="579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pic>
          <p:nvPicPr>
            <p:cNvPr id="268" name="Google Shape;268;p21"/>
            <p:cNvPicPr preferRelativeResize="0"/>
            <p:nvPr/>
          </p:nvPicPr>
          <p:blipFill rotWithShape="1">
            <a:blip r:embed="rId2">
              <a:alphaModFix/>
            </a:blip>
            <a:srcRect b="33199"/>
            <a:stretch/>
          </p:blipFill>
          <p:spPr>
            <a:xfrm rot="8100000">
              <a:off x="8294227" y="4503854"/>
              <a:ext cx="1010321" cy="6744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1"/>
          </p:nvPr>
        </p:nvSpPr>
        <p:spPr>
          <a:xfrm>
            <a:off x="1693600" y="2428675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2"/>
          </p:nvPr>
        </p:nvSpPr>
        <p:spPr>
          <a:xfrm>
            <a:off x="4760599" y="2428675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3"/>
          </p:nvPr>
        </p:nvSpPr>
        <p:spPr>
          <a:xfrm>
            <a:off x="1693600" y="3848200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4"/>
          </p:nvPr>
        </p:nvSpPr>
        <p:spPr>
          <a:xfrm>
            <a:off x="4760599" y="3848200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5"/>
          </p:nvPr>
        </p:nvSpPr>
        <p:spPr>
          <a:xfrm>
            <a:off x="1693600" y="1944175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6"/>
          </p:nvPr>
        </p:nvSpPr>
        <p:spPr>
          <a:xfrm>
            <a:off x="1693600" y="3363700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7"/>
          </p:nvPr>
        </p:nvSpPr>
        <p:spPr>
          <a:xfrm>
            <a:off x="4760599" y="1944175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8"/>
          </p:nvPr>
        </p:nvSpPr>
        <p:spPr>
          <a:xfrm>
            <a:off x="4760599" y="3363700"/>
            <a:ext cx="2689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chivo Black"/>
              <a:buNone/>
              <a:defRPr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 rot="10800000" flipH="1">
            <a:off x="-219075" y="3681424"/>
            <a:ext cx="2863450" cy="1501076"/>
            <a:chOff x="-155600" y="-83752"/>
            <a:chExt cx="2863450" cy="1501076"/>
          </a:xfrm>
        </p:grpSpPr>
        <p:sp>
          <p:nvSpPr>
            <p:cNvPr id="297" name="Google Shape;297;p23"/>
            <p:cNvSpPr/>
            <p:nvPr/>
          </p:nvSpPr>
          <p:spPr>
            <a:xfrm>
              <a:off x="-155600" y="-83752"/>
              <a:ext cx="2863450" cy="1312050"/>
            </a:xfrm>
            <a:custGeom>
              <a:avLst/>
              <a:gdLst/>
              <a:ahLst/>
              <a:cxnLst/>
              <a:rect l="l" t="t" r="r" b="b"/>
              <a:pathLst>
                <a:path w="114538" h="52482" extrusionOk="0">
                  <a:moveTo>
                    <a:pt x="641" y="52482"/>
                  </a:moveTo>
                  <a:lnTo>
                    <a:pt x="11453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pic>
          <p:nvPicPr>
            <p:cNvPr id="298" name="Google Shape;298;p23"/>
            <p:cNvPicPr preferRelativeResize="0"/>
            <p:nvPr/>
          </p:nvPicPr>
          <p:blipFill rotWithShape="1">
            <a:blip r:embed="rId2">
              <a:alphaModFix/>
            </a:blip>
            <a:srcRect l="15626" t="15621" r="46074" b="11956"/>
            <a:stretch/>
          </p:blipFill>
          <p:spPr>
            <a:xfrm rot="2700029">
              <a:off x="200084" y="185716"/>
              <a:ext cx="625954" cy="11836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23"/>
          <p:cNvGrpSpPr/>
          <p:nvPr/>
        </p:nvGrpSpPr>
        <p:grpSpPr>
          <a:xfrm rot="10800000">
            <a:off x="7714837" y="-327250"/>
            <a:ext cx="1511504" cy="1185896"/>
            <a:chOff x="-114188" y="4311175"/>
            <a:chExt cx="1511504" cy="1185896"/>
          </a:xfrm>
        </p:grpSpPr>
        <p:sp>
          <p:nvSpPr>
            <p:cNvPr id="300" name="Google Shape;300;p23"/>
            <p:cNvSpPr/>
            <p:nvPr/>
          </p:nvSpPr>
          <p:spPr>
            <a:xfrm rot="-867076" flipH="1">
              <a:off x="-29892" y="4497058"/>
              <a:ext cx="1342912" cy="845827"/>
            </a:xfrm>
            <a:custGeom>
              <a:avLst/>
              <a:gdLst/>
              <a:ahLst/>
              <a:cxnLst/>
              <a:rect l="l" t="t" r="r" b="b"/>
              <a:pathLst>
                <a:path w="6346" h="3997" extrusionOk="0">
                  <a:moveTo>
                    <a:pt x="3762" y="0"/>
                  </a:moveTo>
                  <a:cubicBezTo>
                    <a:pt x="3603" y="0"/>
                    <a:pt x="3443" y="23"/>
                    <a:pt x="3290" y="65"/>
                  </a:cubicBezTo>
                  <a:cubicBezTo>
                    <a:pt x="3054" y="126"/>
                    <a:pt x="2833" y="236"/>
                    <a:pt x="2636" y="378"/>
                  </a:cubicBezTo>
                  <a:cubicBezTo>
                    <a:pt x="2537" y="450"/>
                    <a:pt x="2444" y="530"/>
                    <a:pt x="2360" y="618"/>
                  </a:cubicBezTo>
                  <a:cubicBezTo>
                    <a:pt x="2274" y="705"/>
                    <a:pt x="2204" y="804"/>
                    <a:pt x="2134" y="910"/>
                  </a:cubicBezTo>
                  <a:cubicBezTo>
                    <a:pt x="2075" y="1006"/>
                    <a:pt x="2011" y="1125"/>
                    <a:pt x="1977" y="1244"/>
                  </a:cubicBezTo>
                  <a:cubicBezTo>
                    <a:pt x="1941" y="1365"/>
                    <a:pt x="1922" y="1488"/>
                    <a:pt x="1916" y="1609"/>
                  </a:cubicBezTo>
                  <a:cubicBezTo>
                    <a:pt x="1906" y="1782"/>
                    <a:pt x="1920" y="1952"/>
                    <a:pt x="1940" y="2119"/>
                  </a:cubicBezTo>
                  <a:cubicBezTo>
                    <a:pt x="1826" y="2059"/>
                    <a:pt x="1705" y="2016"/>
                    <a:pt x="1573" y="2000"/>
                  </a:cubicBezTo>
                  <a:cubicBezTo>
                    <a:pt x="1544" y="1997"/>
                    <a:pt x="1514" y="1995"/>
                    <a:pt x="1484" y="1995"/>
                  </a:cubicBezTo>
                  <a:cubicBezTo>
                    <a:pt x="1412" y="1995"/>
                    <a:pt x="1339" y="2005"/>
                    <a:pt x="1269" y="2024"/>
                  </a:cubicBezTo>
                  <a:cubicBezTo>
                    <a:pt x="1219" y="2037"/>
                    <a:pt x="1172" y="2057"/>
                    <a:pt x="1123" y="2080"/>
                  </a:cubicBezTo>
                  <a:cubicBezTo>
                    <a:pt x="1096" y="2092"/>
                    <a:pt x="1082" y="2104"/>
                    <a:pt x="1060" y="2116"/>
                  </a:cubicBezTo>
                  <a:lnTo>
                    <a:pt x="1045" y="2125"/>
                  </a:lnTo>
                  <a:lnTo>
                    <a:pt x="1025" y="2138"/>
                  </a:lnTo>
                  <a:lnTo>
                    <a:pt x="994" y="2161"/>
                  </a:lnTo>
                  <a:cubicBezTo>
                    <a:pt x="833" y="2291"/>
                    <a:pt x="738" y="2485"/>
                    <a:pt x="717" y="2684"/>
                  </a:cubicBezTo>
                  <a:cubicBezTo>
                    <a:pt x="707" y="2784"/>
                    <a:pt x="716" y="2888"/>
                    <a:pt x="752" y="2983"/>
                  </a:cubicBezTo>
                  <a:cubicBezTo>
                    <a:pt x="771" y="3032"/>
                    <a:pt x="795" y="3077"/>
                    <a:pt x="825" y="3119"/>
                  </a:cubicBezTo>
                  <a:cubicBezTo>
                    <a:pt x="838" y="3134"/>
                    <a:pt x="853" y="3145"/>
                    <a:pt x="865" y="3158"/>
                  </a:cubicBezTo>
                  <a:cubicBezTo>
                    <a:pt x="676" y="3217"/>
                    <a:pt x="484" y="3284"/>
                    <a:pt x="320" y="3404"/>
                  </a:cubicBezTo>
                  <a:cubicBezTo>
                    <a:pt x="224" y="3474"/>
                    <a:pt x="144" y="3562"/>
                    <a:pt x="87" y="3663"/>
                  </a:cubicBezTo>
                  <a:cubicBezTo>
                    <a:pt x="30" y="3766"/>
                    <a:pt x="1" y="3883"/>
                    <a:pt x="13" y="3996"/>
                  </a:cubicBezTo>
                  <a:cubicBezTo>
                    <a:pt x="14" y="3765"/>
                    <a:pt x="170" y="3569"/>
                    <a:pt x="352" y="3452"/>
                  </a:cubicBezTo>
                  <a:cubicBezTo>
                    <a:pt x="542" y="3333"/>
                    <a:pt x="762" y="3284"/>
                    <a:pt x="983" y="3233"/>
                  </a:cubicBezTo>
                  <a:lnTo>
                    <a:pt x="1089" y="3209"/>
                  </a:lnTo>
                  <a:lnTo>
                    <a:pt x="1002" y="3136"/>
                  </a:lnTo>
                  <a:cubicBezTo>
                    <a:pt x="971" y="3110"/>
                    <a:pt x="942" y="3082"/>
                    <a:pt x="920" y="3049"/>
                  </a:cubicBezTo>
                  <a:cubicBezTo>
                    <a:pt x="897" y="3016"/>
                    <a:pt x="880" y="2980"/>
                    <a:pt x="866" y="2941"/>
                  </a:cubicBezTo>
                  <a:cubicBezTo>
                    <a:pt x="843" y="2864"/>
                    <a:pt x="838" y="2780"/>
                    <a:pt x="850" y="2698"/>
                  </a:cubicBezTo>
                  <a:cubicBezTo>
                    <a:pt x="875" y="2534"/>
                    <a:pt x="963" y="2377"/>
                    <a:pt x="1092" y="2284"/>
                  </a:cubicBezTo>
                  <a:lnTo>
                    <a:pt x="1116" y="2268"/>
                  </a:lnTo>
                  <a:cubicBezTo>
                    <a:pt x="1119" y="2265"/>
                    <a:pt x="1125" y="2261"/>
                    <a:pt x="1126" y="2261"/>
                  </a:cubicBezTo>
                  <a:lnTo>
                    <a:pt x="1126" y="2261"/>
                  </a:lnTo>
                  <a:cubicBezTo>
                    <a:pt x="1126" y="2261"/>
                    <a:pt x="1126" y="2261"/>
                    <a:pt x="1126" y="2262"/>
                  </a:cubicBezTo>
                  <a:lnTo>
                    <a:pt x="1141" y="2253"/>
                  </a:lnTo>
                  <a:cubicBezTo>
                    <a:pt x="1160" y="2243"/>
                    <a:pt x="1183" y="2229"/>
                    <a:pt x="1199" y="2224"/>
                  </a:cubicBezTo>
                  <a:cubicBezTo>
                    <a:pt x="1233" y="2209"/>
                    <a:pt x="1273" y="2196"/>
                    <a:pt x="1312" y="2187"/>
                  </a:cubicBezTo>
                  <a:cubicBezTo>
                    <a:pt x="1360" y="2176"/>
                    <a:pt x="1408" y="2171"/>
                    <a:pt x="1457" y="2171"/>
                  </a:cubicBezTo>
                  <a:cubicBezTo>
                    <a:pt x="1489" y="2171"/>
                    <a:pt x="1521" y="2174"/>
                    <a:pt x="1553" y="2178"/>
                  </a:cubicBezTo>
                  <a:cubicBezTo>
                    <a:pt x="1715" y="2198"/>
                    <a:pt x="1873" y="2274"/>
                    <a:pt x="2004" y="2379"/>
                  </a:cubicBezTo>
                  <a:lnTo>
                    <a:pt x="2187" y="2525"/>
                  </a:lnTo>
                  <a:lnTo>
                    <a:pt x="2156" y="2291"/>
                  </a:lnTo>
                  <a:cubicBezTo>
                    <a:pt x="2127" y="2065"/>
                    <a:pt x="2103" y="1839"/>
                    <a:pt x="2118" y="1621"/>
                  </a:cubicBezTo>
                  <a:cubicBezTo>
                    <a:pt x="2126" y="1512"/>
                    <a:pt x="2144" y="1404"/>
                    <a:pt x="2176" y="1305"/>
                  </a:cubicBezTo>
                  <a:cubicBezTo>
                    <a:pt x="2207" y="1202"/>
                    <a:pt x="2255" y="1116"/>
                    <a:pt x="2316" y="1017"/>
                  </a:cubicBezTo>
                  <a:cubicBezTo>
                    <a:pt x="2434" y="843"/>
                    <a:pt x="2586" y="674"/>
                    <a:pt x="2760" y="545"/>
                  </a:cubicBezTo>
                  <a:cubicBezTo>
                    <a:pt x="2935" y="415"/>
                    <a:pt x="3133" y="312"/>
                    <a:pt x="3344" y="254"/>
                  </a:cubicBezTo>
                  <a:cubicBezTo>
                    <a:pt x="3489" y="213"/>
                    <a:pt x="3639" y="190"/>
                    <a:pt x="3789" y="190"/>
                  </a:cubicBezTo>
                  <a:cubicBezTo>
                    <a:pt x="3856" y="190"/>
                    <a:pt x="3924" y="195"/>
                    <a:pt x="3990" y="204"/>
                  </a:cubicBezTo>
                  <a:cubicBezTo>
                    <a:pt x="4106" y="219"/>
                    <a:pt x="4199" y="246"/>
                    <a:pt x="4307" y="282"/>
                  </a:cubicBezTo>
                  <a:cubicBezTo>
                    <a:pt x="4408" y="323"/>
                    <a:pt x="4511" y="364"/>
                    <a:pt x="4603" y="423"/>
                  </a:cubicBezTo>
                  <a:cubicBezTo>
                    <a:pt x="4980" y="646"/>
                    <a:pt x="5275" y="1029"/>
                    <a:pt x="5359" y="1468"/>
                  </a:cubicBezTo>
                  <a:lnTo>
                    <a:pt x="5374" y="1539"/>
                  </a:lnTo>
                  <a:lnTo>
                    <a:pt x="5439" y="1505"/>
                  </a:lnTo>
                  <a:lnTo>
                    <a:pt x="5506" y="1473"/>
                  </a:lnTo>
                  <a:lnTo>
                    <a:pt x="5578" y="1449"/>
                  </a:lnTo>
                  <a:cubicBezTo>
                    <a:pt x="5617" y="1442"/>
                    <a:pt x="5658" y="1438"/>
                    <a:pt x="5700" y="1438"/>
                  </a:cubicBezTo>
                  <a:cubicBezTo>
                    <a:pt x="5710" y="1438"/>
                    <a:pt x="5721" y="1438"/>
                    <a:pt x="5731" y="1439"/>
                  </a:cubicBezTo>
                  <a:cubicBezTo>
                    <a:pt x="5783" y="1444"/>
                    <a:pt x="5835" y="1454"/>
                    <a:pt x="5885" y="1471"/>
                  </a:cubicBezTo>
                  <a:cubicBezTo>
                    <a:pt x="5934" y="1489"/>
                    <a:pt x="5983" y="1512"/>
                    <a:pt x="6029" y="1539"/>
                  </a:cubicBezTo>
                  <a:cubicBezTo>
                    <a:pt x="6074" y="1568"/>
                    <a:pt x="6116" y="1601"/>
                    <a:pt x="6156" y="1638"/>
                  </a:cubicBezTo>
                  <a:cubicBezTo>
                    <a:pt x="6194" y="1676"/>
                    <a:pt x="6228" y="1719"/>
                    <a:pt x="6257" y="1765"/>
                  </a:cubicBezTo>
                  <a:cubicBezTo>
                    <a:pt x="6286" y="1811"/>
                    <a:pt x="6307" y="1860"/>
                    <a:pt x="6322" y="1914"/>
                  </a:cubicBezTo>
                  <a:lnTo>
                    <a:pt x="6338" y="1995"/>
                  </a:lnTo>
                  <a:lnTo>
                    <a:pt x="6339" y="2078"/>
                  </a:lnTo>
                  <a:lnTo>
                    <a:pt x="6346" y="1995"/>
                  </a:lnTo>
                  <a:lnTo>
                    <a:pt x="6337" y="1913"/>
                  </a:lnTo>
                  <a:cubicBezTo>
                    <a:pt x="6327" y="1857"/>
                    <a:pt x="6309" y="1803"/>
                    <a:pt x="6285" y="1751"/>
                  </a:cubicBezTo>
                  <a:cubicBezTo>
                    <a:pt x="6233" y="1649"/>
                    <a:pt x="6153" y="1561"/>
                    <a:pt x="6060" y="1493"/>
                  </a:cubicBezTo>
                  <a:cubicBezTo>
                    <a:pt x="5967" y="1425"/>
                    <a:pt x="5856" y="1377"/>
                    <a:pt x="5738" y="1360"/>
                  </a:cubicBezTo>
                  <a:cubicBezTo>
                    <a:pt x="5707" y="1356"/>
                    <a:pt x="5675" y="1354"/>
                    <a:pt x="5643" y="1354"/>
                  </a:cubicBezTo>
                  <a:cubicBezTo>
                    <a:pt x="5615" y="1354"/>
                    <a:pt x="5587" y="1355"/>
                    <a:pt x="5559" y="1358"/>
                  </a:cubicBezTo>
                  <a:lnTo>
                    <a:pt x="5470" y="1378"/>
                  </a:lnTo>
                  <a:lnTo>
                    <a:pt x="5450" y="1387"/>
                  </a:lnTo>
                  <a:cubicBezTo>
                    <a:pt x="5364" y="936"/>
                    <a:pt x="5078" y="532"/>
                    <a:pt x="4692" y="281"/>
                  </a:cubicBezTo>
                  <a:cubicBezTo>
                    <a:pt x="4593" y="213"/>
                    <a:pt x="4482" y="158"/>
                    <a:pt x="4370" y="113"/>
                  </a:cubicBezTo>
                  <a:cubicBezTo>
                    <a:pt x="4260" y="72"/>
                    <a:pt x="4130" y="35"/>
                    <a:pt x="4016" y="20"/>
                  </a:cubicBezTo>
                  <a:cubicBezTo>
                    <a:pt x="3932" y="7"/>
                    <a:pt x="3847" y="0"/>
                    <a:pt x="376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1" name="Google Shape;30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159" y="4311175"/>
              <a:ext cx="966625" cy="965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flipH="1">
            <a:off x="-208945" y="4546701"/>
            <a:ext cx="2466369" cy="1045558"/>
            <a:chOff x="0" y="3455627"/>
            <a:chExt cx="3642010" cy="1543943"/>
          </a:xfrm>
        </p:grpSpPr>
        <p:sp>
          <p:nvSpPr>
            <p:cNvPr id="366" name="Google Shape;366;p27"/>
            <p:cNvSpPr/>
            <p:nvPr/>
          </p:nvSpPr>
          <p:spPr>
            <a:xfrm>
              <a:off x="0" y="3455650"/>
              <a:ext cx="2310043" cy="1543921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 rot="1424381">
              <a:off x="2184449" y="3686528"/>
              <a:ext cx="1334493" cy="891900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8" name="Google Shape;368;p27"/>
            <p:cNvPicPr preferRelativeResize="0"/>
            <p:nvPr/>
          </p:nvPicPr>
          <p:blipFill rotWithShape="1">
            <a:blip r:embed="rId2">
              <a:alphaModFix/>
            </a:blip>
            <a:srcRect t="20377" b="25870"/>
            <a:stretch/>
          </p:blipFill>
          <p:spPr>
            <a:xfrm>
              <a:off x="187171" y="3455627"/>
              <a:ext cx="1353671" cy="7276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27"/>
          <p:cNvGrpSpPr/>
          <p:nvPr/>
        </p:nvGrpSpPr>
        <p:grpSpPr>
          <a:xfrm rot="10800000">
            <a:off x="6734175" y="-599976"/>
            <a:ext cx="2882100" cy="1582526"/>
            <a:chOff x="-174250" y="-83740"/>
            <a:chExt cx="2882100" cy="1582526"/>
          </a:xfrm>
        </p:grpSpPr>
        <p:sp>
          <p:nvSpPr>
            <p:cNvPr id="370" name="Google Shape;370;p27"/>
            <p:cNvSpPr/>
            <p:nvPr/>
          </p:nvSpPr>
          <p:spPr>
            <a:xfrm>
              <a:off x="-174250" y="-83740"/>
              <a:ext cx="2882100" cy="1354025"/>
            </a:xfrm>
            <a:custGeom>
              <a:avLst/>
              <a:gdLst/>
              <a:ahLst/>
              <a:cxnLst/>
              <a:rect l="l" t="t" r="r" b="b"/>
              <a:pathLst>
                <a:path w="115284" h="54161" extrusionOk="0">
                  <a:moveTo>
                    <a:pt x="1387" y="0"/>
                  </a:moveTo>
                  <a:lnTo>
                    <a:pt x="115284" y="52482"/>
                  </a:lnTo>
                  <a:lnTo>
                    <a:pt x="0" y="54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pic>
          <p:nvPicPr>
            <p:cNvPr id="371" name="Google Shape;371;p27"/>
            <p:cNvPicPr preferRelativeResize="0"/>
            <p:nvPr/>
          </p:nvPicPr>
          <p:blipFill rotWithShape="1">
            <a:blip r:embed="rId2">
              <a:alphaModFix/>
            </a:blip>
            <a:srcRect l="15626" t="15621" r="39025" b="11956"/>
            <a:stretch/>
          </p:blipFill>
          <p:spPr>
            <a:xfrm rot="2700025">
              <a:off x="183213" y="226459"/>
              <a:ext cx="741152" cy="11836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chivo Black"/>
              <a:buNone/>
              <a:defRPr sz="34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▲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4" r:id="rId5"/>
    <p:sldLayoutId id="2147483665" r:id="rId6"/>
    <p:sldLayoutId id="2147483667" r:id="rId7"/>
    <p:sldLayoutId id="2147483669" r:id="rId8"/>
    <p:sldLayoutId id="2147483673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>
            <a:spLocks noGrp="1"/>
          </p:cNvSpPr>
          <p:nvPr>
            <p:ph type="ctrTitle"/>
          </p:nvPr>
        </p:nvSpPr>
        <p:spPr>
          <a:xfrm>
            <a:off x="-339828" y="1900511"/>
            <a:ext cx="9292855" cy="19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Protective Wings</a:t>
            </a:r>
            <a:br>
              <a:rPr lang="en" sz="6600" dirty="0"/>
            </a:br>
            <a:r>
              <a:rPr lang="en" sz="3200" dirty="0">
                <a:solidFill>
                  <a:schemeClr val="lt1"/>
                </a:solidFill>
              </a:rPr>
              <a:t>Força Aérea Brasileira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2610836" y="4224150"/>
            <a:ext cx="42" cy="4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2157315" y="1671610"/>
            <a:ext cx="5952" cy="587"/>
          </a:xfrm>
          <a:custGeom>
            <a:avLst/>
            <a:gdLst/>
            <a:ahLst/>
            <a:cxnLst/>
            <a:rect l="l" t="t" r="r" b="b"/>
            <a:pathLst>
              <a:path w="142" h="14" extrusionOk="0">
                <a:moveTo>
                  <a:pt x="0" y="1"/>
                </a:moveTo>
                <a:cubicBezTo>
                  <a:pt x="7" y="1"/>
                  <a:pt x="14" y="2"/>
                  <a:pt x="22" y="3"/>
                </a:cubicBezTo>
                <a:lnTo>
                  <a:pt x="22" y="3"/>
                </a:lnTo>
                <a:cubicBezTo>
                  <a:pt x="15" y="2"/>
                  <a:pt x="8" y="1"/>
                  <a:pt x="0" y="1"/>
                </a:cubicBezTo>
                <a:close/>
                <a:moveTo>
                  <a:pt x="22" y="3"/>
                </a:moveTo>
                <a:cubicBezTo>
                  <a:pt x="47" y="6"/>
                  <a:pt x="72" y="8"/>
                  <a:pt x="98" y="10"/>
                </a:cubicBezTo>
                <a:lnTo>
                  <a:pt x="98" y="10"/>
                </a:lnTo>
                <a:cubicBezTo>
                  <a:pt x="93" y="9"/>
                  <a:pt x="88" y="9"/>
                  <a:pt x="83" y="9"/>
                </a:cubicBezTo>
                <a:cubicBezTo>
                  <a:pt x="62" y="7"/>
                  <a:pt x="41" y="5"/>
                  <a:pt x="22" y="3"/>
                </a:cubicBezTo>
                <a:close/>
                <a:moveTo>
                  <a:pt x="98" y="10"/>
                </a:moveTo>
                <a:cubicBezTo>
                  <a:pt x="112" y="11"/>
                  <a:pt x="125" y="13"/>
                  <a:pt x="141" y="14"/>
                </a:cubicBezTo>
                <a:cubicBezTo>
                  <a:pt x="131" y="13"/>
                  <a:pt x="124" y="13"/>
                  <a:pt x="113" y="11"/>
                </a:cubicBezTo>
                <a:cubicBezTo>
                  <a:pt x="108" y="11"/>
                  <a:pt x="103" y="10"/>
                  <a:pt x="98" y="1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2147675" y="1670730"/>
            <a:ext cx="7922" cy="796"/>
          </a:xfrm>
          <a:custGeom>
            <a:avLst/>
            <a:gdLst/>
            <a:ahLst/>
            <a:cxnLst/>
            <a:rect l="l" t="t" r="r" b="b"/>
            <a:pathLst>
              <a:path w="189" h="19" extrusionOk="0">
                <a:moveTo>
                  <a:pt x="0" y="1"/>
                </a:moveTo>
                <a:cubicBezTo>
                  <a:pt x="31" y="4"/>
                  <a:pt x="64" y="8"/>
                  <a:pt x="93" y="10"/>
                </a:cubicBezTo>
                <a:cubicBezTo>
                  <a:pt x="125" y="13"/>
                  <a:pt x="155" y="15"/>
                  <a:pt x="188" y="18"/>
                </a:cubicBezTo>
                <a:cubicBezTo>
                  <a:pt x="123" y="11"/>
                  <a:pt x="60" y="6"/>
                  <a:pt x="0" y="1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2155555" y="1671527"/>
            <a:ext cx="1802" cy="210"/>
          </a:xfrm>
          <a:custGeom>
            <a:avLst/>
            <a:gdLst/>
            <a:ahLst/>
            <a:cxnLst/>
            <a:rect l="l" t="t" r="r" b="b"/>
            <a:pathLst>
              <a:path w="43" h="5" extrusionOk="0">
                <a:moveTo>
                  <a:pt x="0" y="0"/>
                </a:moveTo>
                <a:cubicBezTo>
                  <a:pt x="13" y="2"/>
                  <a:pt x="29" y="3"/>
                  <a:pt x="42" y="5"/>
                </a:cubicBezTo>
                <a:cubicBezTo>
                  <a:pt x="27" y="2"/>
                  <a:pt x="14" y="2"/>
                  <a:pt x="0" y="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1481143" y="2447457"/>
            <a:ext cx="42" cy="4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 rot="10800000">
            <a:off x="4334150" y="4113038"/>
            <a:ext cx="475700" cy="214900"/>
            <a:chOff x="3737525" y="3046375"/>
            <a:chExt cx="475700" cy="214900"/>
          </a:xfrm>
        </p:grpSpPr>
        <p:sp>
          <p:nvSpPr>
            <p:cNvPr id="483" name="Google Shape;483;p37"/>
            <p:cNvSpPr/>
            <p:nvPr/>
          </p:nvSpPr>
          <p:spPr>
            <a:xfrm>
              <a:off x="3800375" y="3127000"/>
              <a:ext cx="88350" cy="84025"/>
            </a:xfrm>
            <a:custGeom>
              <a:avLst/>
              <a:gdLst/>
              <a:ahLst/>
              <a:cxnLst/>
              <a:rect l="l" t="t" r="r" b="b"/>
              <a:pathLst>
                <a:path w="3534" h="3361" extrusionOk="0">
                  <a:moveTo>
                    <a:pt x="1767" y="0"/>
                  </a:moveTo>
                  <a:lnTo>
                    <a:pt x="1221" y="1106"/>
                  </a:lnTo>
                  <a:lnTo>
                    <a:pt x="1" y="1284"/>
                  </a:lnTo>
                  <a:lnTo>
                    <a:pt x="883" y="2144"/>
                  </a:lnTo>
                  <a:lnTo>
                    <a:pt x="675" y="3360"/>
                  </a:lnTo>
                  <a:lnTo>
                    <a:pt x="1767" y="2786"/>
                  </a:lnTo>
                  <a:lnTo>
                    <a:pt x="2858" y="3360"/>
                  </a:lnTo>
                  <a:lnTo>
                    <a:pt x="2649" y="2144"/>
                  </a:lnTo>
                  <a:lnTo>
                    <a:pt x="3534" y="1284"/>
                  </a:lnTo>
                  <a:lnTo>
                    <a:pt x="2312" y="1106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737525" y="3202200"/>
              <a:ext cx="62150" cy="59075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243" y="1"/>
                  </a:moveTo>
                  <a:lnTo>
                    <a:pt x="859" y="778"/>
                  </a:lnTo>
                  <a:lnTo>
                    <a:pt x="0" y="902"/>
                  </a:lnTo>
                  <a:lnTo>
                    <a:pt x="622" y="1509"/>
                  </a:lnTo>
                  <a:lnTo>
                    <a:pt x="476" y="2362"/>
                  </a:lnTo>
                  <a:lnTo>
                    <a:pt x="1243" y="1960"/>
                  </a:lnTo>
                  <a:lnTo>
                    <a:pt x="2011" y="2362"/>
                  </a:lnTo>
                  <a:lnTo>
                    <a:pt x="1864" y="1509"/>
                  </a:lnTo>
                  <a:lnTo>
                    <a:pt x="2485" y="902"/>
                  </a:lnTo>
                  <a:lnTo>
                    <a:pt x="1627" y="778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4151075" y="3202200"/>
              <a:ext cx="62150" cy="59075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244" y="1"/>
                  </a:moveTo>
                  <a:lnTo>
                    <a:pt x="859" y="778"/>
                  </a:lnTo>
                  <a:lnTo>
                    <a:pt x="1" y="902"/>
                  </a:lnTo>
                  <a:lnTo>
                    <a:pt x="623" y="1509"/>
                  </a:lnTo>
                  <a:lnTo>
                    <a:pt x="476" y="2362"/>
                  </a:lnTo>
                  <a:lnTo>
                    <a:pt x="1244" y="1960"/>
                  </a:lnTo>
                  <a:lnTo>
                    <a:pt x="2012" y="2362"/>
                  </a:lnTo>
                  <a:lnTo>
                    <a:pt x="2012" y="2362"/>
                  </a:lnTo>
                  <a:lnTo>
                    <a:pt x="1864" y="1509"/>
                  </a:lnTo>
                  <a:lnTo>
                    <a:pt x="2485" y="902"/>
                  </a:lnTo>
                  <a:lnTo>
                    <a:pt x="1628" y="778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4055975" y="3127000"/>
              <a:ext cx="88300" cy="84025"/>
            </a:xfrm>
            <a:custGeom>
              <a:avLst/>
              <a:gdLst/>
              <a:ahLst/>
              <a:cxnLst/>
              <a:rect l="l" t="t" r="r" b="b"/>
              <a:pathLst>
                <a:path w="3532" h="3361" extrusionOk="0">
                  <a:moveTo>
                    <a:pt x="1766" y="0"/>
                  </a:moveTo>
                  <a:lnTo>
                    <a:pt x="1219" y="1106"/>
                  </a:lnTo>
                  <a:lnTo>
                    <a:pt x="0" y="1284"/>
                  </a:lnTo>
                  <a:lnTo>
                    <a:pt x="883" y="2144"/>
                  </a:lnTo>
                  <a:lnTo>
                    <a:pt x="673" y="3360"/>
                  </a:lnTo>
                  <a:lnTo>
                    <a:pt x="1766" y="2786"/>
                  </a:lnTo>
                  <a:lnTo>
                    <a:pt x="2857" y="3360"/>
                  </a:lnTo>
                  <a:lnTo>
                    <a:pt x="2649" y="2144"/>
                  </a:lnTo>
                  <a:lnTo>
                    <a:pt x="3531" y="1284"/>
                  </a:lnTo>
                  <a:lnTo>
                    <a:pt x="2312" y="1106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3903775" y="3046375"/>
              <a:ext cx="137100" cy="130400"/>
            </a:xfrm>
            <a:custGeom>
              <a:avLst/>
              <a:gdLst/>
              <a:ahLst/>
              <a:cxnLst/>
              <a:rect l="l" t="t" r="r" b="b"/>
              <a:pathLst>
                <a:path w="5484" h="5216" extrusionOk="0">
                  <a:moveTo>
                    <a:pt x="2743" y="1"/>
                  </a:moveTo>
                  <a:lnTo>
                    <a:pt x="1895" y="1718"/>
                  </a:lnTo>
                  <a:lnTo>
                    <a:pt x="0" y="1994"/>
                  </a:lnTo>
                  <a:lnTo>
                    <a:pt x="1371" y="3329"/>
                  </a:lnTo>
                  <a:lnTo>
                    <a:pt x="1047" y="5215"/>
                  </a:lnTo>
                  <a:lnTo>
                    <a:pt x="2743" y="4326"/>
                  </a:lnTo>
                  <a:lnTo>
                    <a:pt x="4437" y="5215"/>
                  </a:lnTo>
                  <a:lnTo>
                    <a:pt x="4113" y="3329"/>
                  </a:lnTo>
                  <a:lnTo>
                    <a:pt x="5484" y="1994"/>
                  </a:lnTo>
                  <a:lnTo>
                    <a:pt x="3589" y="1718"/>
                  </a:lnTo>
                  <a:lnTo>
                    <a:pt x="2743" y="1"/>
                  </a:ln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1054563" y="18580"/>
            <a:ext cx="6631958" cy="1934451"/>
            <a:chOff x="1048125" y="48800"/>
            <a:chExt cx="6631958" cy="1934451"/>
          </a:xfrm>
        </p:grpSpPr>
        <p:sp>
          <p:nvSpPr>
            <p:cNvPr id="489" name="Google Shape;489;p37"/>
            <p:cNvSpPr/>
            <p:nvPr/>
          </p:nvSpPr>
          <p:spPr>
            <a:xfrm>
              <a:off x="1048125" y="48800"/>
              <a:ext cx="6631958" cy="1693846"/>
            </a:xfrm>
            <a:custGeom>
              <a:avLst/>
              <a:gdLst/>
              <a:ahLst/>
              <a:cxnLst/>
              <a:rect l="l" t="t" r="r" b="b"/>
              <a:pathLst>
                <a:path w="187317" h="47842" extrusionOk="0">
                  <a:moveTo>
                    <a:pt x="91148" y="1250"/>
                  </a:moveTo>
                  <a:cubicBezTo>
                    <a:pt x="91164" y="1250"/>
                    <a:pt x="91178" y="1262"/>
                    <a:pt x="91197" y="1270"/>
                  </a:cubicBezTo>
                  <a:cubicBezTo>
                    <a:pt x="91215" y="1282"/>
                    <a:pt x="91234" y="1303"/>
                    <a:pt x="91250" y="1327"/>
                  </a:cubicBezTo>
                  <a:cubicBezTo>
                    <a:pt x="91309" y="1407"/>
                    <a:pt x="91379" y="1547"/>
                    <a:pt x="91459" y="1737"/>
                  </a:cubicBezTo>
                  <a:cubicBezTo>
                    <a:pt x="91668" y="2357"/>
                    <a:pt x="91889" y="3527"/>
                    <a:pt x="92100" y="4948"/>
                  </a:cubicBezTo>
                  <a:lnTo>
                    <a:pt x="92086" y="4954"/>
                  </a:lnTo>
                  <a:cubicBezTo>
                    <a:pt x="92086" y="4954"/>
                    <a:pt x="92575" y="8513"/>
                    <a:pt x="92776" y="10280"/>
                  </a:cubicBezTo>
                  <a:cubicBezTo>
                    <a:pt x="92780" y="10309"/>
                    <a:pt x="92782" y="10336"/>
                    <a:pt x="92786" y="10362"/>
                  </a:cubicBezTo>
                  <a:cubicBezTo>
                    <a:pt x="92790" y="10379"/>
                    <a:pt x="92792" y="10395"/>
                    <a:pt x="92792" y="10414"/>
                  </a:cubicBezTo>
                  <a:cubicBezTo>
                    <a:pt x="92794" y="10440"/>
                    <a:pt x="92800" y="10469"/>
                    <a:pt x="92802" y="10497"/>
                  </a:cubicBezTo>
                  <a:cubicBezTo>
                    <a:pt x="92804" y="10518"/>
                    <a:pt x="92806" y="10536"/>
                    <a:pt x="92806" y="10557"/>
                  </a:cubicBezTo>
                  <a:cubicBezTo>
                    <a:pt x="92808" y="10579"/>
                    <a:pt x="92813" y="10602"/>
                    <a:pt x="92815" y="10622"/>
                  </a:cubicBezTo>
                  <a:cubicBezTo>
                    <a:pt x="92823" y="10702"/>
                    <a:pt x="92833" y="10782"/>
                    <a:pt x="92841" y="10858"/>
                  </a:cubicBezTo>
                  <a:cubicBezTo>
                    <a:pt x="92862" y="11054"/>
                    <a:pt x="92884" y="11253"/>
                    <a:pt x="92905" y="11448"/>
                  </a:cubicBezTo>
                  <a:cubicBezTo>
                    <a:pt x="92944" y="11810"/>
                    <a:pt x="92978" y="12164"/>
                    <a:pt x="93017" y="12506"/>
                  </a:cubicBezTo>
                  <a:cubicBezTo>
                    <a:pt x="93052" y="12857"/>
                    <a:pt x="93089" y="13199"/>
                    <a:pt x="93120" y="13520"/>
                  </a:cubicBezTo>
                  <a:cubicBezTo>
                    <a:pt x="93134" y="13682"/>
                    <a:pt x="93150" y="13842"/>
                    <a:pt x="93169" y="13995"/>
                  </a:cubicBezTo>
                  <a:cubicBezTo>
                    <a:pt x="93200" y="14302"/>
                    <a:pt x="93224" y="14591"/>
                    <a:pt x="93253" y="14859"/>
                  </a:cubicBezTo>
                  <a:cubicBezTo>
                    <a:pt x="93265" y="14992"/>
                    <a:pt x="93277" y="15123"/>
                    <a:pt x="93288" y="15244"/>
                  </a:cubicBezTo>
                  <a:cubicBezTo>
                    <a:pt x="93335" y="15736"/>
                    <a:pt x="93374" y="16135"/>
                    <a:pt x="93396" y="16407"/>
                  </a:cubicBezTo>
                  <a:cubicBezTo>
                    <a:pt x="93236" y="16407"/>
                    <a:pt x="93073" y="16414"/>
                    <a:pt x="92907" y="16424"/>
                  </a:cubicBezTo>
                  <a:lnTo>
                    <a:pt x="92231" y="10735"/>
                  </a:lnTo>
                  <a:lnTo>
                    <a:pt x="92217" y="10610"/>
                  </a:lnTo>
                  <a:lnTo>
                    <a:pt x="91924" y="8161"/>
                  </a:lnTo>
                  <a:lnTo>
                    <a:pt x="91830" y="7366"/>
                  </a:lnTo>
                  <a:lnTo>
                    <a:pt x="91617" y="5583"/>
                  </a:lnTo>
                  <a:lnTo>
                    <a:pt x="91484" y="5706"/>
                  </a:lnTo>
                  <a:lnTo>
                    <a:pt x="91608" y="7629"/>
                  </a:lnTo>
                  <a:lnTo>
                    <a:pt x="91674" y="8599"/>
                  </a:lnTo>
                  <a:lnTo>
                    <a:pt x="91678" y="8675"/>
                  </a:lnTo>
                  <a:lnTo>
                    <a:pt x="91737" y="9584"/>
                  </a:lnTo>
                  <a:cubicBezTo>
                    <a:pt x="91740" y="9582"/>
                    <a:pt x="91746" y="9582"/>
                    <a:pt x="91750" y="9582"/>
                  </a:cubicBezTo>
                  <a:lnTo>
                    <a:pt x="91737" y="9594"/>
                  </a:lnTo>
                  <a:lnTo>
                    <a:pt x="91758" y="9902"/>
                  </a:lnTo>
                  <a:cubicBezTo>
                    <a:pt x="91762" y="9902"/>
                    <a:pt x="91768" y="9902"/>
                    <a:pt x="91772" y="9904"/>
                  </a:cubicBezTo>
                  <a:cubicBezTo>
                    <a:pt x="91768" y="9906"/>
                    <a:pt x="91762" y="9906"/>
                    <a:pt x="91758" y="9910"/>
                  </a:cubicBezTo>
                  <a:lnTo>
                    <a:pt x="91780" y="10258"/>
                  </a:lnTo>
                  <a:lnTo>
                    <a:pt x="91791" y="10422"/>
                  </a:lnTo>
                  <a:lnTo>
                    <a:pt x="91791" y="10442"/>
                  </a:lnTo>
                  <a:lnTo>
                    <a:pt x="91799" y="10549"/>
                  </a:lnTo>
                  <a:lnTo>
                    <a:pt x="91813" y="10780"/>
                  </a:lnTo>
                  <a:lnTo>
                    <a:pt x="92188" y="16489"/>
                  </a:lnTo>
                  <a:cubicBezTo>
                    <a:pt x="92012" y="16514"/>
                    <a:pt x="91842" y="16539"/>
                    <a:pt x="91678" y="16567"/>
                  </a:cubicBezTo>
                  <a:cubicBezTo>
                    <a:pt x="91514" y="16598"/>
                    <a:pt x="91357" y="16631"/>
                    <a:pt x="91203" y="16668"/>
                  </a:cubicBezTo>
                  <a:lnTo>
                    <a:pt x="90974" y="16688"/>
                  </a:lnTo>
                  <a:cubicBezTo>
                    <a:pt x="90916" y="16063"/>
                    <a:pt x="90867" y="15449"/>
                    <a:pt x="90820" y="14849"/>
                  </a:cubicBezTo>
                  <a:lnTo>
                    <a:pt x="90820" y="14841"/>
                  </a:lnTo>
                  <a:lnTo>
                    <a:pt x="90820" y="14831"/>
                  </a:lnTo>
                  <a:lnTo>
                    <a:pt x="90820" y="14822"/>
                  </a:lnTo>
                  <a:cubicBezTo>
                    <a:pt x="90804" y="14491"/>
                    <a:pt x="90611" y="11063"/>
                    <a:pt x="90568" y="9166"/>
                  </a:cubicBezTo>
                  <a:lnTo>
                    <a:pt x="90568" y="9138"/>
                  </a:lnTo>
                  <a:cubicBezTo>
                    <a:pt x="90562" y="8878"/>
                    <a:pt x="90560" y="8644"/>
                    <a:pt x="90560" y="8458"/>
                  </a:cubicBezTo>
                  <a:cubicBezTo>
                    <a:pt x="90562" y="7575"/>
                    <a:pt x="90574" y="6234"/>
                    <a:pt x="90619" y="5016"/>
                  </a:cubicBezTo>
                  <a:lnTo>
                    <a:pt x="90619" y="4997"/>
                  </a:lnTo>
                  <a:cubicBezTo>
                    <a:pt x="90632" y="4637"/>
                    <a:pt x="90646" y="4284"/>
                    <a:pt x="90666" y="3961"/>
                  </a:cubicBezTo>
                  <a:cubicBezTo>
                    <a:pt x="90683" y="3697"/>
                    <a:pt x="90701" y="3451"/>
                    <a:pt x="90722" y="3230"/>
                  </a:cubicBezTo>
                  <a:cubicBezTo>
                    <a:pt x="90746" y="2964"/>
                    <a:pt x="90775" y="2736"/>
                    <a:pt x="90808" y="2560"/>
                  </a:cubicBezTo>
                  <a:lnTo>
                    <a:pt x="90808" y="2558"/>
                  </a:lnTo>
                  <a:cubicBezTo>
                    <a:pt x="91004" y="1520"/>
                    <a:pt x="91062" y="1350"/>
                    <a:pt x="91070" y="1332"/>
                  </a:cubicBezTo>
                  <a:cubicBezTo>
                    <a:pt x="91094" y="1280"/>
                    <a:pt x="91123" y="1252"/>
                    <a:pt x="91148" y="1250"/>
                  </a:cubicBezTo>
                  <a:close/>
                  <a:moveTo>
                    <a:pt x="93498" y="17840"/>
                  </a:moveTo>
                  <a:cubicBezTo>
                    <a:pt x="96188" y="17840"/>
                    <a:pt x="96748" y="19266"/>
                    <a:pt x="96851" y="19690"/>
                  </a:cubicBezTo>
                  <a:cubicBezTo>
                    <a:pt x="96837" y="19717"/>
                    <a:pt x="96810" y="19752"/>
                    <a:pt x="96775" y="19784"/>
                  </a:cubicBezTo>
                  <a:cubicBezTo>
                    <a:pt x="96703" y="19850"/>
                    <a:pt x="96589" y="19926"/>
                    <a:pt x="96404" y="20001"/>
                  </a:cubicBezTo>
                  <a:cubicBezTo>
                    <a:pt x="96312" y="20040"/>
                    <a:pt x="96204" y="20081"/>
                    <a:pt x="96077" y="20120"/>
                  </a:cubicBezTo>
                  <a:cubicBezTo>
                    <a:pt x="95948" y="20157"/>
                    <a:pt x="95802" y="20198"/>
                    <a:pt x="95632" y="20239"/>
                  </a:cubicBezTo>
                  <a:cubicBezTo>
                    <a:pt x="95464" y="20280"/>
                    <a:pt x="95270" y="20319"/>
                    <a:pt x="95055" y="20360"/>
                  </a:cubicBezTo>
                  <a:cubicBezTo>
                    <a:pt x="94944" y="20380"/>
                    <a:pt x="94832" y="20399"/>
                    <a:pt x="94709" y="20417"/>
                  </a:cubicBezTo>
                  <a:cubicBezTo>
                    <a:pt x="94465" y="20454"/>
                    <a:pt x="94195" y="20493"/>
                    <a:pt x="93894" y="20530"/>
                  </a:cubicBezTo>
                  <a:cubicBezTo>
                    <a:pt x="93744" y="20546"/>
                    <a:pt x="93587" y="20565"/>
                    <a:pt x="93423" y="20583"/>
                  </a:cubicBezTo>
                  <a:lnTo>
                    <a:pt x="93277" y="18986"/>
                  </a:lnTo>
                  <a:cubicBezTo>
                    <a:pt x="93357" y="18980"/>
                    <a:pt x="93439" y="18973"/>
                    <a:pt x="93517" y="18969"/>
                  </a:cubicBezTo>
                  <a:cubicBezTo>
                    <a:pt x="93723" y="18964"/>
                    <a:pt x="93926" y="18945"/>
                    <a:pt x="94123" y="18945"/>
                  </a:cubicBezTo>
                  <a:cubicBezTo>
                    <a:pt x="94155" y="18945"/>
                    <a:pt x="94188" y="18946"/>
                    <a:pt x="94219" y="18947"/>
                  </a:cubicBezTo>
                  <a:cubicBezTo>
                    <a:pt x="94445" y="18953"/>
                    <a:pt x="94666" y="18953"/>
                    <a:pt x="94869" y="18975"/>
                  </a:cubicBezTo>
                  <a:cubicBezTo>
                    <a:pt x="95073" y="18996"/>
                    <a:pt x="95262" y="19025"/>
                    <a:pt x="95434" y="19066"/>
                  </a:cubicBezTo>
                  <a:cubicBezTo>
                    <a:pt x="95518" y="19088"/>
                    <a:pt x="95600" y="19111"/>
                    <a:pt x="95677" y="19137"/>
                  </a:cubicBezTo>
                  <a:cubicBezTo>
                    <a:pt x="95753" y="19162"/>
                    <a:pt x="95823" y="19190"/>
                    <a:pt x="95886" y="19223"/>
                  </a:cubicBezTo>
                  <a:cubicBezTo>
                    <a:pt x="96017" y="19285"/>
                    <a:pt x="96120" y="19356"/>
                    <a:pt x="96202" y="19426"/>
                  </a:cubicBezTo>
                  <a:cubicBezTo>
                    <a:pt x="96323" y="19530"/>
                    <a:pt x="96380" y="19631"/>
                    <a:pt x="96404" y="19672"/>
                  </a:cubicBezTo>
                  <a:cubicBezTo>
                    <a:pt x="96411" y="19686"/>
                    <a:pt x="96417" y="19694"/>
                    <a:pt x="96417" y="19694"/>
                  </a:cubicBezTo>
                  <a:cubicBezTo>
                    <a:pt x="96417" y="19694"/>
                    <a:pt x="96429" y="19618"/>
                    <a:pt x="96394" y="19481"/>
                  </a:cubicBezTo>
                  <a:cubicBezTo>
                    <a:pt x="96380" y="19436"/>
                    <a:pt x="96363" y="19385"/>
                    <a:pt x="96339" y="19328"/>
                  </a:cubicBezTo>
                  <a:cubicBezTo>
                    <a:pt x="96316" y="19274"/>
                    <a:pt x="96282" y="19213"/>
                    <a:pt x="96237" y="19152"/>
                  </a:cubicBezTo>
                  <a:cubicBezTo>
                    <a:pt x="96193" y="19090"/>
                    <a:pt x="96142" y="19027"/>
                    <a:pt x="96081" y="18965"/>
                  </a:cubicBezTo>
                  <a:cubicBezTo>
                    <a:pt x="96019" y="18904"/>
                    <a:pt x="95950" y="18842"/>
                    <a:pt x="95874" y="18783"/>
                  </a:cubicBezTo>
                  <a:cubicBezTo>
                    <a:pt x="95796" y="18724"/>
                    <a:pt x="95710" y="18668"/>
                    <a:pt x="95618" y="18619"/>
                  </a:cubicBezTo>
                  <a:cubicBezTo>
                    <a:pt x="95434" y="18517"/>
                    <a:pt x="95223" y="18425"/>
                    <a:pt x="94996" y="18361"/>
                  </a:cubicBezTo>
                  <a:cubicBezTo>
                    <a:pt x="94768" y="18291"/>
                    <a:pt x="94527" y="18236"/>
                    <a:pt x="94275" y="18207"/>
                  </a:cubicBezTo>
                  <a:cubicBezTo>
                    <a:pt x="94044" y="18180"/>
                    <a:pt x="93810" y="18153"/>
                    <a:pt x="93572" y="18153"/>
                  </a:cubicBezTo>
                  <a:cubicBezTo>
                    <a:pt x="93547" y="18153"/>
                    <a:pt x="93523" y="18154"/>
                    <a:pt x="93499" y="18154"/>
                  </a:cubicBezTo>
                  <a:cubicBezTo>
                    <a:pt x="93396" y="18154"/>
                    <a:pt x="93302" y="18156"/>
                    <a:pt x="93204" y="18160"/>
                  </a:cubicBezTo>
                  <a:lnTo>
                    <a:pt x="93175" y="17847"/>
                  </a:lnTo>
                  <a:cubicBezTo>
                    <a:pt x="93286" y="17843"/>
                    <a:pt x="93394" y="17840"/>
                    <a:pt x="93498" y="17840"/>
                  </a:cubicBezTo>
                  <a:close/>
                  <a:moveTo>
                    <a:pt x="92186" y="17937"/>
                  </a:moveTo>
                  <a:lnTo>
                    <a:pt x="92213" y="18250"/>
                  </a:lnTo>
                  <a:cubicBezTo>
                    <a:pt x="92118" y="18265"/>
                    <a:pt x="92026" y="18277"/>
                    <a:pt x="91930" y="18298"/>
                  </a:cubicBezTo>
                  <a:cubicBezTo>
                    <a:pt x="91664" y="18341"/>
                    <a:pt x="91410" y="18414"/>
                    <a:pt x="91168" y="18492"/>
                  </a:cubicBezTo>
                  <a:cubicBezTo>
                    <a:pt x="90927" y="18564"/>
                    <a:pt x="90695" y="18664"/>
                    <a:pt x="90486" y="18773"/>
                  </a:cubicBezTo>
                  <a:cubicBezTo>
                    <a:pt x="90273" y="18875"/>
                    <a:pt x="90081" y="19006"/>
                    <a:pt x="89919" y="19139"/>
                  </a:cubicBezTo>
                  <a:cubicBezTo>
                    <a:pt x="89753" y="19272"/>
                    <a:pt x="89626" y="19422"/>
                    <a:pt x="89528" y="19565"/>
                  </a:cubicBezTo>
                  <a:cubicBezTo>
                    <a:pt x="89479" y="19637"/>
                    <a:pt x="89442" y="19709"/>
                    <a:pt x="89407" y="19776"/>
                  </a:cubicBezTo>
                  <a:cubicBezTo>
                    <a:pt x="89376" y="19846"/>
                    <a:pt x="89354" y="19909"/>
                    <a:pt x="89340" y="19969"/>
                  </a:cubicBezTo>
                  <a:cubicBezTo>
                    <a:pt x="89323" y="20030"/>
                    <a:pt x="89315" y="20083"/>
                    <a:pt x="89315" y="20130"/>
                  </a:cubicBezTo>
                  <a:cubicBezTo>
                    <a:pt x="89305" y="20272"/>
                    <a:pt x="89331" y="20343"/>
                    <a:pt x="89331" y="20343"/>
                  </a:cubicBezTo>
                  <a:cubicBezTo>
                    <a:pt x="89331" y="20343"/>
                    <a:pt x="89333" y="20333"/>
                    <a:pt x="89335" y="20317"/>
                  </a:cubicBezTo>
                  <a:cubicBezTo>
                    <a:pt x="89346" y="20286"/>
                    <a:pt x="89370" y="20227"/>
                    <a:pt x="89411" y="20155"/>
                  </a:cubicBezTo>
                  <a:cubicBezTo>
                    <a:pt x="89434" y="20120"/>
                    <a:pt x="89458" y="20079"/>
                    <a:pt x="89493" y="20038"/>
                  </a:cubicBezTo>
                  <a:cubicBezTo>
                    <a:pt x="89565" y="19956"/>
                    <a:pt x="89649" y="19866"/>
                    <a:pt x="89765" y="19782"/>
                  </a:cubicBezTo>
                  <a:cubicBezTo>
                    <a:pt x="89878" y="19694"/>
                    <a:pt x="90026" y="19620"/>
                    <a:pt x="90181" y="19547"/>
                  </a:cubicBezTo>
                  <a:cubicBezTo>
                    <a:pt x="90343" y="19475"/>
                    <a:pt x="90523" y="19414"/>
                    <a:pt x="90720" y="19356"/>
                  </a:cubicBezTo>
                  <a:cubicBezTo>
                    <a:pt x="90818" y="19326"/>
                    <a:pt x="90920" y="19303"/>
                    <a:pt x="91025" y="19281"/>
                  </a:cubicBezTo>
                  <a:cubicBezTo>
                    <a:pt x="91133" y="19258"/>
                    <a:pt x="91240" y="19233"/>
                    <a:pt x="91350" y="19211"/>
                  </a:cubicBezTo>
                  <a:cubicBezTo>
                    <a:pt x="91574" y="19162"/>
                    <a:pt x="91807" y="19141"/>
                    <a:pt x="92039" y="19106"/>
                  </a:cubicBezTo>
                  <a:cubicBezTo>
                    <a:pt x="92116" y="19094"/>
                    <a:pt x="92200" y="19086"/>
                    <a:pt x="92282" y="19076"/>
                  </a:cubicBezTo>
                  <a:lnTo>
                    <a:pt x="92428" y="20673"/>
                  </a:lnTo>
                  <a:cubicBezTo>
                    <a:pt x="91737" y="20727"/>
                    <a:pt x="91177" y="20750"/>
                    <a:pt x="90725" y="20750"/>
                  </a:cubicBezTo>
                  <a:cubicBezTo>
                    <a:pt x="89446" y="20750"/>
                    <a:pt x="89022" y="20570"/>
                    <a:pt x="88893" y="20419"/>
                  </a:cubicBezTo>
                  <a:cubicBezTo>
                    <a:pt x="88903" y="20395"/>
                    <a:pt x="88903" y="20360"/>
                    <a:pt x="88909" y="20325"/>
                  </a:cubicBezTo>
                  <a:cubicBezTo>
                    <a:pt x="88912" y="20286"/>
                    <a:pt x="88920" y="20247"/>
                    <a:pt x="88930" y="20204"/>
                  </a:cubicBezTo>
                  <a:cubicBezTo>
                    <a:pt x="88946" y="20114"/>
                    <a:pt x="88973" y="20016"/>
                    <a:pt x="89012" y="19905"/>
                  </a:cubicBezTo>
                  <a:cubicBezTo>
                    <a:pt x="89090" y="19684"/>
                    <a:pt x="89223" y="19426"/>
                    <a:pt x="89448" y="19172"/>
                  </a:cubicBezTo>
                  <a:cubicBezTo>
                    <a:pt x="89899" y="18660"/>
                    <a:pt x="90714" y="18152"/>
                    <a:pt x="92186" y="17937"/>
                  </a:cubicBezTo>
                  <a:close/>
                  <a:moveTo>
                    <a:pt x="182449" y="19554"/>
                  </a:moveTo>
                  <a:cubicBezTo>
                    <a:pt x="184072" y="19554"/>
                    <a:pt x="185122" y="19679"/>
                    <a:pt x="185531" y="19956"/>
                  </a:cubicBezTo>
                  <a:cubicBezTo>
                    <a:pt x="185537" y="19958"/>
                    <a:pt x="185539" y="19960"/>
                    <a:pt x="185541" y="19962"/>
                  </a:cubicBezTo>
                  <a:cubicBezTo>
                    <a:pt x="185559" y="19973"/>
                    <a:pt x="185576" y="19987"/>
                    <a:pt x="185590" y="19999"/>
                  </a:cubicBezTo>
                  <a:cubicBezTo>
                    <a:pt x="185688" y="20089"/>
                    <a:pt x="185723" y="20229"/>
                    <a:pt x="185723" y="20229"/>
                  </a:cubicBezTo>
                  <a:cubicBezTo>
                    <a:pt x="185729" y="20245"/>
                    <a:pt x="185723" y="20261"/>
                    <a:pt x="185711" y="20276"/>
                  </a:cubicBezTo>
                  <a:cubicBezTo>
                    <a:pt x="185664" y="20335"/>
                    <a:pt x="185527" y="20407"/>
                    <a:pt x="185304" y="20485"/>
                  </a:cubicBezTo>
                  <a:cubicBezTo>
                    <a:pt x="185248" y="20507"/>
                    <a:pt x="185183" y="20526"/>
                    <a:pt x="185117" y="20548"/>
                  </a:cubicBezTo>
                  <a:cubicBezTo>
                    <a:pt x="184845" y="20632"/>
                    <a:pt x="184486" y="20726"/>
                    <a:pt x="184050" y="20829"/>
                  </a:cubicBezTo>
                  <a:cubicBezTo>
                    <a:pt x="183829" y="20880"/>
                    <a:pt x="183592" y="20933"/>
                    <a:pt x="183334" y="20990"/>
                  </a:cubicBezTo>
                  <a:cubicBezTo>
                    <a:pt x="183073" y="21046"/>
                    <a:pt x="182797" y="21103"/>
                    <a:pt x="182500" y="21162"/>
                  </a:cubicBezTo>
                  <a:cubicBezTo>
                    <a:pt x="182203" y="21220"/>
                    <a:pt x="181890" y="21281"/>
                    <a:pt x="181556" y="21345"/>
                  </a:cubicBezTo>
                  <a:lnTo>
                    <a:pt x="181392" y="19569"/>
                  </a:lnTo>
                  <a:cubicBezTo>
                    <a:pt x="181768" y="19559"/>
                    <a:pt x="182120" y="19554"/>
                    <a:pt x="182449" y="19554"/>
                  </a:cubicBezTo>
                  <a:close/>
                  <a:moveTo>
                    <a:pt x="85627" y="22465"/>
                  </a:moveTo>
                  <a:cubicBezTo>
                    <a:pt x="85557" y="22598"/>
                    <a:pt x="85492" y="22737"/>
                    <a:pt x="85424" y="22885"/>
                  </a:cubicBezTo>
                  <a:cubicBezTo>
                    <a:pt x="85359" y="23030"/>
                    <a:pt x="85295" y="23180"/>
                    <a:pt x="85234" y="23333"/>
                  </a:cubicBezTo>
                  <a:cubicBezTo>
                    <a:pt x="85107" y="23640"/>
                    <a:pt x="84992" y="23970"/>
                    <a:pt x="84890" y="24316"/>
                  </a:cubicBezTo>
                  <a:cubicBezTo>
                    <a:pt x="84625" y="24339"/>
                    <a:pt x="84261" y="24371"/>
                    <a:pt x="83810" y="24410"/>
                  </a:cubicBezTo>
                  <a:cubicBezTo>
                    <a:pt x="83208" y="24464"/>
                    <a:pt x="82459" y="24527"/>
                    <a:pt x="81599" y="24599"/>
                  </a:cubicBezTo>
                  <a:cubicBezTo>
                    <a:pt x="81384" y="24617"/>
                    <a:pt x="81161" y="24636"/>
                    <a:pt x="80933" y="24656"/>
                  </a:cubicBezTo>
                  <a:cubicBezTo>
                    <a:pt x="79111" y="24810"/>
                    <a:pt x="76891" y="24986"/>
                    <a:pt x="74610" y="25152"/>
                  </a:cubicBezTo>
                  <a:cubicBezTo>
                    <a:pt x="74190" y="24883"/>
                    <a:pt x="73768" y="24638"/>
                    <a:pt x="73348" y="24441"/>
                  </a:cubicBezTo>
                  <a:cubicBezTo>
                    <a:pt x="74403" y="24337"/>
                    <a:pt x="75447" y="24234"/>
                    <a:pt x="76436" y="24134"/>
                  </a:cubicBezTo>
                  <a:cubicBezTo>
                    <a:pt x="77581" y="24021"/>
                    <a:pt x="78650" y="23886"/>
                    <a:pt x="79563" y="23786"/>
                  </a:cubicBezTo>
                  <a:cubicBezTo>
                    <a:pt x="79678" y="23773"/>
                    <a:pt x="79789" y="23759"/>
                    <a:pt x="79897" y="23745"/>
                  </a:cubicBezTo>
                  <a:cubicBezTo>
                    <a:pt x="80225" y="23706"/>
                    <a:pt x="80530" y="23667"/>
                    <a:pt x="80808" y="23632"/>
                  </a:cubicBezTo>
                  <a:cubicBezTo>
                    <a:pt x="81181" y="23583"/>
                    <a:pt x="81503" y="23542"/>
                    <a:pt x="81771" y="23507"/>
                  </a:cubicBezTo>
                  <a:cubicBezTo>
                    <a:pt x="81904" y="23489"/>
                    <a:pt x="82023" y="23472"/>
                    <a:pt x="82127" y="23458"/>
                  </a:cubicBezTo>
                  <a:cubicBezTo>
                    <a:pt x="82283" y="23438"/>
                    <a:pt x="82404" y="23419"/>
                    <a:pt x="82483" y="23407"/>
                  </a:cubicBezTo>
                  <a:cubicBezTo>
                    <a:pt x="82565" y="23393"/>
                    <a:pt x="82608" y="23388"/>
                    <a:pt x="82608" y="23388"/>
                  </a:cubicBezTo>
                  <a:lnTo>
                    <a:pt x="82608" y="23388"/>
                  </a:lnTo>
                  <a:cubicBezTo>
                    <a:pt x="82608" y="23388"/>
                    <a:pt x="81670" y="23427"/>
                    <a:pt x="80202" y="23517"/>
                  </a:cubicBezTo>
                  <a:cubicBezTo>
                    <a:pt x="79993" y="23530"/>
                    <a:pt x="79772" y="23542"/>
                    <a:pt x="79543" y="23558"/>
                  </a:cubicBezTo>
                  <a:cubicBezTo>
                    <a:pt x="78623" y="23626"/>
                    <a:pt x="77550" y="23685"/>
                    <a:pt x="76404" y="23786"/>
                  </a:cubicBezTo>
                  <a:cubicBezTo>
                    <a:pt x="76117" y="23810"/>
                    <a:pt x="75826" y="23835"/>
                    <a:pt x="75531" y="23859"/>
                  </a:cubicBezTo>
                  <a:cubicBezTo>
                    <a:pt x="75236" y="23886"/>
                    <a:pt x="74937" y="23911"/>
                    <a:pt x="74638" y="23937"/>
                  </a:cubicBezTo>
                  <a:cubicBezTo>
                    <a:pt x="74036" y="23988"/>
                    <a:pt x="73424" y="24040"/>
                    <a:pt x="72812" y="24091"/>
                  </a:cubicBezTo>
                  <a:cubicBezTo>
                    <a:pt x="72738" y="24097"/>
                    <a:pt x="72666" y="24105"/>
                    <a:pt x="72595" y="24113"/>
                  </a:cubicBezTo>
                  <a:cubicBezTo>
                    <a:pt x="72468" y="24064"/>
                    <a:pt x="72341" y="24019"/>
                    <a:pt x="72214" y="23974"/>
                  </a:cubicBezTo>
                  <a:cubicBezTo>
                    <a:pt x="72089" y="23933"/>
                    <a:pt x="71962" y="23892"/>
                    <a:pt x="71839" y="23857"/>
                  </a:cubicBezTo>
                  <a:cubicBezTo>
                    <a:pt x="72419" y="23804"/>
                    <a:pt x="73012" y="23749"/>
                    <a:pt x="73627" y="23694"/>
                  </a:cubicBezTo>
                  <a:cubicBezTo>
                    <a:pt x="77163" y="23368"/>
                    <a:pt x="81257" y="22977"/>
                    <a:pt x="85627" y="22465"/>
                  </a:cubicBezTo>
                  <a:close/>
                  <a:moveTo>
                    <a:pt x="180399" y="19618"/>
                  </a:moveTo>
                  <a:lnTo>
                    <a:pt x="180575" y="21539"/>
                  </a:lnTo>
                  <a:cubicBezTo>
                    <a:pt x="179219" y="21773"/>
                    <a:pt x="177630" y="22045"/>
                    <a:pt x="175853" y="22334"/>
                  </a:cubicBezTo>
                  <a:cubicBezTo>
                    <a:pt x="175497" y="22391"/>
                    <a:pt x="175134" y="22453"/>
                    <a:pt x="174763" y="22510"/>
                  </a:cubicBezTo>
                  <a:cubicBezTo>
                    <a:pt x="174020" y="22631"/>
                    <a:pt x="173250" y="22752"/>
                    <a:pt x="172454" y="22876"/>
                  </a:cubicBezTo>
                  <a:cubicBezTo>
                    <a:pt x="171657" y="23001"/>
                    <a:pt x="170834" y="23128"/>
                    <a:pt x="169986" y="23257"/>
                  </a:cubicBezTo>
                  <a:cubicBezTo>
                    <a:pt x="169562" y="23323"/>
                    <a:pt x="169134" y="23388"/>
                    <a:pt x="168698" y="23452"/>
                  </a:cubicBezTo>
                  <a:cubicBezTo>
                    <a:pt x="168264" y="23517"/>
                    <a:pt x="167823" y="23585"/>
                    <a:pt x="167377" y="23653"/>
                  </a:cubicBezTo>
                  <a:cubicBezTo>
                    <a:pt x="166042" y="23851"/>
                    <a:pt x="164653" y="24060"/>
                    <a:pt x="163234" y="24267"/>
                  </a:cubicBezTo>
                  <a:cubicBezTo>
                    <a:pt x="162759" y="24337"/>
                    <a:pt x="162282" y="24404"/>
                    <a:pt x="161797" y="24476"/>
                  </a:cubicBezTo>
                  <a:cubicBezTo>
                    <a:pt x="161142" y="24572"/>
                    <a:pt x="160480" y="24668"/>
                    <a:pt x="159810" y="24763"/>
                  </a:cubicBezTo>
                  <a:lnTo>
                    <a:pt x="152692" y="25774"/>
                  </a:lnTo>
                  <a:lnTo>
                    <a:pt x="152639" y="25782"/>
                  </a:lnTo>
                  <a:lnTo>
                    <a:pt x="152600" y="25786"/>
                  </a:lnTo>
                  <a:lnTo>
                    <a:pt x="152109" y="25856"/>
                  </a:lnTo>
                  <a:lnTo>
                    <a:pt x="152006" y="25872"/>
                  </a:lnTo>
                  <a:cubicBezTo>
                    <a:pt x="151697" y="25915"/>
                    <a:pt x="151386" y="25958"/>
                    <a:pt x="151075" y="26001"/>
                  </a:cubicBezTo>
                  <a:cubicBezTo>
                    <a:pt x="146434" y="26651"/>
                    <a:pt x="141675" y="27302"/>
                    <a:pt x="137035" y="27926"/>
                  </a:cubicBezTo>
                  <a:lnTo>
                    <a:pt x="136699" y="24283"/>
                  </a:lnTo>
                  <a:cubicBezTo>
                    <a:pt x="139627" y="23950"/>
                    <a:pt x="142464" y="23618"/>
                    <a:pt x="145197" y="23300"/>
                  </a:cubicBezTo>
                  <a:cubicBezTo>
                    <a:pt x="146109" y="23194"/>
                    <a:pt x="147010" y="23089"/>
                    <a:pt x="147894" y="22987"/>
                  </a:cubicBezTo>
                  <a:cubicBezTo>
                    <a:pt x="149283" y="22825"/>
                    <a:pt x="150638" y="22664"/>
                    <a:pt x="151965" y="22510"/>
                  </a:cubicBezTo>
                  <a:lnTo>
                    <a:pt x="152584" y="22438"/>
                  </a:lnTo>
                  <a:lnTo>
                    <a:pt x="153421" y="22342"/>
                  </a:lnTo>
                  <a:lnTo>
                    <a:pt x="153495" y="22334"/>
                  </a:lnTo>
                  <a:lnTo>
                    <a:pt x="153817" y="22295"/>
                  </a:lnTo>
                  <a:lnTo>
                    <a:pt x="154169" y="22254"/>
                  </a:lnTo>
                  <a:cubicBezTo>
                    <a:pt x="154220" y="22250"/>
                    <a:pt x="154273" y="22242"/>
                    <a:pt x="154324" y="22236"/>
                  </a:cubicBezTo>
                  <a:cubicBezTo>
                    <a:pt x="155150" y="22139"/>
                    <a:pt x="155963" y="22045"/>
                    <a:pt x="156761" y="21953"/>
                  </a:cubicBezTo>
                  <a:cubicBezTo>
                    <a:pt x="157959" y="21812"/>
                    <a:pt x="159131" y="21679"/>
                    <a:pt x="160269" y="21547"/>
                  </a:cubicBezTo>
                  <a:cubicBezTo>
                    <a:pt x="161027" y="21461"/>
                    <a:pt x="161772" y="21375"/>
                    <a:pt x="162503" y="21291"/>
                  </a:cubicBezTo>
                  <a:cubicBezTo>
                    <a:pt x="162868" y="21251"/>
                    <a:pt x="163230" y="21210"/>
                    <a:pt x="163589" y="21169"/>
                  </a:cubicBezTo>
                  <a:cubicBezTo>
                    <a:pt x="167527" y="20726"/>
                    <a:pt x="171022" y="20356"/>
                    <a:pt x="174004" y="20081"/>
                  </a:cubicBezTo>
                  <a:cubicBezTo>
                    <a:pt x="175626" y="19932"/>
                    <a:pt x="177086" y="19815"/>
                    <a:pt x="178390" y="19727"/>
                  </a:cubicBezTo>
                  <a:lnTo>
                    <a:pt x="178402" y="19727"/>
                  </a:lnTo>
                  <a:lnTo>
                    <a:pt x="179926" y="19639"/>
                  </a:lnTo>
                  <a:lnTo>
                    <a:pt x="179942" y="19639"/>
                  </a:lnTo>
                  <a:cubicBezTo>
                    <a:pt x="180100" y="19631"/>
                    <a:pt x="180250" y="19623"/>
                    <a:pt x="180399" y="19618"/>
                  </a:cubicBezTo>
                  <a:close/>
                  <a:moveTo>
                    <a:pt x="135220" y="24451"/>
                  </a:moveTo>
                  <a:lnTo>
                    <a:pt x="135558" y="28125"/>
                  </a:lnTo>
                  <a:cubicBezTo>
                    <a:pt x="134631" y="28248"/>
                    <a:pt x="133715" y="28371"/>
                    <a:pt x="132806" y="28494"/>
                  </a:cubicBezTo>
                  <a:cubicBezTo>
                    <a:pt x="132794" y="28416"/>
                    <a:pt x="132784" y="28336"/>
                    <a:pt x="132769" y="28260"/>
                  </a:cubicBezTo>
                  <a:cubicBezTo>
                    <a:pt x="132548" y="27036"/>
                    <a:pt x="132128" y="25893"/>
                    <a:pt x="131582" y="24863"/>
                  </a:cubicBezTo>
                  <a:cubicBezTo>
                    <a:pt x="132196" y="24793"/>
                    <a:pt x="132806" y="24726"/>
                    <a:pt x="133412" y="24656"/>
                  </a:cubicBezTo>
                  <a:cubicBezTo>
                    <a:pt x="134018" y="24586"/>
                    <a:pt x="134620" y="24517"/>
                    <a:pt x="135220" y="24451"/>
                  </a:cubicBezTo>
                  <a:close/>
                  <a:moveTo>
                    <a:pt x="84519" y="25981"/>
                  </a:moveTo>
                  <a:cubicBezTo>
                    <a:pt x="84419" y="26620"/>
                    <a:pt x="84365" y="27312"/>
                    <a:pt x="84363" y="28053"/>
                  </a:cubicBezTo>
                  <a:cubicBezTo>
                    <a:pt x="82279" y="28238"/>
                    <a:pt x="80217" y="28418"/>
                    <a:pt x="78169" y="28592"/>
                  </a:cubicBezTo>
                  <a:cubicBezTo>
                    <a:pt x="78154" y="28576"/>
                    <a:pt x="78142" y="28555"/>
                    <a:pt x="78132" y="28537"/>
                  </a:cubicBezTo>
                  <a:cubicBezTo>
                    <a:pt x="77606" y="27756"/>
                    <a:pt x="77002" y="27085"/>
                    <a:pt x="76363" y="26499"/>
                  </a:cubicBezTo>
                  <a:cubicBezTo>
                    <a:pt x="77116" y="26456"/>
                    <a:pt x="77866" y="26409"/>
                    <a:pt x="78599" y="26366"/>
                  </a:cubicBezTo>
                  <a:cubicBezTo>
                    <a:pt x="78963" y="26343"/>
                    <a:pt x="79328" y="26319"/>
                    <a:pt x="79684" y="26298"/>
                  </a:cubicBezTo>
                  <a:cubicBezTo>
                    <a:pt x="80397" y="26253"/>
                    <a:pt x="81093" y="26210"/>
                    <a:pt x="81759" y="26165"/>
                  </a:cubicBezTo>
                  <a:cubicBezTo>
                    <a:pt x="82424" y="26122"/>
                    <a:pt x="83059" y="26079"/>
                    <a:pt x="83657" y="26040"/>
                  </a:cubicBezTo>
                  <a:cubicBezTo>
                    <a:pt x="83954" y="26020"/>
                    <a:pt x="84243" y="25999"/>
                    <a:pt x="84519" y="25981"/>
                  </a:cubicBezTo>
                  <a:close/>
                  <a:moveTo>
                    <a:pt x="97445" y="20513"/>
                  </a:moveTo>
                  <a:cubicBezTo>
                    <a:pt x="97631" y="20792"/>
                    <a:pt x="97850" y="21167"/>
                    <a:pt x="98080" y="21650"/>
                  </a:cubicBezTo>
                  <a:cubicBezTo>
                    <a:pt x="98137" y="21773"/>
                    <a:pt x="98198" y="21902"/>
                    <a:pt x="98256" y="22037"/>
                  </a:cubicBezTo>
                  <a:cubicBezTo>
                    <a:pt x="98551" y="22715"/>
                    <a:pt x="98860" y="23581"/>
                    <a:pt x="99142" y="24666"/>
                  </a:cubicBezTo>
                  <a:cubicBezTo>
                    <a:pt x="99368" y="25532"/>
                    <a:pt x="99576" y="26542"/>
                    <a:pt x="99748" y="27713"/>
                  </a:cubicBezTo>
                  <a:cubicBezTo>
                    <a:pt x="99837" y="28301"/>
                    <a:pt x="99912" y="28926"/>
                    <a:pt x="99976" y="29593"/>
                  </a:cubicBezTo>
                  <a:lnTo>
                    <a:pt x="98634" y="29716"/>
                  </a:lnTo>
                  <a:cubicBezTo>
                    <a:pt x="98610" y="29561"/>
                    <a:pt x="98571" y="29407"/>
                    <a:pt x="98530" y="29255"/>
                  </a:cubicBezTo>
                  <a:cubicBezTo>
                    <a:pt x="98239" y="28207"/>
                    <a:pt x="97606" y="27310"/>
                    <a:pt x="96769" y="26677"/>
                  </a:cubicBezTo>
                  <a:lnTo>
                    <a:pt x="97944" y="22784"/>
                  </a:lnTo>
                  <a:lnTo>
                    <a:pt x="96048" y="26225"/>
                  </a:lnTo>
                  <a:cubicBezTo>
                    <a:pt x="95379" y="25881"/>
                    <a:pt x="94626" y="25688"/>
                    <a:pt x="93837" y="25688"/>
                  </a:cubicBezTo>
                  <a:cubicBezTo>
                    <a:pt x="93689" y="25688"/>
                    <a:pt x="93540" y="25695"/>
                    <a:pt x="93390" y="25709"/>
                  </a:cubicBezTo>
                  <a:cubicBezTo>
                    <a:pt x="93130" y="25733"/>
                    <a:pt x="92874" y="25774"/>
                    <a:pt x="92628" y="25842"/>
                  </a:cubicBezTo>
                  <a:cubicBezTo>
                    <a:pt x="92260" y="25936"/>
                    <a:pt x="91905" y="26073"/>
                    <a:pt x="91578" y="26245"/>
                  </a:cubicBezTo>
                  <a:cubicBezTo>
                    <a:pt x="91250" y="26419"/>
                    <a:pt x="90943" y="26630"/>
                    <a:pt x="90664" y="26868"/>
                  </a:cubicBezTo>
                  <a:lnTo>
                    <a:pt x="88058" y="23694"/>
                  </a:lnTo>
                  <a:lnTo>
                    <a:pt x="90032" y="27521"/>
                  </a:lnTo>
                  <a:cubicBezTo>
                    <a:pt x="89948" y="27627"/>
                    <a:pt x="89866" y="27738"/>
                    <a:pt x="89788" y="27851"/>
                  </a:cubicBezTo>
                  <a:cubicBezTo>
                    <a:pt x="89331" y="28528"/>
                    <a:pt x="89045" y="29325"/>
                    <a:pt x="88975" y="30175"/>
                  </a:cubicBezTo>
                  <a:cubicBezTo>
                    <a:pt x="88963" y="30316"/>
                    <a:pt x="88957" y="30460"/>
                    <a:pt x="88959" y="30605"/>
                  </a:cubicBezTo>
                  <a:lnTo>
                    <a:pt x="85991" y="30883"/>
                  </a:lnTo>
                  <a:cubicBezTo>
                    <a:pt x="85940" y="30414"/>
                    <a:pt x="85893" y="29943"/>
                    <a:pt x="85850" y="29462"/>
                  </a:cubicBezTo>
                  <a:cubicBezTo>
                    <a:pt x="85823" y="29180"/>
                    <a:pt x="85807" y="28899"/>
                    <a:pt x="85797" y="28631"/>
                  </a:cubicBezTo>
                  <a:lnTo>
                    <a:pt x="85797" y="28592"/>
                  </a:lnTo>
                  <a:lnTo>
                    <a:pt x="85797" y="28590"/>
                  </a:lnTo>
                  <a:cubicBezTo>
                    <a:pt x="85797" y="28547"/>
                    <a:pt x="85789" y="27871"/>
                    <a:pt x="85821" y="27287"/>
                  </a:cubicBezTo>
                  <a:lnTo>
                    <a:pt x="85821" y="27279"/>
                  </a:lnTo>
                  <a:cubicBezTo>
                    <a:pt x="85823" y="27236"/>
                    <a:pt x="85828" y="27193"/>
                    <a:pt x="85830" y="27152"/>
                  </a:cubicBezTo>
                  <a:cubicBezTo>
                    <a:pt x="85832" y="27134"/>
                    <a:pt x="85832" y="27117"/>
                    <a:pt x="85834" y="27101"/>
                  </a:cubicBezTo>
                  <a:cubicBezTo>
                    <a:pt x="85842" y="27005"/>
                    <a:pt x="85850" y="26913"/>
                    <a:pt x="85860" y="26831"/>
                  </a:cubicBezTo>
                  <a:lnTo>
                    <a:pt x="85860" y="26825"/>
                  </a:lnTo>
                  <a:cubicBezTo>
                    <a:pt x="85860" y="26812"/>
                    <a:pt x="85862" y="26806"/>
                    <a:pt x="85862" y="26796"/>
                  </a:cubicBezTo>
                  <a:lnTo>
                    <a:pt x="85862" y="26788"/>
                  </a:lnTo>
                  <a:cubicBezTo>
                    <a:pt x="85875" y="26665"/>
                    <a:pt x="85889" y="26544"/>
                    <a:pt x="85903" y="26425"/>
                  </a:cubicBezTo>
                  <a:cubicBezTo>
                    <a:pt x="85907" y="26386"/>
                    <a:pt x="85914" y="26350"/>
                    <a:pt x="85920" y="26313"/>
                  </a:cubicBezTo>
                  <a:lnTo>
                    <a:pt x="85934" y="26196"/>
                  </a:lnTo>
                  <a:cubicBezTo>
                    <a:pt x="85934" y="26188"/>
                    <a:pt x="85936" y="26182"/>
                    <a:pt x="85936" y="26173"/>
                  </a:cubicBezTo>
                  <a:cubicBezTo>
                    <a:pt x="85942" y="26141"/>
                    <a:pt x="85946" y="26108"/>
                    <a:pt x="85952" y="26075"/>
                  </a:cubicBezTo>
                  <a:cubicBezTo>
                    <a:pt x="85959" y="26028"/>
                    <a:pt x="85967" y="25981"/>
                    <a:pt x="85975" y="25936"/>
                  </a:cubicBezTo>
                  <a:cubicBezTo>
                    <a:pt x="85983" y="25895"/>
                    <a:pt x="85987" y="25856"/>
                    <a:pt x="85995" y="25817"/>
                  </a:cubicBezTo>
                  <a:cubicBezTo>
                    <a:pt x="86004" y="25778"/>
                    <a:pt x="86010" y="25741"/>
                    <a:pt x="86016" y="25702"/>
                  </a:cubicBezTo>
                  <a:cubicBezTo>
                    <a:pt x="86018" y="25694"/>
                    <a:pt x="86018" y="25690"/>
                    <a:pt x="86022" y="25682"/>
                  </a:cubicBezTo>
                  <a:cubicBezTo>
                    <a:pt x="86026" y="25651"/>
                    <a:pt x="86034" y="25618"/>
                    <a:pt x="86038" y="25588"/>
                  </a:cubicBezTo>
                  <a:cubicBezTo>
                    <a:pt x="86041" y="25580"/>
                    <a:pt x="86041" y="25571"/>
                    <a:pt x="86045" y="25567"/>
                  </a:cubicBezTo>
                  <a:cubicBezTo>
                    <a:pt x="86049" y="25539"/>
                    <a:pt x="86055" y="25512"/>
                    <a:pt x="86061" y="25485"/>
                  </a:cubicBezTo>
                  <a:cubicBezTo>
                    <a:pt x="86065" y="25469"/>
                    <a:pt x="86069" y="25451"/>
                    <a:pt x="86071" y="25434"/>
                  </a:cubicBezTo>
                  <a:cubicBezTo>
                    <a:pt x="86077" y="25403"/>
                    <a:pt x="86086" y="25375"/>
                    <a:pt x="86092" y="25346"/>
                  </a:cubicBezTo>
                  <a:cubicBezTo>
                    <a:pt x="86100" y="25313"/>
                    <a:pt x="86108" y="25281"/>
                    <a:pt x="86116" y="25250"/>
                  </a:cubicBezTo>
                  <a:cubicBezTo>
                    <a:pt x="86127" y="25205"/>
                    <a:pt x="86137" y="25164"/>
                    <a:pt x="86147" y="25121"/>
                  </a:cubicBezTo>
                  <a:cubicBezTo>
                    <a:pt x="86249" y="24724"/>
                    <a:pt x="86366" y="24359"/>
                    <a:pt x="86497" y="24015"/>
                  </a:cubicBezTo>
                  <a:cubicBezTo>
                    <a:pt x="86628" y="23675"/>
                    <a:pt x="86767" y="23360"/>
                    <a:pt x="86917" y="23071"/>
                  </a:cubicBezTo>
                  <a:cubicBezTo>
                    <a:pt x="87062" y="22784"/>
                    <a:pt x="87216" y="22520"/>
                    <a:pt x="87367" y="22285"/>
                  </a:cubicBezTo>
                  <a:cubicBezTo>
                    <a:pt x="87673" y="21812"/>
                    <a:pt x="87974" y="21441"/>
                    <a:pt x="88228" y="21167"/>
                  </a:cubicBezTo>
                  <a:cubicBezTo>
                    <a:pt x="88687" y="21589"/>
                    <a:pt x="89551" y="21747"/>
                    <a:pt x="90742" y="21747"/>
                  </a:cubicBezTo>
                  <a:cubicBezTo>
                    <a:pt x="91404" y="21747"/>
                    <a:pt x="92167" y="21698"/>
                    <a:pt x="93017" y="21619"/>
                  </a:cubicBezTo>
                  <a:cubicBezTo>
                    <a:pt x="95168" y="21423"/>
                    <a:pt x="96734" y="21138"/>
                    <a:pt x="97445" y="20513"/>
                  </a:cubicBezTo>
                  <a:close/>
                  <a:moveTo>
                    <a:pt x="26325" y="32366"/>
                  </a:moveTo>
                  <a:cubicBezTo>
                    <a:pt x="26374" y="32511"/>
                    <a:pt x="26417" y="32655"/>
                    <a:pt x="26447" y="32769"/>
                  </a:cubicBezTo>
                  <a:cubicBezTo>
                    <a:pt x="26398" y="32608"/>
                    <a:pt x="26361" y="32483"/>
                    <a:pt x="26325" y="32366"/>
                  </a:cubicBezTo>
                  <a:close/>
                  <a:moveTo>
                    <a:pt x="84421" y="29542"/>
                  </a:moveTo>
                  <a:cubicBezTo>
                    <a:pt x="84425" y="29561"/>
                    <a:pt x="84425" y="29579"/>
                    <a:pt x="84425" y="29595"/>
                  </a:cubicBezTo>
                  <a:lnTo>
                    <a:pt x="84427" y="29614"/>
                  </a:lnTo>
                  <a:lnTo>
                    <a:pt x="84441" y="29778"/>
                  </a:lnTo>
                  <a:lnTo>
                    <a:pt x="84451" y="29898"/>
                  </a:lnTo>
                  <a:cubicBezTo>
                    <a:pt x="84490" y="30320"/>
                    <a:pt x="84531" y="30752"/>
                    <a:pt x="84578" y="31193"/>
                  </a:cubicBezTo>
                  <a:cubicBezTo>
                    <a:pt x="84609" y="31465"/>
                    <a:pt x="84640" y="31741"/>
                    <a:pt x="84673" y="32016"/>
                  </a:cubicBezTo>
                  <a:cubicBezTo>
                    <a:pt x="84707" y="32292"/>
                    <a:pt x="84744" y="32569"/>
                    <a:pt x="84785" y="32845"/>
                  </a:cubicBezTo>
                  <a:lnTo>
                    <a:pt x="80077" y="33445"/>
                  </a:lnTo>
                  <a:cubicBezTo>
                    <a:pt x="80059" y="33333"/>
                    <a:pt x="80043" y="33218"/>
                    <a:pt x="80024" y="33107"/>
                  </a:cubicBezTo>
                  <a:cubicBezTo>
                    <a:pt x="79924" y="32559"/>
                    <a:pt x="79782" y="32022"/>
                    <a:pt x="79608" y="31506"/>
                  </a:cubicBezTo>
                  <a:cubicBezTo>
                    <a:pt x="79434" y="30988"/>
                    <a:pt x="79227" y="30492"/>
                    <a:pt x="78994" y="30019"/>
                  </a:cubicBezTo>
                  <a:cubicBezTo>
                    <a:pt x="80790" y="29866"/>
                    <a:pt x="82596" y="29706"/>
                    <a:pt x="84421" y="29542"/>
                  </a:cubicBezTo>
                  <a:close/>
                  <a:moveTo>
                    <a:pt x="84939" y="33769"/>
                  </a:moveTo>
                  <a:lnTo>
                    <a:pt x="84992" y="34045"/>
                  </a:lnTo>
                  <a:cubicBezTo>
                    <a:pt x="84124" y="34094"/>
                    <a:pt x="82465" y="34187"/>
                    <a:pt x="80192" y="34311"/>
                  </a:cubicBezTo>
                  <a:lnTo>
                    <a:pt x="80178" y="34076"/>
                  </a:lnTo>
                  <a:lnTo>
                    <a:pt x="80129" y="33771"/>
                  </a:lnTo>
                  <a:lnTo>
                    <a:pt x="84939" y="33769"/>
                  </a:lnTo>
                  <a:close/>
                  <a:moveTo>
                    <a:pt x="93850" y="26685"/>
                  </a:moveTo>
                  <a:cubicBezTo>
                    <a:pt x="95833" y="26685"/>
                    <a:pt x="97524" y="28200"/>
                    <a:pt x="97709" y="30214"/>
                  </a:cubicBezTo>
                  <a:cubicBezTo>
                    <a:pt x="97787" y="31014"/>
                    <a:pt x="97609" y="31780"/>
                    <a:pt x="97248" y="32436"/>
                  </a:cubicBezTo>
                  <a:cubicBezTo>
                    <a:pt x="97127" y="32653"/>
                    <a:pt x="96988" y="32860"/>
                    <a:pt x="96828" y="33052"/>
                  </a:cubicBezTo>
                  <a:cubicBezTo>
                    <a:pt x="96671" y="33245"/>
                    <a:pt x="96492" y="33419"/>
                    <a:pt x="96298" y="33576"/>
                  </a:cubicBezTo>
                  <a:cubicBezTo>
                    <a:pt x="96107" y="33736"/>
                    <a:pt x="95897" y="33873"/>
                    <a:pt x="95673" y="33994"/>
                  </a:cubicBezTo>
                  <a:cubicBezTo>
                    <a:pt x="95452" y="34115"/>
                    <a:pt x="95217" y="34211"/>
                    <a:pt x="94971" y="34285"/>
                  </a:cubicBezTo>
                  <a:cubicBezTo>
                    <a:pt x="94725" y="34361"/>
                    <a:pt x="94463" y="34412"/>
                    <a:pt x="94197" y="34436"/>
                  </a:cubicBezTo>
                  <a:cubicBezTo>
                    <a:pt x="94076" y="34447"/>
                    <a:pt x="93955" y="34453"/>
                    <a:pt x="93836" y="34453"/>
                  </a:cubicBezTo>
                  <a:cubicBezTo>
                    <a:pt x="91851" y="34453"/>
                    <a:pt x="90160" y="32939"/>
                    <a:pt x="89974" y="30924"/>
                  </a:cubicBezTo>
                  <a:cubicBezTo>
                    <a:pt x="89776" y="28786"/>
                    <a:pt x="91350" y="26898"/>
                    <a:pt x="93486" y="26702"/>
                  </a:cubicBezTo>
                  <a:cubicBezTo>
                    <a:pt x="93608" y="26690"/>
                    <a:pt x="93730" y="26685"/>
                    <a:pt x="93850" y="26685"/>
                  </a:cubicBezTo>
                  <a:close/>
                  <a:moveTo>
                    <a:pt x="61643" y="31404"/>
                  </a:moveTo>
                  <a:lnTo>
                    <a:pt x="61643" y="31404"/>
                  </a:lnTo>
                  <a:cubicBezTo>
                    <a:pt x="61186" y="32122"/>
                    <a:pt x="60855" y="32923"/>
                    <a:pt x="60674" y="33775"/>
                  </a:cubicBezTo>
                  <a:cubicBezTo>
                    <a:pt x="60568" y="34287"/>
                    <a:pt x="60517" y="34817"/>
                    <a:pt x="60523" y="35358"/>
                  </a:cubicBezTo>
                  <a:cubicBezTo>
                    <a:pt x="59868" y="35391"/>
                    <a:pt x="59202" y="35427"/>
                    <a:pt x="58534" y="35460"/>
                  </a:cubicBezTo>
                  <a:cubicBezTo>
                    <a:pt x="56528" y="35563"/>
                    <a:pt x="54470" y="35665"/>
                    <a:pt x="52381" y="35769"/>
                  </a:cubicBezTo>
                  <a:lnTo>
                    <a:pt x="52049" y="32094"/>
                  </a:lnTo>
                  <a:cubicBezTo>
                    <a:pt x="55156" y="31877"/>
                    <a:pt x="58356" y="31649"/>
                    <a:pt x="61643" y="31404"/>
                  </a:cubicBezTo>
                  <a:close/>
                  <a:moveTo>
                    <a:pt x="120402" y="24704"/>
                  </a:moveTo>
                  <a:cubicBezTo>
                    <a:pt x="123314" y="24704"/>
                    <a:pt x="125800" y="26923"/>
                    <a:pt x="126071" y="29880"/>
                  </a:cubicBezTo>
                  <a:cubicBezTo>
                    <a:pt x="126161" y="30861"/>
                    <a:pt x="125997" y="31803"/>
                    <a:pt x="125635" y="32647"/>
                  </a:cubicBezTo>
                  <a:cubicBezTo>
                    <a:pt x="125100" y="33894"/>
                    <a:pt x="124130" y="34924"/>
                    <a:pt x="122897" y="35524"/>
                  </a:cubicBezTo>
                  <a:lnTo>
                    <a:pt x="122895" y="35524"/>
                  </a:lnTo>
                  <a:cubicBezTo>
                    <a:pt x="122870" y="35534"/>
                    <a:pt x="122850" y="35544"/>
                    <a:pt x="122827" y="35554"/>
                  </a:cubicBezTo>
                  <a:lnTo>
                    <a:pt x="122825" y="35554"/>
                  </a:lnTo>
                  <a:cubicBezTo>
                    <a:pt x="122696" y="35624"/>
                    <a:pt x="122563" y="35683"/>
                    <a:pt x="122424" y="35735"/>
                  </a:cubicBezTo>
                  <a:cubicBezTo>
                    <a:pt x="121947" y="35909"/>
                    <a:pt x="121396" y="35995"/>
                    <a:pt x="120781" y="36083"/>
                  </a:cubicBezTo>
                  <a:cubicBezTo>
                    <a:pt x="120669" y="36099"/>
                    <a:pt x="120550" y="36106"/>
                    <a:pt x="120426" y="36106"/>
                  </a:cubicBezTo>
                  <a:cubicBezTo>
                    <a:pt x="120278" y="36106"/>
                    <a:pt x="120123" y="36095"/>
                    <a:pt x="119966" y="36079"/>
                  </a:cubicBezTo>
                  <a:cubicBezTo>
                    <a:pt x="119395" y="36036"/>
                    <a:pt x="118842" y="35905"/>
                    <a:pt x="118328" y="35704"/>
                  </a:cubicBezTo>
                  <a:lnTo>
                    <a:pt x="118324" y="35704"/>
                  </a:lnTo>
                  <a:cubicBezTo>
                    <a:pt x="118136" y="35640"/>
                    <a:pt x="117943" y="35550"/>
                    <a:pt x="117777" y="35462"/>
                  </a:cubicBezTo>
                  <a:cubicBezTo>
                    <a:pt x="117726" y="35438"/>
                    <a:pt x="117677" y="35409"/>
                    <a:pt x="117634" y="35384"/>
                  </a:cubicBezTo>
                  <a:cubicBezTo>
                    <a:pt x="117433" y="35272"/>
                    <a:pt x="117298" y="35180"/>
                    <a:pt x="117288" y="35174"/>
                  </a:cubicBezTo>
                  <a:cubicBezTo>
                    <a:pt x="115881" y="34254"/>
                    <a:pt x="114888" y="32726"/>
                    <a:pt x="114724" y="30920"/>
                  </a:cubicBezTo>
                  <a:cubicBezTo>
                    <a:pt x="114613" y="29747"/>
                    <a:pt x="114869" y="28623"/>
                    <a:pt x="115400" y="27660"/>
                  </a:cubicBezTo>
                  <a:cubicBezTo>
                    <a:pt x="115490" y="27500"/>
                    <a:pt x="115584" y="27347"/>
                    <a:pt x="115687" y="27193"/>
                  </a:cubicBezTo>
                  <a:cubicBezTo>
                    <a:pt x="115891" y="26890"/>
                    <a:pt x="116127" y="26608"/>
                    <a:pt x="116385" y="26352"/>
                  </a:cubicBezTo>
                  <a:cubicBezTo>
                    <a:pt x="116516" y="26225"/>
                    <a:pt x="116651" y="26102"/>
                    <a:pt x="116792" y="25987"/>
                  </a:cubicBezTo>
                  <a:cubicBezTo>
                    <a:pt x="117642" y="25293"/>
                    <a:pt x="118701" y="24834"/>
                    <a:pt x="119876" y="24728"/>
                  </a:cubicBezTo>
                  <a:cubicBezTo>
                    <a:pt x="120053" y="24712"/>
                    <a:pt x="120228" y="24704"/>
                    <a:pt x="120402" y="24704"/>
                  </a:cubicBezTo>
                  <a:close/>
                  <a:moveTo>
                    <a:pt x="5754" y="35712"/>
                  </a:moveTo>
                  <a:lnTo>
                    <a:pt x="5918" y="37488"/>
                  </a:lnTo>
                  <a:cubicBezTo>
                    <a:pt x="5587" y="37486"/>
                    <a:pt x="5271" y="37483"/>
                    <a:pt x="4974" y="37479"/>
                  </a:cubicBezTo>
                  <a:cubicBezTo>
                    <a:pt x="4677" y="37477"/>
                    <a:pt x="4397" y="37469"/>
                    <a:pt x="4135" y="37463"/>
                  </a:cubicBezTo>
                  <a:cubicBezTo>
                    <a:pt x="3875" y="37455"/>
                    <a:pt x="3631" y="37447"/>
                    <a:pt x="3408" y="37436"/>
                  </a:cubicBezTo>
                  <a:cubicBezTo>
                    <a:pt x="3184" y="37426"/>
                    <a:pt x="2980" y="37414"/>
                    <a:pt x="2799" y="37402"/>
                  </a:cubicBezTo>
                  <a:cubicBezTo>
                    <a:pt x="2066" y="37346"/>
                    <a:pt x="1655" y="37271"/>
                    <a:pt x="1618" y="37166"/>
                  </a:cubicBezTo>
                  <a:cubicBezTo>
                    <a:pt x="1618" y="37160"/>
                    <a:pt x="1614" y="37158"/>
                    <a:pt x="1614" y="37152"/>
                  </a:cubicBezTo>
                  <a:cubicBezTo>
                    <a:pt x="1563" y="36607"/>
                    <a:pt x="3029" y="36142"/>
                    <a:pt x="5754" y="35712"/>
                  </a:cubicBezTo>
                  <a:close/>
                  <a:moveTo>
                    <a:pt x="50538" y="32219"/>
                  </a:moveTo>
                  <a:lnTo>
                    <a:pt x="50874" y="35862"/>
                  </a:lnTo>
                  <a:cubicBezTo>
                    <a:pt x="46371" y="36083"/>
                    <a:pt x="41753" y="36302"/>
                    <a:pt x="37235" y="36505"/>
                  </a:cubicBezTo>
                  <a:cubicBezTo>
                    <a:pt x="37225" y="36505"/>
                    <a:pt x="37217" y="36505"/>
                    <a:pt x="37207" y="36507"/>
                  </a:cubicBezTo>
                  <a:cubicBezTo>
                    <a:pt x="37188" y="36507"/>
                    <a:pt x="37170" y="36509"/>
                    <a:pt x="37155" y="36509"/>
                  </a:cubicBezTo>
                  <a:lnTo>
                    <a:pt x="37129" y="36509"/>
                  </a:lnTo>
                  <a:cubicBezTo>
                    <a:pt x="37104" y="36513"/>
                    <a:pt x="37078" y="36513"/>
                    <a:pt x="37051" y="36513"/>
                  </a:cubicBezTo>
                  <a:cubicBezTo>
                    <a:pt x="37004" y="36515"/>
                    <a:pt x="36953" y="36517"/>
                    <a:pt x="36901" y="36519"/>
                  </a:cubicBezTo>
                  <a:cubicBezTo>
                    <a:pt x="36883" y="36519"/>
                    <a:pt x="36863" y="36523"/>
                    <a:pt x="36846" y="36523"/>
                  </a:cubicBezTo>
                  <a:cubicBezTo>
                    <a:pt x="34475" y="36628"/>
                    <a:pt x="27213" y="36929"/>
                    <a:pt x="26034" y="36980"/>
                  </a:cubicBezTo>
                  <a:cubicBezTo>
                    <a:pt x="26015" y="36980"/>
                    <a:pt x="25999" y="36984"/>
                    <a:pt x="25983" y="36984"/>
                  </a:cubicBezTo>
                  <a:lnTo>
                    <a:pt x="25835" y="36984"/>
                  </a:lnTo>
                  <a:lnTo>
                    <a:pt x="16616" y="37307"/>
                  </a:lnTo>
                  <a:lnTo>
                    <a:pt x="16606" y="37307"/>
                  </a:lnTo>
                  <a:cubicBezTo>
                    <a:pt x="14427" y="37375"/>
                    <a:pt x="12416" y="37426"/>
                    <a:pt x="10624" y="37459"/>
                  </a:cubicBezTo>
                  <a:cubicBezTo>
                    <a:pt x="9244" y="37486"/>
                    <a:pt x="7993" y="37500"/>
                    <a:pt x="6891" y="37506"/>
                  </a:cubicBezTo>
                  <a:lnTo>
                    <a:pt x="6715" y="35583"/>
                  </a:lnTo>
                  <a:cubicBezTo>
                    <a:pt x="6932" y="35552"/>
                    <a:pt x="7155" y="35522"/>
                    <a:pt x="7382" y="35491"/>
                  </a:cubicBezTo>
                  <a:cubicBezTo>
                    <a:pt x="7841" y="35430"/>
                    <a:pt x="8322" y="35370"/>
                    <a:pt x="8828" y="35311"/>
                  </a:cubicBezTo>
                  <a:cubicBezTo>
                    <a:pt x="9082" y="35284"/>
                    <a:pt x="9344" y="35253"/>
                    <a:pt x="9610" y="35223"/>
                  </a:cubicBezTo>
                  <a:cubicBezTo>
                    <a:pt x="10671" y="35104"/>
                    <a:pt x="11834" y="34989"/>
                    <a:pt x="13087" y="34875"/>
                  </a:cubicBezTo>
                  <a:lnTo>
                    <a:pt x="13087" y="34875"/>
                  </a:lnTo>
                  <a:lnTo>
                    <a:pt x="13088" y="34879"/>
                  </a:lnTo>
                  <a:cubicBezTo>
                    <a:pt x="13630" y="34827"/>
                    <a:pt x="14189" y="34778"/>
                    <a:pt x="14765" y="34731"/>
                  </a:cubicBezTo>
                  <a:cubicBezTo>
                    <a:pt x="16819" y="34553"/>
                    <a:pt x="19088" y="34375"/>
                    <a:pt x="21549" y="34195"/>
                  </a:cubicBezTo>
                  <a:lnTo>
                    <a:pt x="21584" y="34193"/>
                  </a:lnTo>
                  <a:lnTo>
                    <a:pt x="23894" y="34027"/>
                  </a:lnTo>
                  <a:lnTo>
                    <a:pt x="23900" y="34027"/>
                  </a:lnTo>
                  <a:cubicBezTo>
                    <a:pt x="24860" y="33957"/>
                    <a:pt x="25845" y="33888"/>
                    <a:pt x="26859" y="33820"/>
                  </a:cubicBezTo>
                  <a:cubicBezTo>
                    <a:pt x="27621" y="33769"/>
                    <a:pt x="28399" y="33713"/>
                    <a:pt x="29187" y="33660"/>
                  </a:cubicBezTo>
                  <a:cubicBezTo>
                    <a:pt x="29976" y="33607"/>
                    <a:pt x="30779" y="33554"/>
                    <a:pt x="31596" y="33496"/>
                  </a:cubicBezTo>
                  <a:cubicBezTo>
                    <a:pt x="35269" y="33249"/>
                    <a:pt x="39211" y="32991"/>
                    <a:pt x="43383" y="32708"/>
                  </a:cubicBezTo>
                  <a:cubicBezTo>
                    <a:pt x="45699" y="32552"/>
                    <a:pt x="48089" y="32391"/>
                    <a:pt x="50538" y="32219"/>
                  </a:cubicBezTo>
                  <a:close/>
                  <a:moveTo>
                    <a:pt x="100037" y="30335"/>
                  </a:moveTo>
                  <a:lnTo>
                    <a:pt x="100037" y="30335"/>
                  </a:lnTo>
                  <a:cubicBezTo>
                    <a:pt x="100164" y="32016"/>
                    <a:pt x="100088" y="33466"/>
                    <a:pt x="99777" y="34674"/>
                  </a:cubicBezTo>
                  <a:cubicBezTo>
                    <a:pt x="99652" y="35159"/>
                    <a:pt x="99490" y="35604"/>
                    <a:pt x="99288" y="36009"/>
                  </a:cubicBezTo>
                  <a:cubicBezTo>
                    <a:pt x="99185" y="36210"/>
                    <a:pt x="99075" y="36402"/>
                    <a:pt x="98956" y="36584"/>
                  </a:cubicBezTo>
                  <a:lnTo>
                    <a:pt x="97811" y="35092"/>
                  </a:lnTo>
                  <a:lnTo>
                    <a:pt x="97811" y="35092"/>
                  </a:lnTo>
                  <a:lnTo>
                    <a:pt x="98489" y="37182"/>
                  </a:lnTo>
                  <a:cubicBezTo>
                    <a:pt x="98049" y="37662"/>
                    <a:pt x="97508" y="38043"/>
                    <a:pt x="96867" y="38327"/>
                  </a:cubicBezTo>
                  <a:cubicBezTo>
                    <a:pt x="96222" y="38612"/>
                    <a:pt x="95471" y="38796"/>
                    <a:pt x="94606" y="38874"/>
                  </a:cubicBezTo>
                  <a:cubicBezTo>
                    <a:pt x="94007" y="38930"/>
                    <a:pt x="93355" y="38974"/>
                    <a:pt x="92690" y="38974"/>
                  </a:cubicBezTo>
                  <a:cubicBezTo>
                    <a:pt x="91914" y="38974"/>
                    <a:pt x="91120" y="38913"/>
                    <a:pt x="90372" y="38737"/>
                  </a:cubicBezTo>
                  <a:lnTo>
                    <a:pt x="90765" y="35739"/>
                  </a:lnTo>
                  <a:lnTo>
                    <a:pt x="89397" y="38419"/>
                  </a:lnTo>
                  <a:cubicBezTo>
                    <a:pt x="89020" y="38260"/>
                    <a:pt x="88666" y="38059"/>
                    <a:pt x="88342" y="37807"/>
                  </a:cubicBezTo>
                  <a:cubicBezTo>
                    <a:pt x="88021" y="37557"/>
                    <a:pt x="87730" y="37252"/>
                    <a:pt x="87482" y="36888"/>
                  </a:cubicBezTo>
                  <a:cubicBezTo>
                    <a:pt x="87318" y="36648"/>
                    <a:pt x="87173" y="36376"/>
                    <a:pt x="87050" y="36079"/>
                  </a:cubicBezTo>
                  <a:cubicBezTo>
                    <a:pt x="86927" y="35757"/>
                    <a:pt x="86817" y="35419"/>
                    <a:pt x="86716" y="35069"/>
                  </a:cubicBezTo>
                  <a:cubicBezTo>
                    <a:pt x="86618" y="34717"/>
                    <a:pt x="86530" y="34356"/>
                    <a:pt x="86450" y="33980"/>
                  </a:cubicBezTo>
                  <a:cubicBezTo>
                    <a:pt x="86292" y="33232"/>
                    <a:pt x="86172" y="32442"/>
                    <a:pt x="86069" y="31619"/>
                  </a:cubicBezTo>
                  <a:lnTo>
                    <a:pt x="89028" y="31346"/>
                  </a:lnTo>
                  <a:cubicBezTo>
                    <a:pt x="89412" y="33703"/>
                    <a:pt x="91457" y="35442"/>
                    <a:pt x="93834" y="35442"/>
                  </a:cubicBezTo>
                  <a:cubicBezTo>
                    <a:pt x="93982" y="35442"/>
                    <a:pt x="94132" y="35435"/>
                    <a:pt x="94283" y="35421"/>
                  </a:cubicBezTo>
                  <a:cubicBezTo>
                    <a:pt x="96849" y="35186"/>
                    <a:pt x="98766" y="32995"/>
                    <a:pt x="98706" y="30457"/>
                  </a:cubicBezTo>
                  <a:lnTo>
                    <a:pt x="99265" y="30406"/>
                  </a:lnTo>
                  <a:lnTo>
                    <a:pt x="99452" y="30390"/>
                  </a:lnTo>
                  <a:lnTo>
                    <a:pt x="100037" y="30335"/>
                  </a:lnTo>
                  <a:close/>
                  <a:moveTo>
                    <a:pt x="67710" y="29541"/>
                  </a:moveTo>
                  <a:cubicBezTo>
                    <a:pt x="70622" y="29541"/>
                    <a:pt x="73108" y="31762"/>
                    <a:pt x="73379" y="34719"/>
                  </a:cubicBezTo>
                  <a:cubicBezTo>
                    <a:pt x="73541" y="36482"/>
                    <a:pt x="72881" y="38131"/>
                    <a:pt x="71716" y="39288"/>
                  </a:cubicBezTo>
                  <a:cubicBezTo>
                    <a:pt x="71587" y="39415"/>
                    <a:pt x="71450" y="39537"/>
                    <a:pt x="71311" y="39654"/>
                  </a:cubicBezTo>
                  <a:cubicBezTo>
                    <a:pt x="71026" y="39884"/>
                    <a:pt x="70721" y="40090"/>
                    <a:pt x="70393" y="40264"/>
                  </a:cubicBezTo>
                  <a:cubicBezTo>
                    <a:pt x="70068" y="40438"/>
                    <a:pt x="69720" y="40582"/>
                    <a:pt x="69359" y="40694"/>
                  </a:cubicBezTo>
                  <a:cubicBezTo>
                    <a:pt x="69193" y="40746"/>
                    <a:pt x="69021" y="40787"/>
                    <a:pt x="68847" y="40823"/>
                  </a:cubicBezTo>
                  <a:cubicBezTo>
                    <a:pt x="68843" y="40823"/>
                    <a:pt x="68837" y="40826"/>
                    <a:pt x="68833" y="40826"/>
                  </a:cubicBezTo>
                  <a:cubicBezTo>
                    <a:pt x="68563" y="40887"/>
                    <a:pt x="68106" y="40920"/>
                    <a:pt x="68106" y="40920"/>
                  </a:cubicBezTo>
                  <a:cubicBezTo>
                    <a:pt x="67969" y="40929"/>
                    <a:pt x="67832" y="40934"/>
                    <a:pt x="67697" y="40934"/>
                  </a:cubicBezTo>
                  <a:cubicBezTo>
                    <a:pt x="64784" y="40934"/>
                    <a:pt x="62302" y="38718"/>
                    <a:pt x="62030" y="35763"/>
                  </a:cubicBezTo>
                  <a:cubicBezTo>
                    <a:pt x="61997" y="35374"/>
                    <a:pt x="62001" y="34987"/>
                    <a:pt x="62044" y="34610"/>
                  </a:cubicBezTo>
                  <a:cubicBezTo>
                    <a:pt x="62210" y="33105"/>
                    <a:pt x="62970" y="31756"/>
                    <a:pt x="64102" y="30830"/>
                  </a:cubicBezTo>
                  <a:cubicBezTo>
                    <a:pt x="64244" y="30715"/>
                    <a:pt x="64391" y="30605"/>
                    <a:pt x="64543" y="30503"/>
                  </a:cubicBezTo>
                  <a:cubicBezTo>
                    <a:pt x="65304" y="29991"/>
                    <a:pt x="66203" y="29657"/>
                    <a:pt x="67184" y="29565"/>
                  </a:cubicBezTo>
                  <a:cubicBezTo>
                    <a:pt x="67361" y="29548"/>
                    <a:pt x="67536" y="29541"/>
                    <a:pt x="67710" y="29541"/>
                  </a:cubicBezTo>
                  <a:close/>
                  <a:moveTo>
                    <a:pt x="120648" y="18529"/>
                  </a:moveTo>
                  <a:cubicBezTo>
                    <a:pt x="120918" y="18529"/>
                    <a:pt x="121225" y="18541"/>
                    <a:pt x="121566" y="18578"/>
                  </a:cubicBezTo>
                  <a:cubicBezTo>
                    <a:pt x="121922" y="18619"/>
                    <a:pt x="122317" y="18678"/>
                    <a:pt x="122743" y="18777"/>
                  </a:cubicBezTo>
                  <a:cubicBezTo>
                    <a:pt x="123169" y="18873"/>
                    <a:pt x="123622" y="19006"/>
                    <a:pt x="124095" y="19188"/>
                  </a:cubicBezTo>
                  <a:cubicBezTo>
                    <a:pt x="124214" y="19233"/>
                    <a:pt x="124332" y="19281"/>
                    <a:pt x="124453" y="19332"/>
                  </a:cubicBezTo>
                  <a:cubicBezTo>
                    <a:pt x="124934" y="19534"/>
                    <a:pt x="125434" y="19782"/>
                    <a:pt x="125936" y="20081"/>
                  </a:cubicBezTo>
                  <a:cubicBezTo>
                    <a:pt x="126186" y="20233"/>
                    <a:pt x="126437" y="20397"/>
                    <a:pt x="126685" y="20575"/>
                  </a:cubicBezTo>
                  <a:cubicBezTo>
                    <a:pt x="126810" y="20665"/>
                    <a:pt x="126933" y="20757"/>
                    <a:pt x="127056" y="20855"/>
                  </a:cubicBezTo>
                  <a:cubicBezTo>
                    <a:pt x="127304" y="21046"/>
                    <a:pt x="127554" y="21251"/>
                    <a:pt x="127793" y="21470"/>
                  </a:cubicBezTo>
                  <a:cubicBezTo>
                    <a:pt x="128037" y="21689"/>
                    <a:pt x="128278" y="21922"/>
                    <a:pt x="128508" y="22168"/>
                  </a:cubicBezTo>
                  <a:cubicBezTo>
                    <a:pt x="128973" y="22661"/>
                    <a:pt x="129413" y="23214"/>
                    <a:pt x="129808" y="23827"/>
                  </a:cubicBezTo>
                  <a:cubicBezTo>
                    <a:pt x="130599" y="25043"/>
                    <a:pt x="131225" y="26483"/>
                    <a:pt x="131500" y="28064"/>
                  </a:cubicBezTo>
                  <a:cubicBezTo>
                    <a:pt x="131602" y="28649"/>
                    <a:pt x="131663" y="29255"/>
                    <a:pt x="131678" y="29870"/>
                  </a:cubicBezTo>
                  <a:cubicBezTo>
                    <a:pt x="131690" y="30697"/>
                    <a:pt x="131620" y="31531"/>
                    <a:pt x="131457" y="32354"/>
                  </a:cubicBezTo>
                  <a:cubicBezTo>
                    <a:pt x="131416" y="32559"/>
                    <a:pt x="131367" y="32765"/>
                    <a:pt x="131315" y="32968"/>
                  </a:cubicBezTo>
                  <a:cubicBezTo>
                    <a:pt x="131158" y="33578"/>
                    <a:pt x="130947" y="34182"/>
                    <a:pt x="130689" y="34766"/>
                  </a:cubicBezTo>
                  <a:cubicBezTo>
                    <a:pt x="130603" y="34961"/>
                    <a:pt x="130513" y="35153"/>
                    <a:pt x="130414" y="35346"/>
                  </a:cubicBezTo>
                  <a:cubicBezTo>
                    <a:pt x="130224" y="35726"/>
                    <a:pt x="130009" y="36095"/>
                    <a:pt x="129775" y="36455"/>
                  </a:cubicBezTo>
                  <a:cubicBezTo>
                    <a:pt x="129542" y="36818"/>
                    <a:pt x="129288" y="37162"/>
                    <a:pt x="129020" y="37496"/>
                  </a:cubicBezTo>
                  <a:cubicBezTo>
                    <a:pt x="128336" y="38323"/>
                    <a:pt x="127541" y="39050"/>
                    <a:pt x="126665" y="39658"/>
                  </a:cubicBezTo>
                  <a:cubicBezTo>
                    <a:pt x="126317" y="39902"/>
                    <a:pt x="125954" y="40127"/>
                    <a:pt x="125581" y="40330"/>
                  </a:cubicBezTo>
                  <a:cubicBezTo>
                    <a:pt x="125397" y="40432"/>
                    <a:pt x="125209" y="40527"/>
                    <a:pt x="125018" y="40619"/>
                  </a:cubicBezTo>
                  <a:cubicBezTo>
                    <a:pt x="124451" y="40895"/>
                    <a:pt x="123861" y="41120"/>
                    <a:pt x="123263" y="41292"/>
                  </a:cubicBezTo>
                  <a:cubicBezTo>
                    <a:pt x="122264" y="41579"/>
                    <a:pt x="121240" y="41722"/>
                    <a:pt x="120257" y="41739"/>
                  </a:cubicBezTo>
                  <a:cubicBezTo>
                    <a:pt x="120202" y="41740"/>
                    <a:pt x="120148" y="41740"/>
                    <a:pt x="120093" y="41740"/>
                  </a:cubicBezTo>
                  <a:cubicBezTo>
                    <a:pt x="118516" y="41740"/>
                    <a:pt x="117057" y="41371"/>
                    <a:pt x="115768" y="40807"/>
                  </a:cubicBezTo>
                  <a:cubicBezTo>
                    <a:pt x="114435" y="40230"/>
                    <a:pt x="113299" y="39445"/>
                    <a:pt x="112363" y="38614"/>
                  </a:cubicBezTo>
                  <a:cubicBezTo>
                    <a:pt x="111896" y="38194"/>
                    <a:pt x="111480" y="37764"/>
                    <a:pt x="111114" y="37330"/>
                  </a:cubicBezTo>
                  <a:cubicBezTo>
                    <a:pt x="110749" y="36894"/>
                    <a:pt x="110432" y="36460"/>
                    <a:pt x="110157" y="36034"/>
                  </a:cubicBezTo>
                  <a:cubicBezTo>
                    <a:pt x="110022" y="35821"/>
                    <a:pt x="109895" y="35612"/>
                    <a:pt x="109781" y="35405"/>
                  </a:cubicBezTo>
                  <a:cubicBezTo>
                    <a:pt x="109439" y="34784"/>
                    <a:pt x="109189" y="34201"/>
                    <a:pt x="109025" y="33689"/>
                  </a:cubicBezTo>
                  <a:cubicBezTo>
                    <a:pt x="108798" y="33005"/>
                    <a:pt x="108704" y="32446"/>
                    <a:pt x="108665" y="32067"/>
                  </a:cubicBezTo>
                  <a:cubicBezTo>
                    <a:pt x="108646" y="31897"/>
                    <a:pt x="108636" y="31770"/>
                    <a:pt x="108630" y="31672"/>
                  </a:cubicBezTo>
                  <a:cubicBezTo>
                    <a:pt x="108323" y="31713"/>
                    <a:pt x="108026" y="31752"/>
                    <a:pt x="107739" y="31786"/>
                  </a:cubicBezTo>
                  <a:cubicBezTo>
                    <a:pt x="107452" y="31825"/>
                    <a:pt x="107176" y="31862"/>
                    <a:pt x="106910" y="31895"/>
                  </a:cubicBezTo>
                  <a:cubicBezTo>
                    <a:pt x="106910" y="31811"/>
                    <a:pt x="106906" y="31719"/>
                    <a:pt x="106903" y="31623"/>
                  </a:cubicBezTo>
                  <a:lnTo>
                    <a:pt x="111665" y="30746"/>
                  </a:lnTo>
                  <a:lnTo>
                    <a:pt x="106883" y="31014"/>
                  </a:lnTo>
                  <a:cubicBezTo>
                    <a:pt x="106873" y="30761"/>
                    <a:pt x="106858" y="30490"/>
                    <a:pt x="106840" y="30208"/>
                  </a:cubicBezTo>
                  <a:cubicBezTo>
                    <a:pt x="106820" y="29927"/>
                    <a:pt x="106799" y="29630"/>
                    <a:pt x="106768" y="29327"/>
                  </a:cubicBezTo>
                  <a:cubicBezTo>
                    <a:pt x="106711" y="28725"/>
                    <a:pt x="106633" y="28098"/>
                    <a:pt x="106527" y="27496"/>
                  </a:cubicBezTo>
                  <a:cubicBezTo>
                    <a:pt x="109127" y="27246"/>
                    <a:pt x="111693" y="26991"/>
                    <a:pt x="114224" y="26732"/>
                  </a:cubicBezTo>
                  <a:lnTo>
                    <a:pt x="114224" y="26732"/>
                  </a:lnTo>
                  <a:cubicBezTo>
                    <a:pt x="113944" y="27203"/>
                    <a:pt x="113712" y="27709"/>
                    <a:pt x="113545" y="28242"/>
                  </a:cubicBezTo>
                  <a:cubicBezTo>
                    <a:pt x="113487" y="28418"/>
                    <a:pt x="113436" y="28598"/>
                    <a:pt x="113395" y="28780"/>
                  </a:cubicBezTo>
                  <a:cubicBezTo>
                    <a:pt x="113223" y="29507"/>
                    <a:pt x="113166" y="30275"/>
                    <a:pt x="113237" y="31060"/>
                  </a:cubicBezTo>
                  <a:cubicBezTo>
                    <a:pt x="113237" y="31066"/>
                    <a:pt x="113239" y="31070"/>
                    <a:pt x="113239" y="31076"/>
                  </a:cubicBezTo>
                  <a:cubicBezTo>
                    <a:pt x="112394" y="31186"/>
                    <a:pt x="111589" y="31291"/>
                    <a:pt x="110823" y="31387"/>
                  </a:cubicBezTo>
                  <a:cubicBezTo>
                    <a:pt x="110442" y="31438"/>
                    <a:pt x="110069" y="31485"/>
                    <a:pt x="109709" y="31531"/>
                  </a:cubicBezTo>
                  <a:cubicBezTo>
                    <a:pt x="109351" y="31578"/>
                    <a:pt x="109000" y="31623"/>
                    <a:pt x="108665" y="31668"/>
                  </a:cubicBezTo>
                  <a:cubicBezTo>
                    <a:pt x="108640" y="31547"/>
                    <a:pt x="108624" y="31479"/>
                    <a:pt x="108624" y="31479"/>
                  </a:cubicBezTo>
                  <a:lnTo>
                    <a:pt x="108624" y="31479"/>
                  </a:lnTo>
                  <a:cubicBezTo>
                    <a:pt x="108624" y="31480"/>
                    <a:pt x="108652" y="31682"/>
                    <a:pt x="108738" y="32051"/>
                  </a:cubicBezTo>
                  <a:cubicBezTo>
                    <a:pt x="108820" y="32421"/>
                    <a:pt x="108990" y="32952"/>
                    <a:pt x="109271" y="33595"/>
                  </a:cubicBezTo>
                  <a:cubicBezTo>
                    <a:pt x="109390" y="33863"/>
                    <a:pt x="109541" y="34152"/>
                    <a:pt x="109709" y="34453"/>
                  </a:cubicBezTo>
                  <a:cubicBezTo>
                    <a:pt x="111083" y="34264"/>
                    <a:pt x="112551" y="34066"/>
                    <a:pt x="114097" y="33853"/>
                  </a:cubicBezTo>
                  <a:cubicBezTo>
                    <a:pt x="115330" y="36096"/>
                    <a:pt x="117720" y="37586"/>
                    <a:pt x="120388" y="37586"/>
                  </a:cubicBezTo>
                  <a:cubicBezTo>
                    <a:pt x="120548" y="37586"/>
                    <a:pt x="120710" y="37580"/>
                    <a:pt x="120872" y="37569"/>
                  </a:cubicBezTo>
                  <a:cubicBezTo>
                    <a:pt x="120933" y="37565"/>
                    <a:pt x="120992" y="37561"/>
                    <a:pt x="121054" y="37555"/>
                  </a:cubicBezTo>
                  <a:cubicBezTo>
                    <a:pt x="121244" y="37537"/>
                    <a:pt x="121431" y="37514"/>
                    <a:pt x="121617" y="37479"/>
                  </a:cubicBezTo>
                  <a:cubicBezTo>
                    <a:pt x="121873" y="37434"/>
                    <a:pt x="122088" y="37383"/>
                    <a:pt x="122168" y="37363"/>
                  </a:cubicBezTo>
                  <a:cubicBezTo>
                    <a:pt x="122176" y="37361"/>
                    <a:pt x="122182" y="37361"/>
                    <a:pt x="122188" y="37357"/>
                  </a:cubicBezTo>
                  <a:cubicBezTo>
                    <a:pt x="122192" y="37357"/>
                    <a:pt x="122196" y="37354"/>
                    <a:pt x="122199" y="37354"/>
                  </a:cubicBezTo>
                  <a:lnTo>
                    <a:pt x="122203" y="37354"/>
                  </a:lnTo>
                  <a:cubicBezTo>
                    <a:pt x="122577" y="37258"/>
                    <a:pt x="122940" y="37131"/>
                    <a:pt x="123288" y="36978"/>
                  </a:cubicBezTo>
                  <a:cubicBezTo>
                    <a:pt x="123634" y="36828"/>
                    <a:pt x="123964" y="36648"/>
                    <a:pt x="124277" y="36445"/>
                  </a:cubicBezTo>
                  <a:cubicBezTo>
                    <a:pt x="124748" y="36144"/>
                    <a:pt x="125178" y="35788"/>
                    <a:pt x="125561" y="35389"/>
                  </a:cubicBezTo>
                  <a:cubicBezTo>
                    <a:pt x="126458" y="34457"/>
                    <a:pt x="127103" y="33290"/>
                    <a:pt x="127400" y="32006"/>
                  </a:cubicBezTo>
                  <a:cubicBezTo>
                    <a:pt x="128375" y="31866"/>
                    <a:pt x="129360" y="31729"/>
                    <a:pt x="130353" y="31586"/>
                  </a:cubicBezTo>
                  <a:cubicBezTo>
                    <a:pt x="130470" y="30885"/>
                    <a:pt x="130517" y="30185"/>
                    <a:pt x="130496" y="29491"/>
                  </a:cubicBezTo>
                  <a:cubicBezTo>
                    <a:pt x="130492" y="29262"/>
                    <a:pt x="130476" y="29030"/>
                    <a:pt x="130455" y="28801"/>
                  </a:cubicBezTo>
                  <a:cubicBezTo>
                    <a:pt x="130220" y="28834"/>
                    <a:pt x="129984" y="28864"/>
                    <a:pt x="129753" y="28895"/>
                  </a:cubicBezTo>
                  <a:cubicBezTo>
                    <a:pt x="129744" y="28902"/>
                    <a:pt x="129737" y="28906"/>
                    <a:pt x="129731" y="28913"/>
                  </a:cubicBezTo>
                  <a:lnTo>
                    <a:pt x="129731" y="28913"/>
                  </a:lnTo>
                  <a:cubicBezTo>
                    <a:pt x="129733" y="28908"/>
                    <a:pt x="129734" y="28903"/>
                    <a:pt x="129739" y="28897"/>
                  </a:cubicBezTo>
                  <a:lnTo>
                    <a:pt x="129739" y="28897"/>
                  </a:lnTo>
                  <a:cubicBezTo>
                    <a:pt x="129605" y="28915"/>
                    <a:pt x="129472" y="28934"/>
                    <a:pt x="129343" y="28950"/>
                  </a:cubicBezTo>
                  <a:cubicBezTo>
                    <a:pt x="129247" y="28229"/>
                    <a:pt x="128913" y="27462"/>
                    <a:pt x="128883" y="27388"/>
                  </a:cubicBezTo>
                  <a:cubicBezTo>
                    <a:pt x="128878" y="27384"/>
                    <a:pt x="128878" y="27382"/>
                    <a:pt x="128878" y="27382"/>
                  </a:cubicBezTo>
                  <a:cubicBezTo>
                    <a:pt x="128598" y="26694"/>
                    <a:pt x="128254" y="26069"/>
                    <a:pt x="127965" y="25600"/>
                  </a:cubicBezTo>
                  <a:cubicBezTo>
                    <a:pt x="127893" y="25485"/>
                    <a:pt x="127828" y="25377"/>
                    <a:pt x="127762" y="25283"/>
                  </a:cubicBezTo>
                  <a:cubicBezTo>
                    <a:pt x="128313" y="25221"/>
                    <a:pt x="128858" y="25160"/>
                    <a:pt x="129405" y="25100"/>
                  </a:cubicBezTo>
                  <a:cubicBezTo>
                    <a:pt x="129276" y="24838"/>
                    <a:pt x="129143" y="24576"/>
                    <a:pt x="128997" y="24330"/>
                  </a:cubicBezTo>
                  <a:cubicBezTo>
                    <a:pt x="128866" y="24111"/>
                    <a:pt x="128725" y="23900"/>
                    <a:pt x="128586" y="23694"/>
                  </a:cubicBezTo>
                  <a:cubicBezTo>
                    <a:pt x="127832" y="23778"/>
                    <a:pt x="127076" y="23859"/>
                    <a:pt x="126315" y="23943"/>
                  </a:cubicBezTo>
                  <a:cubicBezTo>
                    <a:pt x="125555" y="24029"/>
                    <a:pt x="124789" y="24111"/>
                    <a:pt x="124015" y="24195"/>
                  </a:cubicBezTo>
                  <a:cubicBezTo>
                    <a:pt x="122942" y="23565"/>
                    <a:pt x="121701" y="23208"/>
                    <a:pt x="120391" y="23208"/>
                  </a:cubicBezTo>
                  <a:cubicBezTo>
                    <a:pt x="120176" y="23208"/>
                    <a:pt x="119959" y="23217"/>
                    <a:pt x="119741" y="23237"/>
                  </a:cubicBezTo>
                  <a:cubicBezTo>
                    <a:pt x="118932" y="23313"/>
                    <a:pt x="118166" y="23519"/>
                    <a:pt x="117466" y="23837"/>
                  </a:cubicBezTo>
                  <a:cubicBezTo>
                    <a:pt x="117288" y="23917"/>
                    <a:pt x="117120" y="24003"/>
                    <a:pt x="116950" y="24095"/>
                  </a:cubicBezTo>
                  <a:cubicBezTo>
                    <a:pt x="116616" y="24279"/>
                    <a:pt x="116299" y="24490"/>
                    <a:pt x="115998" y="24726"/>
                  </a:cubicBezTo>
                  <a:cubicBezTo>
                    <a:pt x="115850" y="24842"/>
                    <a:pt x="115705" y="24963"/>
                    <a:pt x="115566" y="25090"/>
                  </a:cubicBezTo>
                  <a:cubicBezTo>
                    <a:pt x="111378" y="25524"/>
                    <a:pt x="107084" y="25948"/>
                    <a:pt x="102712" y="26358"/>
                  </a:cubicBezTo>
                  <a:cubicBezTo>
                    <a:pt x="102572" y="25631"/>
                    <a:pt x="102394" y="24961"/>
                    <a:pt x="102179" y="24351"/>
                  </a:cubicBezTo>
                  <a:cubicBezTo>
                    <a:pt x="102339" y="24332"/>
                    <a:pt x="102503" y="24312"/>
                    <a:pt x="102671" y="24296"/>
                  </a:cubicBezTo>
                  <a:cubicBezTo>
                    <a:pt x="103004" y="24257"/>
                    <a:pt x="103353" y="24216"/>
                    <a:pt x="103717" y="24173"/>
                  </a:cubicBezTo>
                  <a:cubicBezTo>
                    <a:pt x="103899" y="24152"/>
                    <a:pt x="104080" y="24132"/>
                    <a:pt x="104268" y="24107"/>
                  </a:cubicBezTo>
                  <a:cubicBezTo>
                    <a:pt x="105759" y="23931"/>
                    <a:pt x="107428" y="23732"/>
                    <a:pt x="109154" y="23517"/>
                  </a:cubicBezTo>
                  <a:cubicBezTo>
                    <a:pt x="109369" y="23489"/>
                    <a:pt x="109586" y="23462"/>
                    <a:pt x="109803" y="23436"/>
                  </a:cubicBezTo>
                  <a:cubicBezTo>
                    <a:pt x="110454" y="23354"/>
                    <a:pt x="111112" y="23272"/>
                    <a:pt x="111767" y="23186"/>
                  </a:cubicBezTo>
                  <a:cubicBezTo>
                    <a:pt x="112748" y="23061"/>
                    <a:pt x="113678" y="22938"/>
                    <a:pt x="114554" y="22821"/>
                  </a:cubicBezTo>
                  <a:cubicBezTo>
                    <a:pt x="117192" y="22465"/>
                    <a:pt x="119366" y="22145"/>
                    <a:pt x="121046" y="21863"/>
                  </a:cubicBezTo>
                  <a:cubicBezTo>
                    <a:pt x="121721" y="21750"/>
                    <a:pt x="122323" y="21644"/>
                    <a:pt x="122844" y="21541"/>
                  </a:cubicBezTo>
                  <a:cubicBezTo>
                    <a:pt x="123235" y="21463"/>
                    <a:pt x="123581" y="21392"/>
                    <a:pt x="123882" y="21322"/>
                  </a:cubicBezTo>
                  <a:cubicBezTo>
                    <a:pt x="123982" y="21300"/>
                    <a:pt x="124080" y="21277"/>
                    <a:pt x="124168" y="21255"/>
                  </a:cubicBezTo>
                  <a:cubicBezTo>
                    <a:pt x="124285" y="21226"/>
                    <a:pt x="124410" y="21195"/>
                    <a:pt x="124537" y="21158"/>
                  </a:cubicBezTo>
                  <a:cubicBezTo>
                    <a:pt x="124918" y="21054"/>
                    <a:pt x="125334" y="20917"/>
                    <a:pt x="125659" y="20687"/>
                  </a:cubicBezTo>
                  <a:cubicBezTo>
                    <a:pt x="125239" y="20388"/>
                    <a:pt x="124820" y="20124"/>
                    <a:pt x="124408" y="19903"/>
                  </a:cubicBezTo>
                  <a:cubicBezTo>
                    <a:pt x="124404" y="19905"/>
                    <a:pt x="124400" y="19905"/>
                    <a:pt x="124394" y="19907"/>
                  </a:cubicBezTo>
                  <a:cubicBezTo>
                    <a:pt x="123478" y="20175"/>
                    <a:pt x="121617" y="20487"/>
                    <a:pt x="119325" y="20804"/>
                  </a:cubicBezTo>
                  <a:cubicBezTo>
                    <a:pt x="118410" y="20931"/>
                    <a:pt x="117425" y="21060"/>
                    <a:pt x="116403" y="21185"/>
                  </a:cubicBezTo>
                  <a:cubicBezTo>
                    <a:pt x="111808" y="21752"/>
                    <a:pt x="106492" y="22295"/>
                    <a:pt x="103469" y="22592"/>
                  </a:cubicBezTo>
                  <a:cubicBezTo>
                    <a:pt x="103197" y="22057"/>
                    <a:pt x="102931" y="21615"/>
                    <a:pt x="102703" y="21267"/>
                  </a:cubicBezTo>
                  <a:cubicBezTo>
                    <a:pt x="102626" y="21152"/>
                    <a:pt x="102554" y="21046"/>
                    <a:pt x="102490" y="20952"/>
                  </a:cubicBezTo>
                  <a:cubicBezTo>
                    <a:pt x="103398" y="20886"/>
                    <a:pt x="104284" y="20818"/>
                    <a:pt x="105159" y="20749"/>
                  </a:cubicBezTo>
                  <a:cubicBezTo>
                    <a:pt x="107774" y="20542"/>
                    <a:pt x="110237" y="20319"/>
                    <a:pt x="112474" y="20114"/>
                  </a:cubicBezTo>
                  <a:cubicBezTo>
                    <a:pt x="113344" y="20036"/>
                    <a:pt x="114181" y="19956"/>
                    <a:pt x="114978" y="19885"/>
                  </a:cubicBezTo>
                  <a:cubicBezTo>
                    <a:pt x="115244" y="19862"/>
                    <a:pt x="115506" y="19835"/>
                    <a:pt x="115762" y="19813"/>
                  </a:cubicBezTo>
                  <a:cubicBezTo>
                    <a:pt x="116158" y="19776"/>
                    <a:pt x="116540" y="19741"/>
                    <a:pt x="116915" y="19709"/>
                  </a:cubicBezTo>
                  <a:cubicBezTo>
                    <a:pt x="118410" y="19571"/>
                    <a:pt x="119733" y="19459"/>
                    <a:pt x="120857" y="19383"/>
                  </a:cubicBezTo>
                  <a:cubicBezTo>
                    <a:pt x="121699" y="19324"/>
                    <a:pt x="122428" y="19285"/>
                    <a:pt x="123030" y="19272"/>
                  </a:cubicBezTo>
                  <a:cubicBezTo>
                    <a:pt x="122895" y="19221"/>
                    <a:pt x="122762" y="19172"/>
                    <a:pt x="122629" y="19129"/>
                  </a:cubicBezTo>
                  <a:cubicBezTo>
                    <a:pt x="122233" y="18996"/>
                    <a:pt x="121861" y="18896"/>
                    <a:pt x="121523" y="18828"/>
                  </a:cubicBezTo>
                  <a:cubicBezTo>
                    <a:pt x="120835" y="18689"/>
                    <a:pt x="120282" y="18638"/>
                    <a:pt x="119903" y="18625"/>
                  </a:cubicBezTo>
                  <a:lnTo>
                    <a:pt x="119651" y="18625"/>
                  </a:lnTo>
                  <a:cubicBezTo>
                    <a:pt x="119577" y="18625"/>
                    <a:pt x="119518" y="18625"/>
                    <a:pt x="119469" y="18623"/>
                  </a:cubicBezTo>
                  <a:lnTo>
                    <a:pt x="119321" y="18623"/>
                  </a:lnTo>
                  <a:cubicBezTo>
                    <a:pt x="119321" y="18623"/>
                    <a:pt x="119334" y="18619"/>
                    <a:pt x="119360" y="18619"/>
                  </a:cubicBezTo>
                  <a:cubicBezTo>
                    <a:pt x="119434" y="18609"/>
                    <a:pt x="119618" y="18588"/>
                    <a:pt x="119901" y="18558"/>
                  </a:cubicBezTo>
                  <a:cubicBezTo>
                    <a:pt x="120101" y="18544"/>
                    <a:pt x="120352" y="18529"/>
                    <a:pt x="120648" y="18529"/>
                  </a:cubicBezTo>
                  <a:close/>
                  <a:moveTo>
                    <a:pt x="91116" y="1"/>
                  </a:moveTo>
                  <a:cubicBezTo>
                    <a:pt x="90482" y="1"/>
                    <a:pt x="90171" y="415"/>
                    <a:pt x="90152" y="441"/>
                  </a:cubicBezTo>
                  <a:lnTo>
                    <a:pt x="90152" y="443"/>
                  </a:lnTo>
                  <a:cubicBezTo>
                    <a:pt x="90130" y="469"/>
                    <a:pt x="90109" y="496"/>
                    <a:pt x="90089" y="523"/>
                  </a:cubicBezTo>
                  <a:cubicBezTo>
                    <a:pt x="89751" y="985"/>
                    <a:pt x="89657" y="1673"/>
                    <a:pt x="89579" y="2233"/>
                  </a:cubicBezTo>
                  <a:cubicBezTo>
                    <a:pt x="89567" y="2337"/>
                    <a:pt x="89550" y="2448"/>
                    <a:pt x="89538" y="2562"/>
                  </a:cubicBezTo>
                  <a:cubicBezTo>
                    <a:pt x="89526" y="2677"/>
                    <a:pt x="89514" y="2796"/>
                    <a:pt x="89499" y="2921"/>
                  </a:cubicBezTo>
                  <a:cubicBezTo>
                    <a:pt x="89464" y="3289"/>
                    <a:pt x="89432" y="3697"/>
                    <a:pt x="89403" y="4137"/>
                  </a:cubicBezTo>
                  <a:cubicBezTo>
                    <a:pt x="89374" y="4577"/>
                    <a:pt x="89354" y="5046"/>
                    <a:pt x="89333" y="5540"/>
                  </a:cubicBezTo>
                  <a:cubicBezTo>
                    <a:pt x="89303" y="6363"/>
                    <a:pt x="89290" y="7231"/>
                    <a:pt x="89292" y="8132"/>
                  </a:cubicBezTo>
                  <a:cubicBezTo>
                    <a:pt x="89294" y="8583"/>
                    <a:pt x="89299" y="9041"/>
                    <a:pt x="89309" y="9506"/>
                  </a:cubicBezTo>
                  <a:cubicBezTo>
                    <a:pt x="89333" y="10901"/>
                    <a:pt x="89395" y="12357"/>
                    <a:pt x="89487" y="13829"/>
                  </a:cubicBezTo>
                  <a:cubicBezTo>
                    <a:pt x="89548" y="14814"/>
                    <a:pt x="89626" y="15805"/>
                    <a:pt x="89718" y="16794"/>
                  </a:cubicBezTo>
                  <a:lnTo>
                    <a:pt x="89751" y="17171"/>
                  </a:lnTo>
                  <a:cubicBezTo>
                    <a:pt x="88623" y="17736"/>
                    <a:pt x="88002" y="18529"/>
                    <a:pt x="87695" y="19281"/>
                  </a:cubicBezTo>
                  <a:cubicBezTo>
                    <a:pt x="87619" y="19467"/>
                    <a:pt x="87558" y="19651"/>
                    <a:pt x="87517" y="19831"/>
                  </a:cubicBezTo>
                  <a:cubicBezTo>
                    <a:pt x="87441" y="19903"/>
                    <a:pt x="87363" y="19981"/>
                    <a:pt x="87277" y="20071"/>
                  </a:cubicBezTo>
                  <a:cubicBezTo>
                    <a:pt x="87193" y="20161"/>
                    <a:pt x="87103" y="20257"/>
                    <a:pt x="87011" y="20366"/>
                  </a:cubicBezTo>
                  <a:cubicBezTo>
                    <a:pt x="86825" y="20581"/>
                    <a:pt x="86624" y="20829"/>
                    <a:pt x="86423" y="21115"/>
                  </a:cubicBezTo>
                  <a:cubicBezTo>
                    <a:pt x="81810" y="21674"/>
                    <a:pt x="77487" y="22090"/>
                    <a:pt x="73496" y="22457"/>
                  </a:cubicBezTo>
                  <a:lnTo>
                    <a:pt x="71757" y="22616"/>
                  </a:lnTo>
                  <a:lnTo>
                    <a:pt x="70352" y="22743"/>
                  </a:lnTo>
                  <a:lnTo>
                    <a:pt x="70211" y="22756"/>
                  </a:lnTo>
                  <a:cubicBezTo>
                    <a:pt x="69560" y="22817"/>
                    <a:pt x="68956" y="22872"/>
                    <a:pt x="68388" y="22928"/>
                  </a:cubicBezTo>
                  <a:cubicBezTo>
                    <a:pt x="68356" y="22930"/>
                    <a:pt x="68321" y="22932"/>
                    <a:pt x="68286" y="22938"/>
                  </a:cubicBezTo>
                  <a:lnTo>
                    <a:pt x="68098" y="22956"/>
                  </a:lnTo>
                  <a:lnTo>
                    <a:pt x="68065" y="22958"/>
                  </a:lnTo>
                  <a:lnTo>
                    <a:pt x="67973" y="22967"/>
                  </a:lnTo>
                  <a:cubicBezTo>
                    <a:pt x="66791" y="23081"/>
                    <a:pt x="65798" y="23182"/>
                    <a:pt x="64962" y="23278"/>
                  </a:cubicBezTo>
                  <a:cubicBezTo>
                    <a:pt x="61586" y="23667"/>
                    <a:pt x="60730" y="23964"/>
                    <a:pt x="60255" y="24554"/>
                  </a:cubicBezTo>
                  <a:cubicBezTo>
                    <a:pt x="60171" y="24658"/>
                    <a:pt x="60105" y="24777"/>
                    <a:pt x="60054" y="24896"/>
                  </a:cubicBezTo>
                  <a:cubicBezTo>
                    <a:pt x="59960" y="25119"/>
                    <a:pt x="59919" y="25360"/>
                    <a:pt x="59949" y="25602"/>
                  </a:cubicBezTo>
                  <a:cubicBezTo>
                    <a:pt x="60091" y="26739"/>
                    <a:pt x="61270" y="26878"/>
                    <a:pt x="62143" y="26931"/>
                  </a:cubicBezTo>
                  <a:cubicBezTo>
                    <a:pt x="62200" y="26933"/>
                    <a:pt x="62259" y="26937"/>
                    <a:pt x="62313" y="26941"/>
                  </a:cubicBezTo>
                  <a:cubicBezTo>
                    <a:pt x="62419" y="26948"/>
                    <a:pt x="62538" y="26954"/>
                    <a:pt x="62659" y="26958"/>
                  </a:cubicBezTo>
                  <a:cubicBezTo>
                    <a:pt x="62694" y="26960"/>
                    <a:pt x="62734" y="26960"/>
                    <a:pt x="62773" y="26962"/>
                  </a:cubicBezTo>
                  <a:cubicBezTo>
                    <a:pt x="62864" y="26964"/>
                    <a:pt x="62956" y="26970"/>
                    <a:pt x="63052" y="26970"/>
                  </a:cubicBezTo>
                  <a:cubicBezTo>
                    <a:pt x="63099" y="26970"/>
                    <a:pt x="63144" y="26972"/>
                    <a:pt x="63191" y="26972"/>
                  </a:cubicBezTo>
                  <a:cubicBezTo>
                    <a:pt x="63296" y="26974"/>
                    <a:pt x="63402" y="26974"/>
                    <a:pt x="63515" y="26978"/>
                  </a:cubicBezTo>
                  <a:cubicBezTo>
                    <a:pt x="63556" y="26978"/>
                    <a:pt x="63595" y="26980"/>
                    <a:pt x="63633" y="26980"/>
                  </a:cubicBezTo>
                  <a:cubicBezTo>
                    <a:pt x="63785" y="26980"/>
                    <a:pt x="63943" y="26982"/>
                    <a:pt x="64107" y="26982"/>
                  </a:cubicBezTo>
                  <a:lnTo>
                    <a:pt x="64211" y="26982"/>
                  </a:lnTo>
                  <a:cubicBezTo>
                    <a:pt x="64365" y="26982"/>
                    <a:pt x="64526" y="26982"/>
                    <a:pt x="64692" y="26980"/>
                  </a:cubicBezTo>
                  <a:cubicBezTo>
                    <a:pt x="64750" y="26980"/>
                    <a:pt x="64809" y="26978"/>
                    <a:pt x="64864" y="26978"/>
                  </a:cubicBezTo>
                  <a:cubicBezTo>
                    <a:pt x="65067" y="26974"/>
                    <a:pt x="65274" y="26972"/>
                    <a:pt x="65491" y="26966"/>
                  </a:cubicBezTo>
                  <a:cubicBezTo>
                    <a:pt x="66449" y="26950"/>
                    <a:pt x="67575" y="26915"/>
                    <a:pt x="68843" y="26868"/>
                  </a:cubicBezTo>
                  <a:cubicBezTo>
                    <a:pt x="68843" y="26864"/>
                    <a:pt x="68839" y="26862"/>
                    <a:pt x="68839" y="26859"/>
                  </a:cubicBezTo>
                  <a:cubicBezTo>
                    <a:pt x="68939" y="26853"/>
                    <a:pt x="69042" y="26851"/>
                    <a:pt x="69150" y="26847"/>
                  </a:cubicBezTo>
                  <a:cubicBezTo>
                    <a:pt x="70375" y="26792"/>
                    <a:pt x="72058" y="26720"/>
                    <a:pt x="72638" y="26696"/>
                  </a:cubicBezTo>
                  <a:cubicBezTo>
                    <a:pt x="72648" y="26696"/>
                    <a:pt x="72656" y="26696"/>
                    <a:pt x="72666" y="26694"/>
                  </a:cubicBezTo>
                  <a:lnTo>
                    <a:pt x="72693" y="26694"/>
                  </a:lnTo>
                  <a:cubicBezTo>
                    <a:pt x="72705" y="26694"/>
                    <a:pt x="72718" y="26689"/>
                    <a:pt x="72728" y="26689"/>
                  </a:cubicBezTo>
                  <a:lnTo>
                    <a:pt x="72750" y="26689"/>
                  </a:lnTo>
                  <a:cubicBezTo>
                    <a:pt x="72779" y="26687"/>
                    <a:pt x="72801" y="26687"/>
                    <a:pt x="72818" y="26687"/>
                  </a:cubicBezTo>
                  <a:cubicBezTo>
                    <a:pt x="73258" y="26665"/>
                    <a:pt x="73713" y="26642"/>
                    <a:pt x="74178" y="26616"/>
                  </a:cubicBezTo>
                  <a:cubicBezTo>
                    <a:pt x="74057" y="26501"/>
                    <a:pt x="73936" y="26378"/>
                    <a:pt x="73813" y="26270"/>
                  </a:cubicBezTo>
                  <a:cubicBezTo>
                    <a:pt x="73600" y="26083"/>
                    <a:pt x="73389" y="25909"/>
                    <a:pt x="73174" y="25748"/>
                  </a:cubicBezTo>
                  <a:cubicBezTo>
                    <a:pt x="72959" y="25584"/>
                    <a:pt x="72744" y="25434"/>
                    <a:pt x="72529" y="25291"/>
                  </a:cubicBezTo>
                  <a:cubicBezTo>
                    <a:pt x="72265" y="25307"/>
                    <a:pt x="72001" y="25326"/>
                    <a:pt x="71737" y="25342"/>
                  </a:cubicBezTo>
                  <a:cubicBezTo>
                    <a:pt x="71673" y="25346"/>
                    <a:pt x="71612" y="25348"/>
                    <a:pt x="71548" y="25354"/>
                  </a:cubicBezTo>
                  <a:cubicBezTo>
                    <a:pt x="68381" y="25562"/>
                    <a:pt x="65381" y="25714"/>
                    <a:pt x="63428" y="25714"/>
                  </a:cubicBezTo>
                  <a:cubicBezTo>
                    <a:pt x="62995" y="25714"/>
                    <a:pt x="62613" y="25706"/>
                    <a:pt x="62292" y="25690"/>
                  </a:cubicBezTo>
                  <a:cubicBezTo>
                    <a:pt x="62251" y="25686"/>
                    <a:pt x="62204" y="25686"/>
                    <a:pt x="62167" y="25684"/>
                  </a:cubicBezTo>
                  <a:cubicBezTo>
                    <a:pt x="62046" y="25676"/>
                    <a:pt x="61936" y="25670"/>
                    <a:pt x="61836" y="25659"/>
                  </a:cubicBezTo>
                  <a:cubicBezTo>
                    <a:pt x="61731" y="25649"/>
                    <a:pt x="61639" y="25635"/>
                    <a:pt x="61559" y="25621"/>
                  </a:cubicBezTo>
                  <a:cubicBezTo>
                    <a:pt x="61317" y="25578"/>
                    <a:pt x="61180" y="25520"/>
                    <a:pt x="61174" y="25451"/>
                  </a:cubicBezTo>
                  <a:cubicBezTo>
                    <a:pt x="61160" y="25346"/>
                    <a:pt x="61270" y="25250"/>
                    <a:pt x="61494" y="25158"/>
                  </a:cubicBezTo>
                  <a:cubicBezTo>
                    <a:pt x="61790" y="25031"/>
                    <a:pt x="62290" y="24916"/>
                    <a:pt x="62968" y="24803"/>
                  </a:cubicBezTo>
                  <a:cubicBezTo>
                    <a:pt x="63306" y="24748"/>
                    <a:pt x="63689" y="24691"/>
                    <a:pt x="64115" y="24636"/>
                  </a:cubicBezTo>
                  <a:cubicBezTo>
                    <a:pt x="65601" y="24441"/>
                    <a:pt x="67596" y="24246"/>
                    <a:pt x="69976" y="24025"/>
                  </a:cubicBezTo>
                  <a:cubicBezTo>
                    <a:pt x="69756" y="23950"/>
                    <a:pt x="69541" y="23882"/>
                    <a:pt x="69337" y="23827"/>
                  </a:cubicBezTo>
                  <a:cubicBezTo>
                    <a:pt x="69132" y="23769"/>
                    <a:pt x="68935" y="23720"/>
                    <a:pt x="68745" y="23683"/>
                  </a:cubicBezTo>
                  <a:cubicBezTo>
                    <a:pt x="68057" y="23544"/>
                    <a:pt x="67502" y="23493"/>
                    <a:pt x="67125" y="23481"/>
                  </a:cubicBezTo>
                  <a:cubicBezTo>
                    <a:pt x="66746" y="23481"/>
                    <a:pt x="66541" y="23479"/>
                    <a:pt x="66541" y="23479"/>
                  </a:cubicBezTo>
                  <a:cubicBezTo>
                    <a:pt x="66541" y="23479"/>
                    <a:pt x="66736" y="23458"/>
                    <a:pt x="67096" y="23417"/>
                  </a:cubicBezTo>
                  <a:cubicBezTo>
                    <a:pt x="67107" y="23413"/>
                    <a:pt x="67113" y="23413"/>
                    <a:pt x="67123" y="23413"/>
                  </a:cubicBezTo>
                  <a:lnTo>
                    <a:pt x="67125" y="23413"/>
                  </a:lnTo>
                  <a:cubicBezTo>
                    <a:pt x="67221" y="23407"/>
                    <a:pt x="67330" y="23399"/>
                    <a:pt x="67446" y="23393"/>
                  </a:cubicBezTo>
                  <a:cubicBezTo>
                    <a:pt x="67483" y="23393"/>
                    <a:pt x="67526" y="23393"/>
                    <a:pt x="67565" y="23390"/>
                  </a:cubicBezTo>
                  <a:cubicBezTo>
                    <a:pt x="67655" y="23388"/>
                    <a:pt x="67743" y="23386"/>
                    <a:pt x="67844" y="23386"/>
                  </a:cubicBezTo>
                  <a:cubicBezTo>
                    <a:pt x="67934" y="23386"/>
                    <a:pt x="68030" y="23390"/>
                    <a:pt x="68126" y="23390"/>
                  </a:cubicBezTo>
                  <a:cubicBezTo>
                    <a:pt x="68180" y="23393"/>
                    <a:pt x="68229" y="23393"/>
                    <a:pt x="68284" y="23397"/>
                  </a:cubicBezTo>
                  <a:cubicBezTo>
                    <a:pt x="68444" y="23403"/>
                    <a:pt x="68608" y="23417"/>
                    <a:pt x="68784" y="23438"/>
                  </a:cubicBezTo>
                  <a:cubicBezTo>
                    <a:pt x="69115" y="23474"/>
                    <a:pt x="69488" y="23532"/>
                    <a:pt x="69881" y="23618"/>
                  </a:cubicBezTo>
                  <a:cubicBezTo>
                    <a:pt x="70330" y="23716"/>
                    <a:pt x="70811" y="23851"/>
                    <a:pt x="71313" y="24048"/>
                  </a:cubicBezTo>
                  <a:cubicBezTo>
                    <a:pt x="71556" y="24140"/>
                    <a:pt x="71804" y="24242"/>
                    <a:pt x="72052" y="24361"/>
                  </a:cubicBezTo>
                  <a:cubicBezTo>
                    <a:pt x="72091" y="24380"/>
                    <a:pt x="72126" y="24396"/>
                    <a:pt x="72165" y="24414"/>
                  </a:cubicBezTo>
                  <a:lnTo>
                    <a:pt x="72744" y="24711"/>
                  </a:lnTo>
                  <a:cubicBezTo>
                    <a:pt x="73252" y="24990"/>
                    <a:pt x="73768" y="25322"/>
                    <a:pt x="74274" y="25715"/>
                  </a:cubicBezTo>
                  <a:cubicBezTo>
                    <a:pt x="74771" y="26096"/>
                    <a:pt x="75263" y="26534"/>
                    <a:pt x="75728" y="27031"/>
                  </a:cubicBezTo>
                  <a:cubicBezTo>
                    <a:pt x="75961" y="27279"/>
                    <a:pt x="76186" y="27539"/>
                    <a:pt x="76404" y="27816"/>
                  </a:cubicBezTo>
                  <a:cubicBezTo>
                    <a:pt x="76621" y="28092"/>
                    <a:pt x="76832" y="28385"/>
                    <a:pt x="77026" y="28690"/>
                  </a:cubicBezTo>
                  <a:cubicBezTo>
                    <a:pt x="77323" y="29145"/>
                    <a:pt x="77597" y="29632"/>
                    <a:pt x="77837" y="30146"/>
                  </a:cubicBezTo>
                  <a:cubicBezTo>
                    <a:pt x="78238" y="31004"/>
                    <a:pt x="78546" y="31938"/>
                    <a:pt x="78718" y="32925"/>
                  </a:cubicBezTo>
                  <a:cubicBezTo>
                    <a:pt x="78754" y="33120"/>
                    <a:pt x="78781" y="33318"/>
                    <a:pt x="78808" y="33519"/>
                  </a:cubicBezTo>
                  <a:cubicBezTo>
                    <a:pt x="78982" y="34918"/>
                    <a:pt x="78914" y="36402"/>
                    <a:pt x="78541" y="37828"/>
                  </a:cubicBezTo>
                  <a:cubicBezTo>
                    <a:pt x="78331" y="38645"/>
                    <a:pt x="78027" y="39443"/>
                    <a:pt x="77642" y="40203"/>
                  </a:cubicBezTo>
                  <a:cubicBezTo>
                    <a:pt x="77450" y="40582"/>
                    <a:pt x="77235" y="40952"/>
                    <a:pt x="77004" y="41315"/>
                  </a:cubicBezTo>
                  <a:cubicBezTo>
                    <a:pt x="76770" y="41673"/>
                    <a:pt x="76516" y="42021"/>
                    <a:pt x="76248" y="42353"/>
                  </a:cubicBezTo>
                  <a:cubicBezTo>
                    <a:pt x="75974" y="42683"/>
                    <a:pt x="75683" y="42998"/>
                    <a:pt x="75376" y="43297"/>
                  </a:cubicBezTo>
                  <a:cubicBezTo>
                    <a:pt x="75068" y="43594"/>
                    <a:pt x="74745" y="43877"/>
                    <a:pt x="74407" y="44137"/>
                  </a:cubicBezTo>
                  <a:cubicBezTo>
                    <a:pt x="73733" y="44663"/>
                    <a:pt x="73006" y="45114"/>
                    <a:pt x="72247" y="45478"/>
                  </a:cubicBezTo>
                  <a:cubicBezTo>
                    <a:pt x="71112" y="46035"/>
                    <a:pt x="69887" y="46369"/>
                    <a:pt x="68681" y="46516"/>
                  </a:cubicBezTo>
                  <a:cubicBezTo>
                    <a:pt x="68280" y="46563"/>
                    <a:pt x="67881" y="46592"/>
                    <a:pt x="67485" y="46600"/>
                  </a:cubicBezTo>
                  <a:cubicBezTo>
                    <a:pt x="67461" y="46601"/>
                    <a:pt x="67436" y="46601"/>
                    <a:pt x="67411" y="46601"/>
                  </a:cubicBezTo>
                  <a:cubicBezTo>
                    <a:pt x="67301" y="46601"/>
                    <a:pt x="67192" y="46598"/>
                    <a:pt x="67082" y="46594"/>
                  </a:cubicBezTo>
                  <a:cubicBezTo>
                    <a:pt x="66990" y="46592"/>
                    <a:pt x="66900" y="46590"/>
                    <a:pt x="66808" y="46588"/>
                  </a:cubicBezTo>
                  <a:cubicBezTo>
                    <a:pt x="66699" y="46582"/>
                    <a:pt x="66593" y="46572"/>
                    <a:pt x="66488" y="46563"/>
                  </a:cubicBezTo>
                  <a:cubicBezTo>
                    <a:pt x="66398" y="46557"/>
                    <a:pt x="66310" y="46551"/>
                    <a:pt x="66222" y="46541"/>
                  </a:cubicBezTo>
                  <a:cubicBezTo>
                    <a:pt x="66113" y="46531"/>
                    <a:pt x="66009" y="46516"/>
                    <a:pt x="65904" y="46500"/>
                  </a:cubicBezTo>
                  <a:cubicBezTo>
                    <a:pt x="65816" y="46490"/>
                    <a:pt x="65732" y="46477"/>
                    <a:pt x="65649" y="46465"/>
                  </a:cubicBezTo>
                  <a:cubicBezTo>
                    <a:pt x="65540" y="46447"/>
                    <a:pt x="65438" y="46426"/>
                    <a:pt x="65333" y="46406"/>
                  </a:cubicBezTo>
                  <a:cubicBezTo>
                    <a:pt x="65251" y="46389"/>
                    <a:pt x="65169" y="46375"/>
                    <a:pt x="65087" y="46357"/>
                  </a:cubicBezTo>
                  <a:cubicBezTo>
                    <a:pt x="64979" y="46334"/>
                    <a:pt x="64874" y="46305"/>
                    <a:pt x="64772" y="46281"/>
                  </a:cubicBezTo>
                  <a:cubicBezTo>
                    <a:pt x="64696" y="46260"/>
                    <a:pt x="64618" y="46242"/>
                    <a:pt x="64543" y="46224"/>
                  </a:cubicBezTo>
                  <a:cubicBezTo>
                    <a:pt x="64432" y="46193"/>
                    <a:pt x="64328" y="46160"/>
                    <a:pt x="64219" y="46127"/>
                  </a:cubicBezTo>
                  <a:cubicBezTo>
                    <a:pt x="64150" y="46103"/>
                    <a:pt x="64078" y="46086"/>
                    <a:pt x="64012" y="46062"/>
                  </a:cubicBezTo>
                  <a:cubicBezTo>
                    <a:pt x="63894" y="46025"/>
                    <a:pt x="63779" y="45980"/>
                    <a:pt x="63666" y="45939"/>
                  </a:cubicBezTo>
                  <a:cubicBezTo>
                    <a:pt x="63611" y="45918"/>
                    <a:pt x="63554" y="45902"/>
                    <a:pt x="63498" y="45877"/>
                  </a:cubicBezTo>
                  <a:cubicBezTo>
                    <a:pt x="63328" y="45812"/>
                    <a:pt x="63162" y="45744"/>
                    <a:pt x="62997" y="45673"/>
                  </a:cubicBezTo>
                  <a:cubicBezTo>
                    <a:pt x="62663" y="45529"/>
                    <a:pt x="62341" y="45372"/>
                    <a:pt x="62030" y="45206"/>
                  </a:cubicBezTo>
                  <a:cubicBezTo>
                    <a:pt x="61104" y="44700"/>
                    <a:pt x="60294" y="44104"/>
                    <a:pt x="59591" y="43479"/>
                  </a:cubicBezTo>
                  <a:cubicBezTo>
                    <a:pt x="59358" y="43271"/>
                    <a:pt x="59137" y="43058"/>
                    <a:pt x="58928" y="42843"/>
                  </a:cubicBezTo>
                  <a:cubicBezTo>
                    <a:pt x="58514" y="42413"/>
                    <a:pt x="58147" y="41974"/>
                    <a:pt x="57830" y="41544"/>
                  </a:cubicBezTo>
                  <a:cubicBezTo>
                    <a:pt x="57672" y="41329"/>
                    <a:pt x="57523" y="41112"/>
                    <a:pt x="57388" y="40899"/>
                  </a:cubicBezTo>
                  <a:cubicBezTo>
                    <a:pt x="57205" y="40615"/>
                    <a:pt x="57050" y="40336"/>
                    <a:pt x="56906" y="40066"/>
                  </a:cubicBezTo>
                  <a:cubicBezTo>
                    <a:pt x="56726" y="39728"/>
                    <a:pt x="56573" y="39396"/>
                    <a:pt x="56448" y="39089"/>
                  </a:cubicBezTo>
                  <a:cubicBezTo>
                    <a:pt x="56376" y="38905"/>
                    <a:pt x="56311" y="38727"/>
                    <a:pt x="56255" y="38554"/>
                  </a:cubicBezTo>
                  <a:cubicBezTo>
                    <a:pt x="56141" y="38213"/>
                    <a:pt x="56061" y="37901"/>
                    <a:pt x="56005" y="37629"/>
                  </a:cubicBezTo>
                  <a:cubicBezTo>
                    <a:pt x="55946" y="37354"/>
                    <a:pt x="55913" y="37119"/>
                    <a:pt x="55895" y="36929"/>
                  </a:cubicBezTo>
                  <a:cubicBezTo>
                    <a:pt x="55854" y="36548"/>
                    <a:pt x="55850" y="36345"/>
                    <a:pt x="55850" y="36345"/>
                  </a:cubicBezTo>
                  <a:lnTo>
                    <a:pt x="55850" y="36345"/>
                  </a:lnTo>
                  <a:cubicBezTo>
                    <a:pt x="55850" y="36345"/>
                    <a:pt x="55866" y="36462"/>
                    <a:pt x="55911" y="36671"/>
                  </a:cubicBezTo>
                  <a:cubicBezTo>
                    <a:pt x="55926" y="36742"/>
                    <a:pt x="55942" y="36824"/>
                    <a:pt x="55964" y="36916"/>
                  </a:cubicBezTo>
                  <a:cubicBezTo>
                    <a:pt x="55985" y="37000"/>
                    <a:pt x="56007" y="37096"/>
                    <a:pt x="56036" y="37199"/>
                  </a:cubicBezTo>
                  <a:cubicBezTo>
                    <a:pt x="56122" y="37502"/>
                    <a:pt x="56253" y="37881"/>
                    <a:pt x="56435" y="38311"/>
                  </a:cubicBezTo>
                  <a:cubicBezTo>
                    <a:pt x="58004" y="38247"/>
                    <a:pt x="59558" y="38182"/>
                    <a:pt x="61084" y="38114"/>
                  </a:cubicBezTo>
                  <a:cubicBezTo>
                    <a:pt x="61086" y="38116"/>
                    <a:pt x="61086" y="38120"/>
                    <a:pt x="61088" y="38120"/>
                  </a:cubicBezTo>
                  <a:cubicBezTo>
                    <a:pt x="61160" y="38284"/>
                    <a:pt x="61240" y="38444"/>
                    <a:pt x="61322" y="38604"/>
                  </a:cubicBezTo>
                  <a:cubicBezTo>
                    <a:pt x="61350" y="38657"/>
                    <a:pt x="61383" y="38708"/>
                    <a:pt x="61412" y="38761"/>
                  </a:cubicBezTo>
                  <a:cubicBezTo>
                    <a:pt x="61471" y="38868"/>
                    <a:pt x="61528" y="38972"/>
                    <a:pt x="61594" y="39073"/>
                  </a:cubicBezTo>
                  <a:cubicBezTo>
                    <a:pt x="61631" y="39134"/>
                    <a:pt x="61672" y="39191"/>
                    <a:pt x="61713" y="39251"/>
                  </a:cubicBezTo>
                  <a:cubicBezTo>
                    <a:pt x="61772" y="39341"/>
                    <a:pt x="61833" y="39431"/>
                    <a:pt x="61897" y="39517"/>
                  </a:cubicBezTo>
                  <a:cubicBezTo>
                    <a:pt x="61944" y="39578"/>
                    <a:pt x="61993" y="39638"/>
                    <a:pt x="62038" y="39697"/>
                  </a:cubicBezTo>
                  <a:cubicBezTo>
                    <a:pt x="62102" y="39779"/>
                    <a:pt x="62167" y="39857"/>
                    <a:pt x="62233" y="39935"/>
                  </a:cubicBezTo>
                  <a:cubicBezTo>
                    <a:pt x="62284" y="39996"/>
                    <a:pt x="62337" y="40051"/>
                    <a:pt x="62393" y="40111"/>
                  </a:cubicBezTo>
                  <a:cubicBezTo>
                    <a:pt x="62460" y="40185"/>
                    <a:pt x="62528" y="40256"/>
                    <a:pt x="62599" y="40328"/>
                  </a:cubicBezTo>
                  <a:cubicBezTo>
                    <a:pt x="62655" y="40385"/>
                    <a:pt x="62714" y="40441"/>
                    <a:pt x="62773" y="40496"/>
                  </a:cubicBezTo>
                  <a:cubicBezTo>
                    <a:pt x="62845" y="40563"/>
                    <a:pt x="62919" y="40629"/>
                    <a:pt x="62993" y="40694"/>
                  </a:cubicBezTo>
                  <a:cubicBezTo>
                    <a:pt x="63052" y="40748"/>
                    <a:pt x="63115" y="40799"/>
                    <a:pt x="63177" y="40848"/>
                  </a:cubicBezTo>
                  <a:cubicBezTo>
                    <a:pt x="63255" y="40909"/>
                    <a:pt x="63330" y="40971"/>
                    <a:pt x="63410" y="41030"/>
                  </a:cubicBezTo>
                  <a:cubicBezTo>
                    <a:pt x="63474" y="41079"/>
                    <a:pt x="63541" y="41124"/>
                    <a:pt x="63607" y="41172"/>
                  </a:cubicBezTo>
                  <a:cubicBezTo>
                    <a:pt x="63689" y="41227"/>
                    <a:pt x="63771" y="41280"/>
                    <a:pt x="63857" y="41335"/>
                  </a:cubicBezTo>
                  <a:cubicBezTo>
                    <a:pt x="63924" y="41378"/>
                    <a:pt x="63992" y="41419"/>
                    <a:pt x="64061" y="41460"/>
                  </a:cubicBezTo>
                  <a:cubicBezTo>
                    <a:pt x="64147" y="41512"/>
                    <a:pt x="64236" y="41557"/>
                    <a:pt x="64322" y="41606"/>
                  </a:cubicBezTo>
                  <a:cubicBezTo>
                    <a:pt x="64393" y="41645"/>
                    <a:pt x="64463" y="41679"/>
                    <a:pt x="64535" y="41716"/>
                  </a:cubicBezTo>
                  <a:cubicBezTo>
                    <a:pt x="64627" y="41761"/>
                    <a:pt x="64719" y="41802"/>
                    <a:pt x="64813" y="41843"/>
                  </a:cubicBezTo>
                  <a:cubicBezTo>
                    <a:pt x="64885" y="41874"/>
                    <a:pt x="64954" y="41909"/>
                    <a:pt x="65026" y="41935"/>
                  </a:cubicBezTo>
                  <a:cubicBezTo>
                    <a:pt x="65126" y="41976"/>
                    <a:pt x="65225" y="42011"/>
                    <a:pt x="65325" y="42046"/>
                  </a:cubicBezTo>
                  <a:cubicBezTo>
                    <a:pt x="65395" y="42073"/>
                    <a:pt x="65464" y="42097"/>
                    <a:pt x="65536" y="42120"/>
                  </a:cubicBezTo>
                  <a:cubicBezTo>
                    <a:pt x="65644" y="42157"/>
                    <a:pt x="65757" y="42185"/>
                    <a:pt x="65870" y="42216"/>
                  </a:cubicBezTo>
                  <a:cubicBezTo>
                    <a:pt x="65935" y="42232"/>
                    <a:pt x="65997" y="42251"/>
                    <a:pt x="66060" y="42267"/>
                  </a:cubicBezTo>
                  <a:cubicBezTo>
                    <a:pt x="66208" y="42302"/>
                    <a:pt x="66357" y="42329"/>
                    <a:pt x="66509" y="42353"/>
                  </a:cubicBezTo>
                  <a:cubicBezTo>
                    <a:pt x="66539" y="42359"/>
                    <a:pt x="66570" y="42365"/>
                    <a:pt x="66597" y="42370"/>
                  </a:cubicBezTo>
                  <a:cubicBezTo>
                    <a:pt x="66779" y="42396"/>
                    <a:pt x="66963" y="42417"/>
                    <a:pt x="67148" y="42431"/>
                  </a:cubicBezTo>
                  <a:cubicBezTo>
                    <a:pt x="67205" y="42433"/>
                    <a:pt x="67260" y="42433"/>
                    <a:pt x="67320" y="42435"/>
                  </a:cubicBezTo>
                  <a:cubicBezTo>
                    <a:pt x="67436" y="42441"/>
                    <a:pt x="67555" y="42447"/>
                    <a:pt x="67672" y="42447"/>
                  </a:cubicBezTo>
                  <a:cubicBezTo>
                    <a:pt x="67686" y="42447"/>
                    <a:pt x="67696" y="42445"/>
                    <a:pt x="67707" y="42445"/>
                  </a:cubicBezTo>
                  <a:cubicBezTo>
                    <a:pt x="67913" y="42445"/>
                    <a:pt x="68122" y="42437"/>
                    <a:pt x="68335" y="42417"/>
                  </a:cubicBezTo>
                  <a:cubicBezTo>
                    <a:pt x="69437" y="42314"/>
                    <a:pt x="70455" y="41972"/>
                    <a:pt x="71345" y="41440"/>
                  </a:cubicBezTo>
                  <a:cubicBezTo>
                    <a:pt x="71495" y="41350"/>
                    <a:pt x="71638" y="41258"/>
                    <a:pt x="71782" y="41157"/>
                  </a:cubicBezTo>
                  <a:cubicBezTo>
                    <a:pt x="72062" y="40961"/>
                    <a:pt x="72330" y="40744"/>
                    <a:pt x="72580" y="40510"/>
                  </a:cubicBezTo>
                  <a:cubicBezTo>
                    <a:pt x="73453" y="39691"/>
                    <a:pt x="74120" y="38659"/>
                    <a:pt x="74501" y="37508"/>
                  </a:cubicBezTo>
                  <a:cubicBezTo>
                    <a:pt x="75498" y="37459"/>
                    <a:pt x="76461" y="37416"/>
                    <a:pt x="77389" y="37369"/>
                  </a:cubicBezTo>
                  <a:cubicBezTo>
                    <a:pt x="77448" y="37129"/>
                    <a:pt x="77501" y="36886"/>
                    <a:pt x="77546" y="36646"/>
                  </a:cubicBezTo>
                  <a:cubicBezTo>
                    <a:pt x="77632" y="36159"/>
                    <a:pt x="77690" y="35673"/>
                    <a:pt x="77712" y="35188"/>
                  </a:cubicBezTo>
                  <a:cubicBezTo>
                    <a:pt x="77722" y="34946"/>
                    <a:pt x="77726" y="34705"/>
                    <a:pt x="77722" y="34461"/>
                  </a:cubicBezTo>
                  <a:lnTo>
                    <a:pt x="77722" y="34461"/>
                  </a:lnTo>
                  <a:cubicBezTo>
                    <a:pt x="77229" y="34488"/>
                    <a:pt x="76717" y="34518"/>
                    <a:pt x="76184" y="34547"/>
                  </a:cubicBezTo>
                  <a:cubicBezTo>
                    <a:pt x="75953" y="33052"/>
                    <a:pt x="75140" y="31686"/>
                    <a:pt x="74475" y="30791"/>
                  </a:cubicBezTo>
                  <a:cubicBezTo>
                    <a:pt x="74378" y="30662"/>
                    <a:pt x="74286" y="30546"/>
                    <a:pt x="74200" y="30435"/>
                  </a:cubicBezTo>
                  <a:cubicBezTo>
                    <a:pt x="74272" y="30431"/>
                    <a:pt x="74341" y="30423"/>
                    <a:pt x="74413" y="30417"/>
                  </a:cubicBezTo>
                  <a:cubicBezTo>
                    <a:pt x="75185" y="30353"/>
                    <a:pt x="75963" y="30290"/>
                    <a:pt x="76743" y="30222"/>
                  </a:cubicBezTo>
                  <a:cubicBezTo>
                    <a:pt x="76584" y="29870"/>
                    <a:pt x="76412" y="29526"/>
                    <a:pt x="76219" y="29198"/>
                  </a:cubicBezTo>
                  <a:cubicBezTo>
                    <a:pt x="76168" y="29112"/>
                    <a:pt x="76113" y="29030"/>
                    <a:pt x="76055" y="28948"/>
                  </a:cubicBezTo>
                  <a:lnTo>
                    <a:pt x="75955" y="28795"/>
                  </a:lnTo>
                  <a:cubicBezTo>
                    <a:pt x="74446" y="28920"/>
                    <a:pt x="72949" y="29042"/>
                    <a:pt x="71464" y="29163"/>
                  </a:cubicBezTo>
                  <a:cubicBezTo>
                    <a:pt x="71460" y="29161"/>
                    <a:pt x="71458" y="29161"/>
                    <a:pt x="71458" y="29157"/>
                  </a:cubicBezTo>
                  <a:cubicBezTo>
                    <a:pt x="71311" y="29065"/>
                    <a:pt x="71159" y="28979"/>
                    <a:pt x="71004" y="28899"/>
                  </a:cubicBezTo>
                  <a:cubicBezTo>
                    <a:pt x="70952" y="28875"/>
                    <a:pt x="70897" y="28848"/>
                    <a:pt x="70846" y="28823"/>
                  </a:cubicBezTo>
                  <a:cubicBezTo>
                    <a:pt x="70739" y="28768"/>
                    <a:pt x="70631" y="28717"/>
                    <a:pt x="70522" y="28670"/>
                  </a:cubicBezTo>
                  <a:cubicBezTo>
                    <a:pt x="70461" y="28641"/>
                    <a:pt x="70395" y="28614"/>
                    <a:pt x="70332" y="28592"/>
                  </a:cubicBezTo>
                  <a:cubicBezTo>
                    <a:pt x="70229" y="28551"/>
                    <a:pt x="70125" y="28510"/>
                    <a:pt x="70021" y="28475"/>
                  </a:cubicBezTo>
                  <a:cubicBezTo>
                    <a:pt x="69951" y="28451"/>
                    <a:pt x="69883" y="28428"/>
                    <a:pt x="69816" y="28408"/>
                  </a:cubicBezTo>
                  <a:cubicBezTo>
                    <a:pt x="69709" y="28375"/>
                    <a:pt x="69603" y="28344"/>
                    <a:pt x="69494" y="28315"/>
                  </a:cubicBezTo>
                  <a:cubicBezTo>
                    <a:pt x="69429" y="28297"/>
                    <a:pt x="69359" y="28281"/>
                    <a:pt x="69290" y="28264"/>
                  </a:cubicBezTo>
                  <a:cubicBezTo>
                    <a:pt x="69175" y="28236"/>
                    <a:pt x="69060" y="28215"/>
                    <a:pt x="68945" y="28193"/>
                  </a:cubicBezTo>
                  <a:cubicBezTo>
                    <a:pt x="68880" y="28182"/>
                    <a:pt x="68816" y="28170"/>
                    <a:pt x="68753" y="28158"/>
                  </a:cubicBezTo>
                  <a:cubicBezTo>
                    <a:pt x="68610" y="28133"/>
                    <a:pt x="68466" y="28119"/>
                    <a:pt x="68321" y="28107"/>
                  </a:cubicBezTo>
                  <a:cubicBezTo>
                    <a:pt x="68282" y="28102"/>
                    <a:pt x="68243" y="28096"/>
                    <a:pt x="68204" y="28092"/>
                  </a:cubicBezTo>
                  <a:cubicBezTo>
                    <a:pt x="68030" y="28080"/>
                    <a:pt x="67854" y="28072"/>
                    <a:pt x="67678" y="28072"/>
                  </a:cubicBezTo>
                  <a:cubicBezTo>
                    <a:pt x="67670" y="28072"/>
                    <a:pt x="67661" y="28076"/>
                    <a:pt x="67655" y="28076"/>
                  </a:cubicBezTo>
                  <a:cubicBezTo>
                    <a:pt x="67444" y="28076"/>
                    <a:pt x="67238" y="28086"/>
                    <a:pt x="67025" y="28107"/>
                  </a:cubicBezTo>
                  <a:cubicBezTo>
                    <a:pt x="66638" y="28141"/>
                    <a:pt x="66263" y="28209"/>
                    <a:pt x="65896" y="28301"/>
                  </a:cubicBezTo>
                  <a:cubicBezTo>
                    <a:pt x="65167" y="28487"/>
                    <a:pt x="64485" y="28788"/>
                    <a:pt x="63869" y="29176"/>
                  </a:cubicBezTo>
                  <a:cubicBezTo>
                    <a:pt x="63805" y="29216"/>
                    <a:pt x="63740" y="29257"/>
                    <a:pt x="63679" y="29300"/>
                  </a:cubicBezTo>
                  <a:cubicBezTo>
                    <a:pt x="63554" y="29386"/>
                    <a:pt x="63431" y="29475"/>
                    <a:pt x="63314" y="29567"/>
                  </a:cubicBezTo>
                  <a:cubicBezTo>
                    <a:pt x="63294" y="29583"/>
                    <a:pt x="63273" y="29601"/>
                    <a:pt x="63253" y="29616"/>
                  </a:cubicBezTo>
                  <a:cubicBezTo>
                    <a:pt x="63242" y="29624"/>
                    <a:pt x="63232" y="29632"/>
                    <a:pt x="63224" y="29638"/>
                  </a:cubicBezTo>
                  <a:cubicBezTo>
                    <a:pt x="63216" y="29644"/>
                    <a:pt x="63208" y="29649"/>
                    <a:pt x="63203" y="29655"/>
                  </a:cubicBezTo>
                  <a:cubicBezTo>
                    <a:pt x="63191" y="29665"/>
                    <a:pt x="63177" y="29675"/>
                    <a:pt x="63167" y="29683"/>
                  </a:cubicBezTo>
                  <a:cubicBezTo>
                    <a:pt x="63146" y="29698"/>
                    <a:pt x="63130" y="29716"/>
                    <a:pt x="63111" y="29728"/>
                  </a:cubicBezTo>
                  <a:cubicBezTo>
                    <a:pt x="63101" y="29739"/>
                    <a:pt x="63091" y="29747"/>
                    <a:pt x="63081" y="29755"/>
                  </a:cubicBezTo>
                  <a:cubicBezTo>
                    <a:pt x="63074" y="29759"/>
                    <a:pt x="63068" y="29765"/>
                    <a:pt x="63062" y="29769"/>
                  </a:cubicBezTo>
                  <a:cubicBezTo>
                    <a:pt x="63058" y="29776"/>
                    <a:pt x="63052" y="29778"/>
                    <a:pt x="63048" y="29782"/>
                  </a:cubicBezTo>
                  <a:cubicBezTo>
                    <a:pt x="63013" y="29810"/>
                    <a:pt x="62997" y="29827"/>
                    <a:pt x="62997" y="29827"/>
                  </a:cubicBezTo>
                  <a:lnTo>
                    <a:pt x="61893" y="29909"/>
                  </a:lnTo>
                  <a:cubicBezTo>
                    <a:pt x="59325" y="30099"/>
                    <a:pt x="56808" y="30281"/>
                    <a:pt x="54351" y="30457"/>
                  </a:cubicBezTo>
                  <a:cubicBezTo>
                    <a:pt x="53745" y="30503"/>
                    <a:pt x="53141" y="30546"/>
                    <a:pt x="52538" y="30586"/>
                  </a:cubicBezTo>
                  <a:cubicBezTo>
                    <a:pt x="51416" y="30666"/>
                    <a:pt x="50302" y="30742"/>
                    <a:pt x="49205" y="30820"/>
                  </a:cubicBezTo>
                  <a:cubicBezTo>
                    <a:pt x="48105" y="30896"/>
                    <a:pt x="47020" y="30969"/>
                    <a:pt x="45951" y="31041"/>
                  </a:cubicBezTo>
                  <a:cubicBezTo>
                    <a:pt x="43276" y="31223"/>
                    <a:pt x="40692" y="31397"/>
                    <a:pt x="38210" y="31561"/>
                  </a:cubicBezTo>
                  <a:cubicBezTo>
                    <a:pt x="37712" y="31594"/>
                    <a:pt x="37221" y="31625"/>
                    <a:pt x="36734" y="31662"/>
                  </a:cubicBezTo>
                  <a:cubicBezTo>
                    <a:pt x="34946" y="31782"/>
                    <a:pt x="33205" y="31897"/>
                    <a:pt x="31516" y="32010"/>
                  </a:cubicBezTo>
                  <a:cubicBezTo>
                    <a:pt x="30439" y="32081"/>
                    <a:pt x="29388" y="32153"/>
                    <a:pt x="28358" y="32225"/>
                  </a:cubicBezTo>
                  <a:cubicBezTo>
                    <a:pt x="27668" y="32274"/>
                    <a:pt x="26992" y="32319"/>
                    <a:pt x="26325" y="32366"/>
                  </a:cubicBezTo>
                  <a:cubicBezTo>
                    <a:pt x="25372" y="32432"/>
                    <a:pt x="24439" y="32495"/>
                    <a:pt x="23529" y="32563"/>
                  </a:cubicBezTo>
                  <a:cubicBezTo>
                    <a:pt x="22565" y="32632"/>
                    <a:pt x="21625" y="32700"/>
                    <a:pt x="20712" y="32767"/>
                  </a:cubicBezTo>
                  <a:cubicBezTo>
                    <a:pt x="20644" y="32771"/>
                    <a:pt x="20581" y="32778"/>
                    <a:pt x="20515" y="32780"/>
                  </a:cubicBezTo>
                  <a:cubicBezTo>
                    <a:pt x="19641" y="32847"/>
                    <a:pt x="18791" y="32911"/>
                    <a:pt x="17968" y="32974"/>
                  </a:cubicBezTo>
                  <a:cubicBezTo>
                    <a:pt x="16163" y="33116"/>
                    <a:pt x="14486" y="33257"/>
                    <a:pt x="12952" y="33396"/>
                  </a:cubicBezTo>
                  <a:lnTo>
                    <a:pt x="13063" y="34604"/>
                  </a:lnTo>
                  <a:lnTo>
                    <a:pt x="12950" y="33392"/>
                  </a:lnTo>
                  <a:cubicBezTo>
                    <a:pt x="12211" y="33462"/>
                    <a:pt x="11507" y="33527"/>
                    <a:pt x="10843" y="33595"/>
                  </a:cubicBezTo>
                  <a:cubicBezTo>
                    <a:pt x="8630" y="33820"/>
                    <a:pt x="6838" y="34041"/>
                    <a:pt x="5427" y="34264"/>
                  </a:cubicBezTo>
                  <a:cubicBezTo>
                    <a:pt x="5005" y="34332"/>
                    <a:pt x="4616" y="34399"/>
                    <a:pt x="4260" y="34467"/>
                  </a:cubicBezTo>
                  <a:cubicBezTo>
                    <a:pt x="3551" y="34602"/>
                    <a:pt x="2632" y="34776"/>
                    <a:pt x="1835" y="35100"/>
                  </a:cubicBezTo>
                  <a:cubicBezTo>
                    <a:pt x="815" y="35513"/>
                    <a:pt x="0" y="36171"/>
                    <a:pt x="105" y="37303"/>
                  </a:cubicBezTo>
                  <a:cubicBezTo>
                    <a:pt x="160" y="37871"/>
                    <a:pt x="418" y="38268"/>
                    <a:pt x="858" y="38554"/>
                  </a:cubicBezTo>
                  <a:cubicBezTo>
                    <a:pt x="989" y="38643"/>
                    <a:pt x="1133" y="38718"/>
                    <a:pt x="1298" y="38786"/>
                  </a:cubicBezTo>
                  <a:cubicBezTo>
                    <a:pt x="1401" y="38827"/>
                    <a:pt x="1507" y="38864"/>
                    <a:pt x="1620" y="38901"/>
                  </a:cubicBezTo>
                  <a:cubicBezTo>
                    <a:pt x="1849" y="38972"/>
                    <a:pt x="2099" y="39028"/>
                    <a:pt x="2371" y="39079"/>
                  </a:cubicBezTo>
                  <a:cubicBezTo>
                    <a:pt x="2644" y="39130"/>
                    <a:pt x="2939" y="39169"/>
                    <a:pt x="3256" y="39206"/>
                  </a:cubicBezTo>
                  <a:cubicBezTo>
                    <a:pt x="3891" y="39273"/>
                    <a:pt x="4610" y="39320"/>
                    <a:pt x="5404" y="39363"/>
                  </a:cubicBezTo>
                  <a:lnTo>
                    <a:pt x="5417" y="39363"/>
                  </a:lnTo>
                  <a:cubicBezTo>
                    <a:pt x="5630" y="39376"/>
                    <a:pt x="5853" y="39386"/>
                    <a:pt x="6080" y="39396"/>
                  </a:cubicBezTo>
                  <a:cubicBezTo>
                    <a:pt x="6131" y="39400"/>
                    <a:pt x="6180" y="39402"/>
                    <a:pt x="6228" y="39402"/>
                  </a:cubicBezTo>
                  <a:cubicBezTo>
                    <a:pt x="6457" y="39413"/>
                    <a:pt x="6694" y="39423"/>
                    <a:pt x="6940" y="39431"/>
                  </a:cubicBezTo>
                  <a:cubicBezTo>
                    <a:pt x="6989" y="39431"/>
                    <a:pt x="7036" y="39433"/>
                    <a:pt x="7086" y="39435"/>
                  </a:cubicBezTo>
                  <a:cubicBezTo>
                    <a:pt x="7327" y="39443"/>
                    <a:pt x="7575" y="39451"/>
                    <a:pt x="7831" y="39458"/>
                  </a:cubicBezTo>
                  <a:cubicBezTo>
                    <a:pt x="7856" y="39458"/>
                    <a:pt x="7880" y="39458"/>
                    <a:pt x="7905" y="39462"/>
                  </a:cubicBezTo>
                  <a:cubicBezTo>
                    <a:pt x="8177" y="39468"/>
                    <a:pt x="8460" y="39474"/>
                    <a:pt x="8750" y="39482"/>
                  </a:cubicBezTo>
                  <a:cubicBezTo>
                    <a:pt x="8812" y="39482"/>
                    <a:pt x="8873" y="39484"/>
                    <a:pt x="8937" y="39484"/>
                  </a:cubicBezTo>
                  <a:cubicBezTo>
                    <a:pt x="9223" y="39488"/>
                    <a:pt x="9520" y="39494"/>
                    <a:pt x="9821" y="39499"/>
                  </a:cubicBezTo>
                  <a:cubicBezTo>
                    <a:pt x="9879" y="39499"/>
                    <a:pt x="9934" y="39499"/>
                    <a:pt x="9991" y="39503"/>
                  </a:cubicBezTo>
                  <a:cubicBezTo>
                    <a:pt x="10280" y="39507"/>
                    <a:pt x="10577" y="39509"/>
                    <a:pt x="10882" y="39513"/>
                  </a:cubicBezTo>
                  <a:lnTo>
                    <a:pt x="11005" y="39513"/>
                  </a:lnTo>
                  <a:cubicBezTo>
                    <a:pt x="11333" y="39515"/>
                    <a:pt x="11671" y="39517"/>
                    <a:pt x="12017" y="39517"/>
                  </a:cubicBezTo>
                  <a:cubicBezTo>
                    <a:pt x="12092" y="39517"/>
                    <a:pt x="12166" y="39519"/>
                    <a:pt x="12244" y="39519"/>
                  </a:cubicBezTo>
                  <a:cubicBezTo>
                    <a:pt x="12592" y="39519"/>
                    <a:pt x="12944" y="39523"/>
                    <a:pt x="13309" y="39523"/>
                  </a:cubicBezTo>
                  <a:lnTo>
                    <a:pt x="13491" y="39523"/>
                  </a:lnTo>
                  <a:cubicBezTo>
                    <a:pt x="13761" y="39523"/>
                    <a:pt x="14036" y="39523"/>
                    <a:pt x="14314" y="39519"/>
                  </a:cubicBezTo>
                  <a:lnTo>
                    <a:pt x="14572" y="39519"/>
                  </a:lnTo>
                  <a:cubicBezTo>
                    <a:pt x="14914" y="39517"/>
                    <a:pt x="15256" y="39517"/>
                    <a:pt x="15611" y="39515"/>
                  </a:cubicBezTo>
                  <a:cubicBezTo>
                    <a:pt x="16821" y="39507"/>
                    <a:pt x="18111" y="39492"/>
                    <a:pt x="19477" y="39474"/>
                  </a:cubicBezTo>
                  <a:lnTo>
                    <a:pt x="19645" y="39474"/>
                  </a:lnTo>
                  <a:cubicBezTo>
                    <a:pt x="19892" y="39468"/>
                    <a:pt x="20396" y="39462"/>
                    <a:pt x="21009" y="39451"/>
                  </a:cubicBezTo>
                  <a:cubicBezTo>
                    <a:pt x="20959" y="39431"/>
                    <a:pt x="20886" y="39410"/>
                    <a:pt x="20765" y="39390"/>
                  </a:cubicBezTo>
                  <a:cubicBezTo>
                    <a:pt x="20749" y="39364"/>
                    <a:pt x="20800" y="39355"/>
                    <a:pt x="20887" y="39355"/>
                  </a:cubicBezTo>
                  <a:cubicBezTo>
                    <a:pt x="21081" y="39355"/>
                    <a:pt x="21453" y="39400"/>
                    <a:pt x="21642" y="39400"/>
                  </a:cubicBezTo>
                  <a:cubicBezTo>
                    <a:pt x="21651" y="39400"/>
                    <a:pt x="21658" y="39400"/>
                    <a:pt x="21666" y="39400"/>
                  </a:cubicBezTo>
                  <a:lnTo>
                    <a:pt x="21666" y="39400"/>
                  </a:lnTo>
                  <a:cubicBezTo>
                    <a:pt x="21594" y="39421"/>
                    <a:pt x="21447" y="39423"/>
                    <a:pt x="21369" y="39443"/>
                  </a:cubicBezTo>
                  <a:cubicBezTo>
                    <a:pt x="21703" y="39437"/>
                    <a:pt x="22055" y="39431"/>
                    <a:pt x="22405" y="39425"/>
                  </a:cubicBezTo>
                  <a:cubicBezTo>
                    <a:pt x="22409" y="39400"/>
                    <a:pt x="22401" y="39376"/>
                    <a:pt x="22370" y="39359"/>
                  </a:cubicBezTo>
                  <a:lnTo>
                    <a:pt x="22370" y="39359"/>
                  </a:lnTo>
                  <a:cubicBezTo>
                    <a:pt x="22473" y="39376"/>
                    <a:pt x="22548" y="39396"/>
                    <a:pt x="22614" y="39423"/>
                  </a:cubicBezTo>
                  <a:cubicBezTo>
                    <a:pt x="23345" y="39410"/>
                    <a:pt x="24060" y="39396"/>
                    <a:pt x="24574" y="39386"/>
                  </a:cubicBezTo>
                  <a:lnTo>
                    <a:pt x="24768" y="39386"/>
                  </a:lnTo>
                  <a:cubicBezTo>
                    <a:pt x="24807" y="39386"/>
                    <a:pt x="24842" y="39384"/>
                    <a:pt x="24877" y="39384"/>
                  </a:cubicBezTo>
                  <a:cubicBezTo>
                    <a:pt x="24910" y="39384"/>
                    <a:pt x="24940" y="39384"/>
                    <a:pt x="24969" y="39382"/>
                  </a:cubicBezTo>
                  <a:lnTo>
                    <a:pt x="25086" y="39382"/>
                  </a:lnTo>
                  <a:cubicBezTo>
                    <a:pt x="25123" y="39382"/>
                    <a:pt x="25159" y="39380"/>
                    <a:pt x="25204" y="39380"/>
                  </a:cubicBezTo>
                  <a:lnTo>
                    <a:pt x="25303" y="39380"/>
                  </a:lnTo>
                  <a:cubicBezTo>
                    <a:pt x="25321" y="39380"/>
                    <a:pt x="25340" y="39380"/>
                    <a:pt x="25358" y="39376"/>
                  </a:cubicBezTo>
                  <a:cubicBezTo>
                    <a:pt x="25635" y="39370"/>
                    <a:pt x="26026" y="39359"/>
                    <a:pt x="26505" y="39345"/>
                  </a:cubicBezTo>
                  <a:cubicBezTo>
                    <a:pt x="26505" y="39247"/>
                    <a:pt x="26814" y="39144"/>
                    <a:pt x="26773" y="39046"/>
                  </a:cubicBezTo>
                  <a:lnTo>
                    <a:pt x="26773" y="39046"/>
                  </a:lnTo>
                  <a:cubicBezTo>
                    <a:pt x="27207" y="39150"/>
                    <a:pt x="26880" y="39236"/>
                    <a:pt x="26740" y="39339"/>
                  </a:cubicBezTo>
                  <a:cubicBezTo>
                    <a:pt x="30172" y="39241"/>
                    <a:pt x="37352" y="39034"/>
                    <a:pt x="38925" y="38987"/>
                  </a:cubicBezTo>
                  <a:lnTo>
                    <a:pt x="39234" y="38987"/>
                  </a:lnTo>
                  <a:lnTo>
                    <a:pt x="50333" y="38577"/>
                  </a:lnTo>
                  <a:lnTo>
                    <a:pt x="50796" y="38561"/>
                  </a:lnTo>
                  <a:lnTo>
                    <a:pt x="52012" y="38514"/>
                  </a:lnTo>
                  <a:lnTo>
                    <a:pt x="52016" y="38514"/>
                  </a:lnTo>
                  <a:cubicBezTo>
                    <a:pt x="53374" y="38460"/>
                    <a:pt x="54726" y="38403"/>
                    <a:pt x="56065" y="38350"/>
                  </a:cubicBezTo>
                  <a:cubicBezTo>
                    <a:pt x="56089" y="38483"/>
                    <a:pt x="56112" y="38616"/>
                    <a:pt x="56139" y="38761"/>
                  </a:cubicBezTo>
                  <a:cubicBezTo>
                    <a:pt x="56249" y="39134"/>
                    <a:pt x="56358" y="39548"/>
                    <a:pt x="56505" y="39994"/>
                  </a:cubicBezTo>
                  <a:cubicBezTo>
                    <a:pt x="56593" y="40211"/>
                    <a:pt x="56685" y="40438"/>
                    <a:pt x="56782" y="40672"/>
                  </a:cubicBezTo>
                  <a:cubicBezTo>
                    <a:pt x="56833" y="40789"/>
                    <a:pt x="56880" y="40907"/>
                    <a:pt x="56931" y="41030"/>
                  </a:cubicBezTo>
                  <a:cubicBezTo>
                    <a:pt x="56992" y="41147"/>
                    <a:pt x="57058" y="41264"/>
                    <a:pt x="57121" y="41383"/>
                  </a:cubicBezTo>
                  <a:cubicBezTo>
                    <a:pt x="57300" y="41751"/>
                    <a:pt x="57515" y="42124"/>
                    <a:pt x="57767" y="42497"/>
                  </a:cubicBezTo>
                  <a:cubicBezTo>
                    <a:pt x="57850" y="42621"/>
                    <a:pt x="57939" y="42744"/>
                    <a:pt x="58027" y="42871"/>
                  </a:cubicBezTo>
                  <a:cubicBezTo>
                    <a:pt x="58209" y="43119"/>
                    <a:pt x="58405" y="43367"/>
                    <a:pt x="58618" y="43613"/>
                  </a:cubicBezTo>
                  <a:cubicBezTo>
                    <a:pt x="58831" y="43858"/>
                    <a:pt x="59057" y="44102"/>
                    <a:pt x="59296" y="44340"/>
                  </a:cubicBezTo>
                  <a:cubicBezTo>
                    <a:pt x="59538" y="44581"/>
                    <a:pt x="59794" y="44817"/>
                    <a:pt x="60064" y="45042"/>
                  </a:cubicBezTo>
                  <a:cubicBezTo>
                    <a:pt x="60337" y="45269"/>
                    <a:pt x="60625" y="45488"/>
                    <a:pt x="60928" y="45699"/>
                  </a:cubicBezTo>
                  <a:cubicBezTo>
                    <a:pt x="61168" y="45867"/>
                    <a:pt x="61422" y="46025"/>
                    <a:pt x="61682" y="46178"/>
                  </a:cubicBezTo>
                  <a:cubicBezTo>
                    <a:pt x="62077" y="46408"/>
                    <a:pt x="62487" y="46625"/>
                    <a:pt x="62921" y="46813"/>
                  </a:cubicBezTo>
                  <a:cubicBezTo>
                    <a:pt x="63101" y="46891"/>
                    <a:pt x="63283" y="46967"/>
                    <a:pt x="63470" y="47039"/>
                  </a:cubicBezTo>
                  <a:cubicBezTo>
                    <a:pt x="63525" y="47059"/>
                    <a:pt x="63582" y="47080"/>
                    <a:pt x="63636" y="47096"/>
                  </a:cubicBezTo>
                  <a:cubicBezTo>
                    <a:pt x="63769" y="47145"/>
                    <a:pt x="63900" y="47194"/>
                    <a:pt x="64035" y="47239"/>
                  </a:cubicBezTo>
                  <a:cubicBezTo>
                    <a:pt x="64109" y="47264"/>
                    <a:pt x="64186" y="47286"/>
                    <a:pt x="64260" y="47307"/>
                  </a:cubicBezTo>
                  <a:cubicBezTo>
                    <a:pt x="64381" y="47346"/>
                    <a:pt x="64498" y="47381"/>
                    <a:pt x="64618" y="47413"/>
                  </a:cubicBezTo>
                  <a:cubicBezTo>
                    <a:pt x="64707" y="47438"/>
                    <a:pt x="64793" y="47454"/>
                    <a:pt x="64881" y="47479"/>
                  </a:cubicBezTo>
                  <a:cubicBezTo>
                    <a:pt x="64993" y="47505"/>
                    <a:pt x="65106" y="47536"/>
                    <a:pt x="65218" y="47563"/>
                  </a:cubicBezTo>
                  <a:cubicBezTo>
                    <a:pt x="65307" y="47583"/>
                    <a:pt x="65399" y="47598"/>
                    <a:pt x="65491" y="47616"/>
                  </a:cubicBezTo>
                  <a:cubicBezTo>
                    <a:pt x="65608" y="47639"/>
                    <a:pt x="65720" y="47663"/>
                    <a:pt x="65833" y="47684"/>
                  </a:cubicBezTo>
                  <a:cubicBezTo>
                    <a:pt x="65927" y="47698"/>
                    <a:pt x="66021" y="47708"/>
                    <a:pt x="66113" y="47720"/>
                  </a:cubicBezTo>
                  <a:cubicBezTo>
                    <a:pt x="66228" y="47739"/>
                    <a:pt x="66345" y="47757"/>
                    <a:pt x="66459" y="47770"/>
                  </a:cubicBezTo>
                  <a:cubicBezTo>
                    <a:pt x="66556" y="47780"/>
                    <a:pt x="66656" y="47786"/>
                    <a:pt x="66754" y="47792"/>
                  </a:cubicBezTo>
                  <a:cubicBezTo>
                    <a:pt x="66869" y="47802"/>
                    <a:pt x="66984" y="47817"/>
                    <a:pt x="67098" y="47821"/>
                  </a:cubicBezTo>
                  <a:cubicBezTo>
                    <a:pt x="67199" y="47827"/>
                    <a:pt x="67301" y="47827"/>
                    <a:pt x="67401" y="47831"/>
                  </a:cubicBezTo>
                  <a:cubicBezTo>
                    <a:pt x="67512" y="47833"/>
                    <a:pt x="67618" y="47841"/>
                    <a:pt x="67727" y="47841"/>
                  </a:cubicBezTo>
                  <a:lnTo>
                    <a:pt x="67793" y="47841"/>
                  </a:lnTo>
                  <a:cubicBezTo>
                    <a:pt x="67905" y="47841"/>
                    <a:pt x="68020" y="47837"/>
                    <a:pt x="68132" y="47831"/>
                  </a:cubicBezTo>
                  <a:cubicBezTo>
                    <a:pt x="68231" y="47829"/>
                    <a:pt x="68325" y="47829"/>
                    <a:pt x="68419" y="47823"/>
                  </a:cubicBezTo>
                  <a:cubicBezTo>
                    <a:pt x="68536" y="47819"/>
                    <a:pt x="68653" y="47809"/>
                    <a:pt x="68767" y="47798"/>
                  </a:cubicBezTo>
                  <a:cubicBezTo>
                    <a:pt x="68868" y="47790"/>
                    <a:pt x="68968" y="47786"/>
                    <a:pt x="69070" y="47776"/>
                  </a:cubicBezTo>
                  <a:cubicBezTo>
                    <a:pt x="69187" y="47766"/>
                    <a:pt x="69308" y="47747"/>
                    <a:pt x="69427" y="47729"/>
                  </a:cubicBezTo>
                  <a:cubicBezTo>
                    <a:pt x="69525" y="47716"/>
                    <a:pt x="69625" y="47706"/>
                    <a:pt x="69724" y="47690"/>
                  </a:cubicBezTo>
                  <a:cubicBezTo>
                    <a:pt x="69849" y="47669"/>
                    <a:pt x="69971" y="47647"/>
                    <a:pt x="70096" y="47624"/>
                  </a:cubicBezTo>
                  <a:cubicBezTo>
                    <a:pt x="70191" y="47606"/>
                    <a:pt x="70287" y="47594"/>
                    <a:pt x="70381" y="47573"/>
                  </a:cubicBezTo>
                  <a:cubicBezTo>
                    <a:pt x="70502" y="47546"/>
                    <a:pt x="70619" y="47516"/>
                    <a:pt x="70737" y="47489"/>
                  </a:cubicBezTo>
                  <a:cubicBezTo>
                    <a:pt x="70836" y="47462"/>
                    <a:pt x="70936" y="47442"/>
                    <a:pt x="71036" y="47417"/>
                  </a:cubicBezTo>
                  <a:cubicBezTo>
                    <a:pt x="71167" y="47381"/>
                    <a:pt x="71294" y="47340"/>
                    <a:pt x="71425" y="47301"/>
                  </a:cubicBezTo>
                  <a:cubicBezTo>
                    <a:pt x="71511" y="47276"/>
                    <a:pt x="71599" y="47254"/>
                    <a:pt x="71685" y="47225"/>
                  </a:cubicBezTo>
                  <a:cubicBezTo>
                    <a:pt x="71845" y="47174"/>
                    <a:pt x="71999" y="47114"/>
                    <a:pt x="72154" y="47055"/>
                  </a:cubicBezTo>
                  <a:cubicBezTo>
                    <a:pt x="72214" y="47032"/>
                    <a:pt x="72269" y="47014"/>
                    <a:pt x="72326" y="46991"/>
                  </a:cubicBezTo>
                  <a:cubicBezTo>
                    <a:pt x="72539" y="46907"/>
                    <a:pt x="72746" y="46817"/>
                    <a:pt x="72953" y="46721"/>
                  </a:cubicBezTo>
                  <a:cubicBezTo>
                    <a:pt x="73160" y="46623"/>
                    <a:pt x="73369" y="46523"/>
                    <a:pt x="73569" y="46416"/>
                  </a:cubicBezTo>
                  <a:cubicBezTo>
                    <a:pt x="74180" y="46092"/>
                    <a:pt x="74765" y="45720"/>
                    <a:pt x="75318" y="45298"/>
                  </a:cubicBezTo>
                  <a:cubicBezTo>
                    <a:pt x="76055" y="44737"/>
                    <a:pt x="76739" y="44094"/>
                    <a:pt x="77341" y="43379"/>
                  </a:cubicBezTo>
                  <a:cubicBezTo>
                    <a:pt x="77454" y="43242"/>
                    <a:pt x="77561" y="43099"/>
                    <a:pt x="77669" y="42955"/>
                  </a:cubicBezTo>
                  <a:cubicBezTo>
                    <a:pt x="77745" y="42853"/>
                    <a:pt x="77817" y="42750"/>
                    <a:pt x="77890" y="42648"/>
                  </a:cubicBezTo>
                  <a:cubicBezTo>
                    <a:pt x="78064" y="42402"/>
                    <a:pt x="78228" y="42148"/>
                    <a:pt x="78382" y="41890"/>
                  </a:cubicBezTo>
                  <a:cubicBezTo>
                    <a:pt x="79027" y="40815"/>
                    <a:pt x="79518" y="39656"/>
                    <a:pt x="79821" y="38458"/>
                  </a:cubicBezTo>
                  <a:cubicBezTo>
                    <a:pt x="79881" y="38260"/>
                    <a:pt x="79926" y="38061"/>
                    <a:pt x="79965" y="37858"/>
                  </a:cubicBezTo>
                  <a:cubicBezTo>
                    <a:pt x="80004" y="37660"/>
                    <a:pt x="80034" y="37455"/>
                    <a:pt x="80065" y="37254"/>
                  </a:cubicBezTo>
                  <a:cubicBezTo>
                    <a:pt x="81167" y="37201"/>
                    <a:pt x="82201" y="37150"/>
                    <a:pt x="83159" y="37101"/>
                  </a:cubicBezTo>
                  <a:cubicBezTo>
                    <a:pt x="84116" y="37051"/>
                    <a:pt x="84996" y="37008"/>
                    <a:pt x="85791" y="36967"/>
                  </a:cubicBezTo>
                  <a:cubicBezTo>
                    <a:pt x="85866" y="37148"/>
                    <a:pt x="85946" y="37326"/>
                    <a:pt x="86030" y="37500"/>
                  </a:cubicBezTo>
                  <a:cubicBezTo>
                    <a:pt x="86057" y="37557"/>
                    <a:pt x="86088" y="37612"/>
                    <a:pt x="86118" y="37666"/>
                  </a:cubicBezTo>
                  <a:cubicBezTo>
                    <a:pt x="86178" y="37782"/>
                    <a:pt x="86235" y="37897"/>
                    <a:pt x="86301" y="38010"/>
                  </a:cubicBezTo>
                  <a:cubicBezTo>
                    <a:pt x="86335" y="38075"/>
                    <a:pt x="86376" y="38141"/>
                    <a:pt x="86415" y="38204"/>
                  </a:cubicBezTo>
                  <a:cubicBezTo>
                    <a:pt x="86475" y="38305"/>
                    <a:pt x="86536" y="38403"/>
                    <a:pt x="86598" y="38501"/>
                  </a:cubicBezTo>
                  <a:cubicBezTo>
                    <a:pt x="86641" y="38567"/>
                    <a:pt x="86690" y="38634"/>
                    <a:pt x="86733" y="38698"/>
                  </a:cubicBezTo>
                  <a:cubicBezTo>
                    <a:pt x="86796" y="38790"/>
                    <a:pt x="86860" y="38880"/>
                    <a:pt x="86927" y="38966"/>
                  </a:cubicBezTo>
                  <a:cubicBezTo>
                    <a:pt x="86978" y="39034"/>
                    <a:pt x="87030" y="39097"/>
                    <a:pt x="87081" y="39161"/>
                  </a:cubicBezTo>
                  <a:cubicBezTo>
                    <a:pt x="87150" y="39247"/>
                    <a:pt x="87222" y="39329"/>
                    <a:pt x="87294" y="39410"/>
                  </a:cubicBezTo>
                  <a:cubicBezTo>
                    <a:pt x="87349" y="39472"/>
                    <a:pt x="87406" y="39533"/>
                    <a:pt x="87464" y="39595"/>
                  </a:cubicBezTo>
                  <a:cubicBezTo>
                    <a:pt x="87539" y="39673"/>
                    <a:pt x="87617" y="39748"/>
                    <a:pt x="87697" y="39824"/>
                  </a:cubicBezTo>
                  <a:cubicBezTo>
                    <a:pt x="87759" y="39884"/>
                    <a:pt x="87820" y="39939"/>
                    <a:pt x="87884" y="39994"/>
                  </a:cubicBezTo>
                  <a:cubicBezTo>
                    <a:pt x="87970" y="40068"/>
                    <a:pt x="88056" y="40137"/>
                    <a:pt x="88146" y="40205"/>
                  </a:cubicBezTo>
                  <a:cubicBezTo>
                    <a:pt x="88211" y="40256"/>
                    <a:pt x="88277" y="40312"/>
                    <a:pt x="88342" y="40359"/>
                  </a:cubicBezTo>
                  <a:cubicBezTo>
                    <a:pt x="88441" y="40428"/>
                    <a:pt x="88539" y="40496"/>
                    <a:pt x="88639" y="40559"/>
                  </a:cubicBezTo>
                  <a:cubicBezTo>
                    <a:pt x="88707" y="40602"/>
                    <a:pt x="88772" y="40649"/>
                    <a:pt x="88842" y="40690"/>
                  </a:cubicBezTo>
                  <a:cubicBezTo>
                    <a:pt x="88959" y="40758"/>
                    <a:pt x="89079" y="40823"/>
                    <a:pt x="89202" y="40887"/>
                  </a:cubicBezTo>
                  <a:cubicBezTo>
                    <a:pt x="89264" y="40918"/>
                    <a:pt x="89321" y="40950"/>
                    <a:pt x="89383" y="40981"/>
                  </a:cubicBezTo>
                  <a:cubicBezTo>
                    <a:pt x="89569" y="41071"/>
                    <a:pt x="89763" y="41155"/>
                    <a:pt x="89968" y="41233"/>
                  </a:cubicBezTo>
                  <a:cubicBezTo>
                    <a:pt x="89997" y="41243"/>
                    <a:pt x="90030" y="41253"/>
                    <a:pt x="90058" y="41264"/>
                  </a:cubicBezTo>
                  <a:cubicBezTo>
                    <a:pt x="90058" y="41264"/>
                    <a:pt x="90060" y="41264"/>
                    <a:pt x="90064" y="41266"/>
                  </a:cubicBezTo>
                  <a:cubicBezTo>
                    <a:pt x="90069" y="41266"/>
                    <a:pt x="90069" y="41266"/>
                    <a:pt x="90071" y="41268"/>
                  </a:cubicBezTo>
                  <a:cubicBezTo>
                    <a:pt x="90073" y="41268"/>
                    <a:pt x="90079" y="41270"/>
                    <a:pt x="90081" y="41270"/>
                  </a:cubicBezTo>
                  <a:cubicBezTo>
                    <a:pt x="90083" y="41270"/>
                    <a:pt x="90085" y="41274"/>
                    <a:pt x="90089" y="41274"/>
                  </a:cubicBezTo>
                  <a:cubicBezTo>
                    <a:pt x="90093" y="41276"/>
                    <a:pt x="90099" y="41276"/>
                    <a:pt x="90103" y="41278"/>
                  </a:cubicBezTo>
                  <a:cubicBezTo>
                    <a:pt x="90109" y="41280"/>
                    <a:pt x="90116" y="41284"/>
                    <a:pt x="90124" y="41286"/>
                  </a:cubicBezTo>
                  <a:cubicBezTo>
                    <a:pt x="90126" y="41288"/>
                    <a:pt x="90130" y="41288"/>
                    <a:pt x="90132" y="41288"/>
                  </a:cubicBezTo>
                  <a:cubicBezTo>
                    <a:pt x="90142" y="41290"/>
                    <a:pt x="90152" y="41296"/>
                    <a:pt x="90163" y="41299"/>
                  </a:cubicBezTo>
                  <a:cubicBezTo>
                    <a:pt x="90165" y="41299"/>
                    <a:pt x="90167" y="41299"/>
                    <a:pt x="90167" y="41301"/>
                  </a:cubicBezTo>
                  <a:cubicBezTo>
                    <a:pt x="90173" y="41301"/>
                    <a:pt x="90175" y="41305"/>
                    <a:pt x="90181" y="41307"/>
                  </a:cubicBezTo>
                  <a:cubicBezTo>
                    <a:pt x="90306" y="41350"/>
                    <a:pt x="90523" y="41419"/>
                    <a:pt x="90808" y="41491"/>
                  </a:cubicBezTo>
                  <a:cubicBezTo>
                    <a:pt x="90818" y="41493"/>
                    <a:pt x="90830" y="41495"/>
                    <a:pt x="90841" y="41499"/>
                  </a:cubicBezTo>
                  <a:cubicBezTo>
                    <a:pt x="90871" y="41505"/>
                    <a:pt x="90902" y="41514"/>
                    <a:pt x="90935" y="41522"/>
                  </a:cubicBezTo>
                  <a:cubicBezTo>
                    <a:pt x="91072" y="41555"/>
                    <a:pt x="91219" y="41587"/>
                    <a:pt x="91379" y="41618"/>
                  </a:cubicBezTo>
                  <a:cubicBezTo>
                    <a:pt x="91832" y="41706"/>
                    <a:pt x="92372" y="41778"/>
                    <a:pt x="92946" y="41786"/>
                  </a:cubicBezTo>
                  <a:lnTo>
                    <a:pt x="92948" y="41786"/>
                  </a:lnTo>
                  <a:cubicBezTo>
                    <a:pt x="93021" y="41788"/>
                    <a:pt x="93093" y="41790"/>
                    <a:pt x="93167" y="41790"/>
                  </a:cubicBezTo>
                  <a:cubicBezTo>
                    <a:pt x="93255" y="41792"/>
                    <a:pt x="93335" y="41798"/>
                    <a:pt x="93421" y="41798"/>
                  </a:cubicBezTo>
                  <a:cubicBezTo>
                    <a:pt x="93515" y="41798"/>
                    <a:pt x="93615" y="41792"/>
                    <a:pt x="93714" y="41790"/>
                  </a:cubicBezTo>
                  <a:cubicBezTo>
                    <a:pt x="93791" y="41790"/>
                    <a:pt x="93871" y="41788"/>
                    <a:pt x="93951" y="41786"/>
                  </a:cubicBezTo>
                  <a:cubicBezTo>
                    <a:pt x="94230" y="41776"/>
                    <a:pt x="94516" y="41759"/>
                    <a:pt x="94813" y="41731"/>
                  </a:cubicBezTo>
                  <a:cubicBezTo>
                    <a:pt x="95981" y="41624"/>
                    <a:pt x="96986" y="41409"/>
                    <a:pt x="97856" y="41106"/>
                  </a:cubicBezTo>
                  <a:cubicBezTo>
                    <a:pt x="97860" y="41102"/>
                    <a:pt x="97860" y="41096"/>
                    <a:pt x="97852" y="41092"/>
                  </a:cubicBezTo>
                  <a:lnTo>
                    <a:pt x="97901" y="41092"/>
                  </a:lnTo>
                  <a:cubicBezTo>
                    <a:pt x="99468" y="40541"/>
                    <a:pt x="100586" y="39703"/>
                    <a:pt x="101374" y="38683"/>
                  </a:cubicBezTo>
                  <a:cubicBezTo>
                    <a:pt x="102112" y="37723"/>
                    <a:pt x="102560" y="36601"/>
                    <a:pt x="102818" y="35403"/>
                  </a:cubicBezTo>
                  <a:cubicBezTo>
                    <a:pt x="103246" y="35348"/>
                    <a:pt x="103699" y="35286"/>
                    <a:pt x="104172" y="35223"/>
                  </a:cubicBezTo>
                  <a:cubicBezTo>
                    <a:pt x="104620" y="35161"/>
                    <a:pt x="105091" y="35100"/>
                    <a:pt x="105577" y="35032"/>
                  </a:cubicBezTo>
                  <a:cubicBezTo>
                    <a:pt x="106645" y="34889"/>
                    <a:pt x="107807" y="34733"/>
                    <a:pt x="109054" y="34561"/>
                  </a:cubicBezTo>
                  <a:cubicBezTo>
                    <a:pt x="109107" y="34746"/>
                    <a:pt x="109164" y="34938"/>
                    <a:pt x="109230" y="35135"/>
                  </a:cubicBezTo>
                  <a:cubicBezTo>
                    <a:pt x="109320" y="35352"/>
                    <a:pt x="109412" y="35577"/>
                    <a:pt x="109506" y="35812"/>
                  </a:cubicBezTo>
                  <a:cubicBezTo>
                    <a:pt x="109555" y="35931"/>
                    <a:pt x="109607" y="36048"/>
                    <a:pt x="109658" y="36171"/>
                  </a:cubicBezTo>
                  <a:cubicBezTo>
                    <a:pt x="109719" y="36288"/>
                    <a:pt x="109783" y="36404"/>
                    <a:pt x="109846" y="36525"/>
                  </a:cubicBezTo>
                  <a:cubicBezTo>
                    <a:pt x="110147" y="37139"/>
                    <a:pt x="110547" y="37766"/>
                    <a:pt x="111038" y="38387"/>
                  </a:cubicBezTo>
                  <a:cubicBezTo>
                    <a:pt x="111235" y="38634"/>
                    <a:pt x="111448" y="38880"/>
                    <a:pt x="111673" y="39120"/>
                  </a:cubicBezTo>
                  <a:cubicBezTo>
                    <a:pt x="111785" y="39243"/>
                    <a:pt x="111902" y="39361"/>
                    <a:pt x="112023" y="39482"/>
                  </a:cubicBezTo>
                  <a:cubicBezTo>
                    <a:pt x="112144" y="39601"/>
                    <a:pt x="112267" y="39720"/>
                    <a:pt x="112394" y="39836"/>
                  </a:cubicBezTo>
                  <a:cubicBezTo>
                    <a:pt x="112650" y="40072"/>
                    <a:pt x="112924" y="40301"/>
                    <a:pt x="113211" y="40520"/>
                  </a:cubicBezTo>
                  <a:cubicBezTo>
                    <a:pt x="113403" y="40670"/>
                    <a:pt x="113604" y="40809"/>
                    <a:pt x="113813" y="40948"/>
                  </a:cubicBezTo>
                  <a:cubicBezTo>
                    <a:pt x="114222" y="41223"/>
                    <a:pt x="114654" y="41481"/>
                    <a:pt x="115117" y="41710"/>
                  </a:cubicBezTo>
                  <a:cubicBezTo>
                    <a:pt x="115291" y="41798"/>
                    <a:pt x="115467" y="41880"/>
                    <a:pt x="115650" y="41960"/>
                  </a:cubicBezTo>
                  <a:cubicBezTo>
                    <a:pt x="115830" y="42038"/>
                    <a:pt x="116010" y="42114"/>
                    <a:pt x="116198" y="42185"/>
                  </a:cubicBezTo>
                  <a:cubicBezTo>
                    <a:pt x="116260" y="42210"/>
                    <a:pt x="116325" y="42230"/>
                    <a:pt x="116387" y="42253"/>
                  </a:cubicBezTo>
                  <a:cubicBezTo>
                    <a:pt x="116512" y="42300"/>
                    <a:pt x="116635" y="42345"/>
                    <a:pt x="116764" y="42386"/>
                  </a:cubicBezTo>
                  <a:cubicBezTo>
                    <a:pt x="116844" y="42415"/>
                    <a:pt x="116927" y="42435"/>
                    <a:pt x="117007" y="42462"/>
                  </a:cubicBezTo>
                  <a:cubicBezTo>
                    <a:pt x="117120" y="42497"/>
                    <a:pt x="117233" y="42533"/>
                    <a:pt x="117345" y="42564"/>
                  </a:cubicBezTo>
                  <a:cubicBezTo>
                    <a:pt x="117437" y="42589"/>
                    <a:pt x="117530" y="42609"/>
                    <a:pt x="117622" y="42632"/>
                  </a:cubicBezTo>
                  <a:cubicBezTo>
                    <a:pt x="117728" y="42660"/>
                    <a:pt x="117837" y="42689"/>
                    <a:pt x="117943" y="42712"/>
                  </a:cubicBezTo>
                  <a:cubicBezTo>
                    <a:pt x="118037" y="42732"/>
                    <a:pt x="118134" y="42748"/>
                    <a:pt x="118228" y="42769"/>
                  </a:cubicBezTo>
                  <a:cubicBezTo>
                    <a:pt x="118338" y="42791"/>
                    <a:pt x="118447" y="42814"/>
                    <a:pt x="118558" y="42832"/>
                  </a:cubicBezTo>
                  <a:cubicBezTo>
                    <a:pt x="118656" y="42847"/>
                    <a:pt x="118752" y="42861"/>
                    <a:pt x="118850" y="42873"/>
                  </a:cubicBezTo>
                  <a:cubicBezTo>
                    <a:pt x="118963" y="42888"/>
                    <a:pt x="119076" y="42906"/>
                    <a:pt x="119188" y="42918"/>
                  </a:cubicBezTo>
                  <a:cubicBezTo>
                    <a:pt x="119287" y="42933"/>
                    <a:pt x="119389" y="42935"/>
                    <a:pt x="119489" y="42945"/>
                  </a:cubicBezTo>
                  <a:cubicBezTo>
                    <a:pt x="119602" y="42955"/>
                    <a:pt x="119715" y="42965"/>
                    <a:pt x="119827" y="42970"/>
                  </a:cubicBezTo>
                  <a:cubicBezTo>
                    <a:pt x="119930" y="42976"/>
                    <a:pt x="120032" y="42976"/>
                    <a:pt x="120134" y="42980"/>
                  </a:cubicBezTo>
                  <a:cubicBezTo>
                    <a:pt x="120243" y="42984"/>
                    <a:pt x="120347" y="42990"/>
                    <a:pt x="120454" y="42990"/>
                  </a:cubicBezTo>
                  <a:lnTo>
                    <a:pt x="120521" y="42990"/>
                  </a:lnTo>
                  <a:cubicBezTo>
                    <a:pt x="120628" y="42990"/>
                    <a:pt x="120736" y="42986"/>
                    <a:pt x="120843" y="42984"/>
                  </a:cubicBezTo>
                  <a:cubicBezTo>
                    <a:pt x="120945" y="42980"/>
                    <a:pt x="121046" y="42980"/>
                    <a:pt x="121150" y="42976"/>
                  </a:cubicBezTo>
                  <a:cubicBezTo>
                    <a:pt x="121267" y="42970"/>
                    <a:pt x="121383" y="42959"/>
                    <a:pt x="121498" y="42949"/>
                  </a:cubicBezTo>
                  <a:cubicBezTo>
                    <a:pt x="121599" y="42943"/>
                    <a:pt x="121699" y="42937"/>
                    <a:pt x="121799" y="42927"/>
                  </a:cubicBezTo>
                  <a:cubicBezTo>
                    <a:pt x="121922" y="42914"/>
                    <a:pt x="122041" y="42896"/>
                    <a:pt x="122164" y="42882"/>
                  </a:cubicBezTo>
                  <a:cubicBezTo>
                    <a:pt x="122262" y="42867"/>
                    <a:pt x="122356" y="42857"/>
                    <a:pt x="122454" y="42845"/>
                  </a:cubicBezTo>
                  <a:cubicBezTo>
                    <a:pt x="122577" y="42824"/>
                    <a:pt x="122702" y="42802"/>
                    <a:pt x="122825" y="42779"/>
                  </a:cubicBezTo>
                  <a:cubicBezTo>
                    <a:pt x="122921" y="42761"/>
                    <a:pt x="123018" y="42744"/>
                    <a:pt x="123112" y="42728"/>
                  </a:cubicBezTo>
                  <a:cubicBezTo>
                    <a:pt x="123237" y="42701"/>
                    <a:pt x="123362" y="42669"/>
                    <a:pt x="123485" y="42638"/>
                  </a:cubicBezTo>
                  <a:cubicBezTo>
                    <a:pt x="123581" y="42615"/>
                    <a:pt x="123673" y="42597"/>
                    <a:pt x="123767" y="42570"/>
                  </a:cubicBezTo>
                  <a:cubicBezTo>
                    <a:pt x="123913" y="42533"/>
                    <a:pt x="124058" y="42486"/>
                    <a:pt x="124201" y="42441"/>
                  </a:cubicBezTo>
                  <a:cubicBezTo>
                    <a:pt x="124273" y="42417"/>
                    <a:pt x="124345" y="42400"/>
                    <a:pt x="124414" y="42376"/>
                  </a:cubicBezTo>
                  <a:cubicBezTo>
                    <a:pt x="124594" y="42318"/>
                    <a:pt x="124771" y="42251"/>
                    <a:pt x="124949" y="42185"/>
                  </a:cubicBezTo>
                  <a:cubicBezTo>
                    <a:pt x="124986" y="42171"/>
                    <a:pt x="125020" y="42161"/>
                    <a:pt x="125057" y="42146"/>
                  </a:cubicBezTo>
                  <a:cubicBezTo>
                    <a:pt x="125270" y="42062"/>
                    <a:pt x="125479" y="41972"/>
                    <a:pt x="125684" y="41874"/>
                  </a:cubicBezTo>
                  <a:cubicBezTo>
                    <a:pt x="126024" y="41718"/>
                    <a:pt x="126358" y="41542"/>
                    <a:pt x="126685" y="41352"/>
                  </a:cubicBezTo>
                  <a:cubicBezTo>
                    <a:pt x="127957" y="40623"/>
                    <a:pt x="129114" y="39666"/>
                    <a:pt x="130074" y="38536"/>
                  </a:cubicBezTo>
                  <a:cubicBezTo>
                    <a:pt x="130662" y="37815"/>
                    <a:pt x="131172" y="37027"/>
                    <a:pt x="131590" y="36197"/>
                  </a:cubicBezTo>
                  <a:cubicBezTo>
                    <a:pt x="132007" y="35370"/>
                    <a:pt x="132331" y="34500"/>
                    <a:pt x="132556" y="33611"/>
                  </a:cubicBezTo>
                  <a:cubicBezTo>
                    <a:pt x="132587" y="33503"/>
                    <a:pt x="132618" y="33392"/>
                    <a:pt x="132644" y="33279"/>
                  </a:cubicBezTo>
                  <a:cubicBezTo>
                    <a:pt x="132696" y="33056"/>
                    <a:pt x="132736" y="32831"/>
                    <a:pt x="132771" y="32608"/>
                  </a:cubicBezTo>
                  <a:cubicBezTo>
                    <a:pt x="132790" y="32495"/>
                    <a:pt x="132806" y="32382"/>
                    <a:pt x="132820" y="32270"/>
                  </a:cubicBezTo>
                  <a:cubicBezTo>
                    <a:pt x="132882" y="31942"/>
                    <a:pt x="132898" y="31594"/>
                    <a:pt x="132911" y="31250"/>
                  </a:cubicBezTo>
                  <a:cubicBezTo>
                    <a:pt x="135925" y="30816"/>
                    <a:pt x="138997" y="30373"/>
                    <a:pt x="142062" y="29923"/>
                  </a:cubicBezTo>
                  <a:cubicBezTo>
                    <a:pt x="145363" y="29438"/>
                    <a:pt x="148492" y="28971"/>
                    <a:pt x="151441" y="28522"/>
                  </a:cubicBezTo>
                  <a:cubicBezTo>
                    <a:pt x="151468" y="28518"/>
                    <a:pt x="151496" y="28516"/>
                    <a:pt x="151525" y="28510"/>
                  </a:cubicBezTo>
                  <a:lnTo>
                    <a:pt x="154560" y="28041"/>
                  </a:lnTo>
                  <a:lnTo>
                    <a:pt x="154630" y="28031"/>
                  </a:lnTo>
                  <a:lnTo>
                    <a:pt x="155096" y="27959"/>
                  </a:lnTo>
                  <a:lnTo>
                    <a:pt x="155592" y="27883"/>
                  </a:lnTo>
                  <a:lnTo>
                    <a:pt x="156409" y="27758"/>
                  </a:lnTo>
                  <a:lnTo>
                    <a:pt x="156462" y="27750"/>
                  </a:lnTo>
                  <a:cubicBezTo>
                    <a:pt x="156751" y="27703"/>
                    <a:pt x="157036" y="27660"/>
                    <a:pt x="157320" y="27617"/>
                  </a:cubicBezTo>
                  <a:cubicBezTo>
                    <a:pt x="157883" y="27527"/>
                    <a:pt x="158434" y="27443"/>
                    <a:pt x="158981" y="27355"/>
                  </a:cubicBezTo>
                  <a:cubicBezTo>
                    <a:pt x="159018" y="27345"/>
                    <a:pt x="159049" y="27343"/>
                    <a:pt x="159073" y="27343"/>
                  </a:cubicBezTo>
                  <a:cubicBezTo>
                    <a:pt x="159708" y="27242"/>
                    <a:pt x="160333" y="27144"/>
                    <a:pt x="160947" y="27044"/>
                  </a:cubicBezTo>
                  <a:lnTo>
                    <a:pt x="161088" y="27021"/>
                  </a:lnTo>
                  <a:lnTo>
                    <a:pt x="161148" y="27011"/>
                  </a:lnTo>
                  <a:lnTo>
                    <a:pt x="162464" y="26798"/>
                  </a:lnTo>
                  <a:lnTo>
                    <a:pt x="162573" y="26780"/>
                  </a:lnTo>
                  <a:lnTo>
                    <a:pt x="162657" y="26767"/>
                  </a:lnTo>
                  <a:lnTo>
                    <a:pt x="163075" y="26700"/>
                  </a:lnTo>
                  <a:lnTo>
                    <a:pt x="163120" y="26694"/>
                  </a:lnTo>
                  <a:cubicBezTo>
                    <a:pt x="166566" y="26132"/>
                    <a:pt x="169636" y="25612"/>
                    <a:pt x="172314" y="25131"/>
                  </a:cubicBezTo>
                  <a:cubicBezTo>
                    <a:pt x="172587" y="25082"/>
                    <a:pt x="172855" y="25035"/>
                    <a:pt x="173119" y="24986"/>
                  </a:cubicBezTo>
                  <a:cubicBezTo>
                    <a:pt x="174225" y="24785"/>
                    <a:pt x="175257" y="24590"/>
                    <a:pt x="176224" y="24406"/>
                  </a:cubicBezTo>
                  <a:cubicBezTo>
                    <a:pt x="177028" y="24318"/>
                    <a:pt x="179488" y="23765"/>
                    <a:pt x="180874" y="23452"/>
                  </a:cubicBezTo>
                  <a:cubicBezTo>
                    <a:pt x="180925" y="23440"/>
                    <a:pt x="180977" y="23429"/>
                    <a:pt x="181026" y="23419"/>
                  </a:cubicBezTo>
                  <a:cubicBezTo>
                    <a:pt x="181192" y="23380"/>
                    <a:pt x="181339" y="23347"/>
                    <a:pt x="181462" y="23321"/>
                  </a:cubicBezTo>
                  <a:cubicBezTo>
                    <a:pt x="181550" y="23300"/>
                    <a:pt x="181642" y="23280"/>
                    <a:pt x="181730" y="23259"/>
                  </a:cubicBezTo>
                  <a:lnTo>
                    <a:pt x="181751" y="23255"/>
                  </a:lnTo>
                  <a:cubicBezTo>
                    <a:pt x="182920" y="22973"/>
                    <a:pt x="184843" y="22434"/>
                    <a:pt x="184873" y="22424"/>
                  </a:cubicBezTo>
                  <a:cubicBezTo>
                    <a:pt x="184873" y="22424"/>
                    <a:pt x="184876" y="22424"/>
                    <a:pt x="184882" y="22420"/>
                  </a:cubicBezTo>
                  <a:cubicBezTo>
                    <a:pt x="185652" y="22160"/>
                    <a:pt x="186246" y="21873"/>
                    <a:pt x="186635" y="21504"/>
                  </a:cubicBezTo>
                  <a:cubicBezTo>
                    <a:pt x="187208" y="20937"/>
                    <a:pt x="187316" y="20380"/>
                    <a:pt x="187163" y="19805"/>
                  </a:cubicBezTo>
                  <a:cubicBezTo>
                    <a:pt x="187095" y="19557"/>
                    <a:pt x="186989" y="19356"/>
                    <a:pt x="186889" y="19213"/>
                  </a:cubicBezTo>
                  <a:cubicBezTo>
                    <a:pt x="186825" y="19121"/>
                    <a:pt x="186766" y="19051"/>
                    <a:pt x="186719" y="19004"/>
                  </a:cubicBezTo>
                  <a:lnTo>
                    <a:pt x="186708" y="18994"/>
                  </a:lnTo>
                  <a:cubicBezTo>
                    <a:pt x="186688" y="18973"/>
                    <a:pt x="186665" y="18951"/>
                    <a:pt x="186643" y="18930"/>
                  </a:cubicBezTo>
                  <a:lnTo>
                    <a:pt x="186637" y="18924"/>
                  </a:lnTo>
                  <a:cubicBezTo>
                    <a:pt x="186172" y="18502"/>
                    <a:pt x="185476" y="18287"/>
                    <a:pt x="184742" y="18177"/>
                  </a:cubicBezTo>
                  <a:cubicBezTo>
                    <a:pt x="184394" y="18126"/>
                    <a:pt x="184040" y="18097"/>
                    <a:pt x="183696" y="18083"/>
                  </a:cubicBezTo>
                  <a:lnTo>
                    <a:pt x="183708" y="18062"/>
                  </a:lnTo>
                  <a:lnTo>
                    <a:pt x="182858" y="18062"/>
                  </a:lnTo>
                  <a:cubicBezTo>
                    <a:pt x="182774" y="18062"/>
                    <a:pt x="182691" y="18060"/>
                    <a:pt x="182609" y="18060"/>
                  </a:cubicBezTo>
                  <a:lnTo>
                    <a:pt x="182340" y="18060"/>
                  </a:lnTo>
                  <a:cubicBezTo>
                    <a:pt x="182281" y="18060"/>
                    <a:pt x="182222" y="18060"/>
                    <a:pt x="182162" y="18062"/>
                  </a:cubicBezTo>
                  <a:cubicBezTo>
                    <a:pt x="182095" y="18062"/>
                    <a:pt x="182025" y="18062"/>
                    <a:pt x="181953" y="18064"/>
                  </a:cubicBezTo>
                  <a:cubicBezTo>
                    <a:pt x="181892" y="18064"/>
                    <a:pt x="181832" y="18064"/>
                    <a:pt x="181771" y="18066"/>
                  </a:cubicBezTo>
                  <a:cubicBezTo>
                    <a:pt x="181697" y="18070"/>
                    <a:pt x="181624" y="18070"/>
                    <a:pt x="181548" y="18072"/>
                  </a:cubicBezTo>
                  <a:cubicBezTo>
                    <a:pt x="181484" y="18074"/>
                    <a:pt x="181421" y="18074"/>
                    <a:pt x="181353" y="18076"/>
                  </a:cubicBezTo>
                  <a:cubicBezTo>
                    <a:pt x="181278" y="18078"/>
                    <a:pt x="181200" y="18083"/>
                    <a:pt x="181122" y="18083"/>
                  </a:cubicBezTo>
                  <a:cubicBezTo>
                    <a:pt x="181052" y="18085"/>
                    <a:pt x="180983" y="18087"/>
                    <a:pt x="180913" y="18087"/>
                  </a:cubicBezTo>
                  <a:cubicBezTo>
                    <a:pt x="180831" y="18089"/>
                    <a:pt x="180749" y="18093"/>
                    <a:pt x="180667" y="18097"/>
                  </a:cubicBezTo>
                  <a:cubicBezTo>
                    <a:pt x="180600" y="18099"/>
                    <a:pt x="180530" y="18103"/>
                    <a:pt x="180458" y="18107"/>
                  </a:cubicBezTo>
                  <a:cubicBezTo>
                    <a:pt x="180368" y="18109"/>
                    <a:pt x="180278" y="18115"/>
                    <a:pt x="180190" y="18119"/>
                  </a:cubicBezTo>
                  <a:cubicBezTo>
                    <a:pt x="180116" y="18124"/>
                    <a:pt x="180049" y="18126"/>
                    <a:pt x="179977" y="18130"/>
                  </a:cubicBezTo>
                  <a:cubicBezTo>
                    <a:pt x="179887" y="18134"/>
                    <a:pt x="179795" y="18142"/>
                    <a:pt x="179705" y="18144"/>
                  </a:cubicBezTo>
                  <a:cubicBezTo>
                    <a:pt x="179625" y="18146"/>
                    <a:pt x="179547" y="18152"/>
                    <a:pt x="179467" y="18156"/>
                  </a:cubicBezTo>
                  <a:cubicBezTo>
                    <a:pt x="179377" y="18160"/>
                    <a:pt x="179283" y="18167"/>
                    <a:pt x="179191" y="18171"/>
                  </a:cubicBezTo>
                  <a:cubicBezTo>
                    <a:pt x="179109" y="18177"/>
                    <a:pt x="179027" y="18181"/>
                    <a:pt x="178943" y="18187"/>
                  </a:cubicBezTo>
                  <a:cubicBezTo>
                    <a:pt x="178843" y="18191"/>
                    <a:pt x="178740" y="18199"/>
                    <a:pt x="178638" y="18207"/>
                  </a:cubicBezTo>
                  <a:cubicBezTo>
                    <a:pt x="178556" y="18212"/>
                    <a:pt x="178474" y="18218"/>
                    <a:pt x="178390" y="18222"/>
                  </a:cubicBezTo>
                  <a:cubicBezTo>
                    <a:pt x="178284" y="18228"/>
                    <a:pt x="178175" y="18236"/>
                    <a:pt x="178067" y="18246"/>
                  </a:cubicBezTo>
                  <a:cubicBezTo>
                    <a:pt x="177983" y="18250"/>
                    <a:pt x="177901" y="18257"/>
                    <a:pt x="177817" y="18261"/>
                  </a:cubicBezTo>
                  <a:cubicBezTo>
                    <a:pt x="177704" y="18269"/>
                    <a:pt x="177591" y="18277"/>
                    <a:pt x="177475" y="18287"/>
                  </a:cubicBezTo>
                  <a:cubicBezTo>
                    <a:pt x="177389" y="18291"/>
                    <a:pt x="177305" y="18300"/>
                    <a:pt x="177217" y="18308"/>
                  </a:cubicBezTo>
                  <a:cubicBezTo>
                    <a:pt x="177096" y="18316"/>
                    <a:pt x="176977" y="18324"/>
                    <a:pt x="176854" y="18334"/>
                  </a:cubicBezTo>
                  <a:cubicBezTo>
                    <a:pt x="176766" y="18341"/>
                    <a:pt x="176684" y="18349"/>
                    <a:pt x="176598" y="18357"/>
                  </a:cubicBezTo>
                  <a:cubicBezTo>
                    <a:pt x="176486" y="18367"/>
                    <a:pt x="176367" y="18373"/>
                    <a:pt x="176254" y="18384"/>
                  </a:cubicBezTo>
                  <a:cubicBezTo>
                    <a:pt x="176150" y="18392"/>
                    <a:pt x="176050" y="18400"/>
                    <a:pt x="175945" y="18410"/>
                  </a:cubicBezTo>
                  <a:cubicBezTo>
                    <a:pt x="175832" y="18420"/>
                    <a:pt x="175714" y="18431"/>
                    <a:pt x="175599" y="18441"/>
                  </a:cubicBezTo>
                  <a:cubicBezTo>
                    <a:pt x="175495" y="18451"/>
                    <a:pt x="175390" y="18457"/>
                    <a:pt x="175282" y="18468"/>
                  </a:cubicBezTo>
                  <a:cubicBezTo>
                    <a:pt x="175151" y="18478"/>
                    <a:pt x="175017" y="18492"/>
                    <a:pt x="174884" y="18502"/>
                  </a:cubicBezTo>
                  <a:cubicBezTo>
                    <a:pt x="174782" y="18513"/>
                    <a:pt x="174686" y="18519"/>
                    <a:pt x="174583" y="18529"/>
                  </a:cubicBezTo>
                  <a:cubicBezTo>
                    <a:pt x="174350" y="18552"/>
                    <a:pt x="174112" y="18570"/>
                    <a:pt x="173869" y="18595"/>
                  </a:cubicBezTo>
                  <a:cubicBezTo>
                    <a:pt x="173492" y="18629"/>
                    <a:pt x="173109" y="18666"/>
                    <a:pt x="172714" y="18705"/>
                  </a:cubicBezTo>
                  <a:cubicBezTo>
                    <a:pt x="171143" y="18855"/>
                    <a:pt x="169435" y="19029"/>
                    <a:pt x="167613" y="19227"/>
                  </a:cubicBezTo>
                  <a:cubicBezTo>
                    <a:pt x="166247" y="19373"/>
                    <a:pt x="164813" y="19530"/>
                    <a:pt x="163314" y="19700"/>
                  </a:cubicBezTo>
                  <a:cubicBezTo>
                    <a:pt x="162452" y="19797"/>
                    <a:pt x="161570" y="19897"/>
                    <a:pt x="160666" y="19999"/>
                  </a:cubicBezTo>
                  <a:lnTo>
                    <a:pt x="159780" y="20102"/>
                  </a:lnTo>
                  <a:lnTo>
                    <a:pt x="159448" y="20141"/>
                  </a:lnTo>
                  <a:cubicBezTo>
                    <a:pt x="158653" y="20233"/>
                    <a:pt x="157847" y="20325"/>
                    <a:pt x="157023" y="20419"/>
                  </a:cubicBezTo>
                  <a:cubicBezTo>
                    <a:pt x="155377" y="20612"/>
                    <a:pt x="153677" y="20808"/>
                    <a:pt x="151928" y="21015"/>
                  </a:cubicBezTo>
                  <a:cubicBezTo>
                    <a:pt x="151345" y="21085"/>
                    <a:pt x="150759" y="21154"/>
                    <a:pt x="150165" y="21224"/>
                  </a:cubicBezTo>
                  <a:cubicBezTo>
                    <a:pt x="144730" y="21861"/>
                    <a:pt x="138767" y="22559"/>
                    <a:pt x="132411" y="23276"/>
                  </a:cubicBezTo>
                  <a:cubicBezTo>
                    <a:pt x="132409" y="23286"/>
                    <a:pt x="132407" y="23294"/>
                    <a:pt x="132407" y="23304"/>
                  </a:cubicBezTo>
                  <a:cubicBezTo>
                    <a:pt x="132402" y="23305"/>
                    <a:pt x="132396" y="23305"/>
                    <a:pt x="132391" y="23305"/>
                  </a:cubicBezTo>
                  <a:cubicBezTo>
                    <a:pt x="132355" y="23305"/>
                    <a:pt x="132320" y="23299"/>
                    <a:pt x="132284" y="23290"/>
                  </a:cubicBezTo>
                  <a:cubicBezTo>
                    <a:pt x="131756" y="23350"/>
                    <a:pt x="131233" y="23409"/>
                    <a:pt x="130703" y="23470"/>
                  </a:cubicBezTo>
                  <a:cubicBezTo>
                    <a:pt x="130384" y="23022"/>
                    <a:pt x="130042" y="22604"/>
                    <a:pt x="129679" y="22221"/>
                  </a:cubicBezTo>
                  <a:cubicBezTo>
                    <a:pt x="129440" y="21965"/>
                    <a:pt x="129192" y="21724"/>
                    <a:pt x="128940" y="21498"/>
                  </a:cubicBezTo>
                  <a:cubicBezTo>
                    <a:pt x="128561" y="21162"/>
                    <a:pt x="128172" y="20855"/>
                    <a:pt x="127779" y="20583"/>
                  </a:cubicBezTo>
                  <a:cubicBezTo>
                    <a:pt x="127267" y="20227"/>
                    <a:pt x="126751" y="19930"/>
                    <a:pt x="126243" y="19676"/>
                  </a:cubicBezTo>
                  <a:cubicBezTo>
                    <a:pt x="126245" y="19651"/>
                    <a:pt x="126243" y="19625"/>
                    <a:pt x="126243" y="19600"/>
                  </a:cubicBezTo>
                  <a:cubicBezTo>
                    <a:pt x="126243" y="19573"/>
                    <a:pt x="126245" y="19549"/>
                    <a:pt x="126245" y="19522"/>
                  </a:cubicBezTo>
                  <a:cubicBezTo>
                    <a:pt x="126222" y="19143"/>
                    <a:pt x="126048" y="18799"/>
                    <a:pt x="125753" y="18547"/>
                  </a:cubicBezTo>
                  <a:cubicBezTo>
                    <a:pt x="125704" y="18506"/>
                    <a:pt x="125653" y="18468"/>
                    <a:pt x="125600" y="18431"/>
                  </a:cubicBezTo>
                  <a:cubicBezTo>
                    <a:pt x="125598" y="18431"/>
                    <a:pt x="125598" y="18431"/>
                    <a:pt x="125596" y="18427"/>
                  </a:cubicBezTo>
                  <a:cubicBezTo>
                    <a:pt x="125545" y="18392"/>
                    <a:pt x="125485" y="18359"/>
                    <a:pt x="125424" y="18328"/>
                  </a:cubicBezTo>
                  <a:cubicBezTo>
                    <a:pt x="125422" y="18324"/>
                    <a:pt x="125418" y="18324"/>
                    <a:pt x="125416" y="18324"/>
                  </a:cubicBezTo>
                  <a:cubicBezTo>
                    <a:pt x="125354" y="18296"/>
                    <a:pt x="125291" y="18269"/>
                    <a:pt x="125219" y="18244"/>
                  </a:cubicBezTo>
                  <a:cubicBezTo>
                    <a:pt x="125213" y="18240"/>
                    <a:pt x="125209" y="18238"/>
                    <a:pt x="125207" y="18238"/>
                  </a:cubicBezTo>
                  <a:cubicBezTo>
                    <a:pt x="125135" y="18214"/>
                    <a:pt x="125057" y="18193"/>
                    <a:pt x="124975" y="18173"/>
                  </a:cubicBezTo>
                  <a:cubicBezTo>
                    <a:pt x="124971" y="18173"/>
                    <a:pt x="124963" y="18169"/>
                    <a:pt x="124955" y="18167"/>
                  </a:cubicBezTo>
                  <a:cubicBezTo>
                    <a:pt x="124873" y="18146"/>
                    <a:pt x="124781" y="18132"/>
                    <a:pt x="124687" y="18115"/>
                  </a:cubicBezTo>
                  <a:cubicBezTo>
                    <a:pt x="124676" y="18115"/>
                    <a:pt x="124668" y="18113"/>
                    <a:pt x="124660" y="18113"/>
                  </a:cubicBezTo>
                  <a:cubicBezTo>
                    <a:pt x="124564" y="18101"/>
                    <a:pt x="124459" y="18087"/>
                    <a:pt x="124347" y="18076"/>
                  </a:cubicBezTo>
                  <a:cubicBezTo>
                    <a:pt x="124332" y="18076"/>
                    <a:pt x="124322" y="18074"/>
                    <a:pt x="124310" y="18074"/>
                  </a:cubicBezTo>
                  <a:cubicBezTo>
                    <a:pt x="124195" y="18064"/>
                    <a:pt x="124072" y="18060"/>
                    <a:pt x="123941" y="18052"/>
                  </a:cubicBezTo>
                  <a:lnTo>
                    <a:pt x="123896" y="18052"/>
                  </a:lnTo>
                  <a:cubicBezTo>
                    <a:pt x="123763" y="18046"/>
                    <a:pt x="123620" y="18046"/>
                    <a:pt x="123466" y="18044"/>
                  </a:cubicBezTo>
                  <a:lnTo>
                    <a:pt x="123394" y="18044"/>
                  </a:lnTo>
                  <a:cubicBezTo>
                    <a:pt x="123345" y="18044"/>
                    <a:pt x="123296" y="18044"/>
                    <a:pt x="123247" y="18046"/>
                  </a:cubicBezTo>
                  <a:lnTo>
                    <a:pt x="123112" y="18046"/>
                  </a:lnTo>
                  <a:cubicBezTo>
                    <a:pt x="123061" y="18046"/>
                    <a:pt x="123009" y="18050"/>
                    <a:pt x="122956" y="18050"/>
                  </a:cubicBezTo>
                  <a:cubicBezTo>
                    <a:pt x="122907" y="18052"/>
                    <a:pt x="122858" y="18052"/>
                    <a:pt x="122807" y="18052"/>
                  </a:cubicBezTo>
                  <a:cubicBezTo>
                    <a:pt x="122753" y="18054"/>
                    <a:pt x="122696" y="18056"/>
                    <a:pt x="122643" y="18056"/>
                  </a:cubicBezTo>
                  <a:cubicBezTo>
                    <a:pt x="122590" y="18056"/>
                    <a:pt x="122536" y="18058"/>
                    <a:pt x="122479" y="18062"/>
                  </a:cubicBezTo>
                  <a:cubicBezTo>
                    <a:pt x="122424" y="18064"/>
                    <a:pt x="122366" y="18066"/>
                    <a:pt x="122309" y="18068"/>
                  </a:cubicBezTo>
                  <a:cubicBezTo>
                    <a:pt x="122250" y="18072"/>
                    <a:pt x="122190" y="18074"/>
                    <a:pt x="122129" y="18076"/>
                  </a:cubicBezTo>
                  <a:cubicBezTo>
                    <a:pt x="122067" y="18078"/>
                    <a:pt x="122004" y="18083"/>
                    <a:pt x="121940" y="18087"/>
                  </a:cubicBezTo>
                  <a:cubicBezTo>
                    <a:pt x="121879" y="18091"/>
                    <a:pt x="121818" y="18093"/>
                    <a:pt x="121752" y="18097"/>
                  </a:cubicBezTo>
                  <a:cubicBezTo>
                    <a:pt x="121687" y="18101"/>
                    <a:pt x="121615" y="18105"/>
                    <a:pt x="121545" y="18111"/>
                  </a:cubicBezTo>
                  <a:cubicBezTo>
                    <a:pt x="121482" y="18113"/>
                    <a:pt x="121418" y="18117"/>
                    <a:pt x="121351" y="18121"/>
                  </a:cubicBezTo>
                  <a:cubicBezTo>
                    <a:pt x="121281" y="18124"/>
                    <a:pt x="121207" y="18132"/>
                    <a:pt x="121136" y="18136"/>
                  </a:cubicBezTo>
                  <a:cubicBezTo>
                    <a:pt x="121064" y="18142"/>
                    <a:pt x="120992" y="18144"/>
                    <a:pt x="120919" y="18148"/>
                  </a:cubicBezTo>
                  <a:cubicBezTo>
                    <a:pt x="120847" y="18154"/>
                    <a:pt x="120775" y="18158"/>
                    <a:pt x="120702" y="18164"/>
                  </a:cubicBezTo>
                  <a:cubicBezTo>
                    <a:pt x="120622" y="18169"/>
                    <a:pt x="120542" y="18177"/>
                    <a:pt x="120460" y="18181"/>
                  </a:cubicBezTo>
                  <a:cubicBezTo>
                    <a:pt x="120384" y="18187"/>
                    <a:pt x="120302" y="18195"/>
                    <a:pt x="120222" y="18199"/>
                  </a:cubicBezTo>
                  <a:cubicBezTo>
                    <a:pt x="120140" y="18205"/>
                    <a:pt x="120059" y="18212"/>
                    <a:pt x="119975" y="18220"/>
                  </a:cubicBezTo>
                  <a:cubicBezTo>
                    <a:pt x="119878" y="18228"/>
                    <a:pt x="119782" y="18236"/>
                    <a:pt x="119684" y="18244"/>
                  </a:cubicBezTo>
                  <a:cubicBezTo>
                    <a:pt x="119610" y="18248"/>
                    <a:pt x="119538" y="18257"/>
                    <a:pt x="119463" y="18261"/>
                  </a:cubicBezTo>
                  <a:cubicBezTo>
                    <a:pt x="119356" y="18271"/>
                    <a:pt x="119250" y="18279"/>
                    <a:pt x="119141" y="18287"/>
                  </a:cubicBezTo>
                  <a:cubicBezTo>
                    <a:pt x="119063" y="18291"/>
                    <a:pt x="118986" y="18300"/>
                    <a:pt x="118906" y="18308"/>
                  </a:cubicBezTo>
                  <a:cubicBezTo>
                    <a:pt x="118791" y="18318"/>
                    <a:pt x="118670" y="18328"/>
                    <a:pt x="118553" y="18334"/>
                  </a:cubicBezTo>
                  <a:cubicBezTo>
                    <a:pt x="118480" y="18343"/>
                    <a:pt x="118404" y="18349"/>
                    <a:pt x="118328" y="18357"/>
                  </a:cubicBezTo>
                  <a:cubicBezTo>
                    <a:pt x="118213" y="18367"/>
                    <a:pt x="118091" y="18377"/>
                    <a:pt x="117970" y="18386"/>
                  </a:cubicBezTo>
                  <a:cubicBezTo>
                    <a:pt x="117878" y="18394"/>
                    <a:pt x="117790" y="18402"/>
                    <a:pt x="117697" y="18410"/>
                  </a:cubicBezTo>
                  <a:cubicBezTo>
                    <a:pt x="117591" y="18418"/>
                    <a:pt x="117478" y="18431"/>
                    <a:pt x="117370" y="18441"/>
                  </a:cubicBezTo>
                  <a:cubicBezTo>
                    <a:pt x="117263" y="18451"/>
                    <a:pt x="117161" y="18457"/>
                    <a:pt x="117050" y="18468"/>
                  </a:cubicBezTo>
                  <a:cubicBezTo>
                    <a:pt x="116917" y="18482"/>
                    <a:pt x="116778" y="18494"/>
                    <a:pt x="116643" y="18506"/>
                  </a:cubicBezTo>
                  <a:cubicBezTo>
                    <a:pt x="116549" y="18517"/>
                    <a:pt x="116456" y="18525"/>
                    <a:pt x="116360" y="18533"/>
                  </a:cubicBezTo>
                  <a:cubicBezTo>
                    <a:pt x="116125" y="18556"/>
                    <a:pt x="115883" y="18576"/>
                    <a:pt x="115635" y="18599"/>
                  </a:cubicBezTo>
                  <a:lnTo>
                    <a:pt x="114087" y="18742"/>
                  </a:lnTo>
                  <a:lnTo>
                    <a:pt x="112347" y="18904"/>
                  </a:lnTo>
                  <a:cubicBezTo>
                    <a:pt x="111347" y="18996"/>
                    <a:pt x="110327" y="19088"/>
                    <a:pt x="109289" y="19180"/>
                  </a:cubicBezTo>
                  <a:cubicBezTo>
                    <a:pt x="108769" y="19227"/>
                    <a:pt x="108245" y="19272"/>
                    <a:pt x="107714" y="19315"/>
                  </a:cubicBezTo>
                  <a:cubicBezTo>
                    <a:pt x="106656" y="19405"/>
                    <a:pt x="105574" y="19496"/>
                    <a:pt x="104475" y="19582"/>
                  </a:cubicBezTo>
                  <a:cubicBezTo>
                    <a:pt x="103924" y="19627"/>
                    <a:pt x="103369" y="19668"/>
                    <a:pt x="102810" y="19709"/>
                  </a:cubicBezTo>
                  <a:cubicBezTo>
                    <a:pt x="101690" y="19790"/>
                    <a:pt x="100549" y="19868"/>
                    <a:pt x="99390" y="19940"/>
                  </a:cubicBezTo>
                  <a:cubicBezTo>
                    <a:pt x="99138" y="19698"/>
                    <a:pt x="98897" y="19487"/>
                    <a:pt x="98673" y="19311"/>
                  </a:cubicBezTo>
                  <a:cubicBezTo>
                    <a:pt x="98450" y="19135"/>
                    <a:pt x="98249" y="18992"/>
                    <a:pt x="98077" y="18879"/>
                  </a:cubicBezTo>
                  <a:cubicBezTo>
                    <a:pt x="97944" y="18566"/>
                    <a:pt x="97748" y="18238"/>
                    <a:pt x="97473" y="17931"/>
                  </a:cubicBezTo>
                  <a:cubicBezTo>
                    <a:pt x="97291" y="17724"/>
                    <a:pt x="97074" y="17528"/>
                    <a:pt x="96818" y="17345"/>
                  </a:cubicBezTo>
                  <a:cubicBezTo>
                    <a:pt x="96689" y="17253"/>
                    <a:pt x="96554" y="17169"/>
                    <a:pt x="96406" y="17087"/>
                  </a:cubicBezTo>
                  <a:cubicBezTo>
                    <a:pt x="96112" y="16926"/>
                    <a:pt x="95776" y="16784"/>
                    <a:pt x="95397" y="16672"/>
                  </a:cubicBezTo>
                  <a:lnTo>
                    <a:pt x="95362" y="16295"/>
                  </a:lnTo>
                  <a:cubicBezTo>
                    <a:pt x="95315" y="15799"/>
                    <a:pt x="95266" y="15306"/>
                    <a:pt x="95213" y="14814"/>
                  </a:cubicBezTo>
                  <a:cubicBezTo>
                    <a:pt x="94844" y="11360"/>
                    <a:pt x="94312" y="7979"/>
                    <a:pt x="93685" y="5159"/>
                  </a:cubicBezTo>
                  <a:cubicBezTo>
                    <a:pt x="93648" y="4997"/>
                    <a:pt x="93613" y="4837"/>
                    <a:pt x="93576" y="4682"/>
                  </a:cubicBezTo>
                  <a:cubicBezTo>
                    <a:pt x="93470" y="4217"/>
                    <a:pt x="93361" y="3779"/>
                    <a:pt x="93255" y="3373"/>
                  </a:cubicBezTo>
                  <a:cubicBezTo>
                    <a:pt x="93218" y="3238"/>
                    <a:pt x="93183" y="3107"/>
                    <a:pt x="93148" y="2980"/>
                  </a:cubicBezTo>
                  <a:cubicBezTo>
                    <a:pt x="93089" y="2765"/>
                    <a:pt x="93030" y="2560"/>
                    <a:pt x="92970" y="2370"/>
                  </a:cubicBezTo>
                  <a:cubicBezTo>
                    <a:pt x="92925" y="2224"/>
                    <a:pt x="92882" y="2081"/>
                    <a:pt x="92837" y="1950"/>
                  </a:cubicBezTo>
                  <a:cubicBezTo>
                    <a:pt x="92827" y="1925"/>
                    <a:pt x="92821" y="1897"/>
                    <a:pt x="92813" y="1872"/>
                  </a:cubicBezTo>
                  <a:cubicBezTo>
                    <a:pt x="92802" y="1846"/>
                    <a:pt x="92794" y="1821"/>
                    <a:pt x="92784" y="1792"/>
                  </a:cubicBezTo>
                  <a:cubicBezTo>
                    <a:pt x="92776" y="1770"/>
                    <a:pt x="92770" y="1749"/>
                    <a:pt x="92761" y="1725"/>
                  </a:cubicBezTo>
                  <a:cubicBezTo>
                    <a:pt x="92751" y="1692"/>
                    <a:pt x="92741" y="1661"/>
                    <a:pt x="92729" y="1626"/>
                  </a:cubicBezTo>
                  <a:cubicBezTo>
                    <a:pt x="92716" y="1600"/>
                    <a:pt x="92710" y="1577"/>
                    <a:pt x="92702" y="1551"/>
                  </a:cubicBezTo>
                  <a:cubicBezTo>
                    <a:pt x="92690" y="1520"/>
                    <a:pt x="92679" y="1487"/>
                    <a:pt x="92665" y="1454"/>
                  </a:cubicBezTo>
                  <a:cubicBezTo>
                    <a:pt x="92655" y="1428"/>
                    <a:pt x="92649" y="1405"/>
                    <a:pt x="92639" y="1383"/>
                  </a:cubicBezTo>
                  <a:cubicBezTo>
                    <a:pt x="92626" y="1352"/>
                    <a:pt x="92614" y="1315"/>
                    <a:pt x="92600" y="1284"/>
                  </a:cubicBezTo>
                  <a:cubicBezTo>
                    <a:pt x="92589" y="1260"/>
                    <a:pt x="92579" y="1237"/>
                    <a:pt x="92569" y="1211"/>
                  </a:cubicBezTo>
                  <a:cubicBezTo>
                    <a:pt x="92557" y="1180"/>
                    <a:pt x="92540" y="1147"/>
                    <a:pt x="92528" y="1116"/>
                  </a:cubicBezTo>
                  <a:cubicBezTo>
                    <a:pt x="92518" y="1090"/>
                    <a:pt x="92505" y="1065"/>
                    <a:pt x="92493" y="1043"/>
                  </a:cubicBezTo>
                  <a:cubicBezTo>
                    <a:pt x="92477" y="1014"/>
                    <a:pt x="92464" y="983"/>
                    <a:pt x="92448" y="953"/>
                  </a:cubicBezTo>
                  <a:cubicBezTo>
                    <a:pt x="92436" y="926"/>
                    <a:pt x="92421" y="901"/>
                    <a:pt x="92407" y="879"/>
                  </a:cubicBezTo>
                  <a:lnTo>
                    <a:pt x="92362" y="793"/>
                  </a:lnTo>
                  <a:cubicBezTo>
                    <a:pt x="92346" y="768"/>
                    <a:pt x="92331" y="746"/>
                    <a:pt x="92319" y="721"/>
                  </a:cubicBezTo>
                  <a:cubicBezTo>
                    <a:pt x="92301" y="695"/>
                    <a:pt x="92284" y="668"/>
                    <a:pt x="92268" y="643"/>
                  </a:cubicBezTo>
                  <a:cubicBezTo>
                    <a:pt x="92251" y="619"/>
                    <a:pt x="92237" y="596"/>
                    <a:pt x="92219" y="576"/>
                  </a:cubicBezTo>
                  <a:cubicBezTo>
                    <a:pt x="92200" y="551"/>
                    <a:pt x="92180" y="527"/>
                    <a:pt x="92161" y="504"/>
                  </a:cubicBezTo>
                  <a:cubicBezTo>
                    <a:pt x="92147" y="484"/>
                    <a:pt x="92127" y="463"/>
                    <a:pt x="92108" y="443"/>
                  </a:cubicBezTo>
                  <a:cubicBezTo>
                    <a:pt x="92088" y="420"/>
                    <a:pt x="92067" y="400"/>
                    <a:pt x="92047" y="379"/>
                  </a:cubicBezTo>
                  <a:cubicBezTo>
                    <a:pt x="92026" y="359"/>
                    <a:pt x="92008" y="340"/>
                    <a:pt x="91987" y="322"/>
                  </a:cubicBezTo>
                  <a:cubicBezTo>
                    <a:pt x="91965" y="301"/>
                    <a:pt x="91942" y="285"/>
                    <a:pt x="91922" y="267"/>
                  </a:cubicBezTo>
                  <a:cubicBezTo>
                    <a:pt x="91901" y="250"/>
                    <a:pt x="91879" y="236"/>
                    <a:pt x="91858" y="217"/>
                  </a:cubicBezTo>
                  <a:cubicBezTo>
                    <a:pt x="91834" y="203"/>
                    <a:pt x="91809" y="185"/>
                    <a:pt x="91783" y="168"/>
                  </a:cubicBezTo>
                  <a:cubicBezTo>
                    <a:pt x="91760" y="156"/>
                    <a:pt x="91737" y="144"/>
                    <a:pt x="91711" y="131"/>
                  </a:cubicBezTo>
                  <a:cubicBezTo>
                    <a:pt x="91684" y="117"/>
                    <a:pt x="91658" y="105"/>
                    <a:pt x="91629" y="95"/>
                  </a:cubicBezTo>
                  <a:cubicBezTo>
                    <a:pt x="91604" y="84"/>
                    <a:pt x="91578" y="74"/>
                    <a:pt x="91553" y="66"/>
                  </a:cubicBezTo>
                  <a:cubicBezTo>
                    <a:pt x="91522" y="56"/>
                    <a:pt x="91494" y="50"/>
                    <a:pt x="91463" y="41"/>
                  </a:cubicBezTo>
                  <a:cubicBezTo>
                    <a:pt x="91434" y="35"/>
                    <a:pt x="91408" y="29"/>
                    <a:pt x="91379" y="23"/>
                  </a:cubicBezTo>
                  <a:cubicBezTo>
                    <a:pt x="91357" y="21"/>
                    <a:pt x="91330" y="19"/>
                    <a:pt x="91305" y="13"/>
                  </a:cubicBezTo>
                  <a:cubicBezTo>
                    <a:pt x="91239" y="5"/>
                    <a:pt x="91176" y="1"/>
                    <a:pt x="91116" y="1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0" name="Google Shape;49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4000" y="511125"/>
              <a:ext cx="1075451" cy="107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7950" y="907800"/>
              <a:ext cx="1075451" cy="107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18500" y="539500"/>
              <a:ext cx="763324" cy="763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37"/>
          <p:cNvGrpSpPr/>
          <p:nvPr/>
        </p:nvGrpSpPr>
        <p:grpSpPr>
          <a:xfrm rot="-1139244">
            <a:off x="-604416" y="3339079"/>
            <a:ext cx="2866727" cy="1432376"/>
            <a:chOff x="0" y="3179819"/>
            <a:chExt cx="3642010" cy="1819751"/>
          </a:xfrm>
        </p:grpSpPr>
        <p:sp>
          <p:nvSpPr>
            <p:cNvPr id="494" name="Google Shape;494;p37"/>
            <p:cNvSpPr/>
            <p:nvPr/>
          </p:nvSpPr>
          <p:spPr>
            <a:xfrm>
              <a:off x="0" y="3455650"/>
              <a:ext cx="2310043" cy="1543921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 rot="1424381">
              <a:off x="2184449" y="3686528"/>
              <a:ext cx="1334493" cy="891900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6" name="Google Shape;49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175" y="3179819"/>
              <a:ext cx="1353675" cy="13536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7" name="Google Shape;497;p37"/>
          <p:cNvGrpSpPr/>
          <p:nvPr/>
        </p:nvGrpSpPr>
        <p:grpSpPr>
          <a:xfrm rot="846200" flipH="1">
            <a:off x="6571853" y="2937518"/>
            <a:ext cx="2866720" cy="1432373"/>
            <a:chOff x="0" y="3179819"/>
            <a:chExt cx="3642010" cy="1819751"/>
          </a:xfrm>
        </p:grpSpPr>
        <p:sp>
          <p:nvSpPr>
            <p:cNvPr id="498" name="Google Shape;498;p37"/>
            <p:cNvSpPr/>
            <p:nvPr/>
          </p:nvSpPr>
          <p:spPr>
            <a:xfrm>
              <a:off x="0" y="3455650"/>
              <a:ext cx="2310043" cy="1543921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 rot="1424381">
              <a:off x="2184449" y="3686528"/>
              <a:ext cx="1334493" cy="891900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0" name="Google Shape;5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7175" y="3179819"/>
              <a:ext cx="1353675" cy="13536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Google Shape;475;p37">
            <a:extLst>
              <a:ext uri="{FF2B5EF4-FFF2-40B4-BE49-F238E27FC236}">
                <a16:creationId xmlns:a16="http://schemas.microsoft.com/office/drawing/2014/main" id="{B67967C1-01C8-D87D-17EC-1779393029FF}"/>
              </a:ext>
            </a:extLst>
          </p:cNvPr>
          <p:cNvSpPr txBox="1">
            <a:spLocks/>
          </p:cNvSpPr>
          <p:nvPr/>
        </p:nvSpPr>
        <p:spPr>
          <a:xfrm>
            <a:off x="5333376" y="4812718"/>
            <a:ext cx="5195387" cy="60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7100" b="1" i="0" u="none" strike="noStrike" cap="non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Black"/>
              <a:buNone/>
              <a:defRPr sz="5200" b="0" i="0" u="none" strike="noStrike" cap="none">
                <a:solidFill>
                  <a:srgbClr val="191919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sz="2000" dirty="0">
                <a:solidFill>
                  <a:schemeClr val="tx1"/>
                </a:solidFill>
              </a:rPr>
              <a:t>Thiago C. Biazon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/>
          </p:nvPr>
        </p:nvSpPr>
        <p:spPr>
          <a:xfrm>
            <a:off x="564369" y="112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aphicFrame>
        <p:nvGraphicFramePr>
          <p:cNvPr id="506" name="Google Shape;506;p38"/>
          <p:cNvGraphicFramePr/>
          <p:nvPr>
            <p:extLst>
              <p:ext uri="{D42A27DB-BD31-4B8C-83A1-F6EECF244321}">
                <p14:modId xmlns:p14="http://schemas.microsoft.com/office/powerpoint/2010/main" val="300437581"/>
              </p:ext>
            </p:extLst>
          </p:nvPr>
        </p:nvGraphicFramePr>
        <p:xfrm>
          <a:off x="616456" y="732820"/>
          <a:ext cx="7665413" cy="3494980"/>
        </p:xfrm>
        <a:graphic>
          <a:graphicData uri="http://schemas.openxmlformats.org/drawingml/2006/table">
            <a:tbl>
              <a:tblPr>
                <a:noFill/>
                <a:tableStyleId>{E8F16612-80DA-4287-B5A3-F20F604FEA27}</a:tableStyleId>
              </a:tblPr>
              <a:tblGrid>
                <a:gridCol w="245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Contexto: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chivo Black" panose="020B0604020202020204" charset="0"/>
                          <a:ea typeface="Arial"/>
                          <a:cs typeface="Arial"/>
                          <a:sym typeface="Arial"/>
                        </a:rPr>
                        <a:t>A história da Força Aérea Brasileira teve início em 1941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1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chivo Black" panose="020B0604020202020204" charset="0"/>
                          <a:ea typeface="Arial"/>
                          <a:cs typeface="Arial"/>
                          <a:sym typeface="Arial"/>
                        </a:rPr>
                        <a:t>A FAB foi criada a partir da fusão das aviações do exército e da marinha.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chivo Black" panose="020B0604020202020204" charset="0"/>
                          <a:ea typeface="Arial"/>
                          <a:cs typeface="Arial"/>
                          <a:sym typeface="Arial"/>
                        </a:rPr>
                        <a:t>De 1942 a 1945 a FAB lutou ao lado dos aliados na Segunda Guerra Mundial, enviando tropas para a Europa.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dirty="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800" dirty="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Algumas missões da Força Aérea Brasileira:</a:t>
                      </a:r>
                      <a:endParaRPr sz="1800" dirty="0">
                        <a:solidFill>
                          <a:schemeClr val="dk1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0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latin typeface="Archivo Black" panose="020B0604020202020204" charset="0"/>
                          <a:ea typeface="Raleway"/>
                          <a:cs typeface="Raleway"/>
                          <a:sym typeface="Raleway"/>
                        </a:rPr>
                        <a:t>A FAB tem a missão fundamental de defender o espaço aéreo brasileiro e garantir a integridade territorial do país.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•</a:t>
                      </a:r>
                      <a:r>
                        <a:rPr lang="pt-BR" sz="10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    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latin typeface="Archivo Black" panose="020B0604020202020204" charset="0"/>
                          <a:ea typeface="Raleway"/>
                          <a:cs typeface="Raleway"/>
                          <a:sym typeface="Raleway"/>
                        </a:rPr>
                        <a:t>A FAB participa de missões de peacekeeping em diversas regiões do mundo, promovendo a estabilidade e a paz internacional.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•</a:t>
                      </a:r>
                      <a:r>
                        <a:rPr lang="pt-BR" sz="10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    </a:t>
                      </a:r>
                      <a:r>
                        <a:rPr lang="pt-BR" sz="1000" dirty="0">
                          <a:solidFill>
                            <a:schemeClr val="bg1"/>
                          </a:solidFill>
                          <a:latin typeface="Archivo Black" panose="020B0604020202020204" charset="0"/>
                          <a:ea typeface="Raleway"/>
                          <a:cs typeface="Raleway"/>
                          <a:sym typeface="Raleway"/>
                        </a:rPr>
                        <a:t>A FAB também presta serviços de transporte aéreo de emergência, resgate e outros serviços que beneficiam a sociedade brasileira</a:t>
                      </a:r>
                      <a:r>
                        <a:rPr lang="pt-BR" sz="1000" dirty="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B1248-CF21-2947-543C-497AB686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141" y="205755"/>
            <a:ext cx="7704000" cy="572700"/>
          </a:xfrm>
        </p:spPr>
        <p:txBody>
          <a:bodyPr/>
          <a:lstStyle/>
          <a:p>
            <a:r>
              <a:rPr lang="pt-BR" dirty="0"/>
              <a:t>Linha da vida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2B4C7A9-E075-15AD-3F17-48E4AD0571B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6434" y="3237113"/>
            <a:ext cx="5209966" cy="484500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pt-BR" dirty="0"/>
              <a:t>Entrou na minha vida em 2019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pt-BR" dirty="0"/>
              <a:t>Está inserido todos os dias na minha vida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pt-BR" dirty="0"/>
              <a:t>Valores e mudança</a:t>
            </a:r>
          </a:p>
        </p:txBody>
      </p:sp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3882C530-1C3F-05C9-DA83-0704862A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42" y="0"/>
            <a:ext cx="31728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39"/>
          <p:cNvGrpSpPr/>
          <p:nvPr/>
        </p:nvGrpSpPr>
        <p:grpSpPr>
          <a:xfrm>
            <a:off x="846986" y="2979397"/>
            <a:ext cx="932137" cy="1354337"/>
            <a:chOff x="846986" y="2979397"/>
            <a:chExt cx="932137" cy="1354337"/>
          </a:xfrm>
        </p:grpSpPr>
        <p:grpSp>
          <p:nvGrpSpPr>
            <p:cNvPr id="515" name="Google Shape;515;p39"/>
            <p:cNvGrpSpPr/>
            <p:nvPr/>
          </p:nvGrpSpPr>
          <p:grpSpPr>
            <a:xfrm>
              <a:off x="906684" y="3346869"/>
              <a:ext cx="872438" cy="986865"/>
              <a:chOff x="1604625" y="3284900"/>
              <a:chExt cx="447175" cy="505825"/>
            </a:xfrm>
          </p:grpSpPr>
          <p:sp>
            <p:nvSpPr>
              <p:cNvPr id="516" name="Google Shape;516;p39"/>
              <p:cNvSpPr/>
              <p:nvPr/>
            </p:nvSpPr>
            <p:spPr>
              <a:xfrm>
                <a:off x="1718300" y="3284900"/>
                <a:ext cx="214175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8566" extrusionOk="0">
                    <a:moveTo>
                      <a:pt x="4283" y="0"/>
                    </a:moveTo>
                    <a:cubicBezTo>
                      <a:pt x="1919" y="0"/>
                      <a:pt x="0" y="1917"/>
                      <a:pt x="0" y="4283"/>
                    </a:cubicBezTo>
                    <a:cubicBezTo>
                      <a:pt x="0" y="6648"/>
                      <a:pt x="1919" y="8566"/>
                      <a:pt x="4283" y="8566"/>
                    </a:cubicBezTo>
                    <a:cubicBezTo>
                      <a:pt x="6649" y="8566"/>
                      <a:pt x="8566" y="6648"/>
                      <a:pt x="8566" y="4283"/>
                    </a:cubicBezTo>
                    <a:cubicBezTo>
                      <a:pt x="8566" y="1917"/>
                      <a:pt x="6649" y="0"/>
                      <a:pt x="4283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1604625" y="3362850"/>
                <a:ext cx="4471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17115" extrusionOk="0">
                    <a:moveTo>
                      <a:pt x="1820" y="0"/>
                    </a:moveTo>
                    <a:lnTo>
                      <a:pt x="1820" y="1"/>
                    </a:lnTo>
                    <a:cubicBezTo>
                      <a:pt x="765" y="1"/>
                      <a:pt x="0" y="1007"/>
                      <a:pt x="283" y="2025"/>
                    </a:cubicBezTo>
                    <a:lnTo>
                      <a:pt x="3012" y="11797"/>
                    </a:lnTo>
                    <a:cubicBezTo>
                      <a:pt x="3040" y="11924"/>
                      <a:pt x="3107" y="12038"/>
                      <a:pt x="3203" y="12128"/>
                    </a:cubicBezTo>
                    <a:lnTo>
                      <a:pt x="8437" y="16944"/>
                    </a:lnTo>
                    <a:cubicBezTo>
                      <a:pt x="8556" y="17054"/>
                      <a:pt x="8710" y="17114"/>
                      <a:pt x="8873" y="17114"/>
                    </a:cubicBezTo>
                    <a:cubicBezTo>
                      <a:pt x="9032" y="17114"/>
                      <a:pt x="9185" y="17055"/>
                      <a:pt x="9304" y="16949"/>
                    </a:cubicBezTo>
                    <a:lnTo>
                      <a:pt x="14679" y="12122"/>
                    </a:lnTo>
                    <a:cubicBezTo>
                      <a:pt x="14782" y="12028"/>
                      <a:pt x="14849" y="11907"/>
                      <a:pt x="14893" y="11723"/>
                    </a:cubicBezTo>
                    <a:lnTo>
                      <a:pt x="17603" y="2026"/>
                    </a:lnTo>
                    <a:cubicBezTo>
                      <a:pt x="17887" y="1008"/>
                      <a:pt x="17123" y="0"/>
                      <a:pt x="16066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1791775" y="3308725"/>
                <a:ext cx="672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557" extrusionOk="0">
                    <a:moveTo>
                      <a:pt x="1345" y="0"/>
                    </a:moveTo>
                    <a:lnTo>
                      <a:pt x="928" y="841"/>
                    </a:lnTo>
                    <a:lnTo>
                      <a:pt x="0" y="975"/>
                    </a:lnTo>
                    <a:lnTo>
                      <a:pt x="672" y="1631"/>
                    </a:lnTo>
                    <a:lnTo>
                      <a:pt x="513" y="2556"/>
                    </a:lnTo>
                    <a:lnTo>
                      <a:pt x="513" y="2556"/>
                    </a:lnTo>
                    <a:lnTo>
                      <a:pt x="1345" y="2120"/>
                    </a:lnTo>
                    <a:lnTo>
                      <a:pt x="2175" y="2556"/>
                    </a:lnTo>
                    <a:lnTo>
                      <a:pt x="2016" y="1631"/>
                    </a:lnTo>
                    <a:lnTo>
                      <a:pt x="2689" y="975"/>
                    </a:lnTo>
                    <a:lnTo>
                      <a:pt x="1760" y="841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19" name="Google Shape;519;p39"/>
            <p:cNvPicPr preferRelativeResize="0"/>
            <p:nvPr/>
          </p:nvPicPr>
          <p:blipFill rotWithShape="1">
            <a:blip r:embed="rId3">
              <a:alphaModFix/>
            </a:blip>
            <a:srcRect l="48245"/>
            <a:stretch/>
          </p:blipFill>
          <p:spPr>
            <a:xfrm rot="1433444">
              <a:off x="1019213" y="3038581"/>
              <a:ext cx="494323" cy="9551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39"/>
          <p:cNvSpPr txBox="1">
            <a:spLocks noGrp="1"/>
          </p:cNvSpPr>
          <p:nvPr>
            <p:ph type="title"/>
          </p:nvPr>
        </p:nvSpPr>
        <p:spPr>
          <a:xfrm>
            <a:off x="720000" y="53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</a:t>
            </a:r>
            <a:endParaRPr dirty="0"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5136450" y="3315751"/>
            <a:ext cx="916959" cy="1017333"/>
            <a:chOff x="5111975" y="3316401"/>
            <a:chExt cx="916959" cy="1017333"/>
          </a:xfrm>
        </p:grpSpPr>
        <p:grpSp>
          <p:nvGrpSpPr>
            <p:cNvPr id="522" name="Google Shape;522;p39"/>
            <p:cNvGrpSpPr/>
            <p:nvPr/>
          </p:nvGrpSpPr>
          <p:grpSpPr>
            <a:xfrm>
              <a:off x="5156496" y="3346869"/>
              <a:ext cx="872438" cy="986865"/>
              <a:chOff x="1604625" y="3284900"/>
              <a:chExt cx="447175" cy="505825"/>
            </a:xfrm>
          </p:grpSpPr>
          <p:sp>
            <p:nvSpPr>
              <p:cNvPr id="523" name="Google Shape;523;p39"/>
              <p:cNvSpPr/>
              <p:nvPr/>
            </p:nvSpPr>
            <p:spPr>
              <a:xfrm>
                <a:off x="1718300" y="3284900"/>
                <a:ext cx="214175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8566" extrusionOk="0">
                    <a:moveTo>
                      <a:pt x="4283" y="0"/>
                    </a:moveTo>
                    <a:cubicBezTo>
                      <a:pt x="1919" y="0"/>
                      <a:pt x="0" y="1917"/>
                      <a:pt x="0" y="4283"/>
                    </a:cubicBezTo>
                    <a:cubicBezTo>
                      <a:pt x="0" y="6648"/>
                      <a:pt x="1919" y="8566"/>
                      <a:pt x="4283" y="8566"/>
                    </a:cubicBezTo>
                    <a:cubicBezTo>
                      <a:pt x="6649" y="8566"/>
                      <a:pt x="8566" y="6648"/>
                      <a:pt x="8566" y="4283"/>
                    </a:cubicBezTo>
                    <a:cubicBezTo>
                      <a:pt x="8566" y="1917"/>
                      <a:pt x="6649" y="0"/>
                      <a:pt x="4283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1604625" y="3362850"/>
                <a:ext cx="4471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17115" extrusionOk="0">
                    <a:moveTo>
                      <a:pt x="1820" y="0"/>
                    </a:moveTo>
                    <a:lnTo>
                      <a:pt x="1820" y="1"/>
                    </a:lnTo>
                    <a:cubicBezTo>
                      <a:pt x="765" y="1"/>
                      <a:pt x="0" y="1007"/>
                      <a:pt x="283" y="2025"/>
                    </a:cubicBezTo>
                    <a:lnTo>
                      <a:pt x="3012" y="11797"/>
                    </a:lnTo>
                    <a:cubicBezTo>
                      <a:pt x="3040" y="11924"/>
                      <a:pt x="3107" y="12038"/>
                      <a:pt x="3203" y="12128"/>
                    </a:cubicBezTo>
                    <a:lnTo>
                      <a:pt x="8437" y="16944"/>
                    </a:lnTo>
                    <a:cubicBezTo>
                      <a:pt x="8556" y="17054"/>
                      <a:pt x="8710" y="17114"/>
                      <a:pt x="8873" y="17114"/>
                    </a:cubicBezTo>
                    <a:cubicBezTo>
                      <a:pt x="9032" y="17114"/>
                      <a:pt x="9185" y="17055"/>
                      <a:pt x="9304" y="16949"/>
                    </a:cubicBezTo>
                    <a:lnTo>
                      <a:pt x="14679" y="12122"/>
                    </a:lnTo>
                    <a:cubicBezTo>
                      <a:pt x="14782" y="12028"/>
                      <a:pt x="14849" y="11907"/>
                      <a:pt x="14893" y="11723"/>
                    </a:cubicBezTo>
                    <a:lnTo>
                      <a:pt x="17603" y="2026"/>
                    </a:lnTo>
                    <a:cubicBezTo>
                      <a:pt x="17887" y="1008"/>
                      <a:pt x="17123" y="0"/>
                      <a:pt x="16066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791775" y="3308725"/>
                <a:ext cx="672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557" extrusionOk="0">
                    <a:moveTo>
                      <a:pt x="1345" y="0"/>
                    </a:moveTo>
                    <a:lnTo>
                      <a:pt x="928" y="841"/>
                    </a:lnTo>
                    <a:lnTo>
                      <a:pt x="0" y="975"/>
                    </a:lnTo>
                    <a:lnTo>
                      <a:pt x="672" y="1631"/>
                    </a:lnTo>
                    <a:lnTo>
                      <a:pt x="513" y="2556"/>
                    </a:lnTo>
                    <a:lnTo>
                      <a:pt x="513" y="2556"/>
                    </a:lnTo>
                    <a:lnTo>
                      <a:pt x="1345" y="2120"/>
                    </a:lnTo>
                    <a:lnTo>
                      <a:pt x="2175" y="2556"/>
                    </a:lnTo>
                    <a:lnTo>
                      <a:pt x="2016" y="1631"/>
                    </a:lnTo>
                    <a:lnTo>
                      <a:pt x="2689" y="975"/>
                    </a:lnTo>
                    <a:lnTo>
                      <a:pt x="1760" y="841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26" name="Google Shape;526;p39"/>
            <p:cNvPicPr preferRelativeResize="0"/>
            <p:nvPr/>
          </p:nvPicPr>
          <p:blipFill rotWithShape="1">
            <a:blip r:embed="rId3">
              <a:alphaModFix/>
            </a:blip>
            <a:srcRect l="42650" t="40458"/>
            <a:stretch/>
          </p:blipFill>
          <p:spPr>
            <a:xfrm rot="-1121383">
              <a:off x="5188652" y="3389172"/>
              <a:ext cx="547773" cy="568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7" name="Google Shape;527;p39"/>
          <p:cNvGrpSpPr/>
          <p:nvPr/>
        </p:nvGrpSpPr>
        <p:grpSpPr>
          <a:xfrm>
            <a:off x="744953" y="1477900"/>
            <a:ext cx="1034182" cy="1211332"/>
            <a:chOff x="716678" y="1197227"/>
            <a:chExt cx="1034182" cy="1211332"/>
          </a:xfrm>
        </p:grpSpPr>
        <p:grpSp>
          <p:nvGrpSpPr>
            <p:cNvPr id="528" name="Google Shape;528;p39"/>
            <p:cNvGrpSpPr/>
            <p:nvPr/>
          </p:nvGrpSpPr>
          <p:grpSpPr>
            <a:xfrm>
              <a:off x="878421" y="1421694"/>
              <a:ext cx="872438" cy="986865"/>
              <a:chOff x="1604625" y="3284900"/>
              <a:chExt cx="447175" cy="505825"/>
            </a:xfrm>
          </p:grpSpPr>
          <p:sp>
            <p:nvSpPr>
              <p:cNvPr id="529" name="Google Shape;529;p39"/>
              <p:cNvSpPr/>
              <p:nvPr/>
            </p:nvSpPr>
            <p:spPr>
              <a:xfrm>
                <a:off x="1718300" y="3284900"/>
                <a:ext cx="214175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8566" extrusionOk="0">
                    <a:moveTo>
                      <a:pt x="4283" y="0"/>
                    </a:moveTo>
                    <a:cubicBezTo>
                      <a:pt x="1919" y="0"/>
                      <a:pt x="0" y="1917"/>
                      <a:pt x="0" y="4283"/>
                    </a:cubicBezTo>
                    <a:cubicBezTo>
                      <a:pt x="0" y="6648"/>
                      <a:pt x="1919" y="8566"/>
                      <a:pt x="4283" y="8566"/>
                    </a:cubicBezTo>
                    <a:cubicBezTo>
                      <a:pt x="6649" y="8566"/>
                      <a:pt x="8566" y="6648"/>
                      <a:pt x="8566" y="4283"/>
                    </a:cubicBezTo>
                    <a:cubicBezTo>
                      <a:pt x="8566" y="1917"/>
                      <a:pt x="6649" y="0"/>
                      <a:pt x="4283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604625" y="3362850"/>
                <a:ext cx="4471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17115" extrusionOk="0">
                    <a:moveTo>
                      <a:pt x="1820" y="0"/>
                    </a:moveTo>
                    <a:lnTo>
                      <a:pt x="1820" y="1"/>
                    </a:lnTo>
                    <a:cubicBezTo>
                      <a:pt x="765" y="1"/>
                      <a:pt x="0" y="1007"/>
                      <a:pt x="283" y="2025"/>
                    </a:cubicBezTo>
                    <a:lnTo>
                      <a:pt x="3012" y="11797"/>
                    </a:lnTo>
                    <a:cubicBezTo>
                      <a:pt x="3040" y="11924"/>
                      <a:pt x="3107" y="12038"/>
                      <a:pt x="3203" y="12128"/>
                    </a:cubicBezTo>
                    <a:lnTo>
                      <a:pt x="8437" y="16944"/>
                    </a:lnTo>
                    <a:cubicBezTo>
                      <a:pt x="8556" y="17054"/>
                      <a:pt x="8710" y="17114"/>
                      <a:pt x="8873" y="17114"/>
                    </a:cubicBezTo>
                    <a:cubicBezTo>
                      <a:pt x="9032" y="17114"/>
                      <a:pt x="9185" y="17055"/>
                      <a:pt x="9304" y="16949"/>
                    </a:cubicBezTo>
                    <a:lnTo>
                      <a:pt x="14679" y="12122"/>
                    </a:lnTo>
                    <a:cubicBezTo>
                      <a:pt x="14782" y="12028"/>
                      <a:pt x="14849" y="11907"/>
                      <a:pt x="14893" y="11723"/>
                    </a:cubicBezTo>
                    <a:lnTo>
                      <a:pt x="17603" y="2026"/>
                    </a:lnTo>
                    <a:cubicBezTo>
                      <a:pt x="17887" y="1008"/>
                      <a:pt x="17123" y="0"/>
                      <a:pt x="16066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1791775" y="3308725"/>
                <a:ext cx="672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557" extrusionOk="0">
                    <a:moveTo>
                      <a:pt x="1345" y="0"/>
                    </a:moveTo>
                    <a:lnTo>
                      <a:pt x="928" y="841"/>
                    </a:lnTo>
                    <a:lnTo>
                      <a:pt x="0" y="975"/>
                    </a:lnTo>
                    <a:lnTo>
                      <a:pt x="672" y="1631"/>
                    </a:lnTo>
                    <a:lnTo>
                      <a:pt x="513" y="2556"/>
                    </a:lnTo>
                    <a:lnTo>
                      <a:pt x="513" y="2556"/>
                    </a:lnTo>
                    <a:lnTo>
                      <a:pt x="1345" y="2120"/>
                    </a:lnTo>
                    <a:lnTo>
                      <a:pt x="2175" y="2556"/>
                    </a:lnTo>
                    <a:lnTo>
                      <a:pt x="2016" y="1631"/>
                    </a:lnTo>
                    <a:lnTo>
                      <a:pt x="2689" y="975"/>
                    </a:lnTo>
                    <a:lnTo>
                      <a:pt x="1760" y="841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32" name="Google Shape;532;p39"/>
            <p:cNvPicPr preferRelativeResize="0"/>
            <p:nvPr/>
          </p:nvPicPr>
          <p:blipFill rotWithShape="1">
            <a:blip r:embed="rId3">
              <a:alphaModFix/>
            </a:blip>
            <a:srcRect l="54979"/>
            <a:stretch/>
          </p:blipFill>
          <p:spPr>
            <a:xfrm rot="965994">
              <a:off x="844802" y="1239479"/>
              <a:ext cx="444299" cy="986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3" name="Google Shape;533;p39"/>
          <p:cNvGrpSpPr/>
          <p:nvPr/>
        </p:nvGrpSpPr>
        <p:grpSpPr>
          <a:xfrm>
            <a:off x="5180984" y="1702369"/>
            <a:ext cx="872438" cy="986865"/>
            <a:chOff x="5156496" y="1421694"/>
            <a:chExt cx="872438" cy="986865"/>
          </a:xfrm>
        </p:grpSpPr>
        <p:grpSp>
          <p:nvGrpSpPr>
            <p:cNvPr id="534" name="Google Shape;534;p39"/>
            <p:cNvGrpSpPr/>
            <p:nvPr/>
          </p:nvGrpSpPr>
          <p:grpSpPr>
            <a:xfrm>
              <a:off x="5156496" y="1421694"/>
              <a:ext cx="872438" cy="986865"/>
              <a:chOff x="1604625" y="3284900"/>
              <a:chExt cx="447175" cy="505825"/>
            </a:xfrm>
          </p:grpSpPr>
          <p:sp>
            <p:nvSpPr>
              <p:cNvPr id="535" name="Google Shape;535;p39"/>
              <p:cNvSpPr/>
              <p:nvPr/>
            </p:nvSpPr>
            <p:spPr>
              <a:xfrm>
                <a:off x="1718300" y="3284900"/>
                <a:ext cx="214175" cy="214150"/>
              </a:xfrm>
              <a:custGeom>
                <a:avLst/>
                <a:gdLst/>
                <a:ahLst/>
                <a:cxnLst/>
                <a:rect l="l" t="t" r="r" b="b"/>
                <a:pathLst>
                  <a:path w="8567" h="8566" extrusionOk="0">
                    <a:moveTo>
                      <a:pt x="4283" y="0"/>
                    </a:moveTo>
                    <a:cubicBezTo>
                      <a:pt x="1919" y="0"/>
                      <a:pt x="0" y="1917"/>
                      <a:pt x="0" y="4283"/>
                    </a:cubicBezTo>
                    <a:cubicBezTo>
                      <a:pt x="0" y="6648"/>
                      <a:pt x="1919" y="8566"/>
                      <a:pt x="4283" y="8566"/>
                    </a:cubicBezTo>
                    <a:cubicBezTo>
                      <a:pt x="6649" y="8566"/>
                      <a:pt x="8566" y="6648"/>
                      <a:pt x="8566" y="4283"/>
                    </a:cubicBezTo>
                    <a:cubicBezTo>
                      <a:pt x="8566" y="1917"/>
                      <a:pt x="6649" y="0"/>
                      <a:pt x="4283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1604625" y="3362850"/>
                <a:ext cx="4471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17115" extrusionOk="0">
                    <a:moveTo>
                      <a:pt x="1820" y="0"/>
                    </a:moveTo>
                    <a:lnTo>
                      <a:pt x="1820" y="1"/>
                    </a:lnTo>
                    <a:cubicBezTo>
                      <a:pt x="765" y="1"/>
                      <a:pt x="0" y="1007"/>
                      <a:pt x="283" y="2025"/>
                    </a:cubicBezTo>
                    <a:lnTo>
                      <a:pt x="3012" y="11797"/>
                    </a:lnTo>
                    <a:cubicBezTo>
                      <a:pt x="3040" y="11924"/>
                      <a:pt x="3107" y="12038"/>
                      <a:pt x="3203" y="12128"/>
                    </a:cubicBezTo>
                    <a:lnTo>
                      <a:pt x="8437" y="16944"/>
                    </a:lnTo>
                    <a:cubicBezTo>
                      <a:pt x="8556" y="17054"/>
                      <a:pt x="8710" y="17114"/>
                      <a:pt x="8873" y="17114"/>
                    </a:cubicBezTo>
                    <a:cubicBezTo>
                      <a:pt x="9032" y="17114"/>
                      <a:pt x="9185" y="17055"/>
                      <a:pt x="9304" y="16949"/>
                    </a:cubicBezTo>
                    <a:lnTo>
                      <a:pt x="14679" y="12122"/>
                    </a:lnTo>
                    <a:cubicBezTo>
                      <a:pt x="14782" y="12028"/>
                      <a:pt x="14849" y="11907"/>
                      <a:pt x="14893" y="11723"/>
                    </a:cubicBezTo>
                    <a:lnTo>
                      <a:pt x="17603" y="2026"/>
                    </a:lnTo>
                    <a:cubicBezTo>
                      <a:pt x="17887" y="1008"/>
                      <a:pt x="17123" y="0"/>
                      <a:pt x="16066" y="0"/>
                    </a:cubicBezTo>
                    <a:close/>
                  </a:path>
                </a:pathLst>
              </a:custGeom>
              <a:solidFill>
                <a:srgbClr val="E590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1791775" y="3308725"/>
                <a:ext cx="672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557" extrusionOk="0">
                    <a:moveTo>
                      <a:pt x="1345" y="0"/>
                    </a:moveTo>
                    <a:lnTo>
                      <a:pt x="928" y="841"/>
                    </a:lnTo>
                    <a:lnTo>
                      <a:pt x="0" y="975"/>
                    </a:lnTo>
                    <a:lnTo>
                      <a:pt x="672" y="1631"/>
                    </a:lnTo>
                    <a:lnTo>
                      <a:pt x="513" y="2556"/>
                    </a:lnTo>
                    <a:lnTo>
                      <a:pt x="513" y="2556"/>
                    </a:lnTo>
                    <a:lnTo>
                      <a:pt x="1345" y="2120"/>
                    </a:lnTo>
                    <a:lnTo>
                      <a:pt x="2175" y="2556"/>
                    </a:lnTo>
                    <a:lnTo>
                      <a:pt x="2016" y="1631"/>
                    </a:lnTo>
                    <a:lnTo>
                      <a:pt x="2689" y="975"/>
                    </a:lnTo>
                    <a:lnTo>
                      <a:pt x="1760" y="841"/>
                    </a:lnTo>
                    <a:lnTo>
                      <a:pt x="13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38" name="Google Shape;538;p39"/>
            <p:cNvPicPr preferRelativeResize="0"/>
            <p:nvPr/>
          </p:nvPicPr>
          <p:blipFill rotWithShape="1">
            <a:blip r:embed="rId3">
              <a:alphaModFix/>
            </a:blip>
            <a:srcRect l="62994" t="27620"/>
            <a:stretch/>
          </p:blipFill>
          <p:spPr>
            <a:xfrm>
              <a:off x="5187275" y="1433675"/>
              <a:ext cx="343650" cy="672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39"/>
          <p:cNvSpPr txBox="1">
            <a:spLocks noGrp="1"/>
          </p:cNvSpPr>
          <p:nvPr>
            <p:ph type="subTitle" idx="1"/>
          </p:nvPr>
        </p:nvSpPr>
        <p:spPr>
          <a:xfrm>
            <a:off x="1815450" y="2147262"/>
            <a:ext cx="2936394" cy="86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Seguir as regras e procedimentos estabelecidos para garantir a eficiência</a:t>
            </a:r>
            <a:endParaRPr dirty="0"/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2"/>
          </p:nvPr>
        </p:nvSpPr>
        <p:spPr>
          <a:xfrm>
            <a:off x="6093544" y="2147263"/>
            <a:ext cx="3348168" cy="86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Perseverar diante de desafios e dificuldades, buscando soluções e aprendendo com os obstáculos.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title" idx="3"/>
          </p:nvPr>
        </p:nvSpPr>
        <p:spPr>
          <a:xfrm>
            <a:off x="975550" y="1953548"/>
            <a:ext cx="734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39"/>
          <p:cNvSpPr txBox="1">
            <a:spLocks noGrp="1"/>
          </p:cNvSpPr>
          <p:nvPr>
            <p:ph type="title" idx="4"/>
          </p:nvPr>
        </p:nvSpPr>
        <p:spPr>
          <a:xfrm>
            <a:off x="5249853" y="1953550"/>
            <a:ext cx="734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6"/>
          </p:nvPr>
        </p:nvSpPr>
        <p:spPr>
          <a:xfrm>
            <a:off x="6093544" y="1672875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Persistência</a:t>
            </a:r>
            <a:endParaRPr dirty="0"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7"/>
          </p:nvPr>
        </p:nvSpPr>
        <p:spPr>
          <a:xfrm>
            <a:off x="1815450" y="3791519"/>
            <a:ext cx="3252116" cy="103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Assumir a responsabilidade pelas próprias ações e cumprir os compromissos assumidos.</a:t>
            </a:r>
            <a:endParaRPr dirty="0"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8"/>
          </p:nvPr>
        </p:nvSpPr>
        <p:spPr>
          <a:xfrm>
            <a:off x="6093543" y="3791518"/>
            <a:ext cx="2805907" cy="834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Valorizar e cuidar de mim mesmo, buscando um equilíbrio saudável entre trabalho, lazer e bem-estar emocional.</a:t>
            </a:r>
            <a:endParaRPr dirty="0"/>
          </a:p>
        </p:txBody>
      </p:sp>
      <p:sp>
        <p:nvSpPr>
          <p:cNvPr id="547" name="Google Shape;547;p39"/>
          <p:cNvSpPr txBox="1">
            <a:spLocks noGrp="1"/>
          </p:cNvSpPr>
          <p:nvPr>
            <p:ph type="title" idx="9"/>
          </p:nvPr>
        </p:nvSpPr>
        <p:spPr>
          <a:xfrm>
            <a:off x="975538" y="3598385"/>
            <a:ext cx="734700" cy="48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39"/>
          <p:cNvSpPr txBox="1">
            <a:spLocks noGrp="1"/>
          </p:cNvSpPr>
          <p:nvPr>
            <p:ph type="title" idx="13"/>
          </p:nvPr>
        </p:nvSpPr>
        <p:spPr>
          <a:xfrm>
            <a:off x="5249841" y="3597735"/>
            <a:ext cx="734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39"/>
          <p:cNvSpPr txBox="1">
            <a:spLocks noGrp="1"/>
          </p:cNvSpPr>
          <p:nvPr>
            <p:ph type="subTitle" idx="14"/>
          </p:nvPr>
        </p:nvSpPr>
        <p:spPr>
          <a:xfrm>
            <a:off x="1815449" y="3315754"/>
            <a:ext cx="2944847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Responsabilidade</a:t>
            </a:r>
            <a:endParaRPr dirty="0"/>
          </a:p>
        </p:txBody>
      </p:sp>
      <p:sp>
        <p:nvSpPr>
          <p:cNvPr id="550" name="Google Shape;550;p39"/>
          <p:cNvSpPr txBox="1">
            <a:spLocks noGrp="1"/>
          </p:cNvSpPr>
          <p:nvPr>
            <p:ph type="subTitle" idx="15"/>
          </p:nvPr>
        </p:nvSpPr>
        <p:spPr>
          <a:xfrm>
            <a:off x="6093544" y="3315754"/>
            <a:ext cx="23055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Amor-próprio</a:t>
            </a:r>
          </a:p>
        </p:txBody>
      </p:sp>
      <p:sp>
        <p:nvSpPr>
          <p:cNvPr id="551" name="Google Shape;551;p39"/>
          <p:cNvSpPr/>
          <p:nvPr/>
        </p:nvSpPr>
        <p:spPr>
          <a:xfrm>
            <a:off x="3471357" y="2914338"/>
            <a:ext cx="224326" cy="88985"/>
          </a:xfrm>
          <a:custGeom>
            <a:avLst/>
            <a:gdLst/>
            <a:ahLst/>
            <a:cxnLst/>
            <a:rect l="l" t="t" r="r" b="b"/>
            <a:pathLst>
              <a:path w="3731" h="1480" extrusionOk="0">
                <a:moveTo>
                  <a:pt x="1" y="0"/>
                </a:moveTo>
                <a:lnTo>
                  <a:pt x="3730" y="1480"/>
                </a:ln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3458550" y="2909949"/>
            <a:ext cx="224326" cy="88985"/>
          </a:xfrm>
          <a:custGeom>
            <a:avLst/>
            <a:gdLst/>
            <a:ahLst/>
            <a:cxnLst/>
            <a:rect l="l" t="t" r="r" b="b"/>
            <a:pathLst>
              <a:path w="3731" h="1480" extrusionOk="0">
                <a:moveTo>
                  <a:pt x="1" y="0"/>
                </a:moveTo>
                <a:lnTo>
                  <a:pt x="3730" y="1480"/>
                </a:ln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964650" y="1721625"/>
            <a:ext cx="40825" cy="40850"/>
          </a:xfrm>
          <a:custGeom>
            <a:avLst/>
            <a:gdLst/>
            <a:ahLst/>
            <a:cxnLst/>
            <a:rect l="l" t="t" r="r" b="b"/>
            <a:pathLst>
              <a:path w="1633" h="1634" extrusionOk="0">
                <a:moveTo>
                  <a:pt x="258" y="0"/>
                </a:moveTo>
                <a:cubicBezTo>
                  <a:pt x="85" y="0"/>
                  <a:pt x="1" y="276"/>
                  <a:pt x="145" y="1052"/>
                </a:cubicBezTo>
                <a:lnTo>
                  <a:pt x="145" y="1052"/>
                </a:lnTo>
                <a:cubicBezTo>
                  <a:pt x="145" y="1052"/>
                  <a:pt x="145" y="1052"/>
                  <a:pt x="145" y="1052"/>
                </a:cubicBezTo>
                <a:cubicBezTo>
                  <a:pt x="145" y="1052"/>
                  <a:pt x="145" y="1052"/>
                  <a:pt x="145" y="1052"/>
                </a:cubicBezTo>
                <a:lnTo>
                  <a:pt x="145" y="1052"/>
                </a:lnTo>
                <a:cubicBezTo>
                  <a:pt x="146" y="1053"/>
                  <a:pt x="146" y="1054"/>
                  <a:pt x="147" y="1054"/>
                </a:cubicBezTo>
                <a:lnTo>
                  <a:pt x="147" y="1054"/>
                </a:lnTo>
                <a:cubicBezTo>
                  <a:pt x="655" y="1474"/>
                  <a:pt x="959" y="1633"/>
                  <a:pt x="1120" y="1633"/>
                </a:cubicBezTo>
                <a:cubicBezTo>
                  <a:pt x="1632" y="1633"/>
                  <a:pt x="680" y="0"/>
                  <a:pt x="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10006475" y="1337950"/>
            <a:ext cx="12475" cy="6050"/>
          </a:xfrm>
          <a:custGeom>
            <a:avLst/>
            <a:gdLst/>
            <a:ahLst/>
            <a:cxnLst/>
            <a:rect l="l" t="t" r="r" b="b"/>
            <a:pathLst>
              <a:path w="499" h="242" extrusionOk="0">
                <a:moveTo>
                  <a:pt x="330" y="0"/>
                </a:moveTo>
                <a:cubicBezTo>
                  <a:pt x="261" y="0"/>
                  <a:pt x="154" y="41"/>
                  <a:pt x="3" y="156"/>
                </a:cubicBezTo>
                <a:lnTo>
                  <a:pt x="3" y="156"/>
                </a:lnTo>
                <a:cubicBezTo>
                  <a:pt x="2" y="157"/>
                  <a:pt x="1" y="157"/>
                  <a:pt x="1" y="158"/>
                </a:cubicBezTo>
                <a:cubicBezTo>
                  <a:pt x="1" y="158"/>
                  <a:pt x="1" y="158"/>
                  <a:pt x="1" y="158"/>
                </a:cubicBezTo>
                <a:lnTo>
                  <a:pt x="1" y="158"/>
                </a:lnTo>
                <a:cubicBezTo>
                  <a:pt x="1" y="158"/>
                  <a:pt x="2" y="158"/>
                  <a:pt x="2" y="159"/>
                </a:cubicBezTo>
                <a:lnTo>
                  <a:pt x="2" y="159"/>
                </a:lnTo>
                <a:cubicBezTo>
                  <a:pt x="91" y="219"/>
                  <a:pt x="169" y="242"/>
                  <a:pt x="232" y="242"/>
                </a:cubicBezTo>
                <a:cubicBezTo>
                  <a:pt x="439" y="242"/>
                  <a:pt x="498" y="0"/>
                  <a:pt x="3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9988900" y="1624075"/>
            <a:ext cx="46125" cy="18925"/>
          </a:xfrm>
          <a:custGeom>
            <a:avLst/>
            <a:gdLst/>
            <a:ahLst/>
            <a:cxnLst/>
            <a:rect l="l" t="t" r="r" b="b"/>
            <a:pathLst>
              <a:path w="1845" h="757" extrusionOk="0">
                <a:moveTo>
                  <a:pt x="1687" y="1"/>
                </a:moveTo>
                <a:cubicBezTo>
                  <a:pt x="1364" y="1"/>
                  <a:pt x="1" y="756"/>
                  <a:pt x="714" y="756"/>
                </a:cubicBezTo>
                <a:cubicBezTo>
                  <a:pt x="795" y="756"/>
                  <a:pt x="902" y="747"/>
                  <a:pt x="1040" y="725"/>
                </a:cubicBezTo>
                <a:lnTo>
                  <a:pt x="1040" y="725"/>
                </a:lnTo>
                <a:cubicBezTo>
                  <a:pt x="1040" y="725"/>
                  <a:pt x="1040" y="725"/>
                  <a:pt x="1041" y="725"/>
                </a:cubicBezTo>
                <a:lnTo>
                  <a:pt x="1041" y="725"/>
                </a:lnTo>
                <a:cubicBezTo>
                  <a:pt x="1041" y="725"/>
                  <a:pt x="1041" y="725"/>
                  <a:pt x="1041" y="725"/>
                </a:cubicBezTo>
                <a:cubicBezTo>
                  <a:pt x="1752" y="183"/>
                  <a:pt x="1845" y="1"/>
                  <a:pt x="1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8417950" y="-151350"/>
            <a:ext cx="18150" cy="12600"/>
          </a:xfrm>
          <a:custGeom>
            <a:avLst/>
            <a:gdLst/>
            <a:ahLst/>
            <a:cxnLst/>
            <a:rect l="l" t="t" r="r" b="b"/>
            <a:pathLst>
              <a:path w="726" h="504" extrusionOk="0">
                <a:moveTo>
                  <a:pt x="16" y="0"/>
                </a:moveTo>
                <a:lnTo>
                  <a:pt x="16" y="0"/>
                </a:lnTo>
                <a:cubicBezTo>
                  <a:pt x="1" y="0"/>
                  <a:pt x="704" y="504"/>
                  <a:pt x="720" y="504"/>
                </a:cubicBezTo>
                <a:cubicBezTo>
                  <a:pt x="726" y="504"/>
                  <a:pt x="654" y="447"/>
                  <a:pt x="450" y="294"/>
                </a:cubicBezTo>
                <a:lnTo>
                  <a:pt x="450" y="294"/>
                </a:lnTo>
                <a:cubicBezTo>
                  <a:pt x="448" y="292"/>
                  <a:pt x="445" y="290"/>
                  <a:pt x="442" y="288"/>
                </a:cubicBezTo>
                <a:lnTo>
                  <a:pt x="442" y="288"/>
                </a:lnTo>
                <a:cubicBezTo>
                  <a:pt x="442" y="288"/>
                  <a:pt x="442" y="288"/>
                  <a:pt x="442" y="288"/>
                </a:cubicBezTo>
                <a:cubicBezTo>
                  <a:pt x="136" y="77"/>
                  <a:pt x="21" y="0"/>
                  <a:pt x="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9990925" y="1305450"/>
            <a:ext cx="14325" cy="10775"/>
          </a:xfrm>
          <a:custGeom>
            <a:avLst/>
            <a:gdLst/>
            <a:ahLst/>
            <a:cxnLst/>
            <a:rect l="l" t="t" r="r" b="b"/>
            <a:pathLst>
              <a:path w="573" h="431" extrusionOk="0">
                <a:moveTo>
                  <a:pt x="405" y="0"/>
                </a:moveTo>
                <a:cubicBezTo>
                  <a:pt x="262" y="0"/>
                  <a:pt x="0" y="144"/>
                  <a:pt x="53" y="431"/>
                </a:cubicBezTo>
                <a:cubicBezTo>
                  <a:pt x="573" y="143"/>
                  <a:pt x="547" y="0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10034350" y="1492125"/>
            <a:ext cx="7075" cy="4600"/>
          </a:xfrm>
          <a:custGeom>
            <a:avLst/>
            <a:gdLst/>
            <a:ahLst/>
            <a:cxnLst/>
            <a:rect l="l" t="t" r="r" b="b"/>
            <a:pathLst>
              <a:path w="283" h="184" extrusionOk="0">
                <a:moveTo>
                  <a:pt x="83" y="1"/>
                </a:moveTo>
                <a:cubicBezTo>
                  <a:pt x="59" y="1"/>
                  <a:pt x="32" y="3"/>
                  <a:pt x="0" y="9"/>
                </a:cubicBezTo>
                <a:lnTo>
                  <a:pt x="0" y="9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lnTo>
                  <a:pt x="0" y="9"/>
                </a:lnTo>
                <a:cubicBezTo>
                  <a:pt x="0" y="10"/>
                  <a:pt x="0" y="11"/>
                  <a:pt x="1" y="13"/>
                </a:cubicBezTo>
                <a:lnTo>
                  <a:pt x="1" y="13"/>
                </a:lnTo>
                <a:cubicBezTo>
                  <a:pt x="25" y="140"/>
                  <a:pt x="74" y="183"/>
                  <a:pt x="119" y="183"/>
                </a:cubicBezTo>
                <a:cubicBezTo>
                  <a:pt x="210" y="183"/>
                  <a:pt x="282" y="1"/>
                  <a:pt x="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9993750" y="1421800"/>
            <a:ext cx="3850" cy="11875"/>
          </a:xfrm>
          <a:custGeom>
            <a:avLst/>
            <a:gdLst/>
            <a:ahLst/>
            <a:cxnLst/>
            <a:rect l="l" t="t" r="r" b="b"/>
            <a:pathLst>
              <a:path w="154" h="475" extrusionOk="0">
                <a:moveTo>
                  <a:pt x="115" y="1"/>
                </a:moveTo>
                <a:cubicBezTo>
                  <a:pt x="97" y="1"/>
                  <a:pt x="72" y="118"/>
                  <a:pt x="52" y="467"/>
                </a:cubicBezTo>
                <a:cubicBezTo>
                  <a:pt x="154" y="392"/>
                  <a:pt x="148" y="1"/>
                  <a:pt x="115" y="1"/>
                </a:cubicBezTo>
                <a:close/>
                <a:moveTo>
                  <a:pt x="43" y="366"/>
                </a:moveTo>
                <a:cubicBezTo>
                  <a:pt x="26" y="366"/>
                  <a:pt x="1" y="475"/>
                  <a:pt x="33" y="475"/>
                </a:cubicBezTo>
                <a:cubicBezTo>
                  <a:pt x="38" y="475"/>
                  <a:pt x="44" y="472"/>
                  <a:pt x="52" y="467"/>
                </a:cubicBezTo>
                <a:cubicBezTo>
                  <a:pt x="56" y="391"/>
                  <a:pt x="50" y="366"/>
                  <a:pt x="43" y="3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8422400" y="-138975"/>
            <a:ext cx="3075" cy="9825"/>
          </a:xfrm>
          <a:custGeom>
            <a:avLst/>
            <a:gdLst/>
            <a:ahLst/>
            <a:cxnLst/>
            <a:rect l="l" t="t" r="r" b="b"/>
            <a:pathLst>
              <a:path w="123" h="393" extrusionOk="0">
                <a:moveTo>
                  <a:pt x="122" y="1"/>
                </a:moveTo>
                <a:cubicBezTo>
                  <a:pt x="82" y="130"/>
                  <a:pt x="41" y="260"/>
                  <a:pt x="0" y="393"/>
                </a:cubicBezTo>
                <a:cubicBezTo>
                  <a:pt x="41" y="263"/>
                  <a:pt x="82" y="131"/>
                  <a:pt x="1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8482775" y="-114750"/>
            <a:ext cx="15600" cy="14200"/>
          </a:xfrm>
          <a:custGeom>
            <a:avLst/>
            <a:gdLst/>
            <a:ahLst/>
            <a:cxnLst/>
            <a:rect l="l" t="t" r="r" b="b"/>
            <a:pathLst>
              <a:path w="624" h="568" extrusionOk="0">
                <a:moveTo>
                  <a:pt x="173" y="1"/>
                </a:moveTo>
                <a:cubicBezTo>
                  <a:pt x="0" y="1"/>
                  <a:pt x="69" y="492"/>
                  <a:pt x="622" y="568"/>
                </a:cubicBezTo>
                <a:lnTo>
                  <a:pt x="622" y="568"/>
                </a:lnTo>
                <a:cubicBezTo>
                  <a:pt x="622" y="568"/>
                  <a:pt x="623" y="568"/>
                  <a:pt x="624" y="568"/>
                </a:cubicBezTo>
                <a:cubicBezTo>
                  <a:pt x="429" y="143"/>
                  <a:pt x="266" y="1"/>
                  <a:pt x="1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8019425" y="1660300"/>
            <a:ext cx="17700" cy="12100"/>
          </a:xfrm>
          <a:custGeom>
            <a:avLst/>
            <a:gdLst/>
            <a:ahLst/>
            <a:cxnLst/>
            <a:rect l="l" t="t" r="r" b="b"/>
            <a:pathLst>
              <a:path w="708" h="484" extrusionOk="0">
                <a:moveTo>
                  <a:pt x="521" y="1"/>
                </a:moveTo>
                <a:cubicBezTo>
                  <a:pt x="446" y="1"/>
                  <a:pt x="287" y="79"/>
                  <a:pt x="1" y="299"/>
                </a:cubicBezTo>
                <a:lnTo>
                  <a:pt x="1" y="299"/>
                </a:lnTo>
                <a:cubicBezTo>
                  <a:pt x="1" y="299"/>
                  <a:pt x="1" y="299"/>
                  <a:pt x="1" y="299"/>
                </a:cubicBezTo>
                <a:cubicBezTo>
                  <a:pt x="26" y="433"/>
                  <a:pt x="84" y="484"/>
                  <a:pt x="155" y="484"/>
                </a:cubicBezTo>
                <a:cubicBezTo>
                  <a:pt x="373" y="484"/>
                  <a:pt x="708" y="1"/>
                  <a:pt x="5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8029775" y="1655375"/>
            <a:ext cx="7050" cy="4600"/>
          </a:xfrm>
          <a:custGeom>
            <a:avLst/>
            <a:gdLst/>
            <a:ahLst/>
            <a:cxnLst/>
            <a:rect l="l" t="t" r="r" b="b"/>
            <a:pathLst>
              <a:path w="282" h="184" extrusionOk="0">
                <a:moveTo>
                  <a:pt x="164" y="1"/>
                </a:moveTo>
                <a:cubicBezTo>
                  <a:pt x="73" y="1"/>
                  <a:pt x="0" y="183"/>
                  <a:pt x="198" y="183"/>
                </a:cubicBezTo>
                <a:cubicBezTo>
                  <a:pt x="221" y="183"/>
                  <a:pt x="248" y="181"/>
                  <a:pt x="279" y="175"/>
                </a:cubicBezTo>
                <a:lnTo>
                  <a:pt x="279" y="175"/>
                </a:lnTo>
                <a:cubicBezTo>
                  <a:pt x="280" y="175"/>
                  <a:pt x="281" y="175"/>
                  <a:pt x="282" y="175"/>
                </a:cubicBezTo>
                <a:lnTo>
                  <a:pt x="282" y="175"/>
                </a:lnTo>
                <a:cubicBezTo>
                  <a:pt x="282" y="175"/>
                  <a:pt x="282" y="175"/>
                  <a:pt x="282" y="175"/>
                </a:cubicBezTo>
                <a:cubicBezTo>
                  <a:pt x="282" y="174"/>
                  <a:pt x="282" y="173"/>
                  <a:pt x="282" y="173"/>
                </a:cubicBezTo>
                <a:lnTo>
                  <a:pt x="282" y="173"/>
                </a:lnTo>
                <a:cubicBezTo>
                  <a:pt x="257" y="44"/>
                  <a:pt x="209" y="1"/>
                  <a:pt x="1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8461725" y="-23750"/>
            <a:ext cx="3775" cy="5525"/>
          </a:xfrm>
          <a:custGeom>
            <a:avLst/>
            <a:gdLst/>
            <a:ahLst/>
            <a:cxnLst/>
            <a:rect l="l" t="t" r="r" b="b"/>
            <a:pathLst>
              <a:path w="151" h="221" extrusionOk="0">
                <a:moveTo>
                  <a:pt x="150" y="1"/>
                </a:moveTo>
                <a:lnTo>
                  <a:pt x="150" y="1"/>
                </a:lnTo>
                <a:cubicBezTo>
                  <a:pt x="100" y="75"/>
                  <a:pt x="50" y="149"/>
                  <a:pt x="0" y="220"/>
                </a:cubicBezTo>
                <a:cubicBezTo>
                  <a:pt x="50" y="149"/>
                  <a:pt x="100" y="76"/>
                  <a:pt x="1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8501450" y="49625"/>
            <a:ext cx="9625" cy="21125"/>
          </a:xfrm>
          <a:custGeom>
            <a:avLst/>
            <a:gdLst/>
            <a:ahLst/>
            <a:cxnLst/>
            <a:rect l="l" t="t" r="r" b="b"/>
            <a:pathLst>
              <a:path w="385" h="845" extrusionOk="0">
                <a:moveTo>
                  <a:pt x="101" y="1"/>
                </a:moveTo>
                <a:cubicBezTo>
                  <a:pt x="1" y="1"/>
                  <a:pt x="15" y="553"/>
                  <a:pt x="287" y="783"/>
                </a:cubicBezTo>
                <a:lnTo>
                  <a:pt x="287" y="783"/>
                </a:lnTo>
                <a:cubicBezTo>
                  <a:pt x="277" y="780"/>
                  <a:pt x="269" y="778"/>
                  <a:pt x="265" y="778"/>
                </a:cubicBezTo>
                <a:cubicBezTo>
                  <a:pt x="254" y="778"/>
                  <a:pt x="276" y="794"/>
                  <a:pt x="379" y="843"/>
                </a:cubicBezTo>
                <a:lnTo>
                  <a:pt x="379" y="843"/>
                </a:lnTo>
                <a:cubicBezTo>
                  <a:pt x="381" y="843"/>
                  <a:pt x="383" y="844"/>
                  <a:pt x="384" y="845"/>
                </a:cubicBezTo>
                <a:cubicBezTo>
                  <a:pt x="384" y="845"/>
                  <a:pt x="384" y="845"/>
                  <a:pt x="384" y="845"/>
                </a:cubicBezTo>
                <a:lnTo>
                  <a:pt x="384" y="845"/>
                </a:lnTo>
                <a:cubicBezTo>
                  <a:pt x="269" y="213"/>
                  <a:pt x="163" y="1"/>
                  <a:pt x="1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8451525" y="113750"/>
            <a:ext cx="72875" cy="16375"/>
          </a:xfrm>
          <a:custGeom>
            <a:avLst/>
            <a:gdLst/>
            <a:ahLst/>
            <a:cxnLst/>
            <a:rect l="l" t="t" r="r" b="b"/>
            <a:pathLst>
              <a:path w="2915" h="655" extrusionOk="0">
                <a:moveTo>
                  <a:pt x="440" y="0"/>
                </a:moveTo>
                <a:lnTo>
                  <a:pt x="440" y="0"/>
                </a:lnTo>
                <a:cubicBezTo>
                  <a:pt x="440" y="0"/>
                  <a:pt x="440" y="0"/>
                  <a:pt x="440" y="0"/>
                </a:cubicBezTo>
                <a:lnTo>
                  <a:pt x="440" y="0"/>
                </a:lnTo>
                <a:cubicBezTo>
                  <a:pt x="439" y="1"/>
                  <a:pt x="439" y="2"/>
                  <a:pt x="438" y="3"/>
                </a:cubicBezTo>
                <a:lnTo>
                  <a:pt x="438" y="3"/>
                </a:lnTo>
                <a:cubicBezTo>
                  <a:pt x="1" y="492"/>
                  <a:pt x="292" y="655"/>
                  <a:pt x="721" y="655"/>
                </a:cubicBezTo>
                <a:cubicBezTo>
                  <a:pt x="1556" y="655"/>
                  <a:pt x="2914" y="37"/>
                  <a:pt x="4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8485725" y="139675"/>
            <a:ext cx="38425" cy="22650"/>
          </a:xfrm>
          <a:custGeom>
            <a:avLst/>
            <a:gdLst/>
            <a:ahLst/>
            <a:cxnLst/>
            <a:rect l="l" t="t" r="r" b="b"/>
            <a:pathLst>
              <a:path w="1537" h="906" extrusionOk="0">
                <a:moveTo>
                  <a:pt x="1536" y="0"/>
                </a:moveTo>
                <a:cubicBezTo>
                  <a:pt x="0" y="264"/>
                  <a:pt x="37" y="905"/>
                  <a:pt x="499" y="905"/>
                </a:cubicBezTo>
                <a:cubicBezTo>
                  <a:pt x="775" y="905"/>
                  <a:pt x="1202" y="676"/>
                  <a:pt x="15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7631550" y="627700"/>
            <a:ext cx="799237" cy="484499"/>
          </a:xfrm>
          <a:custGeom>
            <a:avLst/>
            <a:gdLst/>
            <a:ahLst/>
            <a:cxnLst/>
            <a:rect l="l" t="t" r="r" b="b"/>
            <a:pathLst>
              <a:path w="16996" h="10303" extrusionOk="0">
                <a:moveTo>
                  <a:pt x="15155" y="2059"/>
                </a:moveTo>
                <a:lnTo>
                  <a:pt x="15155" y="2059"/>
                </a:lnTo>
                <a:cubicBezTo>
                  <a:pt x="15153" y="2072"/>
                  <a:pt x="15148" y="2080"/>
                  <a:pt x="15146" y="2090"/>
                </a:cubicBezTo>
                <a:cubicBezTo>
                  <a:pt x="15130" y="2320"/>
                  <a:pt x="15108" y="2523"/>
                  <a:pt x="15038" y="2717"/>
                </a:cubicBezTo>
                <a:cubicBezTo>
                  <a:pt x="15006" y="2815"/>
                  <a:pt x="14959" y="2905"/>
                  <a:pt x="14905" y="2992"/>
                </a:cubicBezTo>
                <a:cubicBezTo>
                  <a:pt x="14852" y="3079"/>
                  <a:pt x="14787" y="3161"/>
                  <a:pt x="14715" y="3236"/>
                </a:cubicBezTo>
                <a:cubicBezTo>
                  <a:pt x="14647" y="3313"/>
                  <a:pt x="14566" y="3380"/>
                  <a:pt x="14483" y="3445"/>
                </a:cubicBezTo>
                <a:cubicBezTo>
                  <a:pt x="14400" y="3509"/>
                  <a:pt x="14311" y="3569"/>
                  <a:pt x="14217" y="3621"/>
                </a:cubicBezTo>
                <a:cubicBezTo>
                  <a:pt x="14034" y="3732"/>
                  <a:pt x="13836" y="3819"/>
                  <a:pt x="13634" y="3899"/>
                </a:cubicBezTo>
                <a:cubicBezTo>
                  <a:pt x="13595" y="3916"/>
                  <a:pt x="13562" y="3950"/>
                  <a:pt x="13549" y="3995"/>
                </a:cubicBezTo>
                <a:cubicBezTo>
                  <a:pt x="13547" y="3999"/>
                  <a:pt x="13546" y="4001"/>
                  <a:pt x="13545" y="4005"/>
                </a:cubicBezTo>
                <a:cubicBezTo>
                  <a:pt x="13478" y="4011"/>
                  <a:pt x="13387" y="4020"/>
                  <a:pt x="13271" y="4030"/>
                </a:cubicBezTo>
                <a:cubicBezTo>
                  <a:pt x="13014" y="4049"/>
                  <a:pt x="12651" y="4093"/>
                  <a:pt x="12212" y="4117"/>
                </a:cubicBezTo>
                <a:cubicBezTo>
                  <a:pt x="11773" y="4147"/>
                  <a:pt x="11261" y="4177"/>
                  <a:pt x="10712" y="4191"/>
                </a:cubicBezTo>
                <a:cubicBezTo>
                  <a:pt x="10438" y="4204"/>
                  <a:pt x="10155" y="4203"/>
                  <a:pt x="9867" y="4205"/>
                </a:cubicBezTo>
                <a:cubicBezTo>
                  <a:pt x="9794" y="4206"/>
                  <a:pt x="9721" y="4207"/>
                  <a:pt x="9647" y="4207"/>
                </a:cubicBezTo>
                <a:cubicBezTo>
                  <a:pt x="9431" y="4207"/>
                  <a:pt x="9213" y="4202"/>
                  <a:pt x="8995" y="4196"/>
                </a:cubicBezTo>
                <a:cubicBezTo>
                  <a:pt x="8703" y="4194"/>
                  <a:pt x="8411" y="4175"/>
                  <a:pt x="8125" y="4162"/>
                </a:cubicBezTo>
                <a:cubicBezTo>
                  <a:pt x="7838" y="4152"/>
                  <a:pt x="7557" y="4119"/>
                  <a:pt x="7286" y="4101"/>
                </a:cubicBezTo>
                <a:cubicBezTo>
                  <a:pt x="6743" y="4046"/>
                  <a:pt x="6240" y="3985"/>
                  <a:pt x="5814" y="3906"/>
                </a:cubicBezTo>
                <a:cubicBezTo>
                  <a:pt x="5386" y="3831"/>
                  <a:pt x="5036" y="3752"/>
                  <a:pt x="4797" y="3686"/>
                </a:cubicBezTo>
                <a:cubicBezTo>
                  <a:pt x="4739" y="3670"/>
                  <a:pt x="4687" y="3655"/>
                  <a:pt x="4642" y="3641"/>
                </a:cubicBezTo>
                <a:cubicBezTo>
                  <a:pt x="4709" y="3467"/>
                  <a:pt x="4768" y="3303"/>
                  <a:pt x="4817" y="3159"/>
                </a:cubicBezTo>
                <a:cubicBezTo>
                  <a:pt x="4823" y="3160"/>
                  <a:pt x="4830" y="3160"/>
                  <a:pt x="4837" y="3161"/>
                </a:cubicBezTo>
                <a:cubicBezTo>
                  <a:pt x="4919" y="3170"/>
                  <a:pt x="5038" y="3180"/>
                  <a:pt x="5189" y="3189"/>
                </a:cubicBezTo>
                <a:cubicBezTo>
                  <a:pt x="5369" y="3198"/>
                  <a:pt x="5594" y="3203"/>
                  <a:pt x="5854" y="3203"/>
                </a:cubicBezTo>
                <a:cubicBezTo>
                  <a:pt x="6025" y="3203"/>
                  <a:pt x="6211" y="3201"/>
                  <a:pt x="6410" y="3196"/>
                </a:cubicBezTo>
                <a:cubicBezTo>
                  <a:pt x="6912" y="3176"/>
                  <a:pt x="7495" y="3149"/>
                  <a:pt x="8116" y="3092"/>
                </a:cubicBezTo>
                <a:cubicBezTo>
                  <a:pt x="8739" y="3040"/>
                  <a:pt x="9398" y="2965"/>
                  <a:pt x="10057" y="2883"/>
                </a:cubicBezTo>
                <a:cubicBezTo>
                  <a:pt x="10716" y="2797"/>
                  <a:pt x="11373" y="2707"/>
                  <a:pt x="11988" y="2610"/>
                </a:cubicBezTo>
                <a:cubicBezTo>
                  <a:pt x="12603" y="2519"/>
                  <a:pt x="13173" y="2415"/>
                  <a:pt x="13664" y="2333"/>
                </a:cubicBezTo>
                <a:cubicBezTo>
                  <a:pt x="14379" y="2202"/>
                  <a:pt x="14917" y="2104"/>
                  <a:pt x="15155" y="2059"/>
                </a:cubicBezTo>
                <a:close/>
                <a:moveTo>
                  <a:pt x="13545" y="4011"/>
                </a:moveTo>
                <a:lnTo>
                  <a:pt x="13545" y="4011"/>
                </a:lnTo>
                <a:cubicBezTo>
                  <a:pt x="13472" y="4264"/>
                  <a:pt x="13345" y="4500"/>
                  <a:pt x="13168" y="4701"/>
                </a:cubicBezTo>
                <a:cubicBezTo>
                  <a:pt x="12988" y="4908"/>
                  <a:pt x="12769" y="5085"/>
                  <a:pt x="12533" y="5240"/>
                </a:cubicBezTo>
                <a:cubicBezTo>
                  <a:pt x="12060" y="5550"/>
                  <a:pt x="11523" y="5771"/>
                  <a:pt x="10979" y="5958"/>
                </a:cubicBezTo>
                <a:cubicBezTo>
                  <a:pt x="10960" y="5965"/>
                  <a:pt x="10944" y="5977"/>
                  <a:pt x="10928" y="5991"/>
                </a:cubicBezTo>
                <a:lnTo>
                  <a:pt x="10417" y="5991"/>
                </a:lnTo>
                <a:cubicBezTo>
                  <a:pt x="10281" y="5984"/>
                  <a:pt x="10125" y="5977"/>
                  <a:pt x="9956" y="5968"/>
                </a:cubicBezTo>
                <a:cubicBezTo>
                  <a:pt x="9787" y="5965"/>
                  <a:pt x="9606" y="5943"/>
                  <a:pt x="9413" y="5926"/>
                </a:cubicBezTo>
                <a:cubicBezTo>
                  <a:pt x="9221" y="5912"/>
                  <a:pt x="9018" y="5886"/>
                  <a:pt x="8810" y="5859"/>
                </a:cubicBezTo>
                <a:cubicBezTo>
                  <a:pt x="8392" y="5808"/>
                  <a:pt x="7950" y="5730"/>
                  <a:pt x="7510" y="5640"/>
                </a:cubicBezTo>
                <a:cubicBezTo>
                  <a:pt x="6630" y="5466"/>
                  <a:pt x="5767" y="5225"/>
                  <a:pt x="5130" y="5021"/>
                </a:cubicBezTo>
                <a:cubicBezTo>
                  <a:pt x="4670" y="4875"/>
                  <a:pt x="4334" y="4751"/>
                  <a:pt x="4178" y="4692"/>
                </a:cubicBezTo>
                <a:cubicBezTo>
                  <a:pt x="4250" y="4552"/>
                  <a:pt x="4316" y="4415"/>
                  <a:pt x="4377" y="4283"/>
                </a:cubicBezTo>
                <a:cubicBezTo>
                  <a:pt x="4396" y="4240"/>
                  <a:pt x="4413" y="4200"/>
                  <a:pt x="4431" y="4158"/>
                </a:cubicBezTo>
                <a:cubicBezTo>
                  <a:pt x="4496" y="4174"/>
                  <a:pt x="4572" y="4193"/>
                  <a:pt x="4669" y="4211"/>
                </a:cubicBezTo>
                <a:cubicBezTo>
                  <a:pt x="4929" y="4266"/>
                  <a:pt x="5299" y="4328"/>
                  <a:pt x="5744" y="4378"/>
                </a:cubicBezTo>
                <a:cubicBezTo>
                  <a:pt x="6189" y="4431"/>
                  <a:pt x="6707" y="4464"/>
                  <a:pt x="7261" y="4486"/>
                </a:cubicBezTo>
                <a:cubicBezTo>
                  <a:pt x="7487" y="4487"/>
                  <a:pt x="7718" y="4498"/>
                  <a:pt x="7953" y="4498"/>
                </a:cubicBezTo>
                <a:cubicBezTo>
                  <a:pt x="8007" y="4498"/>
                  <a:pt x="8061" y="4497"/>
                  <a:pt x="8116" y="4496"/>
                </a:cubicBezTo>
                <a:cubicBezTo>
                  <a:pt x="8407" y="4493"/>
                  <a:pt x="8702" y="4493"/>
                  <a:pt x="8997" y="4478"/>
                </a:cubicBezTo>
                <a:cubicBezTo>
                  <a:pt x="9291" y="4467"/>
                  <a:pt x="9586" y="4456"/>
                  <a:pt x="9875" y="4435"/>
                </a:cubicBezTo>
                <a:cubicBezTo>
                  <a:pt x="10165" y="4414"/>
                  <a:pt x="10449" y="4399"/>
                  <a:pt x="10724" y="4369"/>
                </a:cubicBezTo>
                <a:cubicBezTo>
                  <a:pt x="11274" y="4322"/>
                  <a:pt x="11785" y="4260"/>
                  <a:pt x="12223" y="4204"/>
                </a:cubicBezTo>
                <a:cubicBezTo>
                  <a:pt x="12661" y="4154"/>
                  <a:pt x="13023" y="4087"/>
                  <a:pt x="13277" y="4052"/>
                </a:cubicBezTo>
                <a:cubicBezTo>
                  <a:pt x="13392" y="4036"/>
                  <a:pt x="13479" y="4022"/>
                  <a:pt x="13545" y="4011"/>
                </a:cubicBezTo>
                <a:close/>
                <a:moveTo>
                  <a:pt x="3899" y="5193"/>
                </a:moveTo>
                <a:cubicBezTo>
                  <a:pt x="3948" y="5208"/>
                  <a:pt x="4372" y="5337"/>
                  <a:pt x="4996" y="5482"/>
                </a:cubicBezTo>
                <a:cubicBezTo>
                  <a:pt x="5662" y="5638"/>
                  <a:pt x="6555" y="5815"/>
                  <a:pt x="7460" y="5921"/>
                </a:cubicBezTo>
                <a:cubicBezTo>
                  <a:pt x="7911" y="5976"/>
                  <a:pt x="8364" y="6019"/>
                  <a:pt x="8789" y="6038"/>
                </a:cubicBezTo>
                <a:cubicBezTo>
                  <a:pt x="8992" y="6049"/>
                  <a:pt x="9188" y="6059"/>
                  <a:pt x="9375" y="6059"/>
                </a:cubicBezTo>
                <a:cubicBezTo>
                  <a:pt x="9385" y="6059"/>
                  <a:pt x="9394" y="6059"/>
                  <a:pt x="9403" y="6059"/>
                </a:cubicBezTo>
                <a:cubicBezTo>
                  <a:pt x="9522" y="6059"/>
                  <a:pt x="9637" y="6062"/>
                  <a:pt x="9748" y="6062"/>
                </a:cubicBezTo>
                <a:cubicBezTo>
                  <a:pt x="9817" y="6062"/>
                  <a:pt x="9885" y="6061"/>
                  <a:pt x="9951" y="6058"/>
                </a:cubicBezTo>
                <a:cubicBezTo>
                  <a:pt x="10121" y="6052"/>
                  <a:pt x="10277" y="6047"/>
                  <a:pt x="10415" y="6042"/>
                </a:cubicBezTo>
                <a:cubicBezTo>
                  <a:pt x="10551" y="6032"/>
                  <a:pt x="10672" y="6022"/>
                  <a:pt x="10771" y="6013"/>
                </a:cubicBezTo>
                <a:cubicBezTo>
                  <a:pt x="10827" y="6008"/>
                  <a:pt x="10874" y="6004"/>
                  <a:pt x="10915" y="6002"/>
                </a:cubicBezTo>
                <a:lnTo>
                  <a:pt x="10915" y="6002"/>
                </a:lnTo>
                <a:cubicBezTo>
                  <a:pt x="10908" y="6017"/>
                  <a:pt x="10898" y="6030"/>
                  <a:pt x="10893" y="6047"/>
                </a:cubicBezTo>
                <a:cubicBezTo>
                  <a:pt x="10865" y="6148"/>
                  <a:pt x="10783" y="6259"/>
                  <a:pt x="10692" y="6356"/>
                </a:cubicBezTo>
                <a:cubicBezTo>
                  <a:pt x="10599" y="6453"/>
                  <a:pt x="10493" y="6544"/>
                  <a:pt x="10380" y="6627"/>
                </a:cubicBezTo>
                <a:cubicBezTo>
                  <a:pt x="10156" y="6793"/>
                  <a:pt x="9907" y="6934"/>
                  <a:pt x="9649" y="7053"/>
                </a:cubicBezTo>
                <a:cubicBezTo>
                  <a:pt x="9133" y="7293"/>
                  <a:pt x="8577" y="7448"/>
                  <a:pt x="8012" y="7535"/>
                </a:cubicBezTo>
                <a:lnTo>
                  <a:pt x="8009" y="7535"/>
                </a:lnTo>
                <a:cubicBezTo>
                  <a:pt x="7977" y="7540"/>
                  <a:pt x="7948" y="7560"/>
                  <a:pt x="7929" y="7589"/>
                </a:cubicBezTo>
                <a:cubicBezTo>
                  <a:pt x="7926" y="7594"/>
                  <a:pt x="7921" y="7600"/>
                  <a:pt x="7917" y="7605"/>
                </a:cubicBezTo>
                <a:cubicBezTo>
                  <a:pt x="7890" y="7601"/>
                  <a:pt x="7860" y="7596"/>
                  <a:pt x="7825" y="7592"/>
                </a:cubicBezTo>
                <a:cubicBezTo>
                  <a:pt x="7685" y="7580"/>
                  <a:pt x="7491" y="7541"/>
                  <a:pt x="7257" y="7490"/>
                </a:cubicBezTo>
                <a:cubicBezTo>
                  <a:pt x="7141" y="7466"/>
                  <a:pt x="7018" y="7426"/>
                  <a:pt x="6886" y="7392"/>
                </a:cubicBezTo>
                <a:cubicBezTo>
                  <a:pt x="6754" y="7360"/>
                  <a:pt x="6620" y="7305"/>
                  <a:pt x="6478" y="7261"/>
                </a:cubicBezTo>
                <a:cubicBezTo>
                  <a:pt x="6338" y="7217"/>
                  <a:pt x="6197" y="7154"/>
                  <a:pt x="6051" y="7100"/>
                </a:cubicBezTo>
                <a:cubicBezTo>
                  <a:pt x="5907" y="7043"/>
                  <a:pt x="5763" y="6976"/>
                  <a:pt x="5618" y="6913"/>
                </a:cubicBezTo>
                <a:cubicBezTo>
                  <a:pt x="5044" y="6649"/>
                  <a:pt x="4499" y="6332"/>
                  <a:pt x="4101" y="6080"/>
                </a:cubicBezTo>
                <a:cubicBezTo>
                  <a:pt x="3844" y="5917"/>
                  <a:pt x="3655" y="5783"/>
                  <a:pt x="3550" y="5707"/>
                </a:cubicBezTo>
                <a:cubicBezTo>
                  <a:pt x="3676" y="5536"/>
                  <a:pt x="3794" y="5364"/>
                  <a:pt x="3899" y="5193"/>
                </a:cubicBezTo>
                <a:close/>
                <a:moveTo>
                  <a:pt x="3198" y="6142"/>
                </a:moveTo>
                <a:cubicBezTo>
                  <a:pt x="3299" y="6201"/>
                  <a:pt x="3542" y="6336"/>
                  <a:pt x="3869" y="6496"/>
                </a:cubicBezTo>
                <a:cubicBezTo>
                  <a:pt x="4307" y="6710"/>
                  <a:pt x="4902" y="6971"/>
                  <a:pt x="5516" y="7175"/>
                </a:cubicBezTo>
                <a:cubicBezTo>
                  <a:pt x="5671" y="7222"/>
                  <a:pt x="5824" y="7275"/>
                  <a:pt x="5978" y="7316"/>
                </a:cubicBezTo>
                <a:cubicBezTo>
                  <a:pt x="6133" y="7356"/>
                  <a:pt x="6282" y="7403"/>
                  <a:pt x="6430" y="7432"/>
                </a:cubicBezTo>
                <a:cubicBezTo>
                  <a:pt x="6579" y="7462"/>
                  <a:pt x="6720" y="7499"/>
                  <a:pt x="6859" y="7519"/>
                </a:cubicBezTo>
                <a:cubicBezTo>
                  <a:pt x="6995" y="7539"/>
                  <a:pt x="7123" y="7565"/>
                  <a:pt x="7244" y="7576"/>
                </a:cubicBezTo>
                <a:cubicBezTo>
                  <a:pt x="7471" y="7600"/>
                  <a:pt x="7662" y="7616"/>
                  <a:pt x="7801" y="7616"/>
                </a:cubicBezTo>
                <a:cubicBezTo>
                  <a:pt x="7809" y="7616"/>
                  <a:pt x="7817" y="7616"/>
                  <a:pt x="7825" y="7616"/>
                </a:cubicBezTo>
                <a:cubicBezTo>
                  <a:pt x="7858" y="7616"/>
                  <a:pt x="7884" y="7617"/>
                  <a:pt x="7910" y="7617"/>
                </a:cubicBezTo>
                <a:cubicBezTo>
                  <a:pt x="7799" y="7786"/>
                  <a:pt x="7634" y="7929"/>
                  <a:pt x="7454" y="8047"/>
                </a:cubicBezTo>
                <a:cubicBezTo>
                  <a:pt x="7261" y="8173"/>
                  <a:pt x="7050" y="8276"/>
                  <a:pt x="6833" y="8360"/>
                </a:cubicBezTo>
                <a:cubicBezTo>
                  <a:pt x="6395" y="8529"/>
                  <a:pt x="5929" y="8627"/>
                  <a:pt x="5460" y="8684"/>
                </a:cubicBezTo>
                <a:lnTo>
                  <a:pt x="5457" y="8684"/>
                </a:lnTo>
                <a:cubicBezTo>
                  <a:pt x="5451" y="8686"/>
                  <a:pt x="5447" y="8691"/>
                  <a:pt x="5442" y="8693"/>
                </a:cubicBezTo>
                <a:cubicBezTo>
                  <a:pt x="5344" y="8665"/>
                  <a:pt x="5226" y="8620"/>
                  <a:pt x="5084" y="8559"/>
                </a:cubicBezTo>
                <a:cubicBezTo>
                  <a:pt x="5000" y="8528"/>
                  <a:pt x="4917" y="8476"/>
                  <a:pt x="4826" y="8431"/>
                </a:cubicBezTo>
                <a:cubicBezTo>
                  <a:pt x="4734" y="8386"/>
                  <a:pt x="4643" y="8327"/>
                  <a:pt x="4549" y="8268"/>
                </a:cubicBezTo>
                <a:cubicBezTo>
                  <a:pt x="4453" y="8212"/>
                  <a:pt x="4362" y="8141"/>
                  <a:pt x="4268" y="8073"/>
                </a:cubicBezTo>
                <a:cubicBezTo>
                  <a:pt x="4172" y="8007"/>
                  <a:pt x="4085" y="7927"/>
                  <a:pt x="3993" y="7854"/>
                </a:cubicBezTo>
                <a:cubicBezTo>
                  <a:pt x="3633" y="7549"/>
                  <a:pt x="3322" y="7196"/>
                  <a:pt x="3105" y="6921"/>
                </a:cubicBezTo>
                <a:cubicBezTo>
                  <a:pt x="2998" y="6783"/>
                  <a:pt x="2914" y="6667"/>
                  <a:pt x="2859" y="6583"/>
                </a:cubicBezTo>
                <a:cubicBezTo>
                  <a:pt x="2839" y="6552"/>
                  <a:pt x="2824" y="6530"/>
                  <a:pt x="2811" y="6509"/>
                </a:cubicBezTo>
                <a:cubicBezTo>
                  <a:pt x="2813" y="6506"/>
                  <a:pt x="2817" y="6505"/>
                  <a:pt x="2819" y="6503"/>
                </a:cubicBezTo>
                <a:cubicBezTo>
                  <a:pt x="2960" y="6385"/>
                  <a:pt x="3080" y="6266"/>
                  <a:pt x="3198" y="6142"/>
                </a:cubicBezTo>
                <a:close/>
                <a:moveTo>
                  <a:pt x="2379" y="6863"/>
                </a:moveTo>
                <a:cubicBezTo>
                  <a:pt x="2394" y="6879"/>
                  <a:pt x="2413" y="6899"/>
                  <a:pt x="2432" y="6920"/>
                </a:cubicBezTo>
                <a:cubicBezTo>
                  <a:pt x="2506" y="7002"/>
                  <a:pt x="2617" y="7115"/>
                  <a:pt x="2751" y="7243"/>
                </a:cubicBezTo>
                <a:cubicBezTo>
                  <a:pt x="3022" y="7499"/>
                  <a:pt x="3404" y="7821"/>
                  <a:pt x="3826" y="8082"/>
                </a:cubicBezTo>
                <a:cubicBezTo>
                  <a:pt x="3933" y="8144"/>
                  <a:pt x="4034" y="8214"/>
                  <a:pt x="4144" y="8267"/>
                </a:cubicBezTo>
                <a:cubicBezTo>
                  <a:pt x="4253" y="8322"/>
                  <a:pt x="4357" y="8380"/>
                  <a:pt x="4464" y="8424"/>
                </a:cubicBezTo>
                <a:cubicBezTo>
                  <a:pt x="4571" y="8470"/>
                  <a:pt x="4671" y="8518"/>
                  <a:pt x="4774" y="8548"/>
                </a:cubicBezTo>
                <a:cubicBezTo>
                  <a:pt x="4874" y="8580"/>
                  <a:pt x="4965" y="8621"/>
                  <a:pt x="5055" y="8640"/>
                </a:cubicBezTo>
                <a:cubicBezTo>
                  <a:pt x="5192" y="8676"/>
                  <a:pt x="5303" y="8701"/>
                  <a:pt x="5401" y="8716"/>
                </a:cubicBezTo>
                <a:cubicBezTo>
                  <a:pt x="5148" y="9014"/>
                  <a:pt x="4791" y="9210"/>
                  <a:pt x="4416" y="9342"/>
                </a:cubicBezTo>
                <a:cubicBezTo>
                  <a:pt x="4036" y="9476"/>
                  <a:pt x="3632" y="9547"/>
                  <a:pt x="3226" y="9590"/>
                </a:cubicBezTo>
                <a:lnTo>
                  <a:pt x="3224" y="9590"/>
                </a:lnTo>
                <a:cubicBezTo>
                  <a:pt x="3217" y="9592"/>
                  <a:pt x="3209" y="9595"/>
                  <a:pt x="3203" y="9601"/>
                </a:cubicBezTo>
                <a:cubicBezTo>
                  <a:pt x="3170" y="9583"/>
                  <a:pt x="3134" y="9564"/>
                  <a:pt x="3090" y="9541"/>
                </a:cubicBezTo>
                <a:cubicBezTo>
                  <a:pt x="3040" y="9516"/>
                  <a:pt x="2989" y="9476"/>
                  <a:pt x="2931" y="9439"/>
                </a:cubicBezTo>
                <a:cubicBezTo>
                  <a:pt x="2874" y="9400"/>
                  <a:pt x="2812" y="9360"/>
                  <a:pt x="2753" y="9307"/>
                </a:cubicBezTo>
                <a:cubicBezTo>
                  <a:pt x="2696" y="9253"/>
                  <a:pt x="2626" y="9208"/>
                  <a:pt x="2570" y="9144"/>
                </a:cubicBezTo>
                <a:cubicBezTo>
                  <a:pt x="2512" y="9081"/>
                  <a:pt x="2447" y="9025"/>
                  <a:pt x="2394" y="8953"/>
                </a:cubicBezTo>
                <a:cubicBezTo>
                  <a:pt x="2339" y="8883"/>
                  <a:pt x="2284" y="8817"/>
                  <a:pt x="2236" y="8740"/>
                </a:cubicBezTo>
                <a:cubicBezTo>
                  <a:pt x="2036" y="8447"/>
                  <a:pt x="1912" y="8117"/>
                  <a:pt x="1852" y="7867"/>
                </a:cubicBezTo>
                <a:cubicBezTo>
                  <a:pt x="1821" y="7743"/>
                  <a:pt x="1805" y="7636"/>
                  <a:pt x="1798" y="7566"/>
                </a:cubicBezTo>
                <a:cubicBezTo>
                  <a:pt x="1794" y="7529"/>
                  <a:pt x="1791" y="7503"/>
                  <a:pt x="1791" y="7489"/>
                </a:cubicBezTo>
                <a:cubicBezTo>
                  <a:pt x="1790" y="7469"/>
                  <a:pt x="1790" y="7459"/>
                  <a:pt x="1790" y="7459"/>
                </a:cubicBezTo>
                <a:lnTo>
                  <a:pt x="1790" y="7454"/>
                </a:lnTo>
                <a:cubicBezTo>
                  <a:pt x="1789" y="7438"/>
                  <a:pt x="1786" y="7420"/>
                  <a:pt x="1783" y="7402"/>
                </a:cubicBezTo>
                <a:cubicBezTo>
                  <a:pt x="1778" y="7380"/>
                  <a:pt x="1764" y="7364"/>
                  <a:pt x="1755" y="7345"/>
                </a:cubicBezTo>
                <a:cubicBezTo>
                  <a:pt x="1967" y="7192"/>
                  <a:pt x="2177" y="7037"/>
                  <a:pt x="2368" y="6873"/>
                </a:cubicBezTo>
                <a:cubicBezTo>
                  <a:pt x="2372" y="6869"/>
                  <a:pt x="2375" y="6867"/>
                  <a:pt x="2379" y="6863"/>
                </a:cubicBezTo>
                <a:close/>
                <a:moveTo>
                  <a:pt x="16399" y="0"/>
                </a:moveTo>
                <a:cubicBezTo>
                  <a:pt x="16398" y="0"/>
                  <a:pt x="13436" y="504"/>
                  <a:pt x="10466" y="942"/>
                </a:cubicBezTo>
                <a:cubicBezTo>
                  <a:pt x="8982" y="1163"/>
                  <a:pt x="7495" y="1368"/>
                  <a:pt x="6379" y="1508"/>
                </a:cubicBezTo>
                <a:cubicBezTo>
                  <a:pt x="5263" y="1650"/>
                  <a:pt x="4523" y="1725"/>
                  <a:pt x="4523" y="1725"/>
                </a:cubicBezTo>
                <a:cubicBezTo>
                  <a:pt x="4518" y="1725"/>
                  <a:pt x="4512" y="1726"/>
                  <a:pt x="4508" y="1726"/>
                </a:cubicBezTo>
                <a:cubicBezTo>
                  <a:pt x="4176" y="1777"/>
                  <a:pt x="4164" y="2371"/>
                  <a:pt x="4129" y="2616"/>
                </a:cubicBezTo>
                <a:cubicBezTo>
                  <a:pt x="4061" y="3097"/>
                  <a:pt x="3916" y="3579"/>
                  <a:pt x="3755" y="4039"/>
                </a:cubicBezTo>
                <a:cubicBezTo>
                  <a:pt x="3564" y="4580"/>
                  <a:pt x="3303" y="5209"/>
                  <a:pt x="2885" y="5781"/>
                </a:cubicBezTo>
                <a:cubicBezTo>
                  <a:pt x="2781" y="5920"/>
                  <a:pt x="2661" y="6061"/>
                  <a:pt x="2541" y="6183"/>
                </a:cubicBezTo>
                <a:cubicBezTo>
                  <a:pt x="2398" y="6312"/>
                  <a:pt x="2254" y="6443"/>
                  <a:pt x="2110" y="6575"/>
                </a:cubicBezTo>
                <a:cubicBezTo>
                  <a:pt x="1823" y="6847"/>
                  <a:pt x="1512" y="7079"/>
                  <a:pt x="1210" y="7333"/>
                </a:cubicBezTo>
                <a:cubicBezTo>
                  <a:pt x="896" y="7562"/>
                  <a:pt x="503" y="7779"/>
                  <a:pt x="230" y="8052"/>
                </a:cubicBezTo>
                <a:cubicBezTo>
                  <a:pt x="1" y="8282"/>
                  <a:pt x="52" y="8549"/>
                  <a:pt x="166" y="8822"/>
                </a:cubicBezTo>
                <a:cubicBezTo>
                  <a:pt x="270" y="9066"/>
                  <a:pt x="436" y="9379"/>
                  <a:pt x="670" y="9642"/>
                </a:cubicBezTo>
                <a:cubicBezTo>
                  <a:pt x="731" y="9705"/>
                  <a:pt x="785" y="9773"/>
                  <a:pt x="852" y="9826"/>
                </a:cubicBezTo>
                <a:cubicBezTo>
                  <a:pt x="917" y="9884"/>
                  <a:pt x="979" y="9939"/>
                  <a:pt x="1049" y="9983"/>
                </a:cubicBezTo>
                <a:cubicBezTo>
                  <a:pt x="1114" y="10030"/>
                  <a:pt x="1179" y="10074"/>
                  <a:pt x="1246" y="10105"/>
                </a:cubicBezTo>
                <a:cubicBezTo>
                  <a:pt x="1311" y="10139"/>
                  <a:pt x="1372" y="10172"/>
                  <a:pt x="1433" y="10192"/>
                </a:cubicBezTo>
                <a:cubicBezTo>
                  <a:pt x="1492" y="10213"/>
                  <a:pt x="1547" y="10233"/>
                  <a:pt x="1594" y="10250"/>
                </a:cubicBezTo>
                <a:cubicBezTo>
                  <a:pt x="1644" y="10261"/>
                  <a:pt x="1687" y="10271"/>
                  <a:pt x="1723" y="10279"/>
                </a:cubicBezTo>
                <a:cubicBezTo>
                  <a:pt x="1794" y="10294"/>
                  <a:pt x="1835" y="10302"/>
                  <a:pt x="1835" y="10302"/>
                </a:cubicBezTo>
                <a:cubicBezTo>
                  <a:pt x="1835" y="10302"/>
                  <a:pt x="1825" y="10298"/>
                  <a:pt x="1810" y="10290"/>
                </a:cubicBezTo>
                <a:lnTo>
                  <a:pt x="1810" y="10290"/>
                </a:lnTo>
                <a:cubicBezTo>
                  <a:pt x="1821" y="10292"/>
                  <a:pt x="1832" y="10293"/>
                  <a:pt x="1843" y="10294"/>
                </a:cubicBezTo>
                <a:lnTo>
                  <a:pt x="1843" y="10294"/>
                </a:lnTo>
                <a:cubicBezTo>
                  <a:pt x="1830" y="10292"/>
                  <a:pt x="1817" y="10290"/>
                  <a:pt x="1803" y="10287"/>
                </a:cubicBezTo>
                <a:lnTo>
                  <a:pt x="1803" y="10287"/>
                </a:lnTo>
                <a:cubicBezTo>
                  <a:pt x="1805" y="10288"/>
                  <a:pt x="1808" y="10289"/>
                  <a:pt x="1810" y="10290"/>
                </a:cubicBezTo>
                <a:lnTo>
                  <a:pt x="1810" y="10290"/>
                </a:lnTo>
                <a:cubicBezTo>
                  <a:pt x="1806" y="10290"/>
                  <a:pt x="1803" y="10290"/>
                  <a:pt x="1800" y="10289"/>
                </a:cubicBezTo>
                <a:cubicBezTo>
                  <a:pt x="1783" y="10281"/>
                  <a:pt x="1760" y="10271"/>
                  <a:pt x="1731" y="10256"/>
                </a:cubicBezTo>
                <a:cubicBezTo>
                  <a:pt x="1699" y="10241"/>
                  <a:pt x="1660" y="10224"/>
                  <a:pt x="1615" y="10203"/>
                </a:cubicBezTo>
                <a:cubicBezTo>
                  <a:pt x="1573" y="10176"/>
                  <a:pt x="1527" y="10147"/>
                  <a:pt x="1475" y="10115"/>
                </a:cubicBezTo>
                <a:cubicBezTo>
                  <a:pt x="1422" y="10085"/>
                  <a:pt x="1374" y="10041"/>
                  <a:pt x="1322" y="9997"/>
                </a:cubicBezTo>
                <a:cubicBezTo>
                  <a:pt x="1267" y="9956"/>
                  <a:pt x="1217" y="9903"/>
                  <a:pt x="1168" y="9849"/>
                </a:cubicBezTo>
                <a:cubicBezTo>
                  <a:pt x="1115" y="9797"/>
                  <a:pt x="1071" y="9734"/>
                  <a:pt x="1026" y="9672"/>
                </a:cubicBezTo>
                <a:cubicBezTo>
                  <a:pt x="976" y="9614"/>
                  <a:pt x="943" y="9542"/>
                  <a:pt x="902" y="9477"/>
                </a:cubicBezTo>
                <a:cubicBezTo>
                  <a:pt x="701" y="9119"/>
                  <a:pt x="621" y="8717"/>
                  <a:pt x="558" y="8317"/>
                </a:cubicBezTo>
                <a:cubicBezTo>
                  <a:pt x="550" y="8266"/>
                  <a:pt x="543" y="8215"/>
                  <a:pt x="535" y="8164"/>
                </a:cubicBezTo>
                <a:cubicBezTo>
                  <a:pt x="784" y="8016"/>
                  <a:pt x="1027" y="7854"/>
                  <a:pt x="1270" y="7692"/>
                </a:cubicBezTo>
                <a:cubicBezTo>
                  <a:pt x="1298" y="7777"/>
                  <a:pt x="1339" y="7894"/>
                  <a:pt x="1402" y="8027"/>
                </a:cubicBezTo>
                <a:cubicBezTo>
                  <a:pt x="1525" y="8301"/>
                  <a:pt x="1739" y="8643"/>
                  <a:pt x="2018" y="8919"/>
                </a:cubicBezTo>
                <a:cubicBezTo>
                  <a:pt x="2085" y="8991"/>
                  <a:pt x="2160" y="9054"/>
                  <a:pt x="2234" y="9116"/>
                </a:cubicBezTo>
                <a:cubicBezTo>
                  <a:pt x="2304" y="9181"/>
                  <a:pt x="2386" y="9229"/>
                  <a:pt x="2459" y="9282"/>
                </a:cubicBezTo>
                <a:cubicBezTo>
                  <a:pt x="2531" y="9337"/>
                  <a:pt x="2613" y="9373"/>
                  <a:pt x="2681" y="9415"/>
                </a:cubicBezTo>
                <a:cubicBezTo>
                  <a:pt x="2752" y="9457"/>
                  <a:pt x="2824" y="9487"/>
                  <a:pt x="2889" y="9516"/>
                </a:cubicBezTo>
                <a:cubicBezTo>
                  <a:pt x="2956" y="9542"/>
                  <a:pt x="3012" y="9573"/>
                  <a:pt x="3069" y="9588"/>
                </a:cubicBezTo>
                <a:cubicBezTo>
                  <a:pt x="3111" y="9601"/>
                  <a:pt x="3145" y="9613"/>
                  <a:pt x="3178" y="9623"/>
                </a:cubicBezTo>
                <a:cubicBezTo>
                  <a:pt x="2992" y="9799"/>
                  <a:pt x="2788" y="9962"/>
                  <a:pt x="2561" y="10087"/>
                </a:cubicBezTo>
                <a:cubicBezTo>
                  <a:pt x="2445" y="10153"/>
                  <a:pt x="2322" y="10209"/>
                  <a:pt x="2193" y="10248"/>
                </a:cubicBezTo>
                <a:cubicBezTo>
                  <a:pt x="2097" y="10275"/>
                  <a:pt x="1996" y="10296"/>
                  <a:pt x="1895" y="10296"/>
                </a:cubicBezTo>
                <a:cubicBezTo>
                  <a:pt x="1878" y="10296"/>
                  <a:pt x="1861" y="10295"/>
                  <a:pt x="1843" y="10294"/>
                </a:cubicBezTo>
                <a:lnTo>
                  <a:pt x="1843" y="10294"/>
                </a:lnTo>
                <a:cubicBezTo>
                  <a:pt x="1877" y="10298"/>
                  <a:pt x="1911" y="10300"/>
                  <a:pt x="1944" y="10300"/>
                </a:cubicBezTo>
                <a:cubicBezTo>
                  <a:pt x="2030" y="10300"/>
                  <a:pt x="2116" y="10287"/>
                  <a:pt x="2199" y="10270"/>
                </a:cubicBezTo>
                <a:cubicBezTo>
                  <a:pt x="2332" y="10239"/>
                  <a:pt x="2463" y="10190"/>
                  <a:pt x="2584" y="10128"/>
                </a:cubicBezTo>
                <a:cubicBezTo>
                  <a:pt x="2827" y="10009"/>
                  <a:pt x="3045" y="9850"/>
                  <a:pt x="3249" y="9674"/>
                </a:cubicBezTo>
                <a:cubicBezTo>
                  <a:pt x="3276" y="9671"/>
                  <a:pt x="3301" y="9669"/>
                  <a:pt x="3331" y="9666"/>
                </a:cubicBezTo>
                <a:cubicBezTo>
                  <a:pt x="3710" y="9634"/>
                  <a:pt x="4090" y="9579"/>
                  <a:pt x="4459" y="9465"/>
                </a:cubicBezTo>
                <a:cubicBezTo>
                  <a:pt x="4846" y="9347"/>
                  <a:pt x="5221" y="9147"/>
                  <a:pt x="5507" y="8840"/>
                </a:cubicBezTo>
                <a:cubicBezTo>
                  <a:pt x="5980" y="8793"/>
                  <a:pt x="6451" y="8703"/>
                  <a:pt x="6905" y="8540"/>
                </a:cubicBezTo>
                <a:cubicBezTo>
                  <a:pt x="7135" y="8457"/>
                  <a:pt x="7361" y="8355"/>
                  <a:pt x="7572" y="8223"/>
                </a:cubicBezTo>
                <a:cubicBezTo>
                  <a:pt x="7766" y="8100"/>
                  <a:pt x="7952" y="7951"/>
                  <a:pt x="8094" y="7750"/>
                </a:cubicBezTo>
                <a:cubicBezTo>
                  <a:pt x="8667" y="7674"/>
                  <a:pt x="9229" y="7518"/>
                  <a:pt x="9758" y="7278"/>
                </a:cubicBezTo>
                <a:cubicBezTo>
                  <a:pt x="10030" y="7155"/>
                  <a:pt x="10292" y="7008"/>
                  <a:pt x="10537" y="6831"/>
                </a:cubicBezTo>
                <a:cubicBezTo>
                  <a:pt x="10658" y="6741"/>
                  <a:pt x="10776" y="6644"/>
                  <a:pt x="10883" y="6531"/>
                </a:cubicBezTo>
                <a:cubicBezTo>
                  <a:pt x="10974" y="6431"/>
                  <a:pt x="11063" y="6325"/>
                  <a:pt x="11122" y="6183"/>
                </a:cubicBezTo>
                <a:cubicBezTo>
                  <a:pt x="11661" y="5998"/>
                  <a:pt x="12197" y="5781"/>
                  <a:pt x="12686" y="5465"/>
                </a:cubicBezTo>
                <a:cubicBezTo>
                  <a:pt x="12938" y="5302"/>
                  <a:pt x="13178" y="5112"/>
                  <a:pt x="13383" y="4880"/>
                </a:cubicBezTo>
                <a:cubicBezTo>
                  <a:pt x="13573" y="4667"/>
                  <a:pt x="13719" y="4410"/>
                  <a:pt x="13805" y="4132"/>
                </a:cubicBezTo>
                <a:cubicBezTo>
                  <a:pt x="13995" y="4049"/>
                  <a:pt x="14185" y="3962"/>
                  <a:pt x="14362" y="3849"/>
                </a:cubicBezTo>
                <a:cubicBezTo>
                  <a:pt x="14462" y="3789"/>
                  <a:pt x="14559" y="3722"/>
                  <a:pt x="14649" y="3648"/>
                </a:cubicBezTo>
                <a:cubicBezTo>
                  <a:pt x="14740" y="3574"/>
                  <a:pt x="14830" y="3496"/>
                  <a:pt x="14908" y="3406"/>
                </a:cubicBezTo>
                <a:cubicBezTo>
                  <a:pt x="14989" y="3319"/>
                  <a:pt x="15061" y="3221"/>
                  <a:pt x="15123" y="3119"/>
                </a:cubicBezTo>
                <a:cubicBezTo>
                  <a:pt x="15185" y="3015"/>
                  <a:pt x="15237" y="2907"/>
                  <a:pt x="15273" y="2791"/>
                </a:cubicBezTo>
                <a:cubicBezTo>
                  <a:pt x="15348" y="2581"/>
                  <a:pt x="15354" y="2354"/>
                  <a:pt x="15358" y="2151"/>
                </a:cubicBezTo>
                <a:cubicBezTo>
                  <a:pt x="15565" y="2010"/>
                  <a:pt x="15771" y="1868"/>
                  <a:pt x="15969" y="1714"/>
                </a:cubicBezTo>
                <a:cubicBezTo>
                  <a:pt x="16183" y="1547"/>
                  <a:pt x="16394" y="1377"/>
                  <a:pt x="16582" y="1178"/>
                </a:cubicBezTo>
                <a:cubicBezTo>
                  <a:pt x="16676" y="1080"/>
                  <a:pt x="16764" y="975"/>
                  <a:pt x="16840" y="860"/>
                </a:cubicBezTo>
                <a:cubicBezTo>
                  <a:pt x="16915" y="745"/>
                  <a:pt x="16980" y="615"/>
                  <a:pt x="16990" y="470"/>
                </a:cubicBezTo>
                <a:cubicBezTo>
                  <a:pt x="16995" y="323"/>
                  <a:pt x="16903" y="183"/>
                  <a:pt x="16783" y="118"/>
                </a:cubicBezTo>
                <a:cubicBezTo>
                  <a:pt x="16662" y="49"/>
                  <a:pt x="16529" y="17"/>
                  <a:pt x="16396" y="3"/>
                </a:cubicBezTo>
                <a:lnTo>
                  <a:pt x="16396" y="3"/>
                </a:lnTo>
                <a:cubicBezTo>
                  <a:pt x="16527" y="29"/>
                  <a:pt x="16656" y="75"/>
                  <a:pt x="16761" y="152"/>
                </a:cubicBezTo>
                <a:cubicBezTo>
                  <a:pt x="16869" y="225"/>
                  <a:pt x="16933" y="345"/>
                  <a:pt x="16916" y="466"/>
                </a:cubicBezTo>
                <a:cubicBezTo>
                  <a:pt x="16900" y="588"/>
                  <a:pt x="16833" y="702"/>
                  <a:pt x="16754" y="803"/>
                </a:cubicBezTo>
                <a:cubicBezTo>
                  <a:pt x="16676" y="906"/>
                  <a:pt x="16584" y="1001"/>
                  <a:pt x="16487" y="1088"/>
                </a:cubicBezTo>
                <a:cubicBezTo>
                  <a:pt x="16098" y="1442"/>
                  <a:pt x="15650" y="1734"/>
                  <a:pt x="15196" y="2010"/>
                </a:cubicBezTo>
                <a:cubicBezTo>
                  <a:pt x="15179" y="2021"/>
                  <a:pt x="15168" y="2037"/>
                  <a:pt x="15159" y="2054"/>
                </a:cubicBezTo>
                <a:cubicBezTo>
                  <a:pt x="14919" y="2085"/>
                  <a:pt x="14376" y="2155"/>
                  <a:pt x="13652" y="2247"/>
                </a:cubicBezTo>
                <a:cubicBezTo>
                  <a:pt x="13158" y="2302"/>
                  <a:pt x="12583" y="2375"/>
                  <a:pt x="11966" y="2432"/>
                </a:cubicBezTo>
                <a:cubicBezTo>
                  <a:pt x="11348" y="2498"/>
                  <a:pt x="10691" y="2553"/>
                  <a:pt x="10031" y="2603"/>
                </a:cubicBezTo>
                <a:cubicBezTo>
                  <a:pt x="9371" y="2649"/>
                  <a:pt x="8713" y="2688"/>
                  <a:pt x="8094" y="2707"/>
                </a:cubicBezTo>
                <a:cubicBezTo>
                  <a:pt x="7738" y="2721"/>
                  <a:pt x="7396" y="2725"/>
                  <a:pt x="7076" y="2725"/>
                </a:cubicBezTo>
                <a:cubicBezTo>
                  <a:pt x="6841" y="2725"/>
                  <a:pt x="6618" y="2723"/>
                  <a:pt x="6410" y="2719"/>
                </a:cubicBezTo>
                <a:cubicBezTo>
                  <a:pt x="5919" y="2707"/>
                  <a:pt x="5513" y="2678"/>
                  <a:pt x="5235" y="2649"/>
                </a:cubicBezTo>
                <a:cubicBezTo>
                  <a:pt x="5130" y="2637"/>
                  <a:pt x="5052" y="2627"/>
                  <a:pt x="4986" y="2617"/>
                </a:cubicBezTo>
                <a:cubicBezTo>
                  <a:pt x="4999" y="2572"/>
                  <a:pt x="5011" y="2526"/>
                  <a:pt x="5020" y="2492"/>
                </a:cubicBezTo>
                <a:cubicBezTo>
                  <a:pt x="5045" y="2395"/>
                  <a:pt x="5058" y="2341"/>
                  <a:pt x="5058" y="2341"/>
                </a:cubicBezTo>
                <a:cubicBezTo>
                  <a:pt x="5061" y="2329"/>
                  <a:pt x="5066" y="2316"/>
                  <a:pt x="5067" y="2303"/>
                </a:cubicBezTo>
                <a:cubicBezTo>
                  <a:pt x="5072" y="2273"/>
                  <a:pt x="5073" y="2243"/>
                  <a:pt x="5071" y="2212"/>
                </a:cubicBezTo>
                <a:cubicBezTo>
                  <a:pt x="5399" y="2160"/>
                  <a:pt x="5875" y="2082"/>
                  <a:pt x="6451" y="1981"/>
                </a:cubicBezTo>
                <a:cubicBezTo>
                  <a:pt x="7563" y="1787"/>
                  <a:pt x="9041" y="1511"/>
                  <a:pt x="10514" y="1221"/>
                </a:cubicBezTo>
                <a:cubicBezTo>
                  <a:pt x="13427" y="650"/>
                  <a:pt x="16322" y="17"/>
                  <a:pt x="16399" y="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9"/>
          <p:cNvSpPr/>
          <p:nvPr/>
        </p:nvSpPr>
        <p:spPr>
          <a:xfrm flipH="1">
            <a:off x="713200" y="627700"/>
            <a:ext cx="799237" cy="484499"/>
          </a:xfrm>
          <a:custGeom>
            <a:avLst/>
            <a:gdLst/>
            <a:ahLst/>
            <a:cxnLst/>
            <a:rect l="l" t="t" r="r" b="b"/>
            <a:pathLst>
              <a:path w="16996" h="10303" extrusionOk="0">
                <a:moveTo>
                  <a:pt x="15155" y="2059"/>
                </a:moveTo>
                <a:lnTo>
                  <a:pt x="15155" y="2059"/>
                </a:lnTo>
                <a:cubicBezTo>
                  <a:pt x="15153" y="2072"/>
                  <a:pt x="15148" y="2080"/>
                  <a:pt x="15146" y="2090"/>
                </a:cubicBezTo>
                <a:cubicBezTo>
                  <a:pt x="15130" y="2320"/>
                  <a:pt x="15108" y="2523"/>
                  <a:pt x="15038" y="2717"/>
                </a:cubicBezTo>
                <a:cubicBezTo>
                  <a:pt x="15006" y="2815"/>
                  <a:pt x="14959" y="2905"/>
                  <a:pt x="14905" y="2992"/>
                </a:cubicBezTo>
                <a:cubicBezTo>
                  <a:pt x="14852" y="3079"/>
                  <a:pt x="14787" y="3161"/>
                  <a:pt x="14715" y="3236"/>
                </a:cubicBezTo>
                <a:cubicBezTo>
                  <a:pt x="14647" y="3313"/>
                  <a:pt x="14566" y="3380"/>
                  <a:pt x="14483" y="3445"/>
                </a:cubicBezTo>
                <a:cubicBezTo>
                  <a:pt x="14400" y="3509"/>
                  <a:pt x="14311" y="3569"/>
                  <a:pt x="14217" y="3621"/>
                </a:cubicBezTo>
                <a:cubicBezTo>
                  <a:pt x="14034" y="3732"/>
                  <a:pt x="13836" y="3819"/>
                  <a:pt x="13634" y="3899"/>
                </a:cubicBezTo>
                <a:cubicBezTo>
                  <a:pt x="13595" y="3916"/>
                  <a:pt x="13562" y="3950"/>
                  <a:pt x="13549" y="3995"/>
                </a:cubicBezTo>
                <a:cubicBezTo>
                  <a:pt x="13547" y="3999"/>
                  <a:pt x="13546" y="4001"/>
                  <a:pt x="13545" y="4005"/>
                </a:cubicBezTo>
                <a:cubicBezTo>
                  <a:pt x="13478" y="4011"/>
                  <a:pt x="13387" y="4020"/>
                  <a:pt x="13271" y="4030"/>
                </a:cubicBezTo>
                <a:cubicBezTo>
                  <a:pt x="13014" y="4049"/>
                  <a:pt x="12651" y="4093"/>
                  <a:pt x="12212" y="4117"/>
                </a:cubicBezTo>
                <a:cubicBezTo>
                  <a:pt x="11773" y="4147"/>
                  <a:pt x="11261" y="4177"/>
                  <a:pt x="10712" y="4191"/>
                </a:cubicBezTo>
                <a:cubicBezTo>
                  <a:pt x="10438" y="4204"/>
                  <a:pt x="10155" y="4203"/>
                  <a:pt x="9867" y="4205"/>
                </a:cubicBezTo>
                <a:cubicBezTo>
                  <a:pt x="9794" y="4206"/>
                  <a:pt x="9721" y="4207"/>
                  <a:pt x="9647" y="4207"/>
                </a:cubicBezTo>
                <a:cubicBezTo>
                  <a:pt x="9431" y="4207"/>
                  <a:pt x="9213" y="4202"/>
                  <a:pt x="8995" y="4196"/>
                </a:cubicBezTo>
                <a:cubicBezTo>
                  <a:pt x="8703" y="4194"/>
                  <a:pt x="8411" y="4175"/>
                  <a:pt x="8125" y="4162"/>
                </a:cubicBezTo>
                <a:cubicBezTo>
                  <a:pt x="7838" y="4152"/>
                  <a:pt x="7557" y="4119"/>
                  <a:pt x="7286" y="4101"/>
                </a:cubicBezTo>
                <a:cubicBezTo>
                  <a:pt x="6743" y="4046"/>
                  <a:pt x="6240" y="3985"/>
                  <a:pt x="5814" y="3906"/>
                </a:cubicBezTo>
                <a:cubicBezTo>
                  <a:pt x="5386" y="3831"/>
                  <a:pt x="5036" y="3752"/>
                  <a:pt x="4797" y="3686"/>
                </a:cubicBezTo>
                <a:cubicBezTo>
                  <a:pt x="4739" y="3670"/>
                  <a:pt x="4687" y="3655"/>
                  <a:pt x="4642" y="3641"/>
                </a:cubicBezTo>
                <a:cubicBezTo>
                  <a:pt x="4709" y="3467"/>
                  <a:pt x="4768" y="3303"/>
                  <a:pt x="4817" y="3159"/>
                </a:cubicBezTo>
                <a:cubicBezTo>
                  <a:pt x="4823" y="3160"/>
                  <a:pt x="4830" y="3160"/>
                  <a:pt x="4837" y="3161"/>
                </a:cubicBezTo>
                <a:cubicBezTo>
                  <a:pt x="4919" y="3170"/>
                  <a:pt x="5038" y="3180"/>
                  <a:pt x="5189" y="3189"/>
                </a:cubicBezTo>
                <a:cubicBezTo>
                  <a:pt x="5369" y="3198"/>
                  <a:pt x="5594" y="3203"/>
                  <a:pt x="5854" y="3203"/>
                </a:cubicBezTo>
                <a:cubicBezTo>
                  <a:pt x="6025" y="3203"/>
                  <a:pt x="6211" y="3201"/>
                  <a:pt x="6410" y="3196"/>
                </a:cubicBezTo>
                <a:cubicBezTo>
                  <a:pt x="6912" y="3176"/>
                  <a:pt x="7495" y="3149"/>
                  <a:pt x="8116" y="3092"/>
                </a:cubicBezTo>
                <a:cubicBezTo>
                  <a:pt x="8739" y="3040"/>
                  <a:pt x="9398" y="2965"/>
                  <a:pt x="10057" y="2883"/>
                </a:cubicBezTo>
                <a:cubicBezTo>
                  <a:pt x="10716" y="2797"/>
                  <a:pt x="11373" y="2707"/>
                  <a:pt x="11988" y="2610"/>
                </a:cubicBezTo>
                <a:cubicBezTo>
                  <a:pt x="12603" y="2519"/>
                  <a:pt x="13173" y="2415"/>
                  <a:pt x="13664" y="2333"/>
                </a:cubicBezTo>
                <a:cubicBezTo>
                  <a:pt x="14379" y="2202"/>
                  <a:pt x="14917" y="2104"/>
                  <a:pt x="15155" y="2059"/>
                </a:cubicBezTo>
                <a:close/>
                <a:moveTo>
                  <a:pt x="13545" y="4011"/>
                </a:moveTo>
                <a:lnTo>
                  <a:pt x="13545" y="4011"/>
                </a:lnTo>
                <a:cubicBezTo>
                  <a:pt x="13472" y="4264"/>
                  <a:pt x="13345" y="4500"/>
                  <a:pt x="13168" y="4701"/>
                </a:cubicBezTo>
                <a:cubicBezTo>
                  <a:pt x="12988" y="4908"/>
                  <a:pt x="12769" y="5085"/>
                  <a:pt x="12533" y="5240"/>
                </a:cubicBezTo>
                <a:cubicBezTo>
                  <a:pt x="12060" y="5550"/>
                  <a:pt x="11523" y="5771"/>
                  <a:pt x="10979" y="5958"/>
                </a:cubicBezTo>
                <a:cubicBezTo>
                  <a:pt x="10960" y="5965"/>
                  <a:pt x="10944" y="5977"/>
                  <a:pt x="10928" y="5991"/>
                </a:cubicBezTo>
                <a:lnTo>
                  <a:pt x="10417" y="5991"/>
                </a:lnTo>
                <a:cubicBezTo>
                  <a:pt x="10281" y="5984"/>
                  <a:pt x="10125" y="5977"/>
                  <a:pt x="9956" y="5968"/>
                </a:cubicBezTo>
                <a:cubicBezTo>
                  <a:pt x="9787" y="5965"/>
                  <a:pt x="9606" y="5943"/>
                  <a:pt x="9413" y="5926"/>
                </a:cubicBezTo>
                <a:cubicBezTo>
                  <a:pt x="9221" y="5912"/>
                  <a:pt x="9018" y="5886"/>
                  <a:pt x="8810" y="5859"/>
                </a:cubicBezTo>
                <a:cubicBezTo>
                  <a:pt x="8392" y="5808"/>
                  <a:pt x="7950" y="5730"/>
                  <a:pt x="7510" y="5640"/>
                </a:cubicBezTo>
                <a:cubicBezTo>
                  <a:pt x="6630" y="5466"/>
                  <a:pt x="5767" y="5225"/>
                  <a:pt x="5130" y="5021"/>
                </a:cubicBezTo>
                <a:cubicBezTo>
                  <a:pt x="4670" y="4875"/>
                  <a:pt x="4334" y="4751"/>
                  <a:pt x="4178" y="4692"/>
                </a:cubicBezTo>
                <a:cubicBezTo>
                  <a:pt x="4250" y="4552"/>
                  <a:pt x="4316" y="4415"/>
                  <a:pt x="4377" y="4283"/>
                </a:cubicBezTo>
                <a:cubicBezTo>
                  <a:pt x="4396" y="4240"/>
                  <a:pt x="4413" y="4200"/>
                  <a:pt x="4431" y="4158"/>
                </a:cubicBezTo>
                <a:cubicBezTo>
                  <a:pt x="4496" y="4174"/>
                  <a:pt x="4572" y="4193"/>
                  <a:pt x="4669" y="4211"/>
                </a:cubicBezTo>
                <a:cubicBezTo>
                  <a:pt x="4929" y="4266"/>
                  <a:pt x="5299" y="4328"/>
                  <a:pt x="5744" y="4378"/>
                </a:cubicBezTo>
                <a:cubicBezTo>
                  <a:pt x="6189" y="4431"/>
                  <a:pt x="6707" y="4464"/>
                  <a:pt x="7261" y="4486"/>
                </a:cubicBezTo>
                <a:cubicBezTo>
                  <a:pt x="7487" y="4487"/>
                  <a:pt x="7718" y="4498"/>
                  <a:pt x="7953" y="4498"/>
                </a:cubicBezTo>
                <a:cubicBezTo>
                  <a:pt x="8007" y="4498"/>
                  <a:pt x="8061" y="4497"/>
                  <a:pt x="8116" y="4496"/>
                </a:cubicBezTo>
                <a:cubicBezTo>
                  <a:pt x="8407" y="4493"/>
                  <a:pt x="8702" y="4493"/>
                  <a:pt x="8997" y="4478"/>
                </a:cubicBezTo>
                <a:cubicBezTo>
                  <a:pt x="9291" y="4467"/>
                  <a:pt x="9586" y="4456"/>
                  <a:pt x="9875" y="4435"/>
                </a:cubicBezTo>
                <a:cubicBezTo>
                  <a:pt x="10165" y="4414"/>
                  <a:pt x="10449" y="4399"/>
                  <a:pt x="10724" y="4369"/>
                </a:cubicBezTo>
                <a:cubicBezTo>
                  <a:pt x="11274" y="4322"/>
                  <a:pt x="11785" y="4260"/>
                  <a:pt x="12223" y="4204"/>
                </a:cubicBezTo>
                <a:cubicBezTo>
                  <a:pt x="12661" y="4154"/>
                  <a:pt x="13023" y="4087"/>
                  <a:pt x="13277" y="4052"/>
                </a:cubicBezTo>
                <a:cubicBezTo>
                  <a:pt x="13392" y="4036"/>
                  <a:pt x="13479" y="4022"/>
                  <a:pt x="13545" y="4011"/>
                </a:cubicBezTo>
                <a:close/>
                <a:moveTo>
                  <a:pt x="3899" y="5193"/>
                </a:moveTo>
                <a:cubicBezTo>
                  <a:pt x="3948" y="5208"/>
                  <a:pt x="4372" y="5337"/>
                  <a:pt x="4996" y="5482"/>
                </a:cubicBezTo>
                <a:cubicBezTo>
                  <a:pt x="5662" y="5638"/>
                  <a:pt x="6555" y="5815"/>
                  <a:pt x="7460" y="5921"/>
                </a:cubicBezTo>
                <a:cubicBezTo>
                  <a:pt x="7911" y="5976"/>
                  <a:pt x="8364" y="6019"/>
                  <a:pt x="8789" y="6038"/>
                </a:cubicBezTo>
                <a:cubicBezTo>
                  <a:pt x="8992" y="6049"/>
                  <a:pt x="9188" y="6059"/>
                  <a:pt x="9375" y="6059"/>
                </a:cubicBezTo>
                <a:cubicBezTo>
                  <a:pt x="9385" y="6059"/>
                  <a:pt x="9394" y="6059"/>
                  <a:pt x="9403" y="6059"/>
                </a:cubicBezTo>
                <a:cubicBezTo>
                  <a:pt x="9522" y="6059"/>
                  <a:pt x="9637" y="6062"/>
                  <a:pt x="9748" y="6062"/>
                </a:cubicBezTo>
                <a:cubicBezTo>
                  <a:pt x="9817" y="6062"/>
                  <a:pt x="9885" y="6061"/>
                  <a:pt x="9951" y="6058"/>
                </a:cubicBezTo>
                <a:cubicBezTo>
                  <a:pt x="10121" y="6052"/>
                  <a:pt x="10277" y="6047"/>
                  <a:pt x="10415" y="6042"/>
                </a:cubicBezTo>
                <a:cubicBezTo>
                  <a:pt x="10551" y="6032"/>
                  <a:pt x="10672" y="6022"/>
                  <a:pt x="10771" y="6013"/>
                </a:cubicBezTo>
                <a:cubicBezTo>
                  <a:pt x="10827" y="6008"/>
                  <a:pt x="10874" y="6004"/>
                  <a:pt x="10915" y="6002"/>
                </a:cubicBezTo>
                <a:lnTo>
                  <a:pt x="10915" y="6002"/>
                </a:lnTo>
                <a:cubicBezTo>
                  <a:pt x="10908" y="6017"/>
                  <a:pt x="10898" y="6030"/>
                  <a:pt x="10893" y="6047"/>
                </a:cubicBezTo>
                <a:cubicBezTo>
                  <a:pt x="10865" y="6148"/>
                  <a:pt x="10783" y="6259"/>
                  <a:pt x="10692" y="6356"/>
                </a:cubicBezTo>
                <a:cubicBezTo>
                  <a:pt x="10599" y="6453"/>
                  <a:pt x="10493" y="6544"/>
                  <a:pt x="10380" y="6627"/>
                </a:cubicBezTo>
                <a:cubicBezTo>
                  <a:pt x="10156" y="6793"/>
                  <a:pt x="9907" y="6934"/>
                  <a:pt x="9649" y="7053"/>
                </a:cubicBezTo>
                <a:cubicBezTo>
                  <a:pt x="9133" y="7293"/>
                  <a:pt x="8577" y="7448"/>
                  <a:pt x="8012" y="7535"/>
                </a:cubicBezTo>
                <a:lnTo>
                  <a:pt x="8009" y="7535"/>
                </a:lnTo>
                <a:cubicBezTo>
                  <a:pt x="7977" y="7540"/>
                  <a:pt x="7948" y="7560"/>
                  <a:pt x="7929" y="7589"/>
                </a:cubicBezTo>
                <a:cubicBezTo>
                  <a:pt x="7926" y="7594"/>
                  <a:pt x="7921" y="7600"/>
                  <a:pt x="7917" y="7605"/>
                </a:cubicBezTo>
                <a:cubicBezTo>
                  <a:pt x="7890" y="7601"/>
                  <a:pt x="7860" y="7596"/>
                  <a:pt x="7825" y="7592"/>
                </a:cubicBezTo>
                <a:cubicBezTo>
                  <a:pt x="7685" y="7580"/>
                  <a:pt x="7491" y="7541"/>
                  <a:pt x="7257" y="7490"/>
                </a:cubicBezTo>
                <a:cubicBezTo>
                  <a:pt x="7141" y="7466"/>
                  <a:pt x="7018" y="7426"/>
                  <a:pt x="6886" y="7392"/>
                </a:cubicBezTo>
                <a:cubicBezTo>
                  <a:pt x="6754" y="7360"/>
                  <a:pt x="6620" y="7305"/>
                  <a:pt x="6478" y="7261"/>
                </a:cubicBezTo>
                <a:cubicBezTo>
                  <a:pt x="6338" y="7217"/>
                  <a:pt x="6197" y="7154"/>
                  <a:pt x="6051" y="7100"/>
                </a:cubicBezTo>
                <a:cubicBezTo>
                  <a:pt x="5907" y="7043"/>
                  <a:pt x="5763" y="6976"/>
                  <a:pt x="5618" y="6913"/>
                </a:cubicBezTo>
                <a:cubicBezTo>
                  <a:pt x="5044" y="6649"/>
                  <a:pt x="4499" y="6332"/>
                  <a:pt x="4101" y="6080"/>
                </a:cubicBezTo>
                <a:cubicBezTo>
                  <a:pt x="3844" y="5917"/>
                  <a:pt x="3655" y="5783"/>
                  <a:pt x="3550" y="5707"/>
                </a:cubicBezTo>
                <a:cubicBezTo>
                  <a:pt x="3676" y="5536"/>
                  <a:pt x="3794" y="5364"/>
                  <a:pt x="3899" y="5193"/>
                </a:cubicBezTo>
                <a:close/>
                <a:moveTo>
                  <a:pt x="3198" y="6142"/>
                </a:moveTo>
                <a:cubicBezTo>
                  <a:pt x="3299" y="6201"/>
                  <a:pt x="3542" y="6336"/>
                  <a:pt x="3869" y="6496"/>
                </a:cubicBezTo>
                <a:cubicBezTo>
                  <a:pt x="4307" y="6710"/>
                  <a:pt x="4902" y="6971"/>
                  <a:pt x="5516" y="7175"/>
                </a:cubicBezTo>
                <a:cubicBezTo>
                  <a:pt x="5671" y="7222"/>
                  <a:pt x="5824" y="7275"/>
                  <a:pt x="5978" y="7316"/>
                </a:cubicBezTo>
                <a:cubicBezTo>
                  <a:pt x="6133" y="7356"/>
                  <a:pt x="6282" y="7403"/>
                  <a:pt x="6430" y="7432"/>
                </a:cubicBezTo>
                <a:cubicBezTo>
                  <a:pt x="6579" y="7462"/>
                  <a:pt x="6720" y="7499"/>
                  <a:pt x="6859" y="7519"/>
                </a:cubicBezTo>
                <a:cubicBezTo>
                  <a:pt x="6995" y="7539"/>
                  <a:pt x="7123" y="7565"/>
                  <a:pt x="7244" y="7576"/>
                </a:cubicBezTo>
                <a:cubicBezTo>
                  <a:pt x="7471" y="7600"/>
                  <a:pt x="7662" y="7616"/>
                  <a:pt x="7801" y="7616"/>
                </a:cubicBezTo>
                <a:cubicBezTo>
                  <a:pt x="7809" y="7616"/>
                  <a:pt x="7817" y="7616"/>
                  <a:pt x="7825" y="7616"/>
                </a:cubicBezTo>
                <a:cubicBezTo>
                  <a:pt x="7858" y="7616"/>
                  <a:pt x="7884" y="7617"/>
                  <a:pt x="7910" y="7617"/>
                </a:cubicBezTo>
                <a:cubicBezTo>
                  <a:pt x="7799" y="7786"/>
                  <a:pt x="7634" y="7929"/>
                  <a:pt x="7454" y="8047"/>
                </a:cubicBezTo>
                <a:cubicBezTo>
                  <a:pt x="7261" y="8173"/>
                  <a:pt x="7050" y="8276"/>
                  <a:pt x="6833" y="8360"/>
                </a:cubicBezTo>
                <a:cubicBezTo>
                  <a:pt x="6395" y="8529"/>
                  <a:pt x="5929" y="8627"/>
                  <a:pt x="5460" y="8684"/>
                </a:cubicBezTo>
                <a:lnTo>
                  <a:pt x="5457" y="8684"/>
                </a:lnTo>
                <a:cubicBezTo>
                  <a:pt x="5451" y="8686"/>
                  <a:pt x="5447" y="8691"/>
                  <a:pt x="5442" y="8693"/>
                </a:cubicBezTo>
                <a:cubicBezTo>
                  <a:pt x="5344" y="8665"/>
                  <a:pt x="5226" y="8620"/>
                  <a:pt x="5084" y="8559"/>
                </a:cubicBezTo>
                <a:cubicBezTo>
                  <a:pt x="5000" y="8528"/>
                  <a:pt x="4917" y="8476"/>
                  <a:pt x="4826" y="8431"/>
                </a:cubicBezTo>
                <a:cubicBezTo>
                  <a:pt x="4734" y="8386"/>
                  <a:pt x="4643" y="8327"/>
                  <a:pt x="4549" y="8268"/>
                </a:cubicBezTo>
                <a:cubicBezTo>
                  <a:pt x="4453" y="8212"/>
                  <a:pt x="4362" y="8141"/>
                  <a:pt x="4268" y="8073"/>
                </a:cubicBezTo>
                <a:cubicBezTo>
                  <a:pt x="4172" y="8007"/>
                  <a:pt x="4085" y="7927"/>
                  <a:pt x="3993" y="7854"/>
                </a:cubicBezTo>
                <a:cubicBezTo>
                  <a:pt x="3633" y="7549"/>
                  <a:pt x="3322" y="7196"/>
                  <a:pt x="3105" y="6921"/>
                </a:cubicBezTo>
                <a:cubicBezTo>
                  <a:pt x="2998" y="6783"/>
                  <a:pt x="2914" y="6667"/>
                  <a:pt x="2859" y="6583"/>
                </a:cubicBezTo>
                <a:cubicBezTo>
                  <a:pt x="2839" y="6552"/>
                  <a:pt x="2824" y="6530"/>
                  <a:pt x="2811" y="6509"/>
                </a:cubicBezTo>
                <a:cubicBezTo>
                  <a:pt x="2813" y="6506"/>
                  <a:pt x="2817" y="6505"/>
                  <a:pt x="2819" y="6503"/>
                </a:cubicBezTo>
                <a:cubicBezTo>
                  <a:pt x="2960" y="6385"/>
                  <a:pt x="3080" y="6266"/>
                  <a:pt x="3198" y="6142"/>
                </a:cubicBezTo>
                <a:close/>
                <a:moveTo>
                  <a:pt x="2379" y="6863"/>
                </a:moveTo>
                <a:cubicBezTo>
                  <a:pt x="2394" y="6879"/>
                  <a:pt x="2413" y="6899"/>
                  <a:pt x="2432" y="6920"/>
                </a:cubicBezTo>
                <a:cubicBezTo>
                  <a:pt x="2506" y="7002"/>
                  <a:pt x="2617" y="7115"/>
                  <a:pt x="2751" y="7243"/>
                </a:cubicBezTo>
                <a:cubicBezTo>
                  <a:pt x="3022" y="7499"/>
                  <a:pt x="3404" y="7821"/>
                  <a:pt x="3826" y="8082"/>
                </a:cubicBezTo>
                <a:cubicBezTo>
                  <a:pt x="3933" y="8144"/>
                  <a:pt x="4034" y="8214"/>
                  <a:pt x="4144" y="8267"/>
                </a:cubicBezTo>
                <a:cubicBezTo>
                  <a:pt x="4253" y="8322"/>
                  <a:pt x="4357" y="8380"/>
                  <a:pt x="4464" y="8424"/>
                </a:cubicBezTo>
                <a:cubicBezTo>
                  <a:pt x="4571" y="8470"/>
                  <a:pt x="4671" y="8518"/>
                  <a:pt x="4774" y="8548"/>
                </a:cubicBezTo>
                <a:cubicBezTo>
                  <a:pt x="4874" y="8580"/>
                  <a:pt x="4965" y="8621"/>
                  <a:pt x="5055" y="8640"/>
                </a:cubicBezTo>
                <a:cubicBezTo>
                  <a:pt x="5192" y="8676"/>
                  <a:pt x="5303" y="8701"/>
                  <a:pt x="5401" y="8716"/>
                </a:cubicBezTo>
                <a:cubicBezTo>
                  <a:pt x="5148" y="9014"/>
                  <a:pt x="4791" y="9210"/>
                  <a:pt x="4416" y="9342"/>
                </a:cubicBezTo>
                <a:cubicBezTo>
                  <a:pt x="4036" y="9476"/>
                  <a:pt x="3632" y="9547"/>
                  <a:pt x="3226" y="9590"/>
                </a:cubicBezTo>
                <a:lnTo>
                  <a:pt x="3224" y="9590"/>
                </a:lnTo>
                <a:cubicBezTo>
                  <a:pt x="3217" y="9592"/>
                  <a:pt x="3209" y="9595"/>
                  <a:pt x="3203" y="9601"/>
                </a:cubicBezTo>
                <a:cubicBezTo>
                  <a:pt x="3170" y="9583"/>
                  <a:pt x="3134" y="9564"/>
                  <a:pt x="3090" y="9541"/>
                </a:cubicBezTo>
                <a:cubicBezTo>
                  <a:pt x="3040" y="9516"/>
                  <a:pt x="2989" y="9476"/>
                  <a:pt x="2931" y="9439"/>
                </a:cubicBezTo>
                <a:cubicBezTo>
                  <a:pt x="2874" y="9400"/>
                  <a:pt x="2812" y="9360"/>
                  <a:pt x="2753" y="9307"/>
                </a:cubicBezTo>
                <a:cubicBezTo>
                  <a:pt x="2696" y="9253"/>
                  <a:pt x="2626" y="9208"/>
                  <a:pt x="2570" y="9144"/>
                </a:cubicBezTo>
                <a:cubicBezTo>
                  <a:pt x="2512" y="9081"/>
                  <a:pt x="2447" y="9025"/>
                  <a:pt x="2394" y="8953"/>
                </a:cubicBezTo>
                <a:cubicBezTo>
                  <a:pt x="2339" y="8883"/>
                  <a:pt x="2284" y="8817"/>
                  <a:pt x="2236" y="8740"/>
                </a:cubicBezTo>
                <a:cubicBezTo>
                  <a:pt x="2036" y="8447"/>
                  <a:pt x="1912" y="8117"/>
                  <a:pt x="1852" y="7867"/>
                </a:cubicBezTo>
                <a:cubicBezTo>
                  <a:pt x="1821" y="7743"/>
                  <a:pt x="1805" y="7636"/>
                  <a:pt x="1798" y="7566"/>
                </a:cubicBezTo>
                <a:cubicBezTo>
                  <a:pt x="1794" y="7529"/>
                  <a:pt x="1791" y="7503"/>
                  <a:pt x="1791" y="7489"/>
                </a:cubicBezTo>
                <a:cubicBezTo>
                  <a:pt x="1790" y="7469"/>
                  <a:pt x="1790" y="7459"/>
                  <a:pt x="1790" y="7459"/>
                </a:cubicBezTo>
                <a:lnTo>
                  <a:pt x="1790" y="7454"/>
                </a:lnTo>
                <a:cubicBezTo>
                  <a:pt x="1789" y="7438"/>
                  <a:pt x="1786" y="7420"/>
                  <a:pt x="1783" y="7402"/>
                </a:cubicBezTo>
                <a:cubicBezTo>
                  <a:pt x="1778" y="7380"/>
                  <a:pt x="1764" y="7364"/>
                  <a:pt x="1755" y="7345"/>
                </a:cubicBezTo>
                <a:cubicBezTo>
                  <a:pt x="1967" y="7192"/>
                  <a:pt x="2177" y="7037"/>
                  <a:pt x="2368" y="6873"/>
                </a:cubicBezTo>
                <a:cubicBezTo>
                  <a:pt x="2372" y="6869"/>
                  <a:pt x="2375" y="6867"/>
                  <a:pt x="2379" y="6863"/>
                </a:cubicBezTo>
                <a:close/>
                <a:moveTo>
                  <a:pt x="16399" y="0"/>
                </a:moveTo>
                <a:cubicBezTo>
                  <a:pt x="16398" y="0"/>
                  <a:pt x="13436" y="504"/>
                  <a:pt x="10466" y="942"/>
                </a:cubicBezTo>
                <a:cubicBezTo>
                  <a:pt x="8982" y="1163"/>
                  <a:pt x="7495" y="1368"/>
                  <a:pt x="6379" y="1508"/>
                </a:cubicBezTo>
                <a:cubicBezTo>
                  <a:pt x="5263" y="1650"/>
                  <a:pt x="4523" y="1725"/>
                  <a:pt x="4523" y="1725"/>
                </a:cubicBezTo>
                <a:cubicBezTo>
                  <a:pt x="4518" y="1725"/>
                  <a:pt x="4512" y="1726"/>
                  <a:pt x="4508" y="1726"/>
                </a:cubicBezTo>
                <a:cubicBezTo>
                  <a:pt x="4176" y="1777"/>
                  <a:pt x="4164" y="2371"/>
                  <a:pt x="4129" y="2616"/>
                </a:cubicBezTo>
                <a:cubicBezTo>
                  <a:pt x="4061" y="3097"/>
                  <a:pt x="3916" y="3579"/>
                  <a:pt x="3755" y="4039"/>
                </a:cubicBezTo>
                <a:cubicBezTo>
                  <a:pt x="3564" y="4580"/>
                  <a:pt x="3303" y="5209"/>
                  <a:pt x="2885" y="5781"/>
                </a:cubicBezTo>
                <a:cubicBezTo>
                  <a:pt x="2781" y="5920"/>
                  <a:pt x="2661" y="6061"/>
                  <a:pt x="2541" y="6183"/>
                </a:cubicBezTo>
                <a:cubicBezTo>
                  <a:pt x="2398" y="6312"/>
                  <a:pt x="2254" y="6443"/>
                  <a:pt x="2110" y="6575"/>
                </a:cubicBezTo>
                <a:cubicBezTo>
                  <a:pt x="1823" y="6847"/>
                  <a:pt x="1512" y="7079"/>
                  <a:pt x="1210" y="7333"/>
                </a:cubicBezTo>
                <a:cubicBezTo>
                  <a:pt x="896" y="7562"/>
                  <a:pt x="503" y="7779"/>
                  <a:pt x="230" y="8052"/>
                </a:cubicBezTo>
                <a:cubicBezTo>
                  <a:pt x="1" y="8282"/>
                  <a:pt x="52" y="8549"/>
                  <a:pt x="166" y="8822"/>
                </a:cubicBezTo>
                <a:cubicBezTo>
                  <a:pt x="270" y="9066"/>
                  <a:pt x="436" y="9379"/>
                  <a:pt x="670" y="9642"/>
                </a:cubicBezTo>
                <a:cubicBezTo>
                  <a:pt x="731" y="9705"/>
                  <a:pt x="785" y="9773"/>
                  <a:pt x="852" y="9826"/>
                </a:cubicBezTo>
                <a:cubicBezTo>
                  <a:pt x="917" y="9884"/>
                  <a:pt x="979" y="9939"/>
                  <a:pt x="1049" y="9983"/>
                </a:cubicBezTo>
                <a:cubicBezTo>
                  <a:pt x="1114" y="10030"/>
                  <a:pt x="1179" y="10074"/>
                  <a:pt x="1246" y="10105"/>
                </a:cubicBezTo>
                <a:cubicBezTo>
                  <a:pt x="1311" y="10139"/>
                  <a:pt x="1372" y="10172"/>
                  <a:pt x="1433" y="10192"/>
                </a:cubicBezTo>
                <a:cubicBezTo>
                  <a:pt x="1492" y="10213"/>
                  <a:pt x="1547" y="10233"/>
                  <a:pt x="1594" y="10250"/>
                </a:cubicBezTo>
                <a:cubicBezTo>
                  <a:pt x="1644" y="10261"/>
                  <a:pt x="1687" y="10271"/>
                  <a:pt x="1723" y="10279"/>
                </a:cubicBezTo>
                <a:cubicBezTo>
                  <a:pt x="1794" y="10294"/>
                  <a:pt x="1835" y="10302"/>
                  <a:pt x="1835" y="10302"/>
                </a:cubicBezTo>
                <a:cubicBezTo>
                  <a:pt x="1835" y="10302"/>
                  <a:pt x="1825" y="10298"/>
                  <a:pt x="1810" y="10290"/>
                </a:cubicBezTo>
                <a:lnTo>
                  <a:pt x="1810" y="10290"/>
                </a:lnTo>
                <a:cubicBezTo>
                  <a:pt x="1821" y="10292"/>
                  <a:pt x="1832" y="10293"/>
                  <a:pt x="1843" y="10294"/>
                </a:cubicBezTo>
                <a:lnTo>
                  <a:pt x="1843" y="10294"/>
                </a:lnTo>
                <a:cubicBezTo>
                  <a:pt x="1830" y="10292"/>
                  <a:pt x="1817" y="10290"/>
                  <a:pt x="1803" y="10287"/>
                </a:cubicBezTo>
                <a:lnTo>
                  <a:pt x="1803" y="10287"/>
                </a:lnTo>
                <a:cubicBezTo>
                  <a:pt x="1805" y="10288"/>
                  <a:pt x="1808" y="10289"/>
                  <a:pt x="1810" y="10290"/>
                </a:cubicBezTo>
                <a:lnTo>
                  <a:pt x="1810" y="10290"/>
                </a:lnTo>
                <a:cubicBezTo>
                  <a:pt x="1806" y="10290"/>
                  <a:pt x="1803" y="10290"/>
                  <a:pt x="1800" y="10289"/>
                </a:cubicBezTo>
                <a:cubicBezTo>
                  <a:pt x="1783" y="10281"/>
                  <a:pt x="1760" y="10271"/>
                  <a:pt x="1731" y="10256"/>
                </a:cubicBezTo>
                <a:cubicBezTo>
                  <a:pt x="1699" y="10241"/>
                  <a:pt x="1660" y="10224"/>
                  <a:pt x="1615" y="10203"/>
                </a:cubicBezTo>
                <a:cubicBezTo>
                  <a:pt x="1573" y="10176"/>
                  <a:pt x="1527" y="10147"/>
                  <a:pt x="1475" y="10115"/>
                </a:cubicBezTo>
                <a:cubicBezTo>
                  <a:pt x="1422" y="10085"/>
                  <a:pt x="1374" y="10041"/>
                  <a:pt x="1322" y="9997"/>
                </a:cubicBezTo>
                <a:cubicBezTo>
                  <a:pt x="1267" y="9956"/>
                  <a:pt x="1217" y="9903"/>
                  <a:pt x="1168" y="9849"/>
                </a:cubicBezTo>
                <a:cubicBezTo>
                  <a:pt x="1115" y="9797"/>
                  <a:pt x="1071" y="9734"/>
                  <a:pt x="1026" y="9672"/>
                </a:cubicBezTo>
                <a:cubicBezTo>
                  <a:pt x="976" y="9614"/>
                  <a:pt x="943" y="9542"/>
                  <a:pt x="902" y="9477"/>
                </a:cubicBezTo>
                <a:cubicBezTo>
                  <a:pt x="701" y="9119"/>
                  <a:pt x="621" y="8717"/>
                  <a:pt x="558" y="8317"/>
                </a:cubicBezTo>
                <a:cubicBezTo>
                  <a:pt x="550" y="8266"/>
                  <a:pt x="543" y="8215"/>
                  <a:pt x="535" y="8164"/>
                </a:cubicBezTo>
                <a:cubicBezTo>
                  <a:pt x="784" y="8016"/>
                  <a:pt x="1027" y="7854"/>
                  <a:pt x="1270" y="7692"/>
                </a:cubicBezTo>
                <a:cubicBezTo>
                  <a:pt x="1298" y="7777"/>
                  <a:pt x="1339" y="7894"/>
                  <a:pt x="1402" y="8027"/>
                </a:cubicBezTo>
                <a:cubicBezTo>
                  <a:pt x="1525" y="8301"/>
                  <a:pt x="1739" y="8643"/>
                  <a:pt x="2018" y="8919"/>
                </a:cubicBezTo>
                <a:cubicBezTo>
                  <a:pt x="2085" y="8991"/>
                  <a:pt x="2160" y="9054"/>
                  <a:pt x="2234" y="9116"/>
                </a:cubicBezTo>
                <a:cubicBezTo>
                  <a:pt x="2304" y="9181"/>
                  <a:pt x="2386" y="9229"/>
                  <a:pt x="2459" y="9282"/>
                </a:cubicBezTo>
                <a:cubicBezTo>
                  <a:pt x="2531" y="9337"/>
                  <a:pt x="2613" y="9373"/>
                  <a:pt x="2681" y="9415"/>
                </a:cubicBezTo>
                <a:cubicBezTo>
                  <a:pt x="2752" y="9457"/>
                  <a:pt x="2824" y="9487"/>
                  <a:pt x="2889" y="9516"/>
                </a:cubicBezTo>
                <a:cubicBezTo>
                  <a:pt x="2956" y="9542"/>
                  <a:pt x="3012" y="9573"/>
                  <a:pt x="3069" y="9588"/>
                </a:cubicBezTo>
                <a:cubicBezTo>
                  <a:pt x="3111" y="9601"/>
                  <a:pt x="3145" y="9613"/>
                  <a:pt x="3178" y="9623"/>
                </a:cubicBezTo>
                <a:cubicBezTo>
                  <a:pt x="2992" y="9799"/>
                  <a:pt x="2788" y="9962"/>
                  <a:pt x="2561" y="10087"/>
                </a:cubicBezTo>
                <a:cubicBezTo>
                  <a:pt x="2445" y="10153"/>
                  <a:pt x="2322" y="10209"/>
                  <a:pt x="2193" y="10248"/>
                </a:cubicBezTo>
                <a:cubicBezTo>
                  <a:pt x="2097" y="10275"/>
                  <a:pt x="1996" y="10296"/>
                  <a:pt x="1895" y="10296"/>
                </a:cubicBezTo>
                <a:cubicBezTo>
                  <a:pt x="1878" y="10296"/>
                  <a:pt x="1861" y="10295"/>
                  <a:pt x="1843" y="10294"/>
                </a:cubicBezTo>
                <a:lnTo>
                  <a:pt x="1843" y="10294"/>
                </a:lnTo>
                <a:cubicBezTo>
                  <a:pt x="1877" y="10298"/>
                  <a:pt x="1911" y="10300"/>
                  <a:pt x="1944" y="10300"/>
                </a:cubicBezTo>
                <a:cubicBezTo>
                  <a:pt x="2030" y="10300"/>
                  <a:pt x="2116" y="10287"/>
                  <a:pt x="2199" y="10270"/>
                </a:cubicBezTo>
                <a:cubicBezTo>
                  <a:pt x="2332" y="10239"/>
                  <a:pt x="2463" y="10190"/>
                  <a:pt x="2584" y="10128"/>
                </a:cubicBezTo>
                <a:cubicBezTo>
                  <a:pt x="2827" y="10009"/>
                  <a:pt x="3045" y="9850"/>
                  <a:pt x="3249" y="9674"/>
                </a:cubicBezTo>
                <a:cubicBezTo>
                  <a:pt x="3276" y="9671"/>
                  <a:pt x="3301" y="9669"/>
                  <a:pt x="3331" y="9666"/>
                </a:cubicBezTo>
                <a:cubicBezTo>
                  <a:pt x="3710" y="9634"/>
                  <a:pt x="4090" y="9579"/>
                  <a:pt x="4459" y="9465"/>
                </a:cubicBezTo>
                <a:cubicBezTo>
                  <a:pt x="4846" y="9347"/>
                  <a:pt x="5221" y="9147"/>
                  <a:pt x="5507" y="8840"/>
                </a:cubicBezTo>
                <a:cubicBezTo>
                  <a:pt x="5980" y="8793"/>
                  <a:pt x="6451" y="8703"/>
                  <a:pt x="6905" y="8540"/>
                </a:cubicBezTo>
                <a:cubicBezTo>
                  <a:pt x="7135" y="8457"/>
                  <a:pt x="7361" y="8355"/>
                  <a:pt x="7572" y="8223"/>
                </a:cubicBezTo>
                <a:cubicBezTo>
                  <a:pt x="7766" y="8100"/>
                  <a:pt x="7952" y="7951"/>
                  <a:pt x="8094" y="7750"/>
                </a:cubicBezTo>
                <a:cubicBezTo>
                  <a:pt x="8667" y="7674"/>
                  <a:pt x="9229" y="7518"/>
                  <a:pt x="9758" y="7278"/>
                </a:cubicBezTo>
                <a:cubicBezTo>
                  <a:pt x="10030" y="7155"/>
                  <a:pt x="10292" y="7008"/>
                  <a:pt x="10537" y="6831"/>
                </a:cubicBezTo>
                <a:cubicBezTo>
                  <a:pt x="10658" y="6741"/>
                  <a:pt x="10776" y="6644"/>
                  <a:pt x="10883" y="6531"/>
                </a:cubicBezTo>
                <a:cubicBezTo>
                  <a:pt x="10974" y="6431"/>
                  <a:pt x="11063" y="6325"/>
                  <a:pt x="11122" y="6183"/>
                </a:cubicBezTo>
                <a:cubicBezTo>
                  <a:pt x="11661" y="5998"/>
                  <a:pt x="12197" y="5781"/>
                  <a:pt x="12686" y="5465"/>
                </a:cubicBezTo>
                <a:cubicBezTo>
                  <a:pt x="12938" y="5302"/>
                  <a:pt x="13178" y="5112"/>
                  <a:pt x="13383" y="4880"/>
                </a:cubicBezTo>
                <a:cubicBezTo>
                  <a:pt x="13573" y="4667"/>
                  <a:pt x="13719" y="4410"/>
                  <a:pt x="13805" y="4132"/>
                </a:cubicBezTo>
                <a:cubicBezTo>
                  <a:pt x="13995" y="4049"/>
                  <a:pt x="14185" y="3962"/>
                  <a:pt x="14362" y="3849"/>
                </a:cubicBezTo>
                <a:cubicBezTo>
                  <a:pt x="14462" y="3789"/>
                  <a:pt x="14559" y="3722"/>
                  <a:pt x="14649" y="3648"/>
                </a:cubicBezTo>
                <a:cubicBezTo>
                  <a:pt x="14740" y="3574"/>
                  <a:pt x="14830" y="3496"/>
                  <a:pt x="14908" y="3406"/>
                </a:cubicBezTo>
                <a:cubicBezTo>
                  <a:pt x="14989" y="3319"/>
                  <a:pt x="15061" y="3221"/>
                  <a:pt x="15123" y="3119"/>
                </a:cubicBezTo>
                <a:cubicBezTo>
                  <a:pt x="15185" y="3015"/>
                  <a:pt x="15237" y="2907"/>
                  <a:pt x="15273" y="2791"/>
                </a:cubicBezTo>
                <a:cubicBezTo>
                  <a:pt x="15348" y="2581"/>
                  <a:pt x="15354" y="2354"/>
                  <a:pt x="15358" y="2151"/>
                </a:cubicBezTo>
                <a:cubicBezTo>
                  <a:pt x="15565" y="2010"/>
                  <a:pt x="15771" y="1868"/>
                  <a:pt x="15969" y="1714"/>
                </a:cubicBezTo>
                <a:cubicBezTo>
                  <a:pt x="16183" y="1547"/>
                  <a:pt x="16394" y="1377"/>
                  <a:pt x="16582" y="1178"/>
                </a:cubicBezTo>
                <a:cubicBezTo>
                  <a:pt x="16676" y="1080"/>
                  <a:pt x="16764" y="975"/>
                  <a:pt x="16840" y="860"/>
                </a:cubicBezTo>
                <a:cubicBezTo>
                  <a:pt x="16915" y="745"/>
                  <a:pt x="16980" y="615"/>
                  <a:pt x="16990" y="470"/>
                </a:cubicBezTo>
                <a:cubicBezTo>
                  <a:pt x="16995" y="323"/>
                  <a:pt x="16903" y="183"/>
                  <a:pt x="16783" y="118"/>
                </a:cubicBezTo>
                <a:cubicBezTo>
                  <a:pt x="16662" y="49"/>
                  <a:pt x="16529" y="17"/>
                  <a:pt x="16396" y="3"/>
                </a:cubicBezTo>
                <a:lnTo>
                  <a:pt x="16396" y="3"/>
                </a:lnTo>
                <a:cubicBezTo>
                  <a:pt x="16527" y="29"/>
                  <a:pt x="16656" y="75"/>
                  <a:pt x="16761" y="152"/>
                </a:cubicBezTo>
                <a:cubicBezTo>
                  <a:pt x="16869" y="225"/>
                  <a:pt x="16933" y="345"/>
                  <a:pt x="16916" y="466"/>
                </a:cubicBezTo>
                <a:cubicBezTo>
                  <a:pt x="16900" y="588"/>
                  <a:pt x="16833" y="702"/>
                  <a:pt x="16754" y="803"/>
                </a:cubicBezTo>
                <a:cubicBezTo>
                  <a:pt x="16676" y="906"/>
                  <a:pt x="16584" y="1001"/>
                  <a:pt x="16487" y="1088"/>
                </a:cubicBezTo>
                <a:cubicBezTo>
                  <a:pt x="16098" y="1442"/>
                  <a:pt x="15650" y="1734"/>
                  <a:pt x="15196" y="2010"/>
                </a:cubicBezTo>
                <a:cubicBezTo>
                  <a:pt x="15179" y="2021"/>
                  <a:pt x="15168" y="2037"/>
                  <a:pt x="15159" y="2054"/>
                </a:cubicBezTo>
                <a:cubicBezTo>
                  <a:pt x="14919" y="2085"/>
                  <a:pt x="14376" y="2155"/>
                  <a:pt x="13652" y="2247"/>
                </a:cubicBezTo>
                <a:cubicBezTo>
                  <a:pt x="13158" y="2302"/>
                  <a:pt x="12583" y="2375"/>
                  <a:pt x="11966" y="2432"/>
                </a:cubicBezTo>
                <a:cubicBezTo>
                  <a:pt x="11348" y="2498"/>
                  <a:pt x="10691" y="2553"/>
                  <a:pt x="10031" y="2603"/>
                </a:cubicBezTo>
                <a:cubicBezTo>
                  <a:pt x="9371" y="2649"/>
                  <a:pt x="8713" y="2688"/>
                  <a:pt x="8094" y="2707"/>
                </a:cubicBezTo>
                <a:cubicBezTo>
                  <a:pt x="7738" y="2721"/>
                  <a:pt x="7396" y="2725"/>
                  <a:pt x="7076" y="2725"/>
                </a:cubicBezTo>
                <a:cubicBezTo>
                  <a:pt x="6841" y="2725"/>
                  <a:pt x="6618" y="2723"/>
                  <a:pt x="6410" y="2719"/>
                </a:cubicBezTo>
                <a:cubicBezTo>
                  <a:pt x="5919" y="2707"/>
                  <a:pt x="5513" y="2678"/>
                  <a:pt x="5235" y="2649"/>
                </a:cubicBezTo>
                <a:cubicBezTo>
                  <a:pt x="5130" y="2637"/>
                  <a:pt x="5052" y="2627"/>
                  <a:pt x="4986" y="2617"/>
                </a:cubicBezTo>
                <a:cubicBezTo>
                  <a:pt x="4999" y="2572"/>
                  <a:pt x="5011" y="2526"/>
                  <a:pt x="5020" y="2492"/>
                </a:cubicBezTo>
                <a:cubicBezTo>
                  <a:pt x="5045" y="2395"/>
                  <a:pt x="5058" y="2341"/>
                  <a:pt x="5058" y="2341"/>
                </a:cubicBezTo>
                <a:cubicBezTo>
                  <a:pt x="5061" y="2329"/>
                  <a:pt x="5066" y="2316"/>
                  <a:pt x="5067" y="2303"/>
                </a:cubicBezTo>
                <a:cubicBezTo>
                  <a:pt x="5072" y="2273"/>
                  <a:pt x="5073" y="2243"/>
                  <a:pt x="5071" y="2212"/>
                </a:cubicBezTo>
                <a:cubicBezTo>
                  <a:pt x="5399" y="2160"/>
                  <a:pt x="5875" y="2082"/>
                  <a:pt x="6451" y="1981"/>
                </a:cubicBezTo>
                <a:cubicBezTo>
                  <a:pt x="7563" y="1787"/>
                  <a:pt x="9041" y="1511"/>
                  <a:pt x="10514" y="1221"/>
                </a:cubicBezTo>
                <a:cubicBezTo>
                  <a:pt x="13427" y="650"/>
                  <a:pt x="16322" y="17"/>
                  <a:pt x="16399" y="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D935037-D7BB-60F0-6F53-A7B923637321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pt-BR" dirty="0"/>
              <a:t>Disciplina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39" grpId="0" build="p"/>
      <p:bldP spid="540" grpId="0" build="p"/>
      <p:bldP spid="541" grpId="0"/>
      <p:bldP spid="542" grpId="0"/>
      <p:bldP spid="544" grpId="0" build="p"/>
      <p:bldP spid="545" grpId="0" build="p"/>
      <p:bldP spid="546" grpId="0" build="p"/>
      <p:bldP spid="547" grpId="0"/>
      <p:bldP spid="548" grpId="0"/>
      <p:bldP spid="549" grpId="0" build="p"/>
      <p:bldP spid="550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FBE59912-E7DE-4197-1A64-A3C73DFA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707" y="1112199"/>
            <a:ext cx="4894244" cy="3934046"/>
          </a:xfrm>
          <a:prstGeom prst="rect">
            <a:avLst/>
          </a:prstGeom>
        </p:spPr>
      </p:pic>
      <p:sp>
        <p:nvSpPr>
          <p:cNvPr id="799" name="Google Shape;799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LÓGICA</a:t>
            </a:r>
            <a:endParaRPr dirty="0"/>
          </a:p>
        </p:txBody>
      </p:sp>
      <p:sp>
        <p:nvSpPr>
          <p:cNvPr id="802" name="Google Shape;802;p42"/>
          <p:cNvSpPr/>
          <p:nvPr/>
        </p:nvSpPr>
        <p:spPr>
          <a:xfrm>
            <a:off x="7631550" y="627700"/>
            <a:ext cx="799237" cy="484499"/>
          </a:xfrm>
          <a:custGeom>
            <a:avLst/>
            <a:gdLst/>
            <a:ahLst/>
            <a:cxnLst/>
            <a:rect l="l" t="t" r="r" b="b"/>
            <a:pathLst>
              <a:path w="16996" h="10303" extrusionOk="0">
                <a:moveTo>
                  <a:pt x="15155" y="2059"/>
                </a:moveTo>
                <a:lnTo>
                  <a:pt x="15155" y="2059"/>
                </a:lnTo>
                <a:cubicBezTo>
                  <a:pt x="15153" y="2072"/>
                  <a:pt x="15148" y="2080"/>
                  <a:pt x="15146" y="2090"/>
                </a:cubicBezTo>
                <a:cubicBezTo>
                  <a:pt x="15130" y="2320"/>
                  <a:pt x="15108" y="2523"/>
                  <a:pt x="15038" y="2717"/>
                </a:cubicBezTo>
                <a:cubicBezTo>
                  <a:pt x="15006" y="2815"/>
                  <a:pt x="14959" y="2905"/>
                  <a:pt x="14905" y="2992"/>
                </a:cubicBezTo>
                <a:cubicBezTo>
                  <a:pt x="14852" y="3079"/>
                  <a:pt x="14787" y="3161"/>
                  <a:pt x="14715" y="3236"/>
                </a:cubicBezTo>
                <a:cubicBezTo>
                  <a:pt x="14647" y="3313"/>
                  <a:pt x="14566" y="3380"/>
                  <a:pt x="14483" y="3445"/>
                </a:cubicBezTo>
                <a:cubicBezTo>
                  <a:pt x="14400" y="3509"/>
                  <a:pt x="14311" y="3569"/>
                  <a:pt x="14217" y="3621"/>
                </a:cubicBezTo>
                <a:cubicBezTo>
                  <a:pt x="14034" y="3732"/>
                  <a:pt x="13836" y="3819"/>
                  <a:pt x="13634" y="3899"/>
                </a:cubicBezTo>
                <a:cubicBezTo>
                  <a:pt x="13595" y="3916"/>
                  <a:pt x="13562" y="3950"/>
                  <a:pt x="13549" y="3995"/>
                </a:cubicBezTo>
                <a:cubicBezTo>
                  <a:pt x="13547" y="3999"/>
                  <a:pt x="13546" y="4001"/>
                  <a:pt x="13545" y="4005"/>
                </a:cubicBezTo>
                <a:cubicBezTo>
                  <a:pt x="13478" y="4011"/>
                  <a:pt x="13387" y="4020"/>
                  <a:pt x="13271" y="4030"/>
                </a:cubicBezTo>
                <a:cubicBezTo>
                  <a:pt x="13014" y="4049"/>
                  <a:pt x="12651" y="4093"/>
                  <a:pt x="12212" y="4117"/>
                </a:cubicBezTo>
                <a:cubicBezTo>
                  <a:pt x="11773" y="4147"/>
                  <a:pt x="11261" y="4177"/>
                  <a:pt x="10712" y="4191"/>
                </a:cubicBezTo>
                <a:cubicBezTo>
                  <a:pt x="10438" y="4204"/>
                  <a:pt x="10155" y="4203"/>
                  <a:pt x="9867" y="4205"/>
                </a:cubicBezTo>
                <a:cubicBezTo>
                  <a:pt x="9794" y="4206"/>
                  <a:pt x="9721" y="4207"/>
                  <a:pt x="9647" y="4207"/>
                </a:cubicBezTo>
                <a:cubicBezTo>
                  <a:pt x="9431" y="4207"/>
                  <a:pt x="9213" y="4202"/>
                  <a:pt x="8995" y="4196"/>
                </a:cubicBezTo>
                <a:cubicBezTo>
                  <a:pt x="8703" y="4194"/>
                  <a:pt x="8411" y="4175"/>
                  <a:pt x="8125" y="4162"/>
                </a:cubicBezTo>
                <a:cubicBezTo>
                  <a:pt x="7838" y="4152"/>
                  <a:pt x="7557" y="4119"/>
                  <a:pt x="7286" y="4101"/>
                </a:cubicBezTo>
                <a:cubicBezTo>
                  <a:pt x="6743" y="4046"/>
                  <a:pt x="6240" y="3985"/>
                  <a:pt x="5814" y="3906"/>
                </a:cubicBezTo>
                <a:cubicBezTo>
                  <a:pt x="5386" y="3831"/>
                  <a:pt x="5036" y="3752"/>
                  <a:pt x="4797" y="3686"/>
                </a:cubicBezTo>
                <a:cubicBezTo>
                  <a:pt x="4739" y="3670"/>
                  <a:pt x="4687" y="3655"/>
                  <a:pt x="4642" y="3641"/>
                </a:cubicBezTo>
                <a:cubicBezTo>
                  <a:pt x="4709" y="3467"/>
                  <a:pt x="4768" y="3303"/>
                  <a:pt x="4817" y="3159"/>
                </a:cubicBezTo>
                <a:cubicBezTo>
                  <a:pt x="4823" y="3160"/>
                  <a:pt x="4830" y="3160"/>
                  <a:pt x="4837" y="3161"/>
                </a:cubicBezTo>
                <a:cubicBezTo>
                  <a:pt x="4919" y="3170"/>
                  <a:pt x="5038" y="3180"/>
                  <a:pt x="5189" y="3189"/>
                </a:cubicBezTo>
                <a:cubicBezTo>
                  <a:pt x="5369" y="3198"/>
                  <a:pt x="5594" y="3203"/>
                  <a:pt x="5854" y="3203"/>
                </a:cubicBezTo>
                <a:cubicBezTo>
                  <a:pt x="6025" y="3203"/>
                  <a:pt x="6211" y="3201"/>
                  <a:pt x="6410" y="3196"/>
                </a:cubicBezTo>
                <a:cubicBezTo>
                  <a:pt x="6912" y="3176"/>
                  <a:pt x="7495" y="3149"/>
                  <a:pt x="8116" y="3092"/>
                </a:cubicBezTo>
                <a:cubicBezTo>
                  <a:pt x="8739" y="3040"/>
                  <a:pt x="9398" y="2965"/>
                  <a:pt x="10057" y="2883"/>
                </a:cubicBezTo>
                <a:cubicBezTo>
                  <a:pt x="10716" y="2797"/>
                  <a:pt x="11373" y="2707"/>
                  <a:pt x="11988" y="2610"/>
                </a:cubicBezTo>
                <a:cubicBezTo>
                  <a:pt x="12603" y="2519"/>
                  <a:pt x="13173" y="2415"/>
                  <a:pt x="13664" y="2333"/>
                </a:cubicBezTo>
                <a:cubicBezTo>
                  <a:pt x="14379" y="2202"/>
                  <a:pt x="14917" y="2104"/>
                  <a:pt x="15155" y="2059"/>
                </a:cubicBezTo>
                <a:close/>
                <a:moveTo>
                  <a:pt x="13545" y="4011"/>
                </a:moveTo>
                <a:lnTo>
                  <a:pt x="13545" y="4011"/>
                </a:lnTo>
                <a:cubicBezTo>
                  <a:pt x="13472" y="4264"/>
                  <a:pt x="13345" y="4500"/>
                  <a:pt x="13168" y="4701"/>
                </a:cubicBezTo>
                <a:cubicBezTo>
                  <a:pt x="12988" y="4908"/>
                  <a:pt x="12769" y="5085"/>
                  <a:pt x="12533" y="5240"/>
                </a:cubicBezTo>
                <a:cubicBezTo>
                  <a:pt x="12060" y="5550"/>
                  <a:pt x="11523" y="5771"/>
                  <a:pt x="10979" y="5958"/>
                </a:cubicBezTo>
                <a:cubicBezTo>
                  <a:pt x="10960" y="5965"/>
                  <a:pt x="10944" y="5977"/>
                  <a:pt x="10928" y="5991"/>
                </a:cubicBezTo>
                <a:lnTo>
                  <a:pt x="10417" y="5991"/>
                </a:lnTo>
                <a:cubicBezTo>
                  <a:pt x="10281" y="5984"/>
                  <a:pt x="10125" y="5977"/>
                  <a:pt x="9956" y="5968"/>
                </a:cubicBezTo>
                <a:cubicBezTo>
                  <a:pt x="9787" y="5965"/>
                  <a:pt x="9606" y="5943"/>
                  <a:pt x="9413" y="5926"/>
                </a:cubicBezTo>
                <a:cubicBezTo>
                  <a:pt x="9221" y="5912"/>
                  <a:pt x="9018" y="5886"/>
                  <a:pt x="8810" y="5859"/>
                </a:cubicBezTo>
                <a:cubicBezTo>
                  <a:pt x="8392" y="5808"/>
                  <a:pt x="7950" y="5730"/>
                  <a:pt x="7510" y="5640"/>
                </a:cubicBezTo>
                <a:cubicBezTo>
                  <a:pt x="6630" y="5466"/>
                  <a:pt x="5767" y="5225"/>
                  <a:pt x="5130" y="5021"/>
                </a:cubicBezTo>
                <a:cubicBezTo>
                  <a:pt x="4670" y="4875"/>
                  <a:pt x="4334" y="4751"/>
                  <a:pt x="4178" y="4692"/>
                </a:cubicBezTo>
                <a:cubicBezTo>
                  <a:pt x="4250" y="4552"/>
                  <a:pt x="4316" y="4415"/>
                  <a:pt x="4377" y="4283"/>
                </a:cubicBezTo>
                <a:cubicBezTo>
                  <a:pt x="4396" y="4240"/>
                  <a:pt x="4413" y="4200"/>
                  <a:pt x="4431" y="4158"/>
                </a:cubicBezTo>
                <a:cubicBezTo>
                  <a:pt x="4496" y="4174"/>
                  <a:pt x="4572" y="4193"/>
                  <a:pt x="4669" y="4211"/>
                </a:cubicBezTo>
                <a:cubicBezTo>
                  <a:pt x="4929" y="4266"/>
                  <a:pt x="5299" y="4328"/>
                  <a:pt x="5744" y="4378"/>
                </a:cubicBezTo>
                <a:cubicBezTo>
                  <a:pt x="6189" y="4431"/>
                  <a:pt x="6707" y="4464"/>
                  <a:pt x="7261" y="4486"/>
                </a:cubicBezTo>
                <a:cubicBezTo>
                  <a:pt x="7487" y="4487"/>
                  <a:pt x="7718" y="4498"/>
                  <a:pt x="7953" y="4498"/>
                </a:cubicBezTo>
                <a:cubicBezTo>
                  <a:pt x="8007" y="4498"/>
                  <a:pt x="8061" y="4497"/>
                  <a:pt x="8116" y="4496"/>
                </a:cubicBezTo>
                <a:cubicBezTo>
                  <a:pt x="8407" y="4493"/>
                  <a:pt x="8702" y="4493"/>
                  <a:pt x="8997" y="4478"/>
                </a:cubicBezTo>
                <a:cubicBezTo>
                  <a:pt x="9291" y="4467"/>
                  <a:pt x="9586" y="4456"/>
                  <a:pt x="9875" y="4435"/>
                </a:cubicBezTo>
                <a:cubicBezTo>
                  <a:pt x="10165" y="4414"/>
                  <a:pt x="10449" y="4399"/>
                  <a:pt x="10724" y="4369"/>
                </a:cubicBezTo>
                <a:cubicBezTo>
                  <a:pt x="11274" y="4322"/>
                  <a:pt x="11785" y="4260"/>
                  <a:pt x="12223" y="4204"/>
                </a:cubicBezTo>
                <a:cubicBezTo>
                  <a:pt x="12661" y="4154"/>
                  <a:pt x="13023" y="4087"/>
                  <a:pt x="13277" y="4052"/>
                </a:cubicBezTo>
                <a:cubicBezTo>
                  <a:pt x="13392" y="4036"/>
                  <a:pt x="13479" y="4022"/>
                  <a:pt x="13545" y="4011"/>
                </a:cubicBezTo>
                <a:close/>
                <a:moveTo>
                  <a:pt x="3899" y="5193"/>
                </a:moveTo>
                <a:cubicBezTo>
                  <a:pt x="3948" y="5208"/>
                  <a:pt x="4372" y="5337"/>
                  <a:pt x="4996" y="5482"/>
                </a:cubicBezTo>
                <a:cubicBezTo>
                  <a:pt x="5662" y="5638"/>
                  <a:pt x="6555" y="5815"/>
                  <a:pt x="7460" y="5921"/>
                </a:cubicBezTo>
                <a:cubicBezTo>
                  <a:pt x="7911" y="5976"/>
                  <a:pt x="8364" y="6019"/>
                  <a:pt x="8789" y="6038"/>
                </a:cubicBezTo>
                <a:cubicBezTo>
                  <a:pt x="8992" y="6049"/>
                  <a:pt x="9188" y="6059"/>
                  <a:pt x="9375" y="6059"/>
                </a:cubicBezTo>
                <a:cubicBezTo>
                  <a:pt x="9385" y="6059"/>
                  <a:pt x="9394" y="6059"/>
                  <a:pt x="9403" y="6059"/>
                </a:cubicBezTo>
                <a:cubicBezTo>
                  <a:pt x="9522" y="6059"/>
                  <a:pt x="9637" y="6062"/>
                  <a:pt x="9748" y="6062"/>
                </a:cubicBezTo>
                <a:cubicBezTo>
                  <a:pt x="9817" y="6062"/>
                  <a:pt x="9885" y="6061"/>
                  <a:pt x="9951" y="6058"/>
                </a:cubicBezTo>
                <a:cubicBezTo>
                  <a:pt x="10121" y="6052"/>
                  <a:pt x="10277" y="6047"/>
                  <a:pt x="10415" y="6042"/>
                </a:cubicBezTo>
                <a:cubicBezTo>
                  <a:pt x="10551" y="6032"/>
                  <a:pt x="10672" y="6022"/>
                  <a:pt x="10771" y="6013"/>
                </a:cubicBezTo>
                <a:cubicBezTo>
                  <a:pt x="10827" y="6008"/>
                  <a:pt x="10874" y="6004"/>
                  <a:pt x="10915" y="6002"/>
                </a:cubicBezTo>
                <a:lnTo>
                  <a:pt x="10915" y="6002"/>
                </a:lnTo>
                <a:cubicBezTo>
                  <a:pt x="10908" y="6017"/>
                  <a:pt x="10898" y="6030"/>
                  <a:pt x="10893" y="6047"/>
                </a:cubicBezTo>
                <a:cubicBezTo>
                  <a:pt x="10865" y="6148"/>
                  <a:pt x="10783" y="6259"/>
                  <a:pt x="10692" y="6356"/>
                </a:cubicBezTo>
                <a:cubicBezTo>
                  <a:pt x="10599" y="6453"/>
                  <a:pt x="10493" y="6544"/>
                  <a:pt x="10380" y="6627"/>
                </a:cubicBezTo>
                <a:cubicBezTo>
                  <a:pt x="10156" y="6793"/>
                  <a:pt x="9907" y="6934"/>
                  <a:pt x="9649" y="7053"/>
                </a:cubicBezTo>
                <a:cubicBezTo>
                  <a:pt x="9133" y="7293"/>
                  <a:pt x="8577" y="7448"/>
                  <a:pt x="8012" y="7535"/>
                </a:cubicBezTo>
                <a:lnTo>
                  <a:pt x="8009" y="7535"/>
                </a:lnTo>
                <a:cubicBezTo>
                  <a:pt x="7977" y="7540"/>
                  <a:pt x="7948" y="7560"/>
                  <a:pt x="7929" y="7589"/>
                </a:cubicBezTo>
                <a:cubicBezTo>
                  <a:pt x="7926" y="7594"/>
                  <a:pt x="7921" y="7600"/>
                  <a:pt x="7917" y="7605"/>
                </a:cubicBezTo>
                <a:cubicBezTo>
                  <a:pt x="7890" y="7601"/>
                  <a:pt x="7860" y="7596"/>
                  <a:pt x="7825" y="7592"/>
                </a:cubicBezTo>
                <a:cubicBezTo>
                  <a:pt x="7685" y="7580"/>
                  <a:pt x="7491" y="7541"/>
                  <a:pt x="7257" y="7490"/>
                </a:cubicBezTo>
                <a:cubicBezTo>
                  <a:pt x="7141" y="7466"/>
                  <a:pt x="7018" y="7426"/>
                  <a:pt x="6886" y="7392"/>
                </a:cubicBezTo>
                <a:cubicBezTo>
                  <a:pt x="6754" y="7360"/>
                  <a:pt x="6620" y="7305"/>
                  <a:pt x="6478" y="7261"/>
                </a:cubicBezTo>
                <a:cubicBezTo>
                  <a:pt x="6338" y="7217"/>
                  <a:pt x="6197" y="7154"/>
                  <a:pt x="6051" y="7100"/>
                </a:cubicBezTo>
                <a:cubicBezTo>
                  <a:pt x="5907" y="7043"/>
                  <a:pt x="5763" y="6976"/>
                  <a:pt x="5618" y="6913"/>
                </a:cubicBezTo>
                <a:cubicBezTo>
                  <a:pt x="5044" y="6649"/>
                  <a:pt x="4499" y="6332"/>
                  <a:pt x="4101" y="6080"/>
                </a:cubicBezTo>
                <a:cubicBezTo>
                  <a:pt x="3844" y="5917"/>
                  <a:pt x="3655" y="5783"/>
                  <a:pt x="3550" y="5707"/>
                </a:cubicBezTo>
                <a:cubicBezTo>
                  <a:pt x="3676" y="5536"/>
                  <a:pt x="3794" y="5364"/>
                  <a:pt x="3899" y="5193"/>
                </a:cubicBezTo>
                <a:close/>
                <a:moveTo>
                  <a:pt x="3198" y="6142"/>
                </a:moveTo>
                <a:cubicBezTo>
                  <a:pt x="3299" y="6201"/>
                  <a:pt x="3542" y="6336"/>
                  <a:pt x="3869" y="6496"/>
                </a:cubicBezTo>
                <a:cubicBezTo>
                  <a:pt x="4307" y="6710"/>
                  <a:pt x="4902" y="6971"/>
                  <a:pt x="5516" y="7175"/>
                </a:cubicBezTo>
                <a:cubicBezTo>
                  <a:pt x="5671" y="7222"/>
                  <a:pt x="5824" y="7275"/>
                  <a:pt x="5978" y="7316"/>
                </a:cubicBezTo>
                <a:cubicBezTo>
                  <a:pt x="6133" y="7356"/>
                  <a:pt x="6282" y="7403"/>
                  <a:pt x="6430" y="7432"/>
                </a:cubicBezTo>
                <a:cubicBezTo>
                  <a:pt x="6579" y="7462"/>
                  <a:pt x="6720" y="7499"/>
                  <a:pt x="6859" y="7519"/>
                </a:cubicBezTo>
                <a:cubicBezTo>
                  <a:pt x="6995" y="7539"/>
                  <a:pt x="7123" y="7565"/>
                  <a:pt x="7244" y="7576"/>
                </a:cubicBezTo>
                <a:cubicBezTo>
                  <a:pt x="7471" y="7600"/>
                  <a:pt x="7662" y="7616"/>
                  <a:pt x="7801" y="7616"/>
                </a:cubicBezTo>
                <a:cubicBezTo>
                  <a:pt x="7809" y="7616"/>
                  <a:pt x="7817" y="7616"/>
                  <a:pt x="7825" y="7616"/>
                </a:cubicBezTo>
                <a:cubicBezTo>
                  <a:pt x="7858" y="7616"/>
                  <a:pt x="7884" y="7617"/>
                  <a:pt x="7910" y="7617"/>
                </a:cubicBezTo>
                <a:cubicBezTo>
                  <a:pt x="7799" y="7786"/>
                  <a:pt x="7634" y="7929"/>
                  <a:pt x="7454" y="8047"/>
                </a:cubicBezTo>
                <a:cubicBezTo>
                  <a:pt x="7261" y="8173"/>
                  <a:pt x="7050" y="8276"/>
                  <a:pt x="6833" y="8360"/>
                </a:cubicBezTo>
                <a:cubicBezTo>
                  <a:pt x="6395" y="8529"/>
                  <a:pt x="5929" y="8627"/>
                  <a:pt x="5460" y="8684"/>
                </a:cubicBezTo>
                <a:lnTo>
                  <a:pt x="5457" y="8684"/>
                </a:lnTo>
                <a:cubicBezTo>
                  <a:pt x="5451" y="8686"/>
                  <a:pt x="5447" y="8691"/>
                  <a:pt x="5442" y="8693"/>
                </a:cubicBezTo>
                <a:cubicBezTo>
                  <a:pt x="5344" y="8665"/>
                  <a:pt x="5226" y="8620"/>
                  <a:pt x="5084" y="8559"/>
                </a:cubicBezTo>
                <a:cubicBezTo>
                  <a:pt x="5000" y="8528"/>
                  <a:pt x="4917" y="8476"/>
                  <a:pt x="4826" y="8431"/>
                </a:cubicBezTo>
                <a:cubicBezTo>
                  <a:pt x="4734" y="8386"/>
                  <a:pt x="4643" y="8327"/>
                  <a:pt x="4549" y="8268"/>
                </a:cubicBezTo>
                <a:cubicBezTo>
                  <a:pt x="4453" y="8212"/>
                  <a:pt x="4362" y="8141"/>
                  <a:pt x="4268" y="8073"/>
                </a:cubicBezTo>
                <a:cubicBezTo>
                  <a:pt x="4172" y="8007"/>
                  <a:pt x="4085" y="7927"/>
                  <a:pt x="3993" y="7854"/>
                </a:cubicBezTo>
                <a:cubicBezTo>
                  <a:pt x="3633" y="7549"/>
                  <a:pt x="3322" y="7196"/>
                  <a:pt x="3105" y="6921"/>
                </a:cubicBezTo>
                <a:cubicBezTo>
                  <a:pt x="2998" y="6783"/>
                  <a:pt x="2914" y="6667"/>
                  <a:pt x="2859" y="6583"/>
                </a:cubicBezTo>
                <a:cubicBezTo>
                  <a:pt x="2839" y="6552"/>
                  <a:pt x="2824" y="6530"/>
                  <a:pt x="2811" y="6509"/>
                </a:cubicBezTo>
                <a:cubicBezTo>
                  <a:pt x="2813" y="6506"/>
                  <a:pt x="2817" y="6505"/>
                  <a:pt x="2819" y="6503"/>
                </a:cubicBezTo>
                <a:cubicBezTo>
                  <a:pt x="2960" y="6385"/>
                  <a:pt x="3080" y="6266"/>
                  <a:pt x="3198" y="6142"/>
                </a:cubicBezTo>
                <a:close/>
                <a:moveTo>
                  <a:pt x="2379" y="6863"/>
                </a:moveTo>
                <a:cubicBezTo>
                  <a:pt x="2394" y="6879"/>
                  <a:pt x="2413" y="6899"/>
                  <a:pt x="2432" y="6920"/>
                </a:cubicBezTo>
                <a:cubicBezTo>
                  <a:pt x="2506" y="7002"/>
                  <a:pt x="2617" y="7115"/>
                  <a:pt x="2751" y="7243"/>
                </a:cubicBezTo>
                <a:cubicBezTo>
                  <a:pt x="3022" y="7499"/>
                  <a:pt x="3404" y="7821"/>
                  <a:pt x="3826" y="8082"/>
                </a:cubicBezTo>
                <a:cubicBezTo>
                  <a:pt x="3933" y="8144"/>
                  <a:pt x="4034" y="8214"/>
                  <a:pt x="4144" y="8267"/>
                </a:cubicBezTo>
                <a:cubicBezTo>
                  <a:pt x="4253" y="8322"/>
                  <a:pt x="4357" y="8380"/>
                  <a:pt x="4464" y="8424"/>
                </a:cubicBezTo>
                <a:cubicBezTo>
                  <a:pt x="4571" y="8470"/>
                  <a:pt x="4671" y="8518"/>
                  <a:pt x="4774" y="8548"/>
                </a:cubicBezTo>
                <a:cubicBezTo>
                  <a:pt x="4874" y="8580"/>
                  <a:pt x="4965" y="8621"/>
                  <a:pt x="5055" y="8640"/>
                </a:cubicBezTo>
                <a:cubicBezTo>
                  <a:pt x="5192" y="8676"/>
                  <a:pt x="5303" y="8701"/>
                  <a:pt x="5401" y="8716"/>
                </a:cubicBezTo>
                <a:cubicBezTo>
                  <a:pt x="5148" y="9014"/>
                  <a:pt x="4791" y="9210"/>
                  <a:pt x="4416" y="9342"/>
                </a:cubicBezTo>
                <a:cubicBezTo>
                  <a:pt x="4036" y="9476"/>
                  <a:pt x="3632" y="9547"/>
                  <a:pt x="3226" y="9590"/>
                </a:cubicBezTo>
                <a:lnTo>
                  <a:pt x="3224" y="9590"/>
                </a:lnTo>
                <a:cubicBezTo>
                  <a:pt x="3217" y="9592"/>
                  <a:pt x="3209" y="9595"/>
                  <a:pt x="3203" y="9601"/>
                </a:cubicBezTo>
                <a:cubicBezTo>
                  <a:pt x="3170" y="9583"/>
                  <a:pt x="3134" y="9564"/>
                  <a:pt x="3090" y="9541"/>
                </a:cubicBezTo>
                <a:cubicBezTo>
                  <a:pt x="3040" y="9516"/>
                  <a:pt x="2989" y="9476"/>
                  <a:pt x="2931" y="9439"/>
                </a:cubicBezTo>
                <a:cubicBezTo>
                  <a:pt x="2874" y="9400"/>
                  <a:pt x="2812" y="9360"/>
                  <a:pt x="2753" y="9307"/>
                </a:cubicBezTo>
                <a:cubicBezTo>
                  <a:pt x="2696" y="9253"/>
                  <a:pt x="2626" y="9208"/>
                  <a:pt x="2570" y="9144"/>
                </a:cubicBezTo>
                <a:cubicBezTo>
                  <a:pt x="2512" y="9081"/>
                  <a:pt x="2447" y="9025"/>
                  <a:pt x="2394" y="8953"/>
                </a:cubicBezTo>
                <a:cubicBezTo>
                  <a:pt x="2339" y="8883"/>
                  <a:pt x="2284" y="8817"/>
                  <a:pt x="2236" y="8740"/>
                </a:cubicBezTo>
                <a:cubicBezTo>
                  <a:pt x="2036" y="8447"/>
                  <a:pt x="1912" y="8117"/>
                  <a:pt x="1852" y="7867"/>
                </a:cubicBezTo>
                <a:cubicBezTo>
                  <a:pt x="1821" y="7743"/>
                  <a:pt x="1805" y="7636"/>
                  <a:pt x="1798" y="7566"/>
                </a:cubicBezTo>
                <a:cubicBezTo>
                  <a:pt x="1794" y="7529"/>
                  <a:pt x="1791" y="7503"/>
                  <a:pt x="1791" y="7489"/>
                </a:cubicBezTo>
                <a:cubicBezTo>
                  <a:pt x="1790" y="7469"/>
                  <a:pt x="1790" y="7459"/>
                  <a:pt x="1790" y="7459"/>
                </a:cubicBezTo>
                <a:lnTo>
                  <a:pt x="1790" y="7454"/>
                </a:lnTo>
                <a:cubicBezTo>
                  <a:pt x="1789" y="7438"/>
                  <a:pt x="1786" y="7420"/>
                  <a:pt x="1783" y="7402"/>
                </a:cubicBezTo>
                <a:cubicBezTo>
                  <a:pt x="1778" y="7380"/>
                  <a:pt x="1764" y="7364"/>
                  <a:pt x="1755" y="7345"/>
                </a:cubicBezTo>
                <a:cubicBezTo>
                  <a:pt x="1967" y="7192"/>
                  <a:pt x="2177" y="7037"/>
                  <a:pt x="2368" y="6873"/>
                </a:cubicBezTo>
                <a:cubicBezTo>
                  <a:pt x="2372" y="6869"/>
                  <a:pt x="2375" y="6867"/>
                  <a:pt x="2379" y="6863"/>
                </a:cubicBezTo>
                <a:close/>
                <a:moveTo>
                  <a:pt x="16399" y="0"/>
                </a:moveTo>
                <a:cubicBezTo>
                  <a:pt x="16398" y="0"/>
                  <a:pt x="13436" y="504"/>
                  <a:pt x="10466" y="942"/>
                </a:cubicBezTo>
                <a:cubicBezTo>
                  <a:pt x="8982" y="1163"/>
                  <a:pt x="7495" y="1368"/>
                  <a:pt x="6379" y="1508"/>
                </a:cubicBezTo>
                <a:cubicBezTo>
                  <a:pt x="5263" y="1650"/>
                  <a:pt x="4523" y="1725"/>
                  <a:pt x="4523" y="1725"/>
                </a:cubicBezTo>
                <a:cubicBezTo>
                  <a:pt x="4518" y="1725"/>
                  <a:pt x="4512" y="1726"/>
                  <a:pt x="4508" y="1726"/>
                </a:cubicBezTo>
                <a:cubicBezTo>
                  <a:pt x="4176" y="1777"/>
                  <a:pt x="4164" y="2371"/>
                  <a:pt x="4129" y="2616"/>
                </a:cubicBezTo>
                <a:cubicBezTo>
                  <a:pt x="4061" y="3097"/>
                  <a:pt x="3916" y="3579"/>
                  <a:pt x="3755" y="4039"/>
                </a:cubicBezTo>
                <a:cubicBezTo>
                  <a:pt x="3564" y="4580"/>
                  <a:pt x="3303" y="5209"/>
                  <a:pt x="2885" y="5781"/>
                </a:cubicBezTo>
                <a:cubicBezTo>
                  <a:pt x="2781" y="5920"/>
                  <a:pt x="2661" y="6061"/>
                  <a:pt x="2541" y="6183"/>
                </a:cubicBezTo>
                <a:cubicBezTo>
                  <a:pt x="2398" y="6312"/>
                  <a:pt x="2254" y="6443"/>
                  <a:pt x="2110" y="6575"/>
                </a:cubicBezTo>
                <a:cubicBezTo>
                  <a:pt x="1823" y="6847"/>
                  <a:pt x="1512" y="7079"/>
                  <a:pt x="1210" y="7333"/>
                </a:cubicBezTo>
                <a:cubicBezTo>
                  <a:pt x="896" y="7562"/>
                  <a:pt x="503" y="7779"/>
                  <a:pt x="230" y="8052"/>
                </a:cubicBezTo>
                <a:cubicBezTo>
                  <a:pt x="1" y="8282"/>
                  <a:pt x="52" y="8549"/>
                  <a:pt x="166" y="8822"/>
                </a:cubicBezTo>
                <a:cubicBezTo>
                  <a:pt x="270" y="9066"/>
                  <a:pt x="436" y="9379"/>
                  <a:pt x="670" y="9642"/>
                </a:cubicBezTo>
                <a:cubicBezTo>
                  <a:pt x="731" y="9705"/>
                  <a:pt x="785" y="9773"/>
                  <a:pt x="852" y="9826"/>
                </a:cubicBezTo>
                <a:cubicBezTo>
                  <a:pt x="917" y="9884"/>
                  <a:pt x="979" y="9939"/>
                  <a:pt x="1049" y="9983"/>
                </a:cubicBezTo>
                <a:cubicBezTo>
                  <a:pt x="1114" y="10030"/>
                  <a:pt x="1179" y="10074"/>
                  <a:pt x="1246" y="10105"/>
                </a:cubicBezTo>
                <a:cubicBezTo>
                  <a:pt x="1311" y="10139"/>
                  <a:pt x="1372" y="10172"/>
                  <a:pt x="1433" y="10192"/>
                </a:cubicBezTo>
                <a:cubicBezTo>
                  <a:pt x="1492" y="10213"/>
                  <a:pt x="1547" y="10233"/>
                  <a:pt x="1594" y="10250"/>
                </a:cubicBezTo>
                <a:cubicBezTo>
                  <a:pt x="1644" y="10261"/>
                  <a:pt x="1687" y="10271"/>
                  <a:pt x="1723" y="10279"/>
                </a:cubicBezTo>
                <a:cubicBezTo>
                  <a:pt x="1794" y="10294"/>
                  <a:pt x="1835" y="10302"/>
                  <a:pt x="1835" y="10302"/>
                </a:cubicBezTo>
                <a:cubicBezTo>
                  <a:pt x="1835" y="10302"/>
                  <a:pt x="1825" y="10298"/>
                  <a:pt x="1810" y="10290"/>
                </a:cubicBezTo>
                <a:lnTo>
                  <a:pt x="1810" y="10290"/>
                </a:lnTo>
                <a:cubicBezTo>
                  <a:pt x="1821" y="10292"/>
                  <a:pt x="1832" y="10293"/>
                  <a:pt x="1843" y="10294"/>
                </a:cubicBezTo>
                <a:lnTo>
                  <a:pt x="1843" y="10294"/>
                </a:lnTo>
                <a:cubicBezTo>
                  <a:pt x="1830" y="10292"/>
                  <a:pt x="1817" y="10290"/>
                  <a:pt x="1803" y="10287"/>
                </a:cubicBezTo>
                <a:lnTo>
                  <a:pt x="1803" y="10287"/>
                </a:lnTo>
                <a:cubicBezTo>
                  <a:pt x="1805" y="10288"/>
                  <a:pt x="1808" y="10289"/>
                  <a:pt x="1810" y="10290"/>
                </a:cubicBezTo>
                <a:lnTo>
                  <a:pt x="1810" y="10290"/>
                </a:lnTo>
                <a:cubicBezTo>
                  <a:pt x="1806" y="10290"/>
                  <a:pt x="1803" y="10290"/>
                  <a:pt x="1800" y="10289"/>
                </a:cubicBezTo>
                <a:cubicBezTo>
                  <a:pt x="1783" y="10281"/>
                  <a:pt x="1760" y="10271"/>
                  <a:pt x="1731" y="10256"/>
                </a:cubicBezTo>
                <a:cubicBezTo>
                  <a:pt x="1699" y="10241"/>
                  <a:pt x="1660" y="10224"/>
                  <a:pt x="1615" y="10203"/>
                </a:cubicBezTo>
                <a:cubicBezTo>
                  <a:pt x="1573" y="10176"/>
                  <a:pt x="1527" y="10147"/>
                  <a:pt x="1475" y="10115"/>
                </a:cubicBezTo>
                <a:cubicBezTo>
                  <a:pt x="1422" y="10085"/>
                  <a:pt x="1374" y="10041"/>
                  <a:pt x="1322" y="9997"/>
                </a:cubicBezTo>
                <a:cubicBezTo>
                  <a:pt x="1267" y="9956"/>
                  <a:pt x="1217" y="9903"/>
                  <a:pt x="1168" y="9849"/>
                </a:cubicBezTo>
                <a:cubicBezTo>
                  <a:pt x="1115" y="9797"/>
                  <a:pt x="1071" y="9734"/>
                  <a:pt x="1026" y="9672"/>
                </a:cubicBezTo>
                <a:cubicBezTo>
                  <a:pt x="976" y="9614"/>
                  <a:pt x="943" y="9542"/>
                  <a:pt x="902" y="9477"/>
                </a:cubicBezTo>
                <a:cubicBezTo>
                  <a:pt x="701" y="9119"/>
                  <a:pt x="621" y="8717"/>
                  <a:pt x="558" y="8317"/>
                </a:cubicBezTo>
                <a:cubicBezTo>
                  <a:pt x="550" y="8266"/>
                  <a:pt x="543" y="8215"/>
                  <a:pt x="535" y="8164"/>
                </a:cubicBezTo>
                <a:cubicBezTo>
                  <a:pt x="784" y="8016"/>
                  <a:pt x="1027" y="7854"/>
                  <a:pt x="1270" y="7692"/>
                </a:cubicBezTo>
                <a:cubicBezTo>
                  <a:pt x="1298" y="7777"/>
                  <a:pt x="1339" y="7894"/>
                  <a:pt x="1402" y="8027"/>
                </a:cubicBezTo>
                <a:cubicBezTo>
                  <a:pt x="1525" y="8301"/>
                  <a:pt x="1739" y="8643"/>
                  <a:pt x="2018" y="8919"/>
                </a:cubicBezTo>
                <a:cubicBezTo>
                  <a:pt x="2085" y="8991"/>
                  <a:pt x="2160" y="9054"/>
                  <a:pt x="2234" y="9116"/>
                </a:cubicBezTo>
                <a:cubicBezTo>
                  <a:pt x="2304" y="9181"/>
                  <a:pt x="2386" y="9229"/>
                  <a:pt x="2459" y="9282"/>
                </a:cubicBezTo>
                <a:cubicBezTo>
                  <a:pt x="2531" y="9337"/>
                  <a:pt x="2613" y="9373"/>
                  <a:pt x="2681" y="9415"/>
                </a:cubicBezTo>
                <a:cubicBezTo>
                  <a:pt x="2752" y="9457"/>
                  <a:pt x="2824" y="9487"/>
                  <a:pt x="2889" y="9516"/>
                </a:cubicBezTo>
                <a:cubicBezTo>
                  <a:pt x="2956" y="9542"/>
                  <a:pt x="3012" y="9573"/>
                  <a:pt x="3069" y="9588"/>
                </a:cubicBezTo>
                <a:cubicBezTo>
                  <a:pt x="3111" y="9601"/>
                  <a:pt x="3145" y="9613"/>
                  <a:pt x="3178" y="9623"/>
                </a:cubicBezTo>
                <a:cubicBezTo>
                  <a:pt x="2992" y="9799"/>
                  <a:pt x="2788" y="9962"/>
                  <a:pt x="2561" y="10087"/>
                </a:cubicBezTo>
                <a:cubicBezTo>
                  <a:pt x="2445" y="10153"/>
                  <a:pt x="2322" y="10209"/>
                  <a:pt x="2193" y="10248"/>
                </a:cubicBezTo>
                <a:cubicBezTo>
                  <a:pt x="2097" y="10275"/>
                  <a:pt x="1996" y="10296"/>
                  <a:pt x="1895" y="10296"/>
                </a:cubicBezTo>
                <a:cubicBezTo>
                  <a:pt x="1878" y="10296"/>
                  <a:pt x="1861" y="10295"/>
                  <a:pt x="1843" y="10294"/>
                </a:cubicBezTo>
                <a:lnTo>
                  <a:pt x="1843" y="10294"/>
                </a:lnTo>
                <a:cubicBezTo>
                  <a:pt x="1877" y="10298"/>
                  <a:pt x="1911" y="10300"/>
                  <a:pt x="1944" y="10300"/>
                </a:cubicBezTo>
                <a:cubicBezTo>
                  <a:pt x="2030" y="10300"/>
                  <a:pt x="2116" y="10287"/>
                  <a:pt x="2199" y="10270"/>
                </a:cubicBezTo>
                <a:cubicBezTo>
                  <a:pt x="2332" y="10239"/>
                  <a:pt x="2463" y="10190"/>
                  <a:pt x="2584" y="10128"/>
                </a:cubicBezTo>
                <a:cubicBezTo>
                  <a:pt x="2827" y="10009"/>
                  <a:pt x="3045" y="9850"/>
                  <a:pt x="3249" y="9674"/>
                </a:cubicBezTo>
                <a:cubicBezTo>
                  <a:pt x="3276" y="9671"/>
                  <a:pt x="3301" y="9669"/>
                  <a:pt x="3331" y="9666"/>
                </a:cubicBezTo>
                <a:cubicBezTo>
                  <a:pt x="3710" y="9634"/>
                  <a:pt x="4090" y="9579"/>
                  <a:pt x="4459" y="9465"/>
                </a:cubicBezTo>
                <a:cubicBezTo>
                  <a:pt x="4846" y="9347"/>
                  <a:pt x="5221" y="9147"/>
                  <a:pt x="5507" y="8840"/>
                </a:cubicBezTo>
                <a:cubicBezTo>
                  <a:pt x="5980" y="8793"/>
                  <a:pt x="6451" y="8703"/>
                  <a:pt x="6905" y="8540"/>
                </a:cubicBezTo>
                <a:cubicBezTo>
                  <a:pt x="7135" y="8457"/>
                  <a:pt x="7361" y="8355"/>
                  <a:pt x="7572" y="8223"/>
                </a:cubicBezTo>
                <a:cubicBezTo>
                  <a:pt x="7766" y="8100"/>
                  <a:pt x="7952" y="7951"/>
                  <a:pt x="8094" y="7750"/>
                </a:cubicBezTo>
                <a:cubicBezTo>
                  <a:pt x="8667" y="7674"/>
                  <a:pt x="9229" y="7518"/>
                  <a:pt x="9758" y="7278"/>
                </a:cubicBezTo>
                <a:cubicBezTo>
                  <a:pt x="10030" y="7155"/>
                  <a:pt x="10292" y="7008"/>
                  <a:pt x="10537" y="6831"/>
                </a:cubicBezTo>
                <a:cubicBezTo>
                  <a:pt x="10658" y="6741"/>
                  <a:pt x="10776" y="6644"/>
                  <a:pt x="10883" y="6531"/>
                </a:cubicBezTo>
                <a:cubicBezTo>
                  <a:pt x="10974" y="6431"/>
                  <a:pt x="11063" y="6325"/>
                  <a:pt x="11122" y="6183"/>
                </a:cubicBezTo>
                <a:cubicBezTo>
                  <a:pt x="11661" y="5998"/>
                  <a:pt x="12197" y="5781"/>
                  <a:pt x="12686" y="5465"/>
                </a:cubicBezTo>
                <a:cubicBezTo>
                  <a:pt x="12938" y="5302"/>
                  <a:pt x="13178" y="5112"/>
                  <a:pt x="13383" y="4880"/>
                </a:cubicBezTo>
                <a:cubicBezTo>
                  <a:pt x="13573" y="4667"/>
                  <a:pt x="13719" y="4410"/>
                  <a:pt x="13805" y="4132"/>
                </a:cubicBezTo>
                <a:cubicBezTo>
                  <a:pt x="13995" y="4049"/>
                  <a:pt x="14185" y="3962"/>
                  <a:pt x="14362" y="3849"/>
                </a:cubicBezTo>
                <a:cubicBezTo>
                  <a:pt x="14462" y="3789"/>
                  <a:pt x="14559" y="3722"/>
                  <a:pt x="14649" y="3648"/>
                </a:cubicBezTo>
                <a:cubicBezTo>
                  <a:pt x="14740" y="3574"/>
                  <a:pt x="14830" y="3496"/>
                  <a:pt x="14908" y="3406"/>
                </a:cubicBezTo>
                <a:cubicBezTo>
                  <a:pt x="14989" y="3319"/>
                  <a:pt x="15061" y="3221"/>
                  <a:pt x="15123" y="3119"/>
                </a:cubicBezTo>
                <a:cubicBezTo>
                  <a:pt x="15185" y="3015"/>
                  <a:pt x="15237" y="2907"/>
                  <a:pt x="15273" y="2791"/>
                </a:cubicBezTo>
                <a:cubicBezTo>
                  <a:pt x="15348" y="2581"/>
                  <a:pt x="15354" y="2354"/>
                  <a:pt x="15358" y="2151"/>
                </a:cubicBezTo>
                <a:cubicBezTo>
                  <a:pt x="15565" y="2010"/>
                  <a:pt x="15771" y="1868"/>
                  <a:pt x="15969" y="1714"/>
                </a:cubicBezTo>
                <a:cubicBezTo>
                  <a:pt x="16183" y="1547"/>
                  <a:pt x="16394" y="1377"/>
                  <a:pt x="16582" y="1178"/>
                </a:cubicBezTo>
                <a:cubicBezTo>
                  <a:pt x="16676" y="1080"/>
                  <a:pt x="16764" y="975"/>
                  <a:pt x="16840" y="860"/>
                </a:cubicBezTo>
                <a:cubicBezTo>
                  <a:pt x="16915" y="745"/>
                  <a:pt x="16980" y="615"/>
                  <a:pt x="16990" y="470"/>
                </a:cubicBezTo>
                <a:cubicBezTo>
                  <a:pt x="16995" y="323"/>
                  <a:pt x="16903" y="183"/>
                  <a:pt x="16783" y="118"/>
                </a:cubicBezTo>
                <a:cubicBezTo>
                  <a:pt x="16662" y="49"/>
                  <a:pt x="16529" y="17"/>
                  <a:pt x="16396" y="3"/>
                </a:cubicBezTo>
                <a:lnTo>
                  <a:pt x="16396" y="3"/>
                </a:lnTo>
                <a:cubicBezTo>
                  <a:pt x="16527" y="29"/>
                  <a:pt x="16656" y="75"/>
                  <a:pt x="16761" y="152"/>
                </a:cubicBezTo>
                <a:cubicBezTo>
                  <a:pt x="16869" y="225"/>
                  <a:pt x="16933" y="345"/>
                  <a:pt x="16916" y="466"/>
                </a:cubicBezTo>
                <a:cubicBezTo>
                  <a:pt x="16900" y="588"/>
                  <a:pt x="16833" y="702"/>
                  <a:pt x="16754" y="803"/>
                </a:cubicBezTo>
                <a:cubicBezTo>
                  <a:pt x="16676" y="906"/>
                  <a:pt x="16584" y="1001"/>
                  <a:pt x="16487" y="1088"/>
                </a:cubicBezTo>
                <a:cubicBezTo>
                  <a:pt x="16098" y="1442"/>
                  <a:pt x="15650" y="1734"/>
                  <a:pt x="15196" y="2010"/>
                </a:cubicBezTo>
                <a:cubicBezTo>
                  <a:pt x="15179" y="2021"/>
                  <a:pt x="15168" y="2037"/>
                  <a:pt x="15159" y="2054"/>
                </a:cubicBezTo>
                <a:cubicBezTo>
                  <a:pt x="14919" y="2085"/>
                  <a:pt x="14376" y="2155"/>
                  <a:pt x="13652" y="2247"/>
                </a:cubicBezTo>
                <a:cubicBezTo>
                  <a:pt x="13158" y="2302"/>
                  <a:pt x="12583" y="2375"/>
                  <a:pt x="11966" y="2432"/>
                </a:cubicBezTo>
                <a:cubicBezTo>
                  <a:pt x="11348" y="2498"/>
                  <a:pt x="10691" y="2553"/>
                  <a:pt x="10031" y="2603"/>
                </a:cubicBezTo>
                <a:cubicBezTo>
                  <a:pt x="9371" y="2649"/>
                  <a:pt x="8713" y="2688"/>
                  <a:pt x="8094" y="2707"/>
                </a:cubicBezTo>
                <a:cubicBezTo>
                  <a:pt x="7738" y="2721"/>
                  <a:pt x="7396" y="2725"/>
                  <a:pt x="7076" y="2725"/>
                </a:cubicBezTo>
                <a:cubicBezTo>
                  <a:pt x="6841" y="2725"/>
                  <a:pt x="6618" y="2723"/>
                  <a:pt x="6410" y="2719"/>
                </a:cubicBezTo>
                <a:cubicBezTo>
                  <a:pt x="5919" y="2707"/>
                  <a:pt x="5513" y="2678"/>
                  <a:pt x="5235" y="2649"/>
                </a:cubicBezTo>
                <a:cubicBezTo>
                  <a:pt x="5130" y="2637"/>
                  <a:pt x="5052" y="2627"/>
                  <a:pt x="4986" y="2617"/>
                </a:cubicBezTo>
                <a:cubicBezTo>
                  <a:pt x="4999" y="2572"/>
                  <a:pt x="5011" y="2526"/>
                  <a:pt x="5020" y="2492"/>
                </a:cubicBezTo>
                <a:cubicBezTo>
                  <a:pt x="5045" y="2395"/>
                  <a:pt x="5058" y="2341"/>
                  <a:pt x="5058" y="2341"/>
                </a:cubicBezTo>
                <a:cubicBezTo>
                  <a:pt x="5061" y="2329"/>
                  <a:pt x="5066" y="2316"/>
                  <a:pt x="5067" y="2303"/>
                </a:cubicBezTo>
                <a:cubicBezTo>
                  <a:pt x="5072" y="2273"/>
                  <a:pt x="5073" y="2243"/>
                  <a:pt x="5071" y="2212"/>
                </a:cubicBezTo>
                <a:cubicBezTo>
                  <a:pt x="5399" y="2160"/>
                  <a:pt x="5875" y="2082"/>
                  <a:pt x="6451" y="1981"/>
                </a:cubicBezTo>
                <a:cubicBezTo>
                  <a:pt x="7563" y="1787"/>
                  <a:pt x="9041" y="1511"/>
                  <a:pt x="10514" y="1221"/>
                </a:cubicBezTo>
                <a:cubicBezTo>
                  <a:pt x="13427" y="650"/>
                  <a:pt x="16322" y="17"/>
                  <a:pt x="16399" y="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 flipH="1">
            <a:off x="713200" y="627700"/>
            <a:ext cx="799237" cy="484499"/>
          </a:xfrm>
          <a:custGeom>
            <a:avLst/>
            <a:gdLst/>
            <a:ahLst/>
            <a:cxnLst/>
            <a:rect l="l" t="t" r="r" b="b"/>
            <a:pathLst>
              <a:path w="16996" h="10303" extrusionOk="0">
                <a:moveTo>
                  <a:pt x="15155" y="2059"/>
                </a:moveTo>
                <a:lnTo>
                  <a:pt x="15155" y="2059"/>
                </a:lnTo>
                <a:cubicBezTo>
                  <a:pt x="15153" y="2072"/>
                  <a:pt x="15148" y="2080"/>
                  <a:pt x="15146" y="2090"/>
                </a:cubicBezTo>
                <a:cubicBezTo>
                  <a:pt x="15130" y="2320"/>
                  <a:pt x="15108" y="2523"/>
                  <a:pt x="15038" y="2717"/>
                </a:cubicBezTo>
                <a:cubicBezTo>
                  <a:pt x="15006" y="2815"/>
                  <a:pt x="14959" y="2905"/>
                  <a:pt x="14905" y="2992"/>
                </a:cubicBezTo>
                <a:cubicBezTo>
                  <a:pt x="14852" y="3079"/>
                  <a:pt x="14787" y="3161"/>
                  <a:pt x="14715" y="3236"/>
                </a:cubicBezTo>
                <a:cubicBezTo>
                  <a:pt x="14647" y="3313"/>
                  <a:pt x="14566" y="3380"/>
                  <a:pt x="14483" y="3445"/>
                </a:cubicBezTo>
                <a:cubicBezTo>
                  <a:pt x="14400" y="3509"/>
                  <a:pt x="14311" y="3569"/>
                  <a:pt x="14217" y="3621"/>
                </a:cubicBezTo>
                <a:cubicBezTo>
                  <a:pt x="14034" y="3732"/>
                  <a:pt x="13836" y="3819"/>
                  <a:pt x="13634" y="3899"/>
                </a:cubicBezTo>
                <a:cubicBezTo>
                  <a:pt x="13595" y="3916"/>
                  <a:pt x="13562" y="3950"/>
                  <a:pt x="13549" y="3995"/>
                </a:cubicBezTo>
                <a:cubicBezTo>
                  <a:pt x="13547" y="3999"/>
                  <a:pt x="13546" y="4001"/>
                  <a:pt x="13545" y="4005"/>
                </a:cubicBezTo>
                <a:cubicBezTo>
                  <a:pt x="13478" y="4011"/>
                  <a:pt x="13387" y="4020"/>
                  <a:pt x="13271" y="4030"/>
                </a:cubicBezTo>
                <a:cubicBezTo>
                  <a:pt x="13014" y="4049"/>
                  <a:pt x="12651" y="4093"/>
                  <a:pt x="12212" y="4117"/>
                </a:cubicBezTo>
                <a:cubicBezTo>
                  <a:pt x="11773" y="4147"/>
                  <a:pt x="11261" y="4177"/>
                  <a:pt x="10712" y="4191"/>
                </a:cubicBezTo>
                <a:cubicBezTo>
                  <a:pt x="10438" y="4204"/>
                  <a:pt x="10155" y="4203"/>
                  <a:pt x="9867" y="4205"/>
                </a:cubicBezTo>
                <a:cubicBezTo>
                  <a:pt x="9794" y="4206"/>
                  <a:pt x="9721" y="4207"/>
                  <a:pt x="9647" y="4207"/>
                </a:cubicBezTo>
                <a:cubicBezTo>
                  <a:pt x="9431" y="4207"/>
                  <a:pt x="9213" y="4202"/>
                  <a:pt x="8995" y="4196"/>
                </a:cubicBezTo>
                <a:cubicBezTo>
                  <a:pt x="8703" y="4194"/>
                  <a:pt x="8411" y="4175"/>
                  <a:pt x="8125" y="4162"/>
                </a:cubicBezTo>
                <a:cubicBezTo>
                  <a:pt x="7838" y="4152"/>
                  <a:pt x="7557" y="4119"/>
                  <a:pt x="7286" y="4101"/>
                </a:cubicBezTo>
                <a:cubicBezTo>
                  <a:pt x="6743" y="4046"/>
                  <a:pt x="6240" y="3985"/>
                  <a:pt x="5814" y="3906"/>
                </a:cubicBezTo>
                <a:cubicBezTo>
                  <a:pt x="5386" y="3831"/>
                  <a:pt x="5036" y="3752"/>
                  <a:pt x="4797" y="3686"/>
                </a:cubicBezTo>
                <a:cubicBezTo>
                  <a:pt x="4739" y="3670"/>
                  <a:pt x="4687" y="3655"/>
                  <a:pt x="4642" y="3641"/>
                </a:cubicBezTo>
                <a:cubicBezTo>
                  <a:pt x="4709" y="3467"/>
                  <a:pt x="4768" y="3303"/>
                  <a:pt x="4817" y="3159"/>
                </a:cubicBezTo>
                <a:cubicBezTo>
                  <a:pt x="4823" y="3160"/>
                  <a:pt x="4830" y="3160"/>
                  <a:pt x="4837" y="3161"/>
                </a:cubicBezTo>
                <a:cubicBezTo>
                  <a:pt x="4919" y="3170"/>
                  <a:pt x="5038" y="3180"/>
                  <a:pt x="5189" y="3189"/>
                </a:cubicBezTo>
                <a:cubicBezTo>
                  <a:pt x="5369" y="3198"/>
                  <a:pt x="5594" y="3203"/>
                  <a:pt x="5854" y="3203"/>
                </a:cubicBezTo>
                <a:cubicBezTo>
                  <a:pt x="6025" y="3203"/>
                  <a:pt x="6211" y="3201"/>
                  <a:pt x="6410" y="3196"/>
                </a:cubicBezTo>
                <a:cubicBezTo>
                  <a:pt x="6912" y="3176"/>
                  <a:pt x="7495" y="3149"/>
                  <a:pt x="8116" y="3092"/>
                </a:cubicBezTo>
                <a:cubicBezTo>
                  <a:pt x="8739" y="3040"/>
                  <a:pt x="9398" y="2965"/>
                  <a:pt x="10057" y="2883"/>
                </a:cubicBezTo>
                <a:cubicBezTo>
                  <a:pt x="10716" y="2797"/>
                  <a:pt x="11373" y="2707"/>
                  <a:pt x="11988" y="2610"/>
                </a:cubicBezTo>
                <a:cubicBezTo>
                  <a:pt x="12603" y="2519"/>
                  <a:pt x="13173" y="2415"/>
                  <a:pt x="13664" y="2333"/>
                </a:cubicBezTo>
                <a:cubicBezTo>
                  <a:pt x="14379" y="2202"/>
                  <a:pt x="14917" y="2104"/>
                  <a:pt x="15155" y="2059"/>
                </a:cubicBezTo>
                <a:close/>
                <a:moveTo>
                  <a:pt x="13545" y="4011"/>
                </a:moveTo>
                <a:lnTo>
                  <a:pt x="13545" y="4011"/>
                </a:lnTo>
                <a:cubicBezTo>
                  <a:pt x="13472" y="4264"/>
                  <a:pt x="13345" y="4500"/>
                  <a:pt x="13168" y="4701"/>
                </a:cubicBezTo>
                <a:cubicBezTo>
                  <a:pt x="12988" y="4908"/>
                  <a:pt x="12769" y="5085"/>
                  <a:pt x="12533" y="5240"/>
                </a:cubicBezTo>
                <a:cubicBezTo>
                  <a:pt x="12060" y="5550"/>
                  <a:pt x="11523" y="5771"/>
                  <a:pt x="10979" y="5958"/>
                </a:cubicBezTo>
                <a:cubicBezTo>
                  <a:pt x="10960" y="5965"/>
                  <a:pt x="10944" y="5977"/>
                  <a:pt x="10928" y="5991"/>
                </a:cubicBezTo>
                <a:lnTo>
                  <a:pt x="10417" y="5991"/>
                </a:lnTo>
                <a:cubicBezTo>
                  <a:pt x="10281" y="5984"/>
                  <a:pt x="10125" y="5977"/>
                  <a:pt x="9956" y="5968"/>
                </a:cubicBezTo>
                <a:cubicBezTo>
                  <a:pt x="9787" y="5965"/>
                  <a:pt x="9606" y="5943"/>
                  <a:pt x="9413" y="5926"/>
                </a:cubicBezTo>
                <a:cubicBezTo>
                  <a:pt x="9221" y="5912"/>
                  <a:pt x="9018" y="5886"/>
                  <a:pt x="8810" y="5859"/>
                </a:cubicBezTo>
                <a:cubicBezTo>
                  <a:pt x="8392" y="5808"/>
                  <a:pt x="7950" y="5730"/>
                  <a:pt x="7510" y="5640"/>
                </a:cubicBezTo>
                <a:cubicBezTo>
                  <a:pt x="6630" y="5466"/>
                  <a:pt x="5767" y="5225"/>
                  <a:pt x="5130" y="5021"/>
                </a:cubicBezTo>
                <a:cubicBezTo>
                  <a:pt x="4670" y="4875"/>
                  <a:pt x="4334" y="4751"/>
                  <a:pt x="4178" y="4692"/>
                </a:cubicBezTo>
                <a:cubicBezTo>
                  <a:pt x="4250" y="4552"/>
                  <a:pt x="4316" y="4415"/>
                  <a:pt x="4377" y="4283"/>
                </a:cubicBezTo>
                <a:cubicBezTo>
                  <a:pt x="4396" y="4240"/>
                  <a:pt x="4413" y="4200"/>
                  <a:pt x="4431" y="4158"/>
                </a:cubicBezTo>
                <a:cubicBezTo>
                  <a:pt x="4496" y="4174"/>
                  <a:pt x="4572" y="4193"/>
                  <a:pt x="4669" y="4211"/>
                </a:cubicBezTo>
                <a:cubicBezTo>
                  <a:pt x="4929" y="4266"/>
                  <a:pt x="5299" y="4328"/>
                  <a:pt x="5744" y="4378"/>
                </a:cubicBezTo>
                <a:cubicBezTo>
                  <a:pt x="6189" y="4431"/>
                  <a:pt x="6707" y="4464"/>
                  <a:pt x="7261" y="4486"/>
                </a:cubicBezTo>
                <a:cubicBezTo>
                  <a:pt x="7487" y="4487"/>
                  <a:pt x="7718" y="4498"/>
                  <a:pt x="7953" y="4498"/>
                </a:cubicBezTo>
                <a:cubicBezTo>
                  <a:pt x="8007" y="4498"/>
                  <a:pt x="8061" y="4497"/>
                  <a:pt x="8116" y="4496"/>
                </a:cubicBezTo>
                <a:cubicBezTo>
                  <a:pt x="8407" y="4493"/>
                  <a:pt x="8702" y="4493"/>
                  <a:pt x="8997" y="4478"/>
                </a:cubicBezTo>
                <a:cubicBezTo>
                  <a:pt x="9291" y="4467"/>
                  <a:pt x="9586" y="4456"/>
                  <a:pt x="9875" y="4435"/>
                </a:cubicBezTo>
                <a:cubicBezTo>
                  <a:pt x="10165" y="4414"/>
                  <a:pt x="10449" y="4399"/>
                  <a:pt x="10724" y="4369"/>
                </a:cubicBezTo>
                <a:cubicBezTo>
                  <a:pt x="11274" y="4322"/>
                  <a:pt x="11785" y="4260"/>
                  <a:pt x="12223" y="4204"/>
                </a:cubicBezTo>
                <a:cubicBezTo>
                  <a:pt x="12661" y="4154"/>
                  <a:pt x="13023" y="4087"/>
                  <a:pt x="13277" y="4052"/>
                </a:cubicBezTo>
                <a:cubicBezTo>
                  <a:pt x="13392" y="4036"/>
                  <a:pt x="13479" y="4022"/>
                  <a:pt x="13545" y="4011"/>
                </a:cubicBezTo>
                <a:close/>
                <a:moveTo>
                  <a:pt x="3899" y="5193"/>
                </a:moveTo>
                <a:cubicBezTo>
                  <a:pt x="3948" y="5208"/>
                  <a:pt x="4372" y="5337"/>
                  <a:pt x="4996" y="5482"/>
                </a:cubicBezTo>
                <a:cubicBezTo>
                  <a:pt x="5662" y="5638"/>
                  <a:pt x="6555" y="5815"/>
                  <a:pt x="7460" y="5921"/>
                </a:cubicBezTo>
                <a:cubicBezTo>
                  <a:pt x="7911" y="5976"/>
                  <a:pt x="8364" y="6019"/>
                  <a:pt x="8789" y="6038"/>
                </a:cubicBezTo>
                <a:cubicBezTo>
                  <a:pt x="8992" y="6049"/>
                  <a:pt x="9188" y="6059"/>
                  <a:pt x="9375" y="6059"/>
                </a:cubicBezTo>
                <a:cubicBezTo>
                  <a:pt x="9385" y="6059"/>
                  <a:pt x="9394" y="6059"/>
                  <a:pt x="9403" y="6059"/>
                </a:cubicBezTo>
                <a:cubicBezTo>
                  <a:pt x="9522" y="6059"/>
                  <a:pt x="9637" y="6062"/>
                  <a:pt x="9748" y="6062"/>
                </a:cubicBezTo>
                <a:cubicBezTo>
                  <a:pt x="9817" y="6062"/>
                  <a:pt x="9885" y="6061"/>
                  <a:pt x="9951" y="6058"/>
                </a:cubicBezTo>
                <a:cubicBezTo>
                  <a:pt x="10121" y="6052"/>
                  <a:pt x="10277" y="6047"/>
                  <a:pt x="10415" y="6042"/>
                </a:cubicBezTo>
                <a:cubicBezTo>
                  <a:pt x="10551" y="6032"/>
                  <a:pt x="10672" y="6022"/>
                  <a:pt x="10771" y="6013"/>
                </a:cubicBezTo>
                <a:cubicBezTo>
                  <a:pt x="10827" y="6008"/>
                  <a:pt x="10874" y="6004"/>
                  <a:pt x="10915" y="6002"/>
                </a:cubicBezTo>
                <a:lnTo>
                  <a:pt x="10915" y="6002"/>
                </a:lnTo>
                <a:cubicBezTo>
                  <a:pt x="10908" y="6017"/>
                  <a:pt x="10898" y="6030"/>
                  <a:pt x="10893" y="6047"/>
                </a:cubicBezTo>
                <a:cubicBezTo>
                  <a:pt x="10865" y="6148"/>
                  <a:pt x="10783" y="6259"/>
                  <a:pt x="10692" y="6356"/>
                </a:cubicBezTo>
                <a:cubicBezTo>
                  <a:pt x="10599" y="6453"/>
                  <a:pt x="10493" y="6544"/>
                  <a:pt x="10380" y="6627"/>
                </a:cubicBezTo>
                <a:cubicBezTo>
                  <a:pt x="10156" y="6793"/>
                  <a:pt x="9907" y="6934"/>
                  <a:pt x="9649" y="7053"/>
                </a:cubicBezTo>
                <a:cubicBezTo>
                  <a:pt x="9133" y="7293"/>
                  <a:pt x="8577" y="7448"/>
                  <a:pt x="8012" y="7535"/>
                </a:cubicBezTo>
                <a:lnTo>
                  <a:pt x="8009" y="7535"/>
                </a:lnTo>
                <a:cubicBezTo>
                  <a:pt x="7977" y="7540"/>
                  <a:pt x="7948" y="7560"/>
                  <a:pt x="7929" y="7589"/>
                </a:cubicBezTo>
                <a:cubicBezTo>
                  <a:pt x="7926" y="7594"/>
                  <a:pt x="7921" y="7600"/>
                  <a:pt x="7917" y="7605"/>
                </a:cubicBezTo>
                <a:cubicBezTo>
                  <a:pt x="7890" y="7601"/>
                  <a:pt x="7860" y="7596"/>
                  <a:pt x="7825" y="7592"/>
                </a:cubicBezTo>
                <a:cubicBezTo>
                  <a:pt x="7685" y="7580"/>
                  <a:pt x="7491" y="7541"/>
                  <a:pt x="7257" y="7490"/>
                </a:cubicBezTo>
                <a:cubicBezTo>
                  <a:pt x="7141" y="7466"/>
                  <a:pt x="7018" y="7426"/>
                  <a:pt x="6886" y="7392"/>
                </a:cubicBezTo>
                <a:cubicBezTo>
                  <a:pt x="6754" y="7360"/>
                  <a:pt x="6620" y="7305"/>
                  <a:pt x="6478" y="7261"/>
                </a:cubicBezTo>
                <a:cubicBezTo>
                  <a:pt x="6338" y="7217"/>
                  <a:pt x="6197" y="7154"/>
                  <a:pt x="6051" y="7100"/>
                </a:cubicBezTo>
                <a:cubicBezTo>
                  <a:pt x="5907" y="7043"/>
                  <a:pt x="5763" y="6976"/>
                  <a:pt x="5618" y="6913"/>
                </a:cubicBezTo>
                <a:cubicBezTo>
                  <a:pt x="5044" y="6649"/>
                  <a:pt x="4499" y="6332"/>
                  <a:pt x="4101" y="6080"/>
                </a:cubicBezTo>
                <a:cubicBezTo>
                  <a:pt x="3844" y="5917"/>
                  <a:pt x="3655" y="5783"/>
                  <a:pt x="3550" y="5707"/>
                </a:cubicBezTo>
                <a:cubicBezTo>
                  <a:pt x="3676" y="5536"/>
                  <a:pt x="3794" y="5364"/>
                  <a:pt x="3899" y="5193"/>
                </a:cubicBezTo>
                <a:close/>
                <a:moveTo>
                  <a:pt x="3198" y="6142"/>
                </a:moveTo>
                <a:cubicBezTo>
                  <a:pt x="3299" y="6201"/>
                  <a:pt x="3542" y="6336"/>
                  <a:pt x="3869" y="6496"/>
                </a:cubicBezTo>
                <a:cubicBezTo>
                  <a:pt x="4307" y="6710"/>
                  <a:pt x="4902" y="6971"/>
                  <a:pt x="5516" y="7175"/>
                </a:cubicBezTo>
                <a:cubicBezTo>
                  <a:pt x="5671" y="7222"/>
                  <a:pt x="5824" y="7275"/>
                  <a:pt x="5978" y="7316"/>
                </a:cubicBezTo>
                <a:cubicBezTo>
                  <a:pt x="6133" y="7356"/>
                  <a:pt x="6282" y="7403"/>
                  <a:pt x="6430" y="7432"/>
                </a:cubicBezTo>
                <a:cubicBezTo>
                  <a:pt x="6579" y="7462"/>
                  <a:pt x="6720" y="7499"/>
                  <a:pt x="6859" y="7519"/>
                </a:cubicBezTo>
                <a:cubicBezTo>
                  <a:pt x="6995" y="7539"/>
                  <a:pt x="7123" y="7565"/>
                  <a:pt x="7244" y="7576"/>
                </a:cubicBezTo>
                <a:cubicBezTo>
                  <a:pt x="7471" y="7600"/>
                  <a:pt x="7662" y="7616"/>
                  <a:pt x="7801" y="7616"/>
                </a:cubicBezTo>
                <a:cubicBezTo>
                  <a:pt x="7809" y="7616"/>
                  <a:pt x="7817" y="7616"/>
                  <a:pt x="7825" y="7616"/>
                </a:cubicBezTo>
                <a:cubicBezTo>
                  <a:pt x="7858" y="7616"/>
                  <a:pt x="7884" y="7617"/>
                  <a:pt x="7910" y="7617"/>
                </a:cubicBezTo>
                <a:cubicBezTo>
                  <a:pt x="7799" y="7786"/>
                  <a:pt x="7634" y="7929"/>
                  <a:pt x="7454" y="8047"/>
                </a:cubicBezTo>
                <a:cubicBezTo>
                  <a:pt x="7261" y="8173"/>
                  <a:pt x="7050" y="8276"/>
                  <a:pt x="6833" y="8360"/>
                </a:cubicBezTo>
                <a:cubicBezTo>
                  <a:pt x="6395" y="8529"/>
                  <a:pt x="5929" y="8627"/>
                  <a:pt x="5460" y="8684"/>
                </a:cubicBezTo>
                <a:lnTo>
                  <a:pt x="5457" y="8684"/>
                </a:lnTo>
                <a:cubicBezTo>
                  <a:pt x="5451" y="8686"/>
                  <a:pt x="5447" y="8691"/>
                  <a:pt x="5442" y="8693"/>
                </a:cubicBezTo>
                <a:cubicBezTo>
                  <a:pt x="5344" y="8665"/>
                  <a:pt x="5226" y="8620"/>
                  <a:pt x="5084" y="8559"/>
                </a:cubicBezTo>
                <a:cubicBezTo>
                  <a:pt x="5000" y="8528"/>
                  <a:pt x="4917" y="8476"/>
                  <a:pt x="4826" y="8431"/>
                </a:cubicBezTo>
                <a:cubicBezTo>
                  <a:pt x="4734" y="8386"/>
                  <a:pt x="4643" y="8327"/>
                  <a:pt x="4549" y="8268"/>
                </a:cubicBezTo>
                <a:cubicBezTo>
                  <a:pt x="4453" y="8212"/>
                  <a:pt x="4362" y="8141"/>
                  <a:pt x="4268" y="8073"/>
                </a:cubicBezTo>
                <a:cubicBezTo>
                  <a:pt x="4172" y="8007"/>
                  <a:pt x="4085" y="7927"/>
                  <a:pt x="3993" y="7854"/>
                </a:cubicBezTo>
                <a:cubicBezTo>
                  <a:pt x="3633" y="7549"/>
                  <a:pt x="3322" y="7196"/>
                  <a:pt x="3105" y="6921"/>
                </a:cubicBezTo>
                <a:cubicBezTo>
                  <a:pt x="2998" y="6783"/>
                  <a:pt x="2914" y="6667"/>
                  <a:pt x="2859" y="6583"/>
                </a:cubicBezTo>
                <a:cubicBezTo>
                  <a:pt x="2839" y="6552"/>
                  <a:pt x="2824" y="6530"/>
                  <a:pt x="2811" y="6509"/>
                </a:cubicBezTo>
                <a:cubicBezTo>
                  <a:pt x="2813" y="6506"/>
                  <a:pt x="2817" y="6505"/>
                  <a:pt x="2819" y="6503"/>
                </a:cubicBezTo>
                <a:cubicBezTo>
                  <a:pt x="2960" y="6385"/>
                  <a:pt x="3080" y="6266"/>
                  <a:pt x="3198" y="6142"/>
                </a:cubicBezTo>
                <a:close/>
                <a:moveTo>
                  <a:pt x="2379" y="6863"/>
                </a:moveTo>
                <a:cubicBezTo>
                  <a:pt x="2394" y="6879"/>
                  <a:pt x="2413" y="6899"/>
                  <a:pt x="2432" y="6920"/>
                </a:cubicBezTo>
                <a:cubicBezTo>
                  <a:pt x="2506" y="7002"/>
                  <a:pt x="2617" y="7115"/>
                  <a:pt x="2751" y="7243"/>
                </a:cubicBezTo>
                <a:cubicBezTo>
                  <a:pt x="3022" y="7499"/>
                  <a:pt x="3404" y="7821"/>
                  <a:pt x="3826" y="8082"/>
                </a:cubicBezTo>
                <a:cubicBezTo>
                  <a:pt x="3933" y="8144"/>
                  <a:pt x="4034" y="8214"/>
                  <a:pt x="4144" y="8267"/>
                </a:cubicBezTo>
                <a:cubicBezTo>
                  <a:pt x="4253" y="8322"/>
                  <a:pt x="4357" y="8380"/>
                  <a:pt x="4464" y="8424"/>
                </a:cubicBezTo>
                <a:cubicBezTo>
                  <a:pt x="4571" y="8470"/>
                  <a:pt x="4671" y="8518"/>
                  <a:pt x="4774" y="8548"/>
                </a:cubicBezTo>
                <a:cubicBezTo>
                  <a:pt x="4874" y="8580"/>
                  <a:pt x="4965" y="8621"/>
                  <a:pt x="5055" y="8640"/>
                </a:cubicBezTo>
                <a:cubicBezTo>
                  <a:pt x="5192" y="8676"/>
                  <a:pt x="5303" y="8701"/>
                  <a:pt x="5401" y="8716"/>
                </a:cubicBezTo>
                <a:cubicBezTo>
                  <a:pt x="5148" y="9014"/>
                  <a:pt x="4791" y="9210"/>
                  <a:pt x="4416" y="9342"/>
                </a:cubicBezTo>
                <a:cubicBezTo>
                  <a:pt x="4036" y="9476"/>
                  <a:pt x="3632" y="9547"/>
                  <a:pt x="3226" y="9590"/>
                </a:cubicBezTo>
                <a:lnTo>
                  <a:pt x="3224" y="9590"/>
                </a:lnTo>
                <a:cubicBezTo>
                  <a:pt x="3217" y="9592"/>
                  <a:pt x="3209" y="9595"/>
                  <a:pt x="3203" y="9601"/>
                </a:cubicBezTo>
                <a:cubicBezTo>
                  <a:pt x="3170" y="9583"/>
                  <a:pt x="3134" y="9564"/>
                  <a:pt x="3090" y="9541"/>
                </a:cubicBezTo>
                <a:cubicBezTo>
                  <a:pt x="3040" y="9516"/>
                  <a:pt x="2989" y="9476"/>
                  <a:pt x="2931" y="9439"/>
                </a:cubicBezTo>
                <a:cubicBezTo>
                  <a:pt x="2874" y="9400"/>
                  <a:pt x="2812" y="9360"/>
                  <a:pt x="2753" y="9307"/>
                </a:cubicBezTo>
                <a:cubicBezTo>
                  <a:pt x="2696" y="9253"/>
                  <a:pt x="2626" y="9208"/>
                  <a:pt x="2570" y="9144"/>
                </a:cubicBezTo>
                <a:cubicBezTo>
                  <a:pt x="2512" y="9081"/>
                  <a:pt x="2447" y="9025"/>
                  <a:pt x="2394" y="8953"/>
                </a:cubicBezTo>
                <a:cubicBezTo>
                  <a:pt x="2339" y="8883"/>
                  <a:pt x="2284" y="8817"/>
                  <a:pt x="2236" y="8740"/>
                </a:cubicBezTo>
                <a:cubicBezTo>
                  <a:pt x="2036" y="8447"/>
                  <a:pt x="1912" y="8117"/>
                  <a:pt x="1852" y="7867"/>
                </a:cubicBezTo>
                <a:cubicBezTo>
                  <a:pt x="1821" y="7743"/>
                  <a:pt x="1805" y="7636"/>
                  <a:pt x="1798" y="7566"/>
                </a:cubicBezTo>
                <a:cubicBezTo>
                  <a:pt x="1794" y="7529"/>
                  <a:pt x="1791" y="7503"/>
                  <a:pt x="1791" y="7489"/>
                </a:cubicBezTo>
                <a:cubicBezTo>
                  <a:pt x="1790" y="7469"/>
                  <a:pt x="1790" y="7459"/>
                  <a:pt x="1790" y="7459"/>
                </a:cubicBezTo>
                <a:lnTo>
                  <a:pt x="1790" y="7454"/>
                </a:lnTo>
                <a:cubicBezTo>
                  <a:pt x="1789" y="7438"/>
                  <a:pt x="1786" y="7420"/>
                  <a:pt x="1783" y="7402"/>
                </a:cubicBezTo>
                <a:cubicBezTo>
                  <a:pt x="1778" y="7380"/>
                  <a:pt x="1764" y="7364"/>
                  <a:pt x="1755" y="7345"/>
                </a:cubicBezTo>
                <a:cubicBezTo>
                  <a:pt x="1967" y="7192"/>
                  <a:pt x="2177" y="7037"/>
                  <a:pt x="2368" y="6873"/>
                </a:cubicBezTo>
                <a:cubicBezTo>
                  <a:pt x="2372" y="6869"/>
                  <a:pt x="2375" y="6867"/>
                  <a:pt x="2379" y="6863"/>
                </a:cubicBezTo>
                <a:close/>
                <a:moveTo>
                  <a:pt x="16399" y="0"/>
                </a:moveTo>
                <a:cubicBezTo>
                  <a:pt x="16398" y="0"/>
                  <a:pt x="13436" y="504"/>
                  <a:pt x="10466" y="942"/>
                </a:cubicBezTo>
                <a:cubicBezTo>
                  <a:pt x="8982" y="1163"/>
                  <a:pt x="7495" y="1368"/>
                  <a:pt x="6379" y="1508"/>
                </a:cubicBezTo>
                <a:cubicBezTo>
                  <a:pt x="5263" y="1650"/>
                  <a:pt x="4523" y="1725"/>
                  <a:pt x="4523" y="1725"/>
                </a:cubicBezTo>
                <a:cubicBezTo>
                  <a:pt x="4518" y="1725"/>
                  <a:pt x="4512" y="1726"/>
                  <a:pt x="4508" y="1726"/>
                </a:cubicBezTo>
                <a:cubicBezTo>
                  <a:pt x="4176" y="1777"/>
                  <a:pt x="4164" y="2371"/>
                  <a:pt x="4129" y="2616"/>
                </a:cubicBezTo>
                <a:cubicBezTo>
                  <a:pt x="4061" y="3097"/>
                  <a:pt x="3916" y="3579"/>
                  <a:pt x="3755" y="4039"/>
                </a:cubicBezTo>
                <a:cubicBezTo>
                  <a:pt x="3564" y="4580"/>
                  <a:pt x="3303" y="5209"/>
                  <a:pt x="2885" y="5781"/>
                </a:cubicBezTo>
                <a:cubicBezTo>
                  <a:pt x="2781" y="5920"/>
                  <a:pt x="2661" y="6061"/>
                  <a:pt x="2541" y="6183"/>
                </a:cubicBezTo>
                <a:cubicBezTo>
                  <a:pt x="2398" y="6312"/>
                  <a:pt x="2254" y="6443"/>
                  <a:pt x="2110" y="6575"/>
                </a:cubicBezTo>
                <a:cubicBezTo>
                  <a:pt x="1823" y="6847"/>
                  <a:pt x="1512" y="7079"/>
                  <a:pt x="1210" y="7333"/>
                </a:cubicBezTo>
                <a:cubicBezTo>
                  <a:pt x="896" y="7562"/>
                  <a:pt x="503" y="7779"/>
                  <a:pt x="230" y="8052"/>
                </a:cubicBezTo>
                <a:cubicBezTo>
                  <a:pt x="1" y="8282"/>
                  <a:pt x="52" y="8549"/>
                  <a:pt x="166" y="8822"/>
                </a:cubicBezTo>
                <a:cubicBezTo>
                  <a:pt x="270" y="9066"/>
                  <a:pt x="436" y="9379"/>
                  <a:pt x="670" y="9642"/>
                </a:cubicBezTo>
                <a:cubicBezTo>
                  <a:pt x="731" y="9705"/>
                  <a:pt x="785" y="9773"/>
                  <a:pt x="852" y="9826"/>
                </a:cubicBezTo>
                <a:cubicBezTo>
                  <a:pt x="917" y="9884"/>
                  <a:pt x="979" y="9939"/>
                  <a:pt x="1049" y="9983"/>
                </a:cubicBezTo>
                <a:cubicBezTo>
                  <a:pt x="1114" y="10030"/>
                  <a:pt x="1179" y="10074"/>
                  <a:pt x="1246" y="10105"/>
                </a:cubicBezTo>
                <a:cubicBezTo>
                  <a:pt x="1311" y="10139"/>
                  <a:pt x="1372" y="10172"/>
                  <a:pt x="1433" y="10192"/>
                </a:cubicBezTo>
                <a:cubicBezTo>
                  <a:pt x="1492" y="10213"/>
                  <a:pt x="1547" y="10233"/>
                  <a:pt x="1594" y="10250"/>
                </a:cubicBezTo>
                <a:cubicBezTo>
                  <a:pt x="1644" y="10261"/>
                  <a:pt x="1687" y="10271"/>
                  <a:pt x="1723" y="10279"/>
                </a:cubicBezTo>
                <a:cubicBezTo>
                  <a:pt x="1794" y="10294"/>
                  <a:pt x="1835" y="10302"/>
                  <a:pt x="1835" y="10302"/>
                </a:cubicBezTo>
                <a:cubicBezTo>
                  <a:pt x="1835" y="10302"/>
                  <a:pt x="1825" y="10298"/>
                  <a:pt x="1810" y="10290"/>
                </a:cubicBezTo>
                <a:lnTo>
                  <a:pt x="1810" y="10290"/>
                </a:lnTo>
                <a:cubicBezTo>
                  <a:pt x="1821" y="10292"/>
                  <a:pt x="1832" y="10293"/>
                  <a:pt x="1843" y="10294"/>
                </a:cubicBezTo>
                <a:lnTo>
                  <a:pt x="1843" y="10294"/>
                </a:lnTo>
                <a:cubicBezTo>
                  <a:pt x="1830" y="10292"/>
                  <a:pt x="1817" y="10290"/>
                  <a:pt x="1803" y="10287"/>
                </a:cubicBezTo>
                <a:lnTo>
                  <a:pt x="1803" y="10287"/>
                </a:lnTo>
                <a:cubicBezTo>
                  <a:pt x="1805" y="10288"/>
                  <a:pt x="1808" y="10289"/>
                  <a:pt x="1810" y="10290"/>
                </a:cubicBezTo>
                <a:lnTo>
                  <a:pt x="1810" y="10290"/>
                </a:lnTo>
                <a:cubicBezTo>
                  <a:pt x="1806" y="10290"/>
                  <a:pt x="1803" y="10290"/>
                  <a:pt x="1800" y="10289"/>
                </a:cubicBezTo>
                <a:cubicBezTo>
                  <a:pt x="1783" y="10281"/>
                  <a:pt x="1760" y="10271"/>
                  <a:pt x="1731" y="10256"/>
                </a:cubicBezTo>
                <a:cubicBezTo>
                  <a:pt x="1699" y="10241"/>
                  <a:pt x="1660" y="10224"/>
                  <a:pt x="1615" y="10203"/>
                </a:cubicBezTo>
                <a:cubicBezTo>
                  <a:pt x="1573" y="10176"/>
                  <a:pt x="1527" y="10147"/>
                  <a:pt x="1475" y="10115"/>
                </a:cubicBezTo>
                <a:cubicBezTo>
                  <a:pt x="1422" y="10085"/>
                  <a:pt x="1374" y="10041"/>
                  <a:pt x="1322" y="9997"/>
                </a:cubicBezTo>
                <a:cubicBezTo>
                  <a:pt x="1267" y="9956"/>
                  <a:pt x="1217" y="9903"/>
                  <a:pt x="1168" y="9849"/>
                </a:cubicBezTo>
                <a:cubicBezTo>
                  <a:pt x="1115" y="9797"/>
                  <a:pt x="1071" y="9734"/>
                  <a:pt x="1026" y="9672"/>
                </a:cubicBezTo>
                <a:cubicBezTo>
                  <a:pt x="976" y="9614"/>
                  <a:pt x="943" y="9542"/>
                  <a:pt x="902" y="9477"/>
                </a:cubicBezTo>
                <a:cubicBezTo>
                  <a:pt x="701" y="9119"/>
                  <a:pt x="621" y="8717"/>
                  <a:pt x="558" y="8317"/>
                </a:cubicBezTo>
                <a:cubicBezTo>
                  <a:pt x="550" y="8266"/>
                  <a:pt x="543" y="8215"/>
                  <a:pt x="535" y="8164"/>
                </a:cubicBezTo>
                <a:cubicBezTo>
                  <a:pt x="784" y="8016"/>
                  <a:pt x="1027" y="7854"/>
                  <a:pt x="1270" y="7692"/>
                </a:cubicBezTo>
                <a:cubicBezTo>
                  <a:pt x="1298" y="7777"/>
                  <a:pt x="1339" y="7894"/>
                  <a:pt x="1402" y="8027"/>
                </a:cubicBezTo>
                <a:cubicBezTo>
                  <a:pt x="1525" y="8301"/>
                  <a:pt x="1739" y="8643"/>
                  <a:pt x="2018" y="8919"/>
                </a:cubicBezTo>
                <a:cubicBezTo>
                  <a:pt x="2085" y="8991"/>
                  <a:pt x="2160" y="9054"/>
                  <a:pt x="2234" y="9116"/>
                </a:cubicBezTo>
                <a:cubicBezTo>
                  <a:pt x="2304" y="9181"/>
                  <a:pt x="2386" y="9229"/>
                  <a:pt x="2459" y="9282"/>
                </a:cubicBezTo>
                <a:cubicBezTo>
                  <a:pt x="2531" y="9337"/>
                  <a:pt x="2613" y="9373"/>
                  <a:pt x="2681" y="9415"/>
                </a:cubicBezTo>
                <a:cubicBezTo>
                  <a:pt x="2752" y="9457"/>
                  <a:pt x="2824" y="9487"/>
                  <a:pt x="2889" y="9516"/>
                </a:cubicBezTo>
                <a:cubicBezTo>
                  <a:pt x="2956" y="9542"/>
                  <a:pt x="3012" y="9573"/>
                  <a:pt x="3069" y="9588"/>
                </a:cubicBezTo>
                <a:cubicBezTo>
                  <a:pt x="3111" y="9601"/>
                  <a:pt x="3145" y="9613"/>
                  <a:pt x="3178" y="9623"/>
                </a:cubicBezTo>
                <a:cubicBezTo>
                  <a:pt x="2992" y="9799"/>
                  <a:pt x="2788" y="9962"/>
                  <a:pt x="2561" y="10087"/>
                </a:cubicBezTo>
                <a:cubicBezTo>
                  <a:pt x="2445" y="10153"/>
                  <a:pt x="2322" y="10209"/>
                  <a:pt x="2193" y="10248"/>
                </a:cubicBezTo>
                <a:cubicBezTo>
                  <a:pt x="2097" y="10275"/>
                  <a:pt x="1996" y="10296"/>
                  <a:pt x="1895" y="10296"/>
                </a:cubicBezTo>
                <a:cubicBezTo>
                  <a:pt x="1878" y="10296"/>
                  <a:pt x="1861" y="10295"/>
                  <a:pt x="1843" y="10294"/>
                </a:cubicBezTo>
                <a:lnTo>
                  <a:pt x="1843" y="10294"/>
                </a:lnTo>
                <a:cubicBezTo>
                  <a:pt x="1877" y="10298"/>
                  <a:pt x="1911" y="10300"/>
                  <a:pt x="1944" y="10300"/>
                </a:cubicBezTo>
                <a:cubicBezTo>
                  <a:pt x="2030" y="10300"/>
                  <a:pt x="2116" y="10287"/>
                  <a:pt x="2199" y="10270"/>
                </a:cubicBezTo>
                <a:cubicBezTo>
                  <a:pt x="2332" y="10239"/>
                  <a:pt x="2463" y="10190"/>
                  <a:pt x="2584" y="10128"/>
                </a:cubicBezTo>
                <a:cubicBezTo>
                  <a:pt x="2827" y="10009"/>
                  <a:pt x="3045" y="9850"/>
                  <a:pt x="3249" y="9674"/>
                </a:cubicBezTo>
                <a:cubicBezTo>
                  <a:pt x="3276" y="9671"/>
                  <a:pt x="3301" y="9669"/>
                  <a:pt x="3331" y="9666"/>
                </a:cubicBezTo>
                <a:cubicBezTo>
                  <a:pt x="3710" y="9634"/>
                  <a:pt x="4090" y="9579"/>
                  <a:pt x="4459" y="9465"/>
                </a:cubicBezTo>
                <a:cubicBezTo>
                  <a:pt x="4846" y="9347"/>
                  <a:pt x="5221" y="9147"/>
                  <a:pt x="5507" y="8840"/>
                </a:cubicBezTo>
                <a:cubicBezTo>
                  <a:pt x="5980" y="8793"/>
                  <a:pt x="6451" y="8703"/>
                  <a:pt x="6905" y="8540"/>
                </a:cubicBezTo>
                <a:cubicBezTo>
                  <a:pt x="7135" y="8457"/>
                  <a:pt x="7361" y="8355"/>
                  <a:pt x="7572" y="8223"/>
                </a:cubicBezTo>
                <a:cubicBezTo>
                  <a:pt x="7766" y="8100"/>
                  <a:pt x="7952" y="7951"/>
                  <a:pt x="8094" y="7750"/>
                </a:cubicBezTo>
                <a:cubicBezTo>
                  <a:pt x="8667" y="7674"/>
                  <a:pt x="9229" y="7518"/>
                  <a:pt x="9758" y="7278"/>
                </a:cubicBezTo>
                <a:cubicBezTo>
                  <a:pt x="10030" y="7155"/>
                  <a:pt x="10292" y="7008"/>
                  <a:pt x="10537" y="6831"/>
                </a:cubicBezTo>
                <a:cubicBezTo>
                  <a:pt x="10658" y="6741"/>
                  <a:pt x="10776" y="6644"/>
                  <a:pt x="10883" y="6531"/>
                </a:cubicBezTo>
                <a:cubicBezTo>
                  <a:pt x="10974" y="6431"/>
                  <a:pt x="11063" y="6325"/>
                  <a:pt x="11122" y="6183"/>
                </a:cubicBezTo>
                <a:cubicBezTo>
                  <a:pt x="11661" y="5998"/>
                  <a:pt x="12197" y="5781"/>
                  <a:pt x="12686" y="5465"/>
                </a:cubicBezTo>
                <a:cubicBezTo>
                  <a:pt x="12938" y="5302"/>
                  <a:pt x="13178" y="5112"/>
                  <a:pt x="13383" y="4880"/>
                </a:cubicBezTo>
                <a:cubicBezTo>
                  <a:pt x="13573" y="4667"/>
                  <a:pt x="13719" y="4410"/>
                  <a:pt x="13805" y="4132"/>
                </a:cubicBezTo>
                <a:cubicBezTo>
                  <a:pt x="13995" y="4049"/>
                  <a:pt x="14185" y="3962"/>
                  <a:pt x="14362" y="3849"/>
                </a:cubicBezTo>
                <a:cubicBezTo>
                  <a:pt x="14462" y="3789"/>
                  <a:pt x="14559" y="3722"/>
                  <a:pt x="14649" y="3648"/>
                </a:cubicBezTo>
                <a:cubicBezTo>
                  <a:pt x="14740" y="3574"/>
                  <a:pt x="14830" y="3496"/>
                  <a:pt x="14908" y="3406"/>
                </a:cubicBezTo>
                <a:cubicBezTo>
                  <a:pt x="14989" y="3319"/>
                  <a:pt x="15061" y="3221"/>
                  <a:pt x="15123" y="3119"/>
                </a:cubicBezTo>
                <a:cubicBezTo>
                  <a:pt x="15185" y="3015"/>
                  <a:pt x="15237" y="2907"/>
                  <a:pt x="15273" y="2791"/>
                </a:cubicBezTo>
                <a:cubicBezTo>
                  <a:pt x="15348" y="2581"/>
                  <a:pt x="15354" y="2354"/>
                  <a:pt x="15358" y="2151"/>
                </a:cubicBezTo>
                <a:cubicBezTo>
                  <a:pt x="15565" y="2010"/>
                  <a:pt x="15771" y="1868"/>
                  <a:pt x="15969" y="1714"/>
                </a:cubicBezTo>
                <a:cubicBezTo>
                  <a:pt x="16183" y="1547"/>
                  <a:pt x="16394" y="1377"/>
                  <a:pt x="16582" y="1178"/>
                </a:cubicBezTo>
                <a:cubicBezTo>
                  <a:pt x="16676" y="1080"/>
                  <a:pt x="16764" y="975"/>
                  <a:pt x="16840" y="860"/>
                </a:cubicBezTo>
                <a:cubicBezTo>
                  <a:pt x="16915" y="745"/>
                  <a:pt x="16980" y="615"/>
                  <a:pt x="16990" y="470"/>
                </a:cubicBezTo>
                <a:cubicBezTo>
                  <a:pt x="16995" y="323"/>
                  <a:pt x="16903" y="183"/>
                  <a:pt x="16783" y="118"/>
                </a:cubicBezTo>
                <a:cubicBezTo>
                  <a:pt x="16662" y="49"/>
                  <a:pt x="16529" y="17"/>
                  <a:pt x="16396" y="3"/>
                </a:cubicBezTo>
                <a:lnTo>
                  <a:pt x="16396" y="3"/>
                </a:lnTo>
                <a:cubicBezTo>
                  <a:pt x="16527" y="29"/>
                  <a:pt x="16656" y="75"/>
                  <a:pt x="16761" y="152"/>
                </a:cubicBezTo>
                <a:cubicBezTo>
                  <a:pt x="16869" y="225"/>
                  <a:pt x="16933" y="345"/>
                  <a:pt x="16916" y="466"/>
                </a:cubicBezTo>
                <a:cubicBezTo>
                  <a:pt x="16900" y="588"/>
                  <a:pt x="16833" y="702"/>
                  <a:pt x="16754" y="803"/>
                </a:cubicBezTo>
                <a:cubicBezTo>
                  <a:pt x="16676" y="906"/>
                  <a:pt x="16584" y="1001"/>
                  <a:pt x="16487" y="1088"/>
                </a:cubicBezTo>
                <a:cubicBezTo>
                  <a:pt x="16098" y="1442"/>
                  <a:pt x="15650" y="1734"/>
                  <a:pt x="15196" y="2010"/>
                </a:cubicBezTo>
                <a:cubicBezTo>
                  <a:pt x="15179" y="2021"/>
                  <a:pt x="15168" y="2037"/>
                  <a:pt x="15159" y="2054"/>
                </a:cubicBezTo>
                <a:cubicBezTo>
                  <a:pt x="14919" y="2085"/>
                  <a:pt x="14376" y="2155"/>
                  <a:pt x="13652" y="2247"/>
                </a:cubicBezTo>
                <a:cubicBezTo>
                  <a:pt x="13158" y="2302"/>
                  <a:pt x="12583" y="2375"/>
                  <a:pt x="11966" y="2432"/>
                </a:cubicBezTo>
                <a:cubicBezTo>
                  <a:pt x="11348" y="2498"/>
                  <a:pt x="10691" y="2553"/>
                  <a:pt x="10031" y="2603"/>
                </a:cubicBezTo>
                <a:cubicBezTo>
                  <a:pt x="9371" y="2649"/>
                  <a:pt x="8713" y="2688"/>
                  <a:pt x="8094" y="2707"/>
                </a:cubicBezTo>
                <a:cubicBezTo>
                  <a:pt x="7738" y="2721"/>
                  <a:pt x="7396" y="2725"/>
                  <a:pt x="7076" y="2725"/>
                </a:cubicBezTo>
                <a:cubicBezTo>
                  <a:pt x="6841" y="2725"/>
                  <a:pt x="6618" y="2723"/>
                  <a:pt x="6410" y="2719"/>
                </a:cubicBezTo>
                <a:cubicBezTo>
                  <a:pt x="5919" y="2707"/>
                  <a:pt x="5513" y="2678"/>
                  <a:pt x="5235" y="2649"/>
                </a:cubicBezTo>
                <a:cubicBezTo>
                  <a:pt x="5130" y="2637"/>
                  <a:pt x="5052" y="2627"/>
                  <a:pt x="4986" y="2617"/>
                </a:cubicBezTo>
                <a:cubicBezTo>
                  <a:pt x="4999" y="2572"/>
                  <a:pt x="5011" y="2526"/>
                  <a:pt x="5020" y="2492"/>
                </a:cubicBezTo>
                <a:cubicBezTo>
                  <a:pt x="5045" y="2395"/>
                  <a:pt x="5058" y="2341"/>
                  <a:pt x="5058" y="2341"/>
                </a:cubicBezTo>
                <a:cubicBezTo>
                  <a:pt x="5061" y="2329"/>
                  <a:pt x="5066" y="2316"/>
                  <a:pt x="5067" y="2303"/>
                </a:cubicBezTo>
                <a:cubicBezTo>
                  <a:pt x="5072" y="2273"/>
                  <a:pt x="5073" y="2243"/>
                  <a:pt x="5071" y="2212"/>
                </a:cubicBezTo>
                <a:cubicBezTo>
                  <a:pt x="5399" y="2160"/>
                  <a:pt x="5875" y="2082"/>
                  <a:pt x="6451" y="1981"/>
                </a:cubicBezTo>
                <a:cubicBezTo>
                  <a:pt x="7563" y="1787"/>
                  <a:pt x="9041" y="1511"/>
                  <a:pt x="10514" y="1221"/>
                </a:cubicBezTo>
                <a:cubicBezTo>
                  <a:pt x="13427" y="650"/>
                  <a:pt x="16322" y="17"/>
                  <a:pt x="16399" y="0"/>
                </a:cubicBezTo>
                <a:close/>
              </a:path>
            </a:pathLst>
          </a:custGeom>
          <a:solidFill>
            <a:srgbClr val="4148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3"/>
          <p:cNvSpPr txBox="1">
            <a:spLocks noGrp="1"/>
          </p:cNvSpPr>
          <p:nvPr>
            <p:ph type="title"/>
          </p:nvPr>
        </p:nvSpPr>
        <p:spPr>
          <a:xfrm>
            <a:off x="-1651061" y="18622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Dificuldade </a:t>
            </a:r>
            <a:br>
              <a:rPr lang="en" dirty="0"/>
            </a:br>
            <a:r>
              <a:rPr lang="en" dirty="0"/>
              <a:t>e</a:t>
            </a:r>
            <a:br>
              <a:rPr lang="en" dirty="0"/>
            </a:br>
            <a:r>
              <a:rPr lang="en" dirty="0"/>
              <a:t> superação</a:t>
            </a:r>
            <a:endParaRPr dirty="0"/>
          </a:p>
        </p:txBody>
      </p:sp>
      <p:sp>
        <p:nvSpPr>
          <p:cNvPr id="809" name="Google Shape;809;p43"/>
          <p:cNvSpPr txBox="1">
            <a:spLocks noGrp="1"/>
          </p:cNvSpPr>
          <p:nvPr>
            <p:ph type="subTitle" idx="1"/>
          </p:nvPr>
        </p:nvSpPr>
        <p:spPr>
          <a:xfrm>
            <a:off x="805814" y="2090954"/>
            <a:ext cx="42948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▲"/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Conteúdo</a:t>
            </a:r>
          </a:p>
          <a:p>
            <a:pPr marL="139700" lvl="0" indent="0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pt-B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▲"/>
            </a:pP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Tecnologia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▲"/>
            </a:pPr>
            <a:endParaRPr lang="pt-BR" sz="20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▲"/>
            </a:pPr>
            <a:r>
              <a:rPr lang="pt-BR" sz="2000" b="0" i="0" dirty="0">
                <a:solidFill>
                  <a:schemeClr val="bg2">
                    <a:lumMod val="75000"/>
                  </a:schemeClr>
                </a:solidFill>
                <a:effectLst/>
                <a:latin typeface="Raleway" pitchFamily="2" charset="0"/>
              </a:rPr>
              <a:t>Aprendizado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▲"/>
            </a:pPr>
            <a:endParaRPr lang="pt-BR" sz="2000" b="0" i="0" dirty="0">
              <a:solidFill>
                <a:schemeClr val="bg2">
                  <a:lumMod val="75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6944727" y="2470762"/>
            <a:ext cx="30162" cy="2730"/>
          </a:xfrm>
          <a:custGeom>
            <a:avLst/>
            <a:gdLst/>
            <a:ahLst/>
            <a:cxnLst/>
            <a:rect l="l" t="t" r="r" b="b"/>
            <a:pathLst>
              <a:path w="1171" h="106" extrusionOk="0">
                <a:moveTo>
                  <a:pt x="586" y="0"/>
                </a:moveTo>
                <a:cubicBezTo>
                  <a:pt x="439" y="4"/>
                  <a:pt x="294" y="9"/>
                  <a:pt x="183" y="24"/>
                </a:cubicBezTo>
                <a:cubicBezTo>
                  <a:pt x="74" y="37"/>
                  <a:pt x="1" y="53"/>
                  <a:pt x="1" y="53"/>
                </a:cubicBezTo>
                <a:cubicBezTo>
                  <a:pt x="1" y="53"/>
                  <a:pt x="74" y="69"/>
                  <a:pt x="183" y="82"/>
                </a:cubicBezTo>
                <a:cubicBezTo>
                  <a:pt x="294" y="96"/>
                  <a:pt x="439" y="101"/>
                  <a:pt x="586" y="106"/>
                </a:cubicBezTo>
                <a:cubicBezTo>
                  <a:pt x="731" y="101"/>
                  <a:pt x="878" y="96"/>
                  <a:pt x="988" y="82"/>
                </a:cubicBezTo>
                <a:cubicBezTo>
                  <a:pt x="1098" y="69"/>
                  <a:pt x="1171" y="53"/>
                  <a:pt x="1171" y="53"/>
                </a:cubicBezTo>
                <a:cubicBezTo>
                  <a:pt x="1171" y="53"/>
                  <a:pt x="1098" y="38"/>
                  <a:pt x="988" y="24"/>
                </a:cubicBezTo>
                <a:cubicBezTo>
                  <a:pt x="878" y="9"/>
                  <a:pt x="731" y="4"/>
                  <a:pt x="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3"/>
          <p:cNvSpPr/>
          <p:nvPr/>
        </p:nvSpPr>
        <p:spPr>
          <a:xfrm>
            <a:off x="6338036" y="2470762"/>
            <a:ext cx="30188" cy="2730"/>
          </a:xfrm>
          <a:custGeom>
            <a:avLst/>
            <a:gdLst/>
            <a:ahLst/>
            <a:cxnLst/>
            <a:rect l="l" t="t" r="r" b="b"/>
            <a:pathLst>
              <a:path w="1172" h="106" extrusionOk="0">
                <a:moveTo>
                  <a:pt x="586" y="0"/>
                </a:moveTo>
                <a:cubicBezTo>
                  <a:pt x="440" y="4"/>
                  <a:pt x="294" y="9"/>
                  <a:pt x="184" y="24"/>
                </a:cubicBezTo>
                <a:cubicBezTo>
                  <a:pt x="74" y="38"/>
                  <a:pt x="0" y="53"/>
                  <a:pt x="0" y="53"/>
                </a:cubicBezTo>
                <a:cubicBezTo>
                  <a:pt x="0" y="53"/>
                  <a:pt x="74" y="69"/>
                  <a:pt x="184" y="82"/>
                </a:cubicBezTo>
                <a:cubicBezTo>
                  <a:pt x="294" y="96"/>
                  <a:pt x="440" y="101"/>
                  <a:pt x="586" y="106"/>
                </a:cubicBezTo>
                <a:cubicBezTo>
                  <a:pt x="732" y="101"/>
                  <a:pt x="878" y="96"/>
                  <a:pt x="988" y="82"/>
                </a:cubicBezTo>
                <a:cubicBezTo>
                  <a:pt x="1098" y="69"/>
                  <a:pt x="1171" y="53"/>
                  <a:pt x="1171" y="53"/>
                </a:cubicBezTo>
                <a:cubicBezTo>
                  <a:pt x="1171" y="53"/>
                  <a:pt x="1098" y="37"/>
                  <a:pt x="988" y="24"/>
                </a:cubicBezTo>
                <a:cubicBezTo>
                  <a:pt x="878" y="9"/>
                  <a:pt x="732" y="4"/>
                  <a:pt x="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3"/>
          <p:cNvSpPr/>
          <p:nvPr/>
        </p:nvSpPr>
        <p:spPr>
          <a:xfrm>
            <a:off x="6636295" y="2483742"/>
            <a:ext cx="3245" cy="37348"/>
          </a:xfrm>
          <a:custGeom>
            <a:avLst/>
            <a:gdLst/>
            <a:ahLst/>
            <a:cxnLst/>
            <a:rect l="l" t="t" r="r" b="b"/>
            <a:pathLst>
              <a:path w="126" h="1450" extrusionOk="0">
                <a:moveTo>
                  <a:pt x="63" y="0"/>
                </a:moveTo>
                <a:cubicBezTo>
                  <a:pt x="63" y="0"/>
                  <a:pt x="43" y="90"/>
                  <a:pt x="28" y="227"/>
                </a:cubicBezTo>
                <a:cubicBezTo>
                  <a:pt x="14" y="362"/>
                  <a:pt x="0" y="544"/>
                  <a:pt x="1" y="725"/>
                </a:cubicBezTo>
                <a:cubicBezTo>
                  <a:pt x="0" y="905"/>
                  <a:pt x="14" y="1087"/>
                  <a:pt x="28" y="1223"/>
                </a:cubicBezTo>
                <a:cubicBezTo>
                  <a:pt x="43" y="1359"/>
                  <a:pt x="63" y="1450"/>
                  <a:pt x="63" y="1450"/>
                </a:cubicBezTo>
                <a:cubicBezTo>
                  <a:pt x="63" y="1450"/>
                  <a:pt x="83" y="1359"/>
                  <a:pt x="98" y="1223"/>
                </a:cubicBezTo>
                <a:cubicBezTo>
                  <a:pt x="113" y="1087"/>
                  <a:pt x="125" y="905"/>
                  <a:pt x="124" y="725"/>
                </a:cubicBezTo>
                <a:cubicBezTo>
                  <a:pt x="125" y="544"/>
                  <a:pt x="112" y="362"/>
                  <a:pt x="98" y="227"/>
                </a:cubicBezTo>
                <a:cubicBezTo>
                  <a:pt x="82" y="90"/>
                  <a:pt x="63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3"/>
          <p:cNvSpPr/>
          <p:nvPr/>
        </p:nvSpPr>
        <p:spPr>
          <a:xfrm>
            <a:off x="6687520" y="2483742"/>
            <a:ext cx="3271" cy="37348"/>
          </a:xfrm>
          <a:custGeom>
            <a:avLst/>
            <a:gdLst/>
            <a:ahLst/>
            <a:cxnLst/>
            <a:rect l="l" t="t" r="r" b="b"/>
            <a:pathLst>
              <a:path w="127" h="1450" extrusionOk="0">
                <a:moveTo>
                  <a:pt x="63" y="0"/>
                </a:moveTo>
                <a:cubicBezTo>
                  <a:pt x="63" y="0"/>
                  <a:pt x="44" y="90"/>
                  <a:pt x="29" y="227"/>
                </a:cubicBezTo>
                <a:cubicBezTo>
                  <a:pt x="14" y="362"/>
                  <a:pt x="0" y="544"/>
                  <a:pt x="1" y="725"/>
                </a:cubicBezTo>
                <a:cubicBezTo>
                  <a:pt x="0" y="905"/>
                  <a:pt x="14" y="1087"/>
                  <a:pt x="29" y="1223"/>
                </a:cubicBezTo>
                <a:cubicBezTo>
                  <a:pt x="44" y="1359"/>
                  <a:pt x="63" y="1450"/>
                  <a:pt x="63" y="1450"/>
                </a:cubicBezTo>
                <a:cubicBezTo>
                  <a:pt x="63" y="1450"/>
                  <a:pt x="83" y="1359"/>
                  <a:pt x="97" y="1223"/>
                </a:cubicBezTo>
                <a:cubicBezTo>
                  <a:pt x="113" y="1087"/>
                  <a:pt x="126" y="905"/>
                  <a:pt x="124" y="725"/>
                </a:cubicBezTo>
                <a:cubicBezTo>
                  <a:pt x="126" y="544"/>
                  <a:pt x="112" y="362"/>
                  <a:pt x="97" y="227"/>
                </a:cubicBezTo>
                <a:cubicBezTo>
                  <a:pt x="82" y="90"/>
                  <a:pt x="63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3"/>
          <p:cNvSpPr/>
          <p:nvPr/>
        </p:nvSpPr>
        <p:spPr>
          <a:xfrm>
            <a:off x="6656358" y="2466539"/>
            <a:ext cx="5821" cy="2138"/>
          </a:xfrm>
          <a:custGeom>
            <a:avLst/>
            <a:gdLst/>
            <a:ahLst/>
            <a:cxnLst/>
            <a:rect l="l" t="t" r="r" b="b"/>
            <a:pathLst>
              <a:path w="226" h="83" extrusionOk="0">
                <a:moveTo>
                  <a:pt x="1" y="0"/>
                </a:moveTo>
                <a:lnTo>
                  <a:pt x="225" y="82"/>
                </a:lnTo>
                <a:lnTo>
                  <a:pt x="22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3"/>
          <p:cNvSpPr/>
          <p:nvPr/>
        </p:nvSpPr>
        <p:spPr>
          <a:xfrm>
            <a:off x="6645798" y="2504861"/>
            <a:ext cx="21404" cy="1932"/>
          </a:xfrm>
          <a:custGeom>
            <a:avLst/>
            <a:gdLst/>
            <a:ahLst/>
            <a:cxnLst/>
            <a:rect l="l" t="t" r="r" b="b"/>
            <a:pathLst>
              <a:path w="831" h="75" extrusionOk="0">
                <a:moveTo>
                  <a:pt x="415" y="1"/>
                </a:moveTo>
                <a:cubicBezTo>
                  <a:pt x="312" y="3"/>
                  <a:pt x="207" y="7"/>
                  <a:pt x="129" y="17"/>
                </a:cubicBezTo>
                <a:cubicBezTo>
                  <a:pt x="51" y="28"/>
                  <a:pt x="0" y="38"/>
                  <a:pt x="0" y="38"/>
                </a:cubicBezTo>
                <a:cubicBezTo>
                  <a:pt x="0" y="38"/>
                  <a:pt x="52" y="49"/>
                  <a:pt x="129" y="58"/>
                </a:cubicBezTo>
                <a:cubicBezTo>
                  <a:pt x="207" y="68"/>
                  <a:pt x="312" y="73"/>
                  <a:pt x="415" y="75"/>
                </a:cubicBezTo>
                <a:cubicBezTo>
                  <a:pt x="519" y="73"/>
                  <a:pt x="622" y="68"/>
                  <a:pt x="701" y="58"/>
                </a:cubicBezTo>
                <a:cubicBezTo>
                  <a:pt x="779" y="48"/>
                  <a:pt x="830" y="38"/>
                  <a:pt x="830" y="38"/>
                </a:cubicBezTo>
                <a:cubicBezTo>
                  <a:pt x="830" y="38"/>
                  <a:pt x="778" y="28"/>
                  <a:pt x="701" y="17"/>
                </a:cubicBezTo>
                <a:cubicBezTo>
                  <a:pt x="622" y="7"/>
                  <a:pt x="519" y="3"/>
                  <a:pt x="4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43"/>
          <p:cNvGrpSpPr/>
          <p:nvPr/>
        </p:nvGrpSpPr>
        <p:grpSpPr>
          <a:xfrm>
            <a:off x="188090" y="3681910"/>
            <a:ext cx="2708830" cy="1461581"/>
            <a:chOff x="3055690" y="3330560"/>
            <a:chExt cx="2708830" cy="1461581"/>
          </a:xfrm>
        </p:grpSpPr>
        <p:sp>
          <p:nvSpPr>
            <p:cNvPr id="900" name="Google Shape;900;p43"/>
            <p:cNvSpPr/>
            <p:nvPr/>
          </p:nvSpPr>
          <p:spPr>
            <a:xfrm rot="-2066823" flipH="1">
              <a:off x="3152286" y="3936980"/>
              <a:ext cx="953142" cy="637027"/>
            </a:xfrm>
            <a:custGeom>
              <a:avLst/>
              <a:gdLst/>
              <a:ahLst/>
              <a:cxnLst/>
              <a:rect l="l" t="t" r="r" b="b"/>
              <a:pathLst>
                <a:path w="8084" h="5403" extrusionOk="0">
                  <a:moveTo>
                    <a:pt x="3752" y="0"/>
                  </a:moveTo>
                  <a:cubicBezTo>
                    <a:pt x="3646" y="0"/>
                    <a:pt x="3540" y="6"/>
                    <a:pt x="3435" y="18"/>
                  </a:cubicBezTo>
                  <a:cubicBezTo>
                    <a:pt x="3216" y="39"/>
                    <a:pt x="3002" y="88"/>
                    <a:pt x="2792" y="151"/>
                  </a:cubicBezTo>
                  <a:cubicBezTo>
                    <a:pt x="2585" y="219"/>
                    <a:pt x="2380" y="304"/>
                    <a:pt x="2191" y="419"/>
                  </a:cubicBezTo>
                  <a:cubicBezTo>
                    <a:pt x="1999" y="526"/>
                    <a:pt x="1827" y="664"/>
                    <a:pt x="1658" y="817"/>
                  </a:cubicBezTo>
                  <a:cubicBezTo>
                    <a:pt x="1510" y="962"/>
                    <a:pt x="1355" y="1136"/>
                    <a:pt x="1243" y="1323"/>
                  </a:cubicBezTo>
                  <a:cubicBezTo>
                    <a:pt x="1118" y="1505"/>
                    <a:pt x="1029" y="1708"/>
                    <a:pt x="952" y="1912"/>
                  </a:cubicBezTo>
                  <a:cubicBezTo>
                    <a:pt x="879" y="2118"/>
                    <a:pt x="825" y="2332"/>
                    <a:pt x="797" y="2548"/>
                  </a:cubicBezTo>
                  <a:cubicBezTo>
                    <a:pt x="766" y="2764"/>
                    <a:pt x="762" y="2984"/>
                    <a:pt x="779" y="3200"/>
                  </a:cubicBezTo>
                  <a:cubicBezTo>
                    <a:pt x="794" y="3416"/>
                    <a:pt x="836" y="3631"/>
                    <a:pt x="894" y="3840"/>
                  </a:cubicBezTo>
                  <a:cubicBezTo>
                    <a:pt x="959" y="4046"/>
                    <a:pt x="1033" y="4251"/>
                    <a:pt x="1141" y="4440"/>
                  </a:cubicBezTo>
                  <a:cubicBezTo>
                    <a:pt x="1218" y="4588"/>
                    <a:pt x="1316" y="4722"/>
                    <a:pt x="1422" y="4853"/>
                  </a:cubicBezTo>
                  <a:cubicBezTo>
                    <a:pt x="1382" y="4850"/>
                    <a:pt x="1343" y="4849"/>
                    <a:pt x="1303" y="4849"/>
                  </a:cubicBezTo>
                  <a:cubicBezTo>
                    <a:pt x="811" y="4849"/>
                    <a:pt x="326" y="5048"/>
                    <a:pt x="1" y="5403"/>
                  </a:cubicBezTo>
                  <a:cubicBezTo>
                    <a:pt x="330" y="5110"/>
                    <a:pt x="764" y="4949"/>
                    <a:pt x="1190" y="4949"/>
                  </a:cubicBezTo>
                  <a:cubicBezTo>
                    <a:pt x="1311" y="4949"/>
                    <a:pt x="1431" y="4961"/>
                    <a:pt x="1548" y="4988"/>
                  </a:cubicBezTo>
                  <a:lnTo>
                    <a:pt x="1711" y="5025"/>
                  </a:lnTo>
                  <a:lnTo>
                    <a:pt x="1711" y="5025"/>
                  </a:lnTo>
                  <a:lnTo>
                    <a:pt x="1607" y="4885"/>
                  </a:lnTo>
                  <a:cubicBezTo>
                    <a:pt x="1484" y="4720"/>
                    <a:pt x="1364" y="4553"/>
                    <a:pt x="1276" y="4368"/>
                  </a:cubicBezTo>
                  <a:cubicBezTo>
                    <a:pt x="1182" y="4187"/>
                    <a:pt x="1120" y="3990"/>
                    <a:pt x="1066" y="3793"/>
                  </a:cubicBezTo>
                  <a:cubicBezTo>
                    <a:pt x="1020" y="3594"/>
                    <a:pt x="990" y="3390"/>
                    <a:pt x="984" y="3188"/>
                  </a:cubicBezTo>
                  <a:cubicBezTo>
                    <a:pt x="974" y="2984"/>
                    <a:pt x="993" y="2780"/>
                    <a:pt x="1022" y="2579"/>
                  </a:cubicBezTo>
                  <a:cubicBezTo>
                    <a:pt x="1051" y="2378"/>
                    <a:pt x="1102" y="2181"/>
                    <a:pt x="1173" y="1992"/>
                  </a:cubicBezTo>
                  <a:cubicBezTo>
                    <a:pt x="1248" y="1805"/>
                    <a:pt x="1332" y="1620"/>
                    <a:pt x="1448" y="1456"/>
                  </a:cubicBezTo>
                  <a:cubicBezTo>
                    <a:pt x="1557" y="1283"/>
                    <a:pt x="1685" y="1141"/>
                    <a:pt x="1839" y="993"/>
                  </a:cubicBezTo>
                  <a:cubicBezTo>
                    <a:pt x="1985" y="868"/>
                    <a:pt x="2144" y="741"/>
                    <a:pt x="2322" y="647"/>
                  </a:cubicBezTo>
                  <a:cubicBezTo>
                    <a:pt x="2495" y="542"/>
                    <a:pt x="2684" y="472"/>
                    <a:pt x="2873" y="403"/>
                  </a:cubicBezTo>
                  <a:cubicBezTo>
                    <a:pt x="3064" y="344"/>
                    <a:pt x="3262" y="295"/>
                    <a:pt x="3463" y="275"/>
                  </a:cubicBezTo>
                  <a:cubicBezTo>
                    <a:pt x="3574" y="260"/>
                    <a:pt x="3686" y="254"/>
                    <a:pt x="3799" y="254"/>
                  </a:cubicBezTo>
                  <a:cubicBezTo>
                    <a:pt x="3888" y="254"/>
                    <a:pt x="3978" y="258"/>
                    <a:pt x="4067" y="264"/>
                  </a:cubicBezTo>
                  <a:cubicBezTo>
                    <a:pt x="4169" y="270"/>
                    <a:pt x="4267" y="291"/>
                    <a:pt x="4368" y="304"/>
                  </a:cubicBezTo>
                  <a:cubicBezTo>
                    <a:pt x="4465" y="330"/>
                    <a:pt x="4564" y="346"/>
                    <a:pt x="4661" y="380"/>
                  </a:cubicBezTo>
                  <a:cubicBezTo>
                    <a:pt x="4852" y="442"/>
                    <a:pt x="5040" y="518"/>
                    <a:pt x="5211" y="624"/>
                  </a:cubicBezTo>
                  <a:cubicBezTo>
                    <a:pt x="5388" y="723"/>
                    <a:pt x="5541" y="848"/>
                    <a:pt x="5679" y="995"/>
                  </a:cubicBezTo>
                  <a:cubicBezTo>
                    <a:pt x="5816" y="1139"/>
                    <a:pt x="5928" y="1307"/>
                    <a:pt x="5998" y="1489"/>
                  </a:cubicBezTo>
                  <a:cubicBezTo>
                    <a:pt x="6069" y="1671"/>
                    <a:pt x="6085" y="1869"/>
                    <a:pt x="6040" y="2057"/>
                  </a:cubicBezTo>
                  <a:lnTo>
                    <a:pt x="5875" y="2747"/>
                  </a:lnTo>
                  <a:lnTo>
                    <a:pt x="6189" y="2117"/>
                  </a:lnTo>
                  <a:cubicBezTo>
                    <a:pt x="6275" y="1945"/>
                    <a:pt x="6418" y="1801"/>
                    <a:pt x="6587" y="1704"/>
                  </a:cubicBezTo>
                  <a:cubicBezTo>
                    <a:pt x="6671" y="1656"/>
                    <a:pt x="6762" y="1616"/>
                    <a:pt x="6858" y="1591"/>
                  </a:cubicBezTo>
                  <a:cubicBezTo>
                    <a:pt x="6938" y="1571"/>
                    <a:pt x="7022" y="1559"/>
                    <a:pt x="7104" y="1559"/>
                  </a:cubicBezTo>
                  <a:cubicBezTo>
                    <a:pt x="7120" y="1559"/>
                    <a:pt x="7135" y="1560"/>
                    <a:pt x="7150" y="1561"/>
                  </a:cubicBezTo>
                  <a:cubicBezTo>
                    <a:pt x="7257" y="1567"/>
                    <a:pt x="7346" y="1586"/>
                    <a:pt x="7445" y="1621"/>
                  </a:cubicBezTo>
                  <a:cubicBezTo>
                    <a:pt x="7540" y="1656"/>
                    <a:pt x="7629" y="1704"/>
                    <a:pt x="7711" y="1764"/>
                  </a:cubicBezTo>
                  <a:cubicBezTo>
                    <a:pt x="7874" y="1886"/>
                    <a:pt x="8011" y="2050"/>
                    <a:pt x="8084" y="2246"/>
                  </a:cubicBezTo>
                  <a:cubicBezTo>
                    <a:pt x="8028" y="2043"/>
                    <a:pt x="7908" y="1858"/>
                    <a:pt x="7745" y="1720"/>
                  </a:cubicBezTo>
                  <a:cubicBezTo>
                    <a:pt x="7663" y="1652"/>
                    <a:pt x="7572" y="1594"/>
                    <a:pt x="7473" y="1550"/>
                  </a:cubicBezTo>
                  <a:cubicBezTo>
                    <a:pt x="7379" y="1507"/>
                    <a:pt x="7263" y="1474"/>
                    <a:pt x="7164" y="1463"/>
                  </a:cubicBezTo>
                  <a:cubicBezTo>
                    <a:pt x="7122" y="1458"/>
                    <a:pt x="7081" y="1456"/>
                    <a:pt x="7039" y="1456"/>
                  </a:cubicBezTo>
                  <a:cubicBezTo>
                    <a:pt x="6859" y="1456"/>
                    <a:pt x="6683" y="1500"/>
                    <a:pt x="6523" y="1582"/>
                  </a:cubicBezTo>
                  <a:cubicBezTo>
                    <a:pt x="6418" y="1637"/>
                    <a:pt x="6322" y="1709"/>
                    <a:pt x="6238" y="1792"/>
                  </a:cubicBezTo>
                  <a:cubicBezTo>
                    <a:pt x="6237" y="1667"/>
                    <a:pt x="6217" y="1541"/>
                    <a:pt x="6177" y="1423"/>
                  </a:cubicBezTo>
                  <a:cubicBezTo>
                    <a:pt x="6105" y="1208"/>
                    <a:pt x="5986" y="1015"/>
                    <a:pt x="5840" y="848"/>
                  </a:cubicBezTo>
                  <a:cubicBezTo>
                    <a:pt x="5697" y="680"/>
                    <a:pt x="5522" y="532"/>
                    <a:pt x="5332" y="424"/>
                  </a:cubicBezTo>
                  <a:cubicBezTo>
                    <a:pt x="5146" y="306"/>
                    <a:pt x="4942" y="219"/>
                    <a:pt x="4733" y="150"/>
                  </a:cubicBezTo>
                  <a:cubicBezTo>
                    <a:pt x="4630" y="112"/>
                    <a:pt x="4522" y="91"/>
                    <a:pt x="4416" y="64"/>
                  </a:cubicBezTo>
                  <a:cubicBezTo>
                    <a:pt x="4307" y="48"/>
                    <a:pt x="4200" y="24"/>
                    <a:pt x="4091" y="16"/>
                  </a:cubicBezTo>
                  <a:cubicBezTo>
                    <a:pt x="3978" y="6"/>
                    <a:pt x="3865" y="0"/>
                    <a:pt x="3752" y="0"/>
                  </a:cubicBezTo>
                  <a:close/>
                </a:path>
              </a:pathLst>
            </a:custGeom>
            <a:solidFill>
              <a:srgbClr val="414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43"/>
            <p:cNvGrpSpPr/>
            <p:nvPr/>
          </p:nvGrpSpPr>
          <p:grpSpPr>
            <a:xfrm>
              <a:off x="3919173" y="3330560"/>
              <a:ext cx="1845346" cy="1461581"/>
              <a:chOff x="3919173" y="3330560"/>
              <a:chExt cx="1845346" cy="1461581"/>
            </a:xfrm>
          </p:grpSpPr>
          <p:sp>
            <p:nvSpPr>
              <p:cNvPr id="902" name="Google Shape;902;p43"/>
              <p:cNvSpPr/>
              <p:nvPr/>
            </p:nvSpPr>
            <p:spPr>
              <a:xfrm rot="-642442" flipH="1">
                <a:off x="4007249" y="3545747"/>
                <a:ext cx="1649915" cy="11027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403" extrusionOk="0">
                    <a:moveTo>
                      <a:pt x="3752" y="0"/>
                    </a:moveTo>
                    <a:cubicBezTo>
                      <a:pt x="3646" y="0"/>
                      <a:pt x="3540" y="6"/>
                      <a:pt x="3435" y="18"/>
                    </a:cubicBezTo>
                    <a:cubicBezTo>
                      <a:pt x="3216" y="39"/>
                      <a:pt x="3002" y="88"/>
                      <a:pt x="2792" y="151"/>
                    </a:cubicBezTo>
                    <a:cubicBezTo>
                      <a:pt x="2585" y="219"/>
                      <a:pt x="2380" y="304"/>
                      <a:pt x="2191" y="419"/>
                    </a:cubicBezTo>
                    <a:cubicBezTo>
                      <a:pt x="1999" y="526"/>
                      <a:pt x="1827" y="664"/>
                      <a:pt x="1658" y="817"/>
                    </a:cubicBezTo>
                    <a:cubicBezTo>
                      <a:pt x="1510" y="962"/>
                      <a:pt x="1355" y="1136"/>
                      <a:pt x="1243" y="1323"/>
                    </a:cubicBezTo>
                    <a:cubicBezTo>
                      <a:pt x="1118" y="1505"/>
                      <a:pt x="1029" y="1708"/>
                      <a:pt x="952" y="1912"/>
                    </a:cubicBezTo>
                    <a:cubicBezTo>
                      <a:pt x="879" y="2118"/>
                      <a:pt x="825" y="2332"/>
                      <a:pt x="797" y="2548"/>
                    </a:cubicBezTo>
                    <a:cubicBezTo>
                      <a:pt x="766" y="2764"/>
                      <a:pt x="762" y="2984"/>
                      <a:pt x="779" y="3200"/>
                    </a:cubicBezTo>
                    <a:cubicBezTo>
                      <a:pt x="794" y="3416"/>
                      <a:pt x="836" y="3631"/>
                      <a:pt x="894" y="3840"/>
                    </a:cubicBezTo>
                    <a:cubicBezTo>
                      <a:pt x="959" y="4046"/>
                      <a:pt x="1033" y="4251"/>
                      <a:pt x="1141" y="4440"/>
                    </a:cubicBezTo>
                    <a:cubicBezTo>
                      <a:pt x="1218" y="4588"/>
                      <a:pt x="1316" y="4722"/>
                      <a:pt x="1422" y="4853"/>
                    </a:cubicBezTo>
                    <a:cubicBezTo>
                      <a:pt x="1382" y="4850"/>
                      <a:pt x="1343" y="4849"/>
                      <a:pt x="1303" y="4849"/>
                    </a:cubicBezTo>
                    <a:cubicBezTo>
                      <a:pt x="811" y="4849"/>
                      <a:pt x="326" y="5048"/>
                      <a:pt x="1" y="5403"/>
                    </a:cubicBezTo>
                    <a:cubicBezTo>
                      <a:pt x="330" y="5110"/>
                      <a:pt x="764" y="4949"/>
                      <a:pt x="1190" y="4949"/>
                    </a:cubicBezTo>
                    <a:cubicBezTo>
                      <a:pt x="1311" y="4949"/>
                      <a:pt x="1431" y="4961"/>
                      <a:pt x="1548" y="4988"/>
                    </a:cubicBezTo>
                    <a:lnTo>
                      <a:pt x="1711" y="5025"/>
                    </a:lnTo>
                    <a:lnTo>
                      <a:pt x="1711" y="5025"/>
                    </a:lnTo>
                    <a:lnTo>
                      <a:pt x="1607" y="4885"/>
                    </a:lnTo>
                    <a:cubicBezTo>
                      <a:pt x="1484" y="4720"/>
                      <a:pt x="1364" y="4553"/>
                      <a:pt x="1276" y="4368"/>
                    </a:cubicBezTo>
                    <a:cubicBezTo>
                      <a:pt x="1182" y="4187"/>
                      <a:pt x="1120" y="3990"/>
                      <a:pt x="1066" y="3793"/>
                    </a:cubicBezTo>
                    <a:cubicBezTo>
                      <a:pt x="1020" y="3594"/>
                      <a:pt x="990" y="3390"/>
                      <a:pt x="984" y="3188"/>
                    </a:cubicBezTo>
                    <a:cubicBezTo>
                      <a:pt x="974" y="2984"/>
                      <a:pt x="993" y="2780"/>
                      <a:pt x="1022" y="2579"/>
                    </a:cubicBezTo>
                    <a:cubicBezTo>
                      <a:pt x="1051" y="2378"/>
                      <a:pt x="1102" y="2181"/>
                      <a:pt x="1173" y="1992"/>
                    </a:cubicBezTo>
                    <a:cubicBezTo>
                      <a:pt x="1248" y="1805"/>
                      <a:pt x="1332" y="1620"/>
                      <a:pt x="1448" y="1456"/>
                    </a:cubicBezTo>
                    <a:cubicBezTo>
                      <a:pt x="1557" y="1283"/>
                      <a:pt x="1685" y="1141"/>
                      <a:pt x="1839" y="993"/>
                    </a:cubicBezTo>
                    <a:cubicBezTo>
                      <a:pt x="1985" y="868"/>
                      <a:pt x="2144" y="741"/>
                      <a:pt x="2322" y="647"/>
                    </a:cubicBezTo>
                    <a:cubicBezTo>
                      <a:pt x="2495" y="542"/>
                      <a:pt x="2684" y="472"/>
                      <a:pt x="2873" y="403"/>
                    </a:cubicBezTo>
                    <a:cubicBezTo>
                      <a:pt x="3064" y="344"/>
                      <a:pt x="3262" y="295"/>
                      <a:pt x="3463" y="275"/>
                    </a:cubicBezTo>
                    <a:cubicBezTo>
                      <a:pt x="3574" y="260"/>
                      <a:pt x="3686" y="254"/>
                      <a:pt x="3799" y="254"/>
                    </a:cubicBezTo>
                    <a:cubicBezTo>
                      <a:pt x="3888" y="254"/>
                      <a:pt x="3978" y="258"/>
                      <a:pt x="4067" y="264"/>
                    </a:cubicBezTo>
                    <a:cubicBezTo>
                      <a:pt x="4169" y="270"/>
                      <a:pt x="4267" y="291"/>
                      <a:pt x="4368" y="304"/>
                    </a:cubicBezTo>
                    <a:cubicBezTo>
                      <a:pt x="4465" y="330"/>
                      <a:pt x="4564" y="346"/>
                      <a:pt x="4661" y="380"/>
                    </a:cubicBezTo>
                    <a:cubicBezTo>
                      <a:pt x="4852" y="442"/>
                      <a:pt x="5040" y="518"/>
                      <a:pt x="5211" y="624"/>
                    </a:cubicBezTo>
                    <a:cubicBezTo>
                      <a:pt x="5388" y="723"/>
                      <a:pt x="5541" y="848"/>
                      <a:pt x="5679" y="995"/>
                    </a:cubicBezTo>
                    <a:cubicBezTo>
                      <a:pt x="5816" y="1139"/>
                      <a:pt x="5928" y="1307"/>
                      <a:pt x="5998" y="1489"/>
                    </a:cubicBezTo>
                    <a:cubicBezTo>
                      <a:pt x="6069" y="1671"/>
                      <a:pt x="6085" y="1869"/>
                      <a:pt x="6040" y="2057"/>
                    </a:cubicBezTo>
                    <a:lnTo>
                      <a:pt x="5875" y="2747"/>
                    </a:lnTo>
                    <a:lnTo>
                      <a:pt x="6189" y="2117"/>
                    </a:lnTo>
                    <a:cubicBezTo>
                      <a:pt x="6275" y="1945"/>
                      <a:pt x="6418" y="1801"/>
                      <a:pt x="6587" y="1704"/>
                    </a:cubicBezTo>
                    <a:cubicBezTo>
                      <a:pt x="6671" y="1656"/>
                      <a:pt x="6762" y="1616"/>
                      <a:pt x="6858" y="1591"/>
                    </a:cubicBezTo>
                    <a:cubicBezTo>
                      <a:pt x="6938" y="1571"/>
                      <a:pt x="7022" y="1559"/>
                      <a:pt x="7104" y="1559"/>
                    </a:cubicBezTo>
                    <a:cubicBezTo>
                      <a:pt x="7120" y="1559"/>
                      <a:pt x="7135" y="1560"/>
                      <a:pt x="7150" y="1561"/>
                    </a:cubicBezTo>
                    <a:cubicBezTo>
                      <a:pt x="7257" y="1567"/>
                      <a:pt x="7346" y="1586"/>
                      <a:pt x="7445" y="1621"/>
                    </a:cubicBezTo>
                    <a:cubicBezTo>
                      <a:pt x="7540" y="1656"/>
                      <a:pt x="7629" y="1704"/>
                      <a:pt x="7711" y="1764"/>
                    </a:cubicBezTo>
                    <a:cubicBezTo>
                      <a:pt x="7874" y="1886"/>
                      <a:pt x="8011" y="2050"/>
                      <a:pt x="8084" y="2246"/>
                    </a:cubicBezTo>
                    <a:cubicBezTo>
                      <a:pt x="8028" y="2043"/>
                      <a:pt x="7908" y="1858"/>
                      <a:pt x="7745" y="1720"/>
                    </a:cubicBezTo>
                    <a:cubicBezTo>
                      <a:pt x="7663" y="1652"/>
                      <a:pt x="7572" y="1594"/>
                      <a:pt x="7473" y="1550"/>
                    </a:cubicBezTo>
                    <a:cubicBezTo>
                      <a:pt x="7379" y="1507"/>
                      <a:pt x="7263" y="1474"/>
                      <a:pt x="7164" y="1463"/>
                    </a:cubicBezTo>
                    <a:cubicBezTo>
                      <a:pt x="7122" y="1458"/>
                      <a:pt x="7081" y="1456"/>
                      <a:pt x="7039" y="1456"/>
                    </a:cubicBezTo>
                    <a:cubicBezTo>
                      <a:pt x="6859" y="1456"/>
                      <a:pt x="6683" y="1500"/>
                      <a:pt x="6523" y="1582"/>
                    </a:cubicBezTo>
                    <a:cubicBezTo>
                      <a:pt x="6418" y="1637"/>
                      <a:pt x="6322" y="1709"/>
                      <a:pt x="6238" y="1792"/>
                    </a:cubicBezTo>
                    <a:cubicBezTo>
                      <a:pt x="6237" y="1667"/>
                      <a:pt x="6217" y="1541"/>
                      <a:pt x="6177" y="1423"/>
                    </a:cubicBezTo>
                    <a:cubicBezTo>
                      <a:pt x="6105" y="1208"/>
                      <a:pt x="5986" y="1015"/>
                      <a:pt x="5840" y="848"/>
                    </a:cubicBezTo>
                    <a:cubicBezTo>
                      <a:pt x="5697" y="680"/>
                      <a:pt x="5522" y="532"/>
                      <a:pt x="5332" y="424"/>
                    </a:cubicBezTo>
                    <a:cubicBezTo>
                      <a:pt x="5146" y="306"/>
                      <a:pt x="4942" y="219"/>
                      <a:pt x="4733" y="150"/>
                    </a:cubicBezTo>
                    <a:cubicBezTo>
                      <a:pt x="4630" y="112"/>
                      <a:pt x="4522" y="91"/>
                      <a:pt x="4416" y="64"/>
                    </a:cubicBezTo>
                    <a:cubicBezTo>
                      <a:pt x="4307" y="48"/>
                      <a:pt x="4200" y="24"/>
                      <a:pt x="4091" y="16"/>
                    </a:cubicBezTo>
                    <a:cubicBezTo>
                      <a:pt x="3978" y="6"/>
                      <a:pt x="3865" y="0"/>
                      <a:pt x="375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03" name="Google Shape;903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42441" flipH="1">
                <a:off x="4157052" y="3483485"/>
                <a:ext cx="966844" cy="9668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4" name="Google Shape;904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642441" flipH="1">
                <a:off x="4716277" y="3411960"/>
                <a:ext cx="966844" cy="9668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" name="Imagem 4" descr="Homem com cachorro em estrada de terra">
            <a:extLst>
              <a:ext uri="{FF2B5EF4-FFF2-40B4-BE49-F238E27FC236}">
                <a16:creationId xmlns:a16="http://schemas.microsoft.com/office/drawing/2014/main" id="{00422E13-8BE4-E0D8-1869-3D1810AC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934" name="Google Shape;934;p45"/>
          <p:cNvSpPr txBox="1">
            <a:spLocks noGrp="1"/>
          </p:cNvSpPr>
          <p:nvPr>
            <p:ph type="subTitle" idx="4"/>
          </p:nvPr>
        </p:nvSpPr>
        <p:spPr>
          <a:xfrm>
            <a:off x="825400" y="2241991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Família</a:t>
            </a:r>
            <a:endParaRPr dirty="0"/>
          </a:p>
        </p:txBody>
      </p:sp>
      <p:sp>
        <p:nvSpPr>
          <p:cNvPr id="935" name="Google Shape;935;p45"/>
          <p:cNvSpPr txBox="1">
            <a:spLocks noGrp="1"/>
          </p:cNvSpPr>
          <p:nvPr>
            <p:ph type="subTitle" idx="5"/>
          </p:nvPr>
        </p:nvSpPr>
        <p:spPr>
          <a:xfrm>
            <a:off x="3447982" y="2241991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Amigos</a:t>
            </a:r>
            <a:endParaRPr dirty="0"/>
          </a:p>
        </p:txBody>
      </p:sp>
      <p:sp>
        <p:nvSpPr>
          <p:cNvPr id="939" name="Google Shape;939;p45"/>
          <p:cNvSpPr txBox="1">
            <a:spLocks noGrp="1"/>
          </p:cNvSpPr>
          <p:nvPr>
            <p:ph type="subTitle" idx="6"/>
          </p:nvPr>
        </p:nvSpPr>
        <p:spPr>
          <a:xfrm>
            <a:off x="6076100" y="2389400"/>
            <a:ext cx="22425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Professores e monitores</a:t>
            </a:r>
            <a:endParaRPr dirty="0"/>
          </a:p>
        </p:txBody>
      </p:sp>
      <p:sp>
        <p:nvSpPr>
          <p:cNvPr id="955" name="Google Shape;955;p45"/>
          <p:cNvSpPr/>
          <p:nvPr/>
        </p:nvSpPr>
        <p:spPr>
          <a:xfrm>
            <a:off x="6816350" y="1635450"/>
            <a:ext cx="762000" cy="76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/>
          <p:nvPr/>
        </p:nvSpPr>
        <p:spPr>
          <a:xfrm>
            <a:off x="4190998" y="1635450"/>
            <a:ext cx="762000" cy="76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5"/>
          <p:cNvSpPr/>
          <p:nvPr/>
        </p:nvSpPr>
        <p:spPr>
          <a:xfrm>
            <a:off x="1565650" y="1635450"/>
            <a:ext cx="762000" cy="76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D8DC29-1A2D-00E4-0EE8-F9CA144E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23" y="1635450"/>
            <a:ext cx="762000" cy="762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média">
            <a:extLst>
              <a:ext uri="{FF2B5EF4-FFF2-40B4-BE49-F238E27FC236}">
                <a16:creationId xmlns:a16="http://schemas.microsoft.com/office/drawing/2014/main" id="{9F3926E6-64F8-0465-FD8D-B6C0990F1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176" y="1738198"/>
            <a:ext cx="584348" cy="584348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4846B0B5-FF90-82D5-E9B3-09E850F9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566" y="1708706"/>
            <a:ext cx="643332" cy="643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" grpId="0"/>
      <p:bldP spid="934" grpId="0" build="p"/>
      <p:bldP spid="935" grpId="0" build="p"/>
      <p:bldP spid="939" grpId="0" build="p"/>
      <p:bldP spid="955" grpId="0" animBg="1"/>
      <p:bldP spid="956" grpId="0" animBg="1"/>
      <p:bldP spid="9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Protective Wings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Muito</a:t>
            </a:r>
            <a:br>
              <a:rPr lang="en" dirty="0"/>
            </a:br>
            <a:r>
              <a:rPr lang="en" dirty="0"/>
              <a:t>Obrigado</a:t>
            </a:r>
            <a:br>
              <a:rPr lang="en" dirty="0"/>
            </a:br>
            <a:r>
              <a:rPr lang="en" sz="2800" dirty="0"/>
              <a:t>Pela</a:t>
            </a:r>
            <a:br>
              <a:rPr lang="en" dirty="0"/>
            </a:br>
            <a:r>
              <a:rPr lang="en" dirty="0"/>
              <a:t>Atenção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                                    </a:t>
            </a:r>
            <a:r>
              <a:rPr lang="en" sz="1800" dirty="0"/>
              <a:t>www.protectivewings.com.br</a:t>
            </a:r>
            <a:endParaRPr dirty="0"/>
          </a:p>
        </p:txBody>
      </p:sp>
      <p:grpSp>
        <p:nvGrpSpPr>
          <p:cNvPr id="1024" name="Google Shape;1024;p46"/>
          <p:cNvGrpSpPr/>
          <p:nvPr/>
        </p:nvGrpSpPr>
        <p:grpSpPr>
          <a:xfrm>
            <a:off x="-263980" y="1050628"/>
            <a:ext cx="2273149" cy="1248116"/>
            <a:chOff x="221812" y="4104973"/>
            <a:chExt cx="2587829" cy="1420897"/>
          </a:xfrm>
        </p:grpSpPr>
        <p:grpSp>
          <p:nvGrpSpPr>
            <p:cNvPr id="1025" name="Google Shape;1025;p46"/>
            <p:cNvGrpSpPr/>
            <p:nvPr/>
          </p:nvGrpSpPr>
          <p:grpSpPr>
            <a:xfrm>
              <a:off x="221812" y="4371673"/>
              <a:ext cx="1511504" cy="1154197"/>
              <a:chOff x="-114188" y="4342873"/>
              <a:chExt cx="1511504" cy="1154197"/>
            </a:xfrm>
          </p:grpSpPr>
          <p:sp>
            <p:nvSpPr>
              <p:cNvPr id="1026" name="Google Shape;1026;p46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27" name="Google Shape;1027;p46"/>
              <p:cNvPicPr preferRelativeResize="0"/>
              <p:nvPr/>
            </p:nvPicPr>
            <p:blipFill rotWithShape="1">
              <a:blip r:embed="rId3">
                <a:alphaModFix/>
              </a:blip>
              <a:srcRect t="16990" b="23725"/>
              <a:stretch/>
            </p:blipFill>
            <p:spPr>
              <a:xfrm>
                <a:off x="307150" y="4475325"/>
                <a:ext cx="966625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28" name="Google Shape;1028;p46"/>
            <p:cNvGrpSpPr/>
            <p:nvPr/>
          </p:nvGrpSpPr>
          <p:grpSpPr>
            <a:xfrm>
              <a:off x="1298137" y="4104973"/>
              <a:ext cx="1511504" cy="1154197"/>
              <a:chOff x="-114188" y="4342873"/>
              <a:chExt cx="1511504" cy="1154197"/>
            </a:xfrm>
          </p:grpSpPr>
          <p:sp>
            <p:nvSpPr>
              <p:cNvPr id="1029" name="Google Shape;1029;p46"/>
              <p:cNvSpPr/>
              <p:nvPr/>
            </p:nvSpPr>
            <p:spPr>
              <a:xfrm rot="-867076" flipH="1">
                <a:off x="-29892" y="4497058"/>
                <a:ext cx="1342912" cy="845827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3997" extrusionOk="0">
                    <a:moveTo>
                      <a:pt x="3762" y="0"/>
                    </a:moveTo>
                    <a:cubicBezTo>
                      <a:pt x="3603" y="0"/>
                      <a:pt x="3443" y="23"/>
                      <a:pt x="3290" y="65"/>
                    </a:cubicBezTo>
                    <a:cubicBezTo>
                      <a:pt x="3054" y="126"/>
                      <a:pt x="2833" y="236"/>
                      <a:pt x="2636" y="378"/>
                    </a:cubicBezTo>
                    <a:cubicBezTo>
                      <a:pt x="2537" y="450"/>
                      <a:pt x="2444" y="530"/>
                      <a:pt x="2360" y="618"/>
                    </a:cubicBezTo>
                    <a:cubicBezTo>
                      <a:pt x="2274" y="705"/>
                      <a:pt x="2204" y="804"/>
                      <a:pt x="2134" y="910"/>
                    </a:cubicBezTo>
                    <a:cubicBezTo>
                      <a:pt x="2075" y="1006"/>
                      <a:pt x="2011" y="1125"/>
                      <a:pt x="1977" y="1244"/>
                    </a:cubicBezTo>
                    <a:cubicBezTo>
                      <a:pt x="1941" y="1365"/>
                      <a:pt x="1922" y="1488"/>
                      <a:pt x="1916" y="1609"/>
                    </a:cubicBezTo>
                    <a:cubicBezTo>
                      <a:pt x="1906" y="1782"/>
                      <a:pt x="1920" y="1952"/>
                      <a:pt x="1940" y="2119"/>
                    </a:cubicBezTo>
                    <a:cubicBezTo>
                      <a:pt x="1826" y="2059"/>
                      <a:pt x="1705" y="2016"/>
                      <a:pt x="1573" y="2000"/>
                    </a:cubicBezTo>
                    <a:cubicBezTo>
                      <a:pt x="1544" y="1997"/>
                      <a:pt x="1514" y="1995"/>
                      <a:pt x="1484" y="1995"/>
                    </a:cubicBezTo>
                    <a:cubicBezTo>
                      <a:pt x="1412" y="1995"/>
                      <a:pt x="1339" y="2005"/>
                      <a:pt x="1269" y="2024"/>
                    </a:cubicBezTo>
                    <a:cubicBezTo>
                      <a:pt x="1219" y="2037"/>
                      <a:pt x="1172" y="2057"/>
                      <a:pt x="1123" y="2080"/>
                    </a:cubicBezTo>
                    <a:cubicBezTo>
                      <a:pt x="1096" y="2092"/>
                      <a:pt x="1082" y="2104"/>
                      <a:pt x="1060" y="2116"/>
                    </a:cubicBezTo>
                    <a:lnTo>
                      <a:pt x="1045" y="2125"/>
                    </a:lnTo>
                    <a:lnTo>
                      <a:pt x="1025" y="2138"/>
                    </a:lnTo>
                    <a:lnTo>
                      <a:pt x="994" y="2161"/>
                    </a:lnTo>
                    <a:cubicBezTo>
                      <a:pt x="833" y="2291"/>
                      <a:pt x="738" y="2485"/>
                      <a:pt x="717" y="2684"/>
                    </a:cubicBezTo>
                    <a:cubicBezTo>
                      <a:pt x="707" y="2784"/>
                      <a:pt x="716" y="2888"/>
                      <a:pt x="752" y="2983"/>
                    </a:cubicBezTo>
                    <a:cubicBezTo>
                      <a:pt x="771" y="3032"/>
                      <a:pt x="795" y="3077"/>
                      <a:pt x="825" y="3119"/>
                    </a:cubicBezTo>
                    <a:cubicBezTo>
                      <a:pt x="838" y="3134"/>
                      <a:pt x="853" y="3145"/>
                      <a:pt x="865" y="3158"/>
                    </a:cubicBezTo>
                    <a:cubicBezTo>
                      <a:pt x="676" y="3217"/>
                      <a:pt x="484" y="3284"/>
                      <a:pt x="320" y="3404"/>
                    </a:cubicBezTo>
                    <a:cubicBezTo>
                      <a:pt x="224" y="3474"/>
                      <a:pt x="144" y="3562"/>
                      <a:pt x="87" y="3663"/>
                    </a:cubicBezTo>
                    <a:cubicBezTo>
                      <a:pt x="30" y="3766"/>
                      <a:pt x="1" y="3883"/>
                      <a:pt x="13" y="3996"/>
                    </a:cubicBezTo>
                    <a:cubicBezTo>
                      <a:pt x="14" y="3765"/>
                      <a:pt x="170" y="3569"/>
                      <a:pt x="352" y="3452"/>
                    </a:cubicBezTo>
                    <a:cubicBezTo>
                      <a:pt x="542" y="3333"/>
                      <a:pt x="762" y="3284"/>
                      <a:pt x="983" y="3233"/>
                    </a:cubicBezTo>
                    <a:lnTo>
                      <a:pt x="1089" y="3209"/>
                    </a:lnTo>
                    <a:lnTo>
                      <a:pt x="1002" y="3136"/>
                    </a:lnTo>
                    <a:cubicBezTo>
                      <a:pt x="971" y="3110"/>
                      <a:pt x="942" y="3082"/>
                      <a:pt x="920" y="3049"/>
                    </a:cubicBezTo>
                    <a:cubicBezTo>
                      <a:pt x="897" y="3016"/>
                      <a:pt x="880" y="2980"/>
                      <a:pt x="866" y="2941"/>
                    </a:cubicBezTo>
                    <a:cubicBezTo>
                      <a:pt x="843" y="2864"/>
                      <a:pt x="838" y="2780"/>
                      <a:pt x="850" y="2698"/>
                    </a:cubicBezTo>
                    <a:cubicBezTo>
                      <a:pt x="875" y="2534"/>
                      <a:pt x="963" y="2377"/>
                      <a:pt x="1092" y="2284"/>
                    </a:cubicBezTo>
                    <a:lnTo>
                      <a:pt x="1116" y="2268"/>
                    </a:lnTo>
                    <a:cubicBezTo>
                      <a:pt x="1119" y="2265"/>
                      <a:pt x="1125" y="2261"/>
                      <a:pt x="1126" y="2261"/>
                    </a:cubicBezTo>
                    <a:lnTo>
                      <a:pt x="1126" y="2261"/>
                    </a:lnTo>
                    <a:cubicBezTo>
                      <a:pt x="1126" y="2261"/>
                      <a:pt x="1126" y="2261"/>
                      <a:pt x="1126" y="2262"/>
                    </a:cubicBezTo>
                    <a:lnTo>
                      <a:pt x="1141" y="2253"/>
                    </a:lnTo>
                    <a:cubicBezTo>
                      <a:pt x="1160" y="2243"/>
                      <a:pt x="1183" y="2229"/>
                      <a:pt x="1199" y="2224"/>
                    </a:cubicBezTo>
                    <a:cubicBezTo>
                      <a:pt x="1233" y="2209"/>
                      <a:pt x="1273" y="2196"/>
                      <a:pt x="1312" y="2187"/>
                    </a:cubicBezTo>
                    <a:cubicBezTo>
                      <a:pt x="1360" y="2176"/>
                      <a:pt x="1408" y="2171"/>
                      <a:pt x="1457" y="2171"/>
                    </a:cubicBezTo>
                    <a:cubicBezTo>
                      <a:pt x="1489" y="2171"/>
                      <a:pt x="1521" y="2174"/>
                      <a:pt x="1553" y="2178"/>
                    </a:cubicBezTo>
                    <a:cubicBezTo>
                      <a:pt x="1715" y="2198"/>
                      <a:pt x="1873" y="2274"/>
                      <a:pt x="2004" y="2379"/>
                    </a:cubicBezTo>
                    <a:lnTo>
                      <a:pt x="2187" y="2525"/>
                    </a:lnTo>
                    <a:lnTo>
                      <a:pt x="2156" y="2291"/>
                    </a:lnTo>
                    <a:cubicBezTo>
                      <a:pt x="2127" y="2065"/>
                      <a:pt x="2103" y="1839"/>
                      <a:pt x="2118" y="1621"/>
                    </a:cubicBezTo>
                    <a:cubicBezTo>
                      <a:pt x="2126" y="1512"/>
                      <a:pt x="2144" y="1404"/>
                      <a:pt x="2176" y="1305"/>
                    </a:cubicBezTo>
                    <a:cubicBezTo>
                      <a:pt x="2207" y="1202"/>
                      <a:pt x="2255" y="1116"/>
                      <a:pt x="2316" y="1017"/>
                    </a:cubicBezTo>
                    <a:cubicBezTo>
                      <a:pt x="2434" y="843"/>
                      <a:pt x="2586" y="674"/>
                      <a:pt x="2760" y="545"/>
                    </a:cubicBezTo>
                    <a:cubicBezTo>
                      <a:pt x="2935" y="415"/>
                      <a:pt x="3133" y="312"/>
                      <a:pt x="3344" y="254"/>
                    </a:cubicBezTo>
                    <a:cubicBezTo>
                      <a:pt x="3489" y="213"/>
                      <a:pt x="3639" y="190"/>
                      <a:pt x="3789" y="190"/>
                    </a:cubicBezTo>
                    <a:cubicBezTo>
                      <a:pt x="3856" y="190"/>
                      <a:pt x="3924" y="195"/>
                      <a:pt x="3990" y="204"/>
                    </a:cubicBezTo>
                    <a:cubicBezTo>
                      <a:pt x="4106" y="219"/>
                      <a:pt x="4199" y="246"/>
                      <a:pt x="4307" y="282"/>
                    </a:cubicBezTo>
                    <a:cubicBezTo>
                      <a:pt x="4408" y="323"/>
                      <a:pt x="4511" y="364"/>
                      <a:pt x="4603" y="423"/>
                    </a:cubicBezTo>
                    <a:cubicBezTo>
                      <a:pt x="4980" y="646"/>
                      <a:pt x="5275" y="1029"/>
                      <a:pt x="5359" y="1468"/>
                    </a:cubicBezTo>
                    <a:lnTo>
                      <a:pt x="5374" y="1539"/>
                    </a:lnTo>
                    <a:lnTo>
                      <a:pt x="5439" y="1505"/>
                    </a:lnTo>
                    <a:lnTo>
                      <a:pt x="5506" y="1473"/>
                    </a:lnTo>
                    <a:lnTo>
                      <a:pt x="5578" y="1449"/>
                    </a:lnTo>
                    <a:cubicBezTo>
                      <a:pt x="5617" y="1442"/>
                      <a:pt x="5658" y="1438"/>
                      <a:pt x="5700" y="1438"/>
                    </a:cubicBezTo>
                    <a:cubicBezTo>
                      <a:pt x="5710" y="1438"/>
                      <a:pt x="5721" y="1438"/>
                      <a:pt x="5731" y="1439"/>
                    </a:cubicBezTo>
                    <a:cubicBezTo>
                      <a:pt x="5783" y="1444"/>
                      <a:pt x="5835" y="1454"/>
                      <a:pt x="5885" y="1471"/>
                    </a:cubicBezTo>
                    <a:cubicBezTo>
                      <a:pt x="5934" y="1489"/>
                      <a:pt x="5983" y="1512"/>
                      <a:pt x="6029" y="1539"/>
                    </a:cubicBezTo>
                    <a:cubicBezTo>
                      <a:pt x="6074" y="1568"/>
                      <a:pt x="6116" y="1601"/>
                      <a:pt x="6156" y="1638"/>
                    </a:cubicBezTo>
                    <a:cubicBezTo>
                      <a:pt x="6194" y="1676"/>
                      <a:pt x="6228" y="1719"/>
                      <a:pt x="6257" y="1765"/>
                    </a:cubicBezTo>
                    <a:cubicBezTo>
                      <a:pt x="6286" y="1811"/>
                      <a:pt x="6307" y="1860"/>
                      <a:pt x="6322" y="1914"/>
                    </a:cubicBezTo>
                    <a:lnTo>
                      <a:pt x="6338" y="1995"/>
                    </a:lnTo>
                    <a:lnTo>
                      <a:pt x="6339" y="2078"/>
                    </a:lnTo>
                    <a:lnTo>
                      <a:pt x="6346" y="1995"/>
                    </a:lnTo>
                    <a:lnTo>
                      <a:pt x="6337" y="1913"/>
                    </a:lnTo>
                    <a:cubicBezTo>
                      <a:pt x="6327" y="1857"/>
                      <a:pt x="6309" y="1803"/>
                      <a:pt x="6285" y="1751"/>
                    </a:cubicBezTo>
                    <a:cubicBezTo>
                      <a:pt x="6233" y="1649"/>
                      <a:pt x="6153" y="1561"/>
                      <a:pt x="6060" y="1493"/>
                    </a:cubicBezTo>
                    <a:cubicBezTo>
                      <a:pt x="5967" y="1425"/>
                      <a:pt x="5856" y="1377"/>
                      <a:pt x="5738" y="1360"/>
                    </a:cubicBezTo>
                    <a:cubicBezTo>
                      <a:pt x="5707" y="1356"/>
                      <a:pt x="5675" y="1354"/>
                      <a:pt x="5643" y="1354"/>
                    </a:cubicBezTo>
                    <a:cubicBezTo>
                      <a:pt x="5615" y="1354"/>
                      <a:pt x="5587" y="1355"/>
                      <a:pt x="5559" y="1358"/>
                    </a:cubicBezTo>
                    <a:lnTo>
                      <a:pt x="5470" y="1378"/>
                    </a:lnTo>
                    <a:lnTo>
                      <a:pt x="5450" y="1387"/>
                    </a:lnTo>
                    <a:cubicBezTo>
                      <a:pt x="5364" y="936"/>
                      <a:pt x="5078" y="532"/>
                      <a:pt x="4692" y="281"/>
                    </a:cubicBezTo>
                    <a:cubicBezTo>
                      <a:pt x="4593" y="213"/>
                      <a:pt x="4482" y="158"/>
                      <a:pt x="4370" y="113"/>
                    </a:cubicBezTo>
                    <a:cubicBezTo>
                      <a:pt x="4260" y="72"/>
                      <a:pt x="4130" y="35"/>
                      <a:pt x="4016" y="20"/>
                    </a:cubicBezTo>
                    <a:cubicBezTo>
                      <a:pt x="3932" y="7"/>
                      <a:pt x="3847" y="0"/>
                      <a:pt x="3762" y="0"/>
                    </a:cubicBezTo>
                    <a:close/>
                  </a:path>
                </a:pathLst>
              </a:custGeom>
              <a:solidFill>
                <a:srgbClr val="4148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30" name="Google Shape;1030;p46"/>
              <p:cNvPicPr preferRelativeResize="0"/>
              <p:nvPr/>
            </p:nvPicPr>
            <p:blipFill rotWithShape="1">
              <a:blip r:embed="rId3">
                <a:alphaModFix/>
              </a:blip>
              <a:srcRect t="20074" b="20637"/>
              <a:stretch/>
            </p:blipFill>
            <p:spPr>
              <a:xfrm>
                <a:off x="307150" y="4505100"/>
                <a:ext cx="966625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0"/>
    </p:bldLst>
  </p:timing>
</p:sld>
</file>

<file path=ppt/theme/theme1.xml><?xml version="1.0" encoding="utf-8"?>
<a:theme xmlns:a="http://schemas.openxmlformats.org/drawingml/2006/main" name="Day of Indian Airforce by Slidesgo">
  <a:themeElements>
    <a:clrScheme name="Simple Light">
      <a:dk1>
        <a:srgbClr val="FFFFFF"/>
      </a:dk1>
      <a:lt1>
        <a:srgbClr val="E59055"/>
      </a:lt1>
      <a:dk2>
        <a:srgbClr val="4148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148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Apresentação na tela (16:9)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Nunito Light</vt:lpstr>
      <vt:lpstr>Anaheim</vt:lpstr>
      <vt:lpstr>Söhne</vt:lpstr>
      <vt:lpstr>Raleway Light</vt:lpstr>
      <vt:lpstr>Archivo Black</vt:lpstr>
      <vt:lpstr>Raleway</vt:lpstr>
      <vt:lpstr>Arial</vt:lpstr>
      <vt:lpstr>Day of Indian Airforce by Slidesgo</vt:lpstr>
      <vt:lpstr>Protective Wings Força Aérea Brasileira</vt:lpstr>
      <vt:lpstr>Introdução</vt:lpstr>
      <vt:lpstr>Linha da vida</vt:lpstr>
      <vt:lpstr>VALORES</vt:lpstr>
      <vt:lpstr>MODELAGEM LÓGICA</vt:lpstr>
      <vt:lpstr>Dificuldade  e  superação</vt:lpstr>
      <vt:lpstr>Agradecimentos</vt:lpstr>
      <vt:lpstr>Protective Wings   Muito Obrigado Pela Atenção                                       www.protectivewings.com.br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Protective Wings Força Aérea Brasileira</dc:title>
  <cp:lastModifiedBy>Usuario</cp:lastModifiedBy>
  <cp:revision>1</cp:revision>
  <dcterms:modified xsi:type="dcterms:W3CDTF">2023-06-14T03:11:20Z</dcterms:modified>
</cp:coreProperties>
</file>