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109F-1DE8-4840-9152-635C49D557CB}" type="datetimeFigureOut">
              <a:rPr lang="pt-BR" smtClean="0"/>
              <a:pPr/>
              <a:t>17/09/2013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F38-D036-4CA6-B23F-BAB1E9970C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109F-1DE8-4840-9152-635C49D557CB}" type="datetimeFigureOut">
              <a:rPr lang="pt-BR" smtClean="0"/>
              <a:pPr/>
              <a:t>17/09/2013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F38-D036-4CA6-B23F-BAB1E9970C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109F-1DE8-4840-9152-635C49D557CB}" type="datetimeFigureOut">
              <a:rPr lang="pt-BR" smtClean="0"/>
              <a:pPr/>
              <a:t>17/09/2013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F38-D036-4CA6-B23F-BAB1E9970C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109F-1DE8-4840-9152-635C49D557CB}" type="datetimeFigureOut">
              <a:rPr lang="pt-BR" smtClean="0"/>
              <a:pPr/>
              <a:t>17/09/2013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F38-D036-4CA6-B23F-BAB1E9970C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109F-1DE8-4840-9152-635C49D557CB}" type="datetimeFigureOut">
              <a:rPr lang="pt-BR" smtClean="0"/>
              <a:pPr/>
              <a:t>17/09/2013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F38-D036-4CA6-B23F-BAB1E9970C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109F-1DE8-4840-9152-635C49D557CB}" type="datetimeFigureOut">
              <a:rPr lang="pt-BR" smtClean="0"/>
              <a:pPr/>
              <a:t>17/09/2013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F38-D036-4CA6-B23F-BAB1E9970C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109F-1DE8-4840-9152-635C49D557CB}" type="datetimeFigureOut">
              <a:rPr lang="pt-BR" smtClean="0"/>
              <a:pPr/>
              <a:t>17/09/2013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F38-D036-4CA6-B23F-BAB1E9970C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109F-1DE8-4840-9152-635C49D557CB}" type="datetimeFigureOut">
              <a:rPr lang="pt-BR" smtClean="0"/>
              <a:pPr/>
              <a:t>17/09/2013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F38-D036-4CA6-B23F-BAB1E9970C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109F-1DE8-4840-9152-635C49D557CB}" type="datetimeFigureOut">
              <a:rPr lang="pt-BR" smtClean="0"/>
              <a:pPr/>
              <a:t>17/09/2013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F38-D036-4CA6-B23F-BAB1E9970C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109F-1DE8-4840-9152-635C49D557CB}" type="datetimeFigureOut">
              <a:rPr lang="pt-BR" smtClean="0"/>
              <a:pPr/>
              <a:t>17/09/2013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1F38-D036-4CA6-B23F-BAB1E9970C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109F-1DE8-4840-9152-635C49D557CB}" type="datetimeFigureOut">
              <a:rPr lang="pt-BR" smtClean="0"/>
              <a:pPr/>
              <a:t>17/09/2013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D91F38-D036-4CA6-B23F-BAB1E9970C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C3109F-1DE8-4840-9152-635C49D557CB}" type="datetimeFigureOut">
              <a:rPr lang="pt-BR" smtClean="0"/>
              <a:pPr/>
              <a:t>17/09/2013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D91F38-D036-4CA6-B23F-BAB1E9970C70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260648"/>
            <a:ext cx="7851648" cy="1512168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>
                <a:cs typeface="Adobe Arabic" pitchFamily="18" charset="-78"/>
              </a:rPr>
              <a:t>Banco de dados II</a:t>
            </a:r>
            <a:br>
              <a:rPr lang="pt-BR" sz="4400" dirty="0" smtClean="0">
                <a:cs typeface="Adobe Arabic" pitchFamily="18" charset="-78"/>
              </a:rPr>
            </a:br>
            <a:endParaRPr lang="pt-BR" sz="4400" dirty="0">
              <a:cs typeface="Adobe Arabic" pitchFamily="18" charset="-7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2132856"/>
            <a:ext cx="7854696" cy="3888432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IMPLEMENTAÇÃO  DE  JOB  NO  SQL  SERVER </a:t>
            </a:r>
          </a:p>
          <a:p>
            <a:pPr algn="ctr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Gresley Guimarães Serafim 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Kênia Chaves Muniz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Professor: João Paulo  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530352" y="620688"/>
            <a:ext cx="7772400" cy="1080120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Conceito </a:t>
            </a:r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1556792"/>
            <a:ext cx="85689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É 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definido como um processamento sem interface de tela (saída para o usuário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Os JOB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podem ser criados de duas formas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através do Enterprise manager ou por T-SQL.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772400" cy="88812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Tarefas que podem ser consideradas como Jobs: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1520" y="2416632"/>
            <a:ext cx="8892480" cy="374867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Backups  periódicos do log de transações;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Checagem de tamanho de banco de dados;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Exportação/importação de dados em um determinado horário;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Envio de e-mail com o resultado de um SELECT;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Inserção de dados / atualização de valores ;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Atualização de estatísticas;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Repopulação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 índices.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62" y="404664"/>
            <a:ext cx="3990975" cy="28098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24" y="3573016"/>
            <a:ext cx="74104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100"/>
            <a:ext cx="6705600" cy="60198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100"/>
            <a:ext cx="6705600" cy="60198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100"/>
            <a:ext cx="6705600" cy="6019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100"/>
            <a:ext cx="6705600" cy="60198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100"/>
            <a:ext cx="6705600" cy="6019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33536"/>
            <a:ext cx="6705600" cy="60198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623887"/>
            <a:ext cx="6438900" cy="56102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81237"/>
            <a:ext cx="36576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5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100"/>
            <a:ext cx="6705600" cy="6019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100"/>
            <a:ext cx="6705600" cy="60198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100"/>
            <a:ext cx="6705600" cy="60198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623887"/>
            <a:ext cx="64389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6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49" y="476672"/>
            <a:ext cx="3924300" cy="27908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3573016"/>
            <a:ext cx="7419975" cy="28003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1" y="200012"/>
            <a:ext cx="7877175" cy="27051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3579679"/>
            <a:ext cx="9144000" cy="190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1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75656" y="980728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BIBLIOGRAFIA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9552" y="2060848"/>
            <a:ext cx="79208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http://imasters.com.br/artigo/257/sql-server/criando-e-executando-jobs-no-sql-server/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http://dbaleonardorocha.blogspot.com.br/2011/01/criar-um-job-trabalho-no-sql-server.html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535</TotalTime>
  <Words>90</Words>
  <Application>Microsoft Office PowerPoint</Application>
  <PresentationFormat>Apresentação na tela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Adobe Arabic</vt:lpstr>
      <vt:lpstr>Arial</vt:lpstr>
      <vt:lpstr>Calibri</vt:lpstr>
      <vt:lpstr>Constantia</vt:lpstr>
      <vt:lpstr>Wingdings 2</vt:lpstr>
      <vt:lpstr>Fluxo</vt:lpstr>
      <vt:lpstr>Banco de dados II </vt:lpstr>
      <vt:lpstr>Apresentação do PowerPoint</vt:lpstr>
      <vt:lpstr>Tarefas que podem ser consideradas como Jobs: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</dc:title>
  <dc:creator>Wisdom</dc:creator>
  <cp:lastModifiedBy>Ana Carolline</cp:lastModifiedBy>
  <cp:revision>18</cp:revision>
  <dcterms:created xsi:type="dcterms:W3CDTF">2013-09-15T19:17:28Z</dcterms:created>
  <dcterms:modified xsi:type="dcterms:W3CDTF">2013-09-17T14:57:19Z</dcterms:modified>
</cp:coreProperties>
</file>