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media/image2.png" ContentType="image/png"/>
  <Override PartName="/ppt/media/image1.jpeg" ContentType="image/jpeg"/>
  <Override PartName="/ppt/media/image3.png" ContentType="image/png"/>
  <Override PartName="/ppt/media/image7.png" ContentType="image/png"/>
  <Override PartName="/ppt/media/image6.jpeg" ContentType="image/jpeg"/>
  <Override PartName="/ppt/media/image4.png" ContentType="image/png"/>
  <Override PartName="/ppt/media/image8.png" ContentType="image/png"/>
  <Override PartName="/ppt/media/image10.png" ContentType="image/png"/>
  <Override PartName="/ppt/media/image5.png" ContentType="image/png"/>
  <Override PartName="/ppt/media/image9.png" ContentType="image/png"/>
  <Override PartName="/ppt/slideLayouts/slideLayout14.xml" ContentType="application/vnd.openxmlformats-officedocument.presentationml.slideLayout+xml"/>
  <Override PartName="/ppt/slideLayouts/slideLayout10.xml" ContentType="application/vnd.openxmlformats-officedocument.presentationml.slideLayout+xml"/>
  <Override PartName="/ppt/slideLayouts/slideLayout7.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Layouts/slideLayout22.xml" ContentType="application/vnd.openxmlformats-officedocument.presentationml.slideLayout+xml"/>
  <Override PartName="/ppt/slideLayouts/slideLayout4.xml" ContentType="application/vnd.openxmlformats-officedocument.presentationml.slideLayout+xml"/>
  <Override PartName="/ppt/slideLayouts/slideLayout16.xml" ContentType="application/vnd.openxmlformats-officedocument.presentationml.slideLayout+xml"/>
  <Override PartName="/ppt/slideLayouts/slideLayout12.xml" ContentType="application/vnd.openxmlformats-officedocument.presentationml.slideLayout+xml"/>
  <Override PartName="/ppt/slideLayouts/slideLayout9.xml" ContentType="application/vnd.openxmlformats-officedocument.presentationml.slideLayout+xml"/>
  <Override PartName="/ppt/slideLayouts/slideLayout23.xml" ContentType="application/vnd.openxmlformats-officedocument.presentationml.slideLayout+xml"/>
  <Override PartName="/ppt/slideLayouts/slideLayout5.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9.xml.rels" ContentType="application/vnd.openxmlformats-package.relationships+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17.xml.rels" ContentType="application/vnd.openxmlformats-package.relationships+xml"/>
  <Override PartName="/ppt/slideLayouts/_rels/slideLayout4.xml.rels" ContentType="application/vnd.openxmlformats-package.relationships+xml"/>
  <Override PartName="/ppt/slideLayouts/_rels/slideLayout20.xml.rels" ContentType="application/vnd.openxmlformats-package.relationships+xml"/>
  <Override PartName="/ppt/slideLayouts/slideLayout24.xml" ContentType="application/vnd.openxmlformats-officedocument.presentationml.slideLayout+xml"/>
  <Override PartName="/ppt/slideLayouts/slideLayout6.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presentation.xml" ContentType="application/vnd.openxmlformats-officedocument.presentationml.presentation.main+xml"/>
  <Override PartName="/ppt/slides/slide6.xml" ContentType="application/vnd.openxmlformats-officedocument.presentationml.slide+xml"/>
  <Override PartName="/ppt/slides/slide3.xml" ContentType="application/vnd.openxmlformats-officedocument.presentationml.slide+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slide7.xml" ContentType="application/vnd.openxmlformats-officedocument.presentationml.slide+xml"/>
  <Override PartName="/ppt/slides/slide4.xml" ContentType="application/vnd.openxmlformats-officedocument.presentationml.slide+xml"/>
  <Override PartName="/ppt/slides/slide8.xml" ContentType="application/vnd.openxmlformats-officedocument.presentationml.slide+xml"/>
  <Override PartName="/ppt/slides/slide1.xml" ContentType="application/vnd.openxmlformats-officedocument.presentationml.slide+xml"/>
  <Override PartName="/ppt/slides/slide5.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theme/theme2.xml" ContentType="application/vnd.openxmlformats-officedocument.theme+xml"/>
  <Override PartName="/ppt/slideMasters/slideMaster1.xml" ContentType="application/vnd.openxmlformats-officedocument.presentationml.slideMaster+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46200" y="452880"/>
            <a:ext cx="9404280" cy="1400400"/>
          </a:xfrm>
          <a:prstGeom prst="rect">
            <a:avLst/>
          </a:prstGeom>
        </p:spPr>
        <p:txBody>
          <a:bodyPr anchor="ctr" bIns="0" lIns="0" rIns="0" tIns="0" wrap="none"/>
          <a:p>
            <a:endParaRPr/>
          </a:p>
        </p:txBody>
      </p:sp>
      <p:sp>
        <p:nvSpPr>
          <p:cNvPr id="33" name="PlaceHolder 2"/>
          <p:cNvSpPr>
            <a:spLocks noGrp="1"/>
          </p:cNvSpPr>
          <p:nvPr>
            <p:ph type="body"/>
          </p:nvPr>
        </p:nvSpPr>
        <p:spPr>
          <a:xfrm>
            <a:off x="1103400" y="2053080"/>
            <a:ext cx="8946360" cy="2000520"/>
          </a:xfrm>
          <a:prstGeom prst="rect">
            <a:avLst/>
          </a:prstGeom>
        </p:spPr>
        <p:txBody>
          <a:bodyPr bIns="0" lIns="0" rIns="0" tIns="0" wrap="none"/>
          <a:p>
            <a:endParaRPr/>
          </a:p>
        </p:txBody>
      </p:sp>
      <p:sp>
        <p:nvSpPr>
          <p:cNvPr id="34" name="PlaceHolder 3"/>
          <p:cNvSpPr>
            <a:spLocks noGrp="1"/>
          </p:cNvSpPr>
          <p:nvPr>
            <p:ph type="body"/>
          </p:nvPr>
        </p:nvSpPr>
        <p:spPr>
          <a:xfrm>
            <a:off x="1103400" y="4244040"/>
            <a:ext cx="8946360" cy="2000520"/>
          </a:xfrm>
          <a:prstGeom prst="rect">
            <a:avLst/>
          </a:prstGeom>
        </p:spPr>
        <p:txBody>
          <a:bodyPr bIns="0" lIns="0" rIns="0" tIns="0" wrap="none"/>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46200" y="452880"/>
            <a:ext cx="9404280" cy="1400400"/>
          </a:xfrm>
          <a:prstGeom prst="rect">
            <a:avLst/>
          </a:prstGeom>
        </p:spPr>
        <p:txBody>
          <a:bodyPr anchor="ctr" bIns="0" lIns="0" rIns="0" tIns="0" wrap="none"/>
          <a:p>
            <a:endParaRPr/>
          </a:p>
        </p:txBody>
      </p:sp>
      <p:sp>
        <p:nvSpPr>
          <p:cNvPr id="36" name="PlaceHolder 2"/>
          <p:cNvSpPr>
            <a:spLocks noGrp="1"/>
          </p:cNvSpPr>
          <p:nvPr>
            <p:ph type="body"/>
          </p:nvPr>
        </p:nvSpPr>
        <p:spPr>
          <a:xfrm>
            <a:off x="1103400" y="2053080"/>
            <a:ext cx="4365360" cy="2000520"/>
          </a:xfrm>
          <a:prstGeom prst="rect">
            <a:avLst/>
          </a:prstGeom>
        </p:spPr>
        <p:txBody>
          <a:bodyPr bIns="0" lIns="0" rIns="0" tIns="0" wrap="none"/>
          <a:p>
            <a:endParaRPr/>
          </a:p>
        </p:txBody>
      </p:sp>
      <p:sp>
        <p:nvSpPr>
          <p:cNvPr id="37" name="PlaceHolder 3"/>
          <p:cNvSpPr>
            <a:spLocks noGrp="1"/>
          </p:cNvSpPr>
          <p:nvPr>
            <p:ph type="body"/>
          </p:nvPr>
        </p:nvSpPr>
        <p:spPr>
          <a:xfrm>
            <a:off x="5687280" y="2053080"/>
            <a:ext cx="4365360" cy="2000520"/>
          </a:xfrm>
          <a:prstGeom prst="rect">
            <a:avLst/>
          </a:prstGeom>
        </p:spPr>
        <p:txBody>
          <a:bodyPr bIns="0" lIns="0" rIns="0" tIns="0" wrap="none"/>
          <a:p>
            <a:endParaRPr/>
          </a:p>
        </p:txBody>
      </p:sp>
      <p:sp>
        <p:nvSpPr>
          <p:cNvPr id="38" name="PlaceHolder 4"/>
          <p:cNvSpPr>
            <a:spLocks noGrp="1"/>
          </p:cNvSpPr>
          <p:nvPr>
            <p:ph type="body"/>
          </p:nvPr>
        </p:nvSpPr>
        <p:spPr>
          <a:xfrm>
            <a:off x="5687280" y="4244040"/>
            <a:ext cx="4365360" cy="2000520"/>
          </a:xfrm>
          <a:prstGeom prst="rect">
            <a:avLst/>
          </a:prstGeom>
        </p:spPr>
        <p:txBody>
          <a:bodyPr bIns="0" lIns="0" rIns="0" tIns="0" wrap="none"/>
          <a:p>
            <a:endParaRPr/>
          </a:p>
        </p:txBody>
      </p:sp>
      <p:sp>
        <p:nvSpPr>
          <p:cNvPr id="39" name="PlaceHolder 5"/>
          <p:cNvSpPr>
            <a:spLocks noGrp="1"/>
          </p:cNvSpPr>
          <p:nvPr>
            <p:ph type="body"/>
          </p:nvPr>
        </p:nvSpPr>
        <p:spPr>
          <a:xfrm>
            <a:off x="1103400" y="4244040"/>
            <a:ext cx="4365360" cy="2000520"/>
          </a:xfrm>
          <a:prstGeom prst="rect">
            <a:avLst/>
          </a:prstGeom>
        </p:spPr>
        <p:txBody>
          <a:bodyPr bIns="0" lIns="0" rIns="0" tIns="0" wrap="none"/>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646200" y="452880"/>
            <a:ext cx="9404280" cy="1400400"/>
          </a:xfrm>
          <a:prstGeom prst="rect">
            <a:avLst/>
          </a:prstGeom>
        </p:spPr>
        <p:txBody>
          <a:bodyPr anchor="ctr" bIns="0" lIns="0" rIns="0" tIns="0" wrap="none"/>
          <a:p>
            <a:endParaRPr/>
          </a:p>
        </p:txBody>
      </p:sp>
      <p:sp>
        <p:nvSpPr>
          <p:cNvPr id="41" name="PlaceHolder 2"/>
          <p:cNvSpPr>
            <a:spLocks noGrp="1"/>
          </p:cNvSpPr>
          <p:nvPr>
            <p:ph type="body"/>
          </p:nvPr>
        </p:nvSpPr>
        <p:spPr>
          <a:xfrm>
            <a:off x="1103400" y="2053080"/>
            <a:ext cx="4365360" cy="2000520"/>
          </a:xfrm>
          <a:prstGeom prst="rect">
            <a:avLst/>
          </a:prstGeom>
        </p:spPr>
        <p:txBody>
          <a:bodyPr bIns="0" lIns="0" rIns="0" tIns="0" wrap="none"/>
          <a:p>
            <a:endParaRPr/>
          </a:p>
        </p:txBody>
      </p:sp>
      <p:sp>
        <p:nvSpPr>
          <p:cNvPr id="42" name="PlaceHolder 3"/>
          <p:cNvSpPr>
            <a:spLocks noGrp="1"/>
          </p:cNvSpPr>
          <p:nvPr>
            <p:ph type="body"/>
          </p:nvPr>
        </p:nvSpPr>
        <p:spPr>
          <a:xfrm>
            <a:off x="5687280" y="2053080"/>
            <a:ext cx="4365360" cy="2000520"/>
          </a:xfrm>
          <a:prstGeom prst="rect">
            <a:avLst/>
          </a:prstGeom>
        </p:spPr>
        <p:txBody>
          <a:bodyPr bIns="0" lIns="0" rIns="0" tIns="0" wrap="none"/>
          <a:p>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54" name="PlaceHolder 1"/>
          <p:cNvSpPr>
            <a:spLocks noGrp="1"/>
          </p:cNvSpPr>
          <p:nvPr>
            <p:ph type="title"/>
          </p:nvPr>
        </p:nvSpPr>
        <p:spPr>
          <a:xfrm>
            <a:off x="646200" y="452880"/>
            <a:ext cx="9404280" cy="1400400"/>
          </a:xfrm>
          <a:prstGeom prst="rect">
            <a:avLst/>
          </a:prstGeom>
        </p:spPr>
        <p:txBody>
          <a:bodyPr anchor="ctr" bIns="0" lIns="0" rIns="0" tIns="0" wrap="none"/>
          <a:p>
            <a:endParaRPr/>
          </a:p>
        </p:txBody>
      </p:sp>
      <p:sp>
        <p:nvSpPr>
          <p:cNvPr id="55" name="PlaceHolder 2"/>
          <p:cNvSpPr>
            <a:spLocks noGrp="1"/>
          </p:cNvSpPr>
          <p:nvPr>
            <p:ph type="subTitle"/>
          </p:nvPr>
        </p:nvSpPr>
        <p:spPr>
          <a:xfrm>
            <a:off x="1103400" y="2053080"/>
            <a:ext cx="8946360" cy="4195440"/>
          </a:xfrm>
          <a:prstGeom prst="rect">
            <a:avLst/>
          </a:prstGeom>
        </p:spPr>
        <p:txBody>
          <a:bodyPr anchor="ctr" bIns="0" lIns="0" rIns="0" tIns="0" wrap="none"/>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646200" y="452880"/>
            <a:ext cx="9404280" cy="1400400"/>
          </a:xfrm>
          <a:prstGeom prst="rect">
            <a:avLst/>
          </a:prstGeom>
        </p:spPr>
        <p:txBody>
          <a:bodyPr anchor="ctr" bIns="0" lIns="0" rIns="0" tIns="0" wrap="none"/>
          <a:p>
            <a:endParaRPr/>
          </a:p>
        </p:txBody>
      </p:sp>
      <p:sp>
        <p:nvSpPr>
          <p:cNvPr id="57" name="PlaceHolder 2"/>
          <p:cNvSpPr>
            <a:spLocks noGrp="1"/>
          </p:cNvSpPr>
          <p:nvPr>
            <p:ph type="body"/>
          </p:nvPr>
        </p:nvSpPr>
        <p:spPr>
          <a:xfrm>
            <a:off x="1103400" y="2053080"/>
            <a:ext cx="8946360" cy="4195080"/>
          </a:xfrm>
          <a:prstGeom prst="rect">
            <a:avLst/>
          </a:prstGeom>
        </p:spPr>
        <p:txBody>
          <a:bodyPr bIns="0" lIns="0" rIns="0" tIns="0" wrap="none"/>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646200" y="452880"/>
            <a:ext cx="9404280" cy="1400400"/>
          </a:xfrm>
          <a:prstGeom prst="rect">
            <a:avLst/>
          </a:prstGeom>
        </p:spPr>
        <p:txBody>
          <a:bodyPr anchor="ctr" bIns="0" lIns="0" rIns="0" tIns="0" wrap="none"/>
          <a:p>
            <a:endParaRPr/>
          </a:p>
        </p:txBody>
      </p:sp>
      <p:sp>
        <p:nvSpPr>
          <p:cNvPr id="59" name="PlaceHolder 2"/>
          <p:cNvSpPr>
            <a:spLocks noGrp="1"/>
          </p:cNvSpPr>
          <p:nvPr>
            <p:ph type="body"/>
          </p:nvPr>
        </p:nvSpPr>
        <p:spPr>
          <a:xfrm>
            <a:off x="1103400" y="2053080"/>
            <a:ext cx="4365360" cy="4195080"/>
          </a:xfrm>
          <a:prstGeom prst="rect">
            <a:avLst/>
          </a:prstGeom>
        </p:spPr>
        <p:txBody>
          <a:bodyPr bIns="0" lIns="0" rIns="0" tIns="0" wrap="none"/>
          <a:p>
            <a:endParaRPr/>
          </a:p>
        </p:txBody>
      </p:sp>
      <p:sp>
        <p:nvSpPr>
          <p:cNvPr id="60" name="PlaceHolder 3"/>
          <p:cNvSpPr>
            <a:spLocks noGrp="1"/>
          </p:cNvSpPr>
          <p:nvPr>
            <p:ph type="body"/>
          </p:nvPr>
        </p:nvSpPr>
        <p:spPr>
          <a:xfrm>
            <a:off x="5687280" y="2053080"/>
            <a:ext cx="4365360" cy="4195080"/>
          </a:xfrm>
          <a:prstGeom prst="rect">
            <a:avLst/>
          </a:prstGeom>
        </p:spPr>
        <p:txBody>
          <a:bodyPr bIns="0" lIns="0" rIns="0" tIns="0" wrap="none"/>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61" name="PlaceHolder 1"/>
          <p:cNvSpPr>
            <a:spLocks noGrp="1"/>
          </p:cNvSpPr>
          <p:nvPr>
            <p:ph type="title"/>
          </p:nvPr>
        </p:nvSpPr>
        <p:spPr>
          <a:xfrm>
            <a:off x="646200" y="452880"/>
            <a:ext cx="9404280" cy="1400400"/>
          </a:xfrm>
          <a:prstGeom prst="rect">
            <a:avLst/>
          </a:prstGeom>
        </p:spPr>
        <p:txBody>
          <a:bodyPr anchor="ctr" bIns="0" lIns="0" rIns="0" tIns="0" wrap="none"/>
          <a:p>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62" name="PlaceHolder 1"/>
          <p:cNvSpPr>
            <a:spLocks noGrp="1"/>
          </p:cNvSpPr>
          <p:nvPr>
            <p:ph type="subTitle"/>
          </p:nvPr>
        </p:nvSpPr>
        <p:spPr>
          <a:xfrm>
            <a:off x="646200" y="452880"/>
            <a:ext cx="9404280" cy="5795280"/>
          </a:xfrm>
          <a:prstGeom prst="rect">
            <a:avLst/>
          </a:prstGeom>
        </p:spPr>
        <p:txBody>
          <a:bodyPr anchor="ctr" bIns="0" lIns="0" rIns="0" tIns="0" wrap="none"/>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46200" y="452880"/>
            <a:ext cx="9404280" cy="1400400"/>
          </a:xfrm>
          <a:prstGeom prst="rect">
            <a:avLst/>
          </a:prstGeom>
        </p:spPr>
        <p:txBody>
          <a:bodyPr anchor="ctr" bIns="0" lIns="0" rIns="0" tIns="0" wrap="none"/>
          <a:p>
            <a:endParaRPr/>
          </a:p>
        </p:txBody>
      </p:sp>
      <p:sp>
        <p:nvSpPr>
          <p:cNvPr id="64" name="PlaceHolder 2"/>
          <p:cNvSpPr>
            <a:spLocks noGrp="1"/>
          </p:cNvSpPr>
          <p:nvPr>
            <p:ph type="body"/>
          </p:nvPr>
        </p:nvSpPr>
        <p:spPr>
          <a:xfrm>
            <a:off x="1103400" y="2053080"/>
            <a:ext cx="4365360" cy="2000520"/>
          </a:xfrm>
          <a:prstGeom prst="rect">
            <a:avLst/>
          </a:prstGeom>
        </p:spPr>
        <p:txBody>
          <a:bodyPr bIns="0" lIns="0" rIns="0" tIns="0" wrap="none"/>
          <a:p>
            <a:endParaRPr/>
          </a:p>
        </p:txBody>
      </p:sp>
      <p:sp>
        <p:nvSpPr>
          <p:cNvPr id="65" name="PlaceHolder 3"/>
          <p:cNvSpPr>
            <a:spLocks noGrp="1"/>
          </p:cNvSpPr>
          <p:nvPr>
            <p:ph type="body"/>
          </p:nvPr>
        </p:nvSpPr>
        <p:spPr>
          <a:xfrm>
            <a:off x="1103400" y="4244040"/>
            <a:ext cx="4365360" cy="2000520"/>
          </a:xfrm>
          <a:prstGeom prst="rect">
            <a:avLst/>
          </a:prstGeom>
        </p:spPr>
        <p:txBody>
          <a:bodyPr bIns="0" lIns="0" rIns="0" tIns="0" wrap="none"/>
          <a:p>
            <a:endParaRPr/>
          </a:p>
        </p:txBody>
      </p:sp>
      <p:sp>
        <p:nvSpPr>
          <p:cNvPr id="66" name="PlaceHolder 4"/>
          <p:cNvSpPr>
            <a:spLocks noGrp="1"/>
          </p:cNvSpPr>
          <p:nvPr>
            <p:ph type="body"/>
          </p:nvPr>
        </p:nvSpPr>
        <p:spPr>
          <a:xfrm>
            <a:off x="5687280" y="2053080"/>
            <a:ext cx="4365360" cy="4195080"/>
          </a:xfrm>
          <a:prstGeom prst="rect">
            <a:avLst/>
          </a:prstGeom>
        </p:spPr>
        <p:txBody>
          <a:bodyPr bIns="0" lIns="0" rIns="0" tIns="0" wrap="none"/>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11" name="PlaceHolder 1"/>
          <p:cNvSpPr>
            <a:spLocks noGrp="1"/>
          </p:cNvSpPr>
          <p:nvPr>
            <p:ph type="title"/>
          </p:nvPr>
        </p:nvSpPr>
        <p:spPr>
          <a:xfrm>
            <a:off x="646200" y="452880"/>
            <a:ext cx="9404280" cy="1400400"/>
          </a:xfrm>
          <a:prstGeom prst="rect">
            <a:avLst/>
          </a:prstGeom>
        </p:spPr>
        <p:txBody>
          <a:bodyPr anchor="ctr" bIns="0" lIns="0" rIns="0" tIns="0" wrap="none"/>
          <a:p>
            <a:endParaRPr/>
          </a:p>
        </p:txBody>
      </p:sp>
      <p:sp>
        <p:nvSpPr>
          <p:cNvPr id="12" name="PlaceHolder 2"/>
          <p:cNvSpPr>
            <a:spLocks noGrp="1"/>
          </p:cNvSpPr>
          <p:nvPr>
            <p:ph type="subTitle"/>
          </p:nvPr>
        </p:nvSpPr>
        <p:spPr>
          <a:xfrm>
            <a:off x="1103400" y="2053080"/>
            <a:ext cx="8946360" cy="4195440"/>
          </a:xfrm>
          <a:prstGeom prst="rect">
            <a:avLst/>
          </a:prstGeom>
        </p:spPr>
        <p:txBody>
          <a:bodyPr anchor="ctr" bIns="0" lIns="0" rIns="0" tIns="0" wrap="none"/>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46200" y="452880"/>
            <a:ext cx="9404280" cy="1400400"/>
          </a:xfrm>
          <a:prstGeom prst="rect">
            <a:avLst/>
          </a:prstGeom>
        </p:spPr>
        <p:txBody>
          <a:bodyPr anchor="ctr" bIns="0" lIns="0" rIns="0" tIns="0" wrap="none"/>
          <a:p>
            <a:endParaRPr/>
          </a:p>
        </p:txBody>
      </p:sp>
      <p:sp>
        <p:nvSpPr>
          <p:cNvPr id="68" name="PlaceHolder 2"/>
          <p:cNvSpPr>
            <a:spLocks noGrp="1"/>
          </p:cNvSpPr>
          <p:nvPr>
            <p:ph type="body"/>
          </p:nvPr>
        </p:nvSpPr>
        <p:spPr>
          <a:xfrm>
            <a:off x="1103400" y="2053080"/>
            <a:ext cx="4365360" cy="4195080"/>
          </a:xfrm>
          <a:prstGeom prst="rect">
            <a:avLst/>
          </a:prstGeom>
        </p:spPr>
        <p:txBody>
          <a:bodyPr bIns="0" lIns="0" rIns="0" tIns="0" wrap="none"/>
          <a:p>
            <a:endParaRPr/>
          </a:p>
        </p:txBody>
      </p:sp>
      <p:sp>
        <p:nvSpPr>
          <p:cNvPr id="69" name="PlaceHolder 3"/>
          <p:cNvSpPr>
            <a:spLocks noGrp="1"/>
          </p:cNvSpPr>
          <p:nvPr>
            <p:ph type="body"/>
          </p:nvPr>
        </p:nvSpPr>
        <p:spPr>
          <a:xfrm>
            <a:off x="5687280" y="2053080"/>
            <a:ext cx="4365360" cy="2000520"/>
          </a:xfrm>
          <a:prstGeom prst="rect">
            <a:avLst/>
          </a:prstGeom>
        </p:spPr>
        <p:txBody>
          <a:bodyPr bIns="0" lIns="0" rIns="0" tIns="0" wrap="none"/>
          <a:p>
            <a:endParaRPr/>
          </a:p>
        </p:txBody>
      </p:sp>
      <p:sp>
        <p:nvSpPr>
          <p:cNvPr id="70" name="PlaceHolder 4"/>
          <p:cNvSpPr>
            <a:spLocks noGrp="1"/>
          </p:cNvSpPr>
          <p:nvPr>
            <p:ph type="body"/>
          </p:nvPr>
        </p:nvSpPr>
        <p:spPr>
          <a:xfrm>
            <a:off x="5687280" y="4244040"/>
            <a:ext cx="4365360" cy="2000520"/>
          </a:xfrm>
          <a:prstGeom prst="rect">
            <a:avLst/>
          </a:prstGeom>
        </p:spPr>
        <p:txBody>
          <a:bodyPr bIns="0" lIns="0" rIns="0" tIns="0" wrap="none"/>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646200" y="452880"/>
            <a:ext cx="9404280" cy="1400400"/>
          </a:xfrm>
          <a:prstGeom prst="rect">
            <a:avLst/>
          </a:prstGeom>
        </p:spPr>
        <p:txBody>
          <a:bodyPr anchor="ctr" bIns="0" lIns="0" rIns="0" tIns="0" wrap="none"/>
          <a:p>
            <a:endParaRPr/>
          </a:p>
        </p:txBody>
      </p:sp>
      <p:sp>
        <p:nvSpPr>
          <p:cNvPr id="72" name="PlaceHolder 2"/>
          <p:cNvSpPr>
            <a:spLocks noGrp="1"/>
          </p:cNvSpPr>
          <p:nvPr>
            <p:ph type="body"/>
          </p:nvPr>
        </p:nvSpPr>
        <p:spPr>
          <a:xfrm>
            <a:off x="1103400" y="2053080"/>
            <a:ext cx="4365360" cy="2000520"/>
          </a:xfrm>
          <a:prstGeom prst="rect">
            <a:avLst/>
          </a:prstGeom>
        </p:spPr>
        <p:txBody>
          <a:bodyPr bIns="0" lIns="0" rIns="0" tIns="0" wrap="none"/>
          <a:p>
            <a:endParaRPr/>
          </a:p>
        </p:txBody>
      </p:sp>
      <p:sp>
        <p:nvSpPr>
          <p:cNvPr id="73" name="PlaceHolder 3"/>
          <p:cNvSpPr>
            <a:spLocks noGrp="1"/>
          </p:cNvSpPr>
          <p:nvPr>
            <p:ph type="body"/>
          </p:nvPr>
        </p:nvSpPr>
        <p:spPr>
          <a:xfrm>
            <a:off x="5687280" y="2053080"/>
            <a:ext cx="4365360" cy="2000520"/>
          </a:xfrm>
          <a:prstGeom prst="rect">
            <a:avLst/>
          </a:prstGeom>
        </p:spPr>
        <p:txBody>
          <a:bodyPr bIns="0" lIns="0" rIns="0" tIns="0" wrap="none"/>
          <a:p>
            <a:endParaRPr/>
          </a:p>
        </p:txBody>
      </p:sp>
      <p:sp>
        <p:nvSpPr>
          <p:cNvPr id="74" name="PlaceHolder 4"/>
          <p:cNvSpPr>
            <a:spLocks noGrp="1"/>
          </p:cNvSpPr>
          <p:nvPr>
            <p:ph type="body"/>
          </p:nvPr>
        </p:nvSpPr>
        <p:spPr>
          <a:xfrm>
            <a:off x="1103400" y="4244040"/>
            <a:ext cx="8945640" cy="2000520"/>
          </a:xfrm>
          <a:prstGeom prst="rect">
            <a:avLst/>
          </a:prstGeom>
        </p:spPr>
        <p:txBody>
          <a:bodyPr bIns="0" lIns="0" rIns="0" tIns="0" wrap="none"/>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46200" y="452880"/>
            <a:ext cx="9404280" cy="1400400"/>
          </a:xfrm>
          <a:prstGeom prst="rect">
            <a:avLst/>
          </a:prstGeom>
        </p:spPr>
        <p:txBody>
          <a:bodyPr anchor="ctr" bIns="0" lIns="0" rIns="0" tIns="0" wrap="none"/>
          <a:p>
            <a:endParaRPr/>
          </a:p>
        </p:txBody>
      </p:sp>
      <p:sp>
        <p:nvSpPr>
          <p:cNvPr id="76" name="PlaceHolder 2"/>
          <p:cNvSpPr>
            <a:spLocks noGrp="1"/>
          </p:cNvSpPr>
          <p:nvPr>
            <p:ph type="body"/>
          </p:nvPr>
        </p:nvSpPr>
        <p:spPr>
          <a:xfrm>
            <a:off x="1103400" y="2053080"/>
            <a:ext cx="8946360" cy="2000520"/>
          </a:xfrm>
          <a:prstGeom prst="rect">
            <a:avLst/>
          </a:prstGeom>
        </p:spPr>
        <p:txBody>
          <a:bodyPr bIns="0" lIns="0" rIns="0" tIns="0" wrap="none"/>
          <a:p>
            <a:endParaRPr/>
          </a:p>
        </p:txBody>
      </p:sp>
      <p:sp>
        <p:nvSpPr>
          <p:cNvPr id="77" name="PlaceHolder 3"/>
          <p:cNvSpPr>
            <a:spLocks noGrp="1"/>
          </p:cNvSpPr>
          <p:nvPr>
            <p:ph type="body"/>
          </p:nvPr>
        </p:nvSpPr>
        <p:spPr>
          <a:xfrm>
            <a:off x="1103400" y="4244040"/>
            <a:ext cx="8946360" cy="2000520"/>
          </a:xfrm>
          <a:prstGeom prst="rect">
            <a:avLst/>
          </a:prstGeom>
        </p:spPr>
        <p:txBody>
          <a:bodyPr bIns="0" lIns="0" rIns="0" tIns="0" wrap="none"/>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646200" y="452880"/>
            <a:ext cx="9404280" cy="1400400"/>
          </a:xfrm>
          <a:prstGeom prst="rect">
            <a:avLst/>
          </a:prstGeom>
        </p:spPr>
        <p:txBody>
          <a:bodyPr anchor="ctr" bIns="0" lIns="0" rIns="0" tIns="0" wrap="none"/>
          <a:p>
            <a:endParaRPr/>
          </a:p>
        </p:txBody>
      </p:sp>
      <p:sp>
        <p:nvSpPr>
          <p:cNvPr id="79" name="PlaceHolder 2"/>
          <p:cNvSpPr>
            <a:spLocks noGrp="1"/>
          </p:cNvSpPr>
          <p:nvPr>
            <p:ph type="body"/>
          </p:nvPr>
        </p:nvSpPr>
        <p:spPr>
          <a:xfrm>
            <a:off x="1103400" y="2053080"/>
            <a:ext cx="4365360" cy="2000520"/>
          </a:xfrm>
          <a:prstGeom prst="rect">
            <a:avLst/>
          </a:prstGeom>
        </p:spPr>
        <p:txBody>
          <a:bodyPr bIns="0" lIns="0" rIns="0" tIns="0" wrap="none"/>
          <a:p>
            <a:endParaRPr/>
          </a:p>
        </p:txBody>
      </p:sp>
      <p:sp>
        <p:nvSpPr>
          <p:cNvPr id="80" name="PlaceHolder 3"/>
          <p:cNvSpPr>
            <a:spLocks noGrp="1"/>
          </p:cNvSpPr>
          <p:nvPr>
            <p:ph type="body"/>
          </p:nvPr>
        </p:nvSpPr>
        <p:spPr>
          <a:xfrm>
            <a:off x="5687280" y="2053080"/>
            <a:ext cx="4365360" cy="2000520"/>
          </a:xfrm>
          <a:prstGeom prst="rect">
            <a:avLst/>
          </a:prstGeom>
        </p:spPr>
        <p:txBody>
          <a:bodyPr bIns="0" lIns="0" rIns="0" tIns="0" wrap="none"/>
          <a:p>
            <a:endParaRPr/>
          </a:p>
        </p:txBody>
      </p:sp>
      <p:sp>
        <p:nvSpPr>
          <p:cNvPr id="81" name="PlaceHolder 4"/>
          <p:cNvSpPr>
            <a:spLocks noGrp="1"/>
          </p:cNvSpPr>
          <p:nvPr>
            <p:ph type="body"/>
          </p:nvPr>
        </p:nvSpPr>
        <p:spPr>
          <a:xfrm>
            <a:off x="5687280" y="4244040"/>
            <a:ext cx="4365360" cy="2000520"/>
          </a:xfrm>
          <a:prstGeom prst="rect">
            <a:avLst/>
          </a:prstGeom>
        </p:spPr>
        <p:txBody>
          <a:bodyPr bIns="0" lIns="0" rIns="0" tIns="0" wrap="none"/>
          <a:p>
            <a:endParaRPr/>
          </a:p>
        </p:txBody>
      </p:sp>
      <p:sp>
        <p:nvSpPr>
          <p:cNvPr id="82" name="PlaceHolder 5"/>
          <p:cNvSpPr>
            <a:spLocks noGrp="1"/>
          </p:cNvSpPr>
          <p:nvPr>
            <p:ph type="body"/>
          </p:nvPr>
        </p:nvSpPr>
        <p:spPr>
          <a:xfrm>
            <a:off x="1103400" y="4244040"/>
            <a:ext cx="4365360" cy="2000520"/>
          </a:xfrm>
          <a:prstGeom prst="rect">
            <a:avLst/>
          </a:prstGeom>
        </p:spPr>
        <p:txBody>
          <a:bodyPr bIns="0" lIns="0" rIns="0" tIns="0" wrap="none"/>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646200" y="452880"/>
            <a:ext cx="9404280" cy="1400400"/>
          </a:xfrm>
          <a:prstGeom prst="rect">
            <a:avLst/>
          </a:prstGeom>
        </p:spPr>
        <p:txBody>
          <a:bodyPr anchor="ctr" bIns="0" lIns="0" rIns="0" tIns="0" wrap="none"/>
          <a:p>
            <a:endParaRPr/>
          </a:p>
        </p:txBody>
      </p:sp>
      <p:sp>
        <p:nvSpPr>
          <p:cNvPr id="84" name="PlaceHolder 2"/>
          <p:cNvSpPr>
            <a:spLocks noGrp="1"/>
          </p:cNvSpPr>
          <p:nvPr>
            <p:ph type="body"/>
          </p:nvPr>
        </p:nvSpPr>
        <p:spPr>
          <a:xfrm>
            <a:off x="1103400" y="2053080"/>
            <a:ext cx="4365360" cy="2000520"/>
          </a:xfrm>
          <a:prstGeom prst="rect">
            <a:avLst/>
          </a:prstGeom>
        </p:spPr>
        <p:txBody>
          <a:bodyPr bIns="0" lIns="0" rIns="0" tIns="0" wrap="none"/>
          <a:p>
            <a:endParaRPr/>
          </a:p>
        </p:txBody>
      </p:sp>
      <p:sp>
        <p:nvSpPr>
          <p:cNvPr id="85" name="PlaceHolder 3"/>
          <p:cNvSpPr>
            <a:spLocks noGrp="1"/>
          </p:cNvSpPr>
          <p:nvPr>
            <p:ph type="body"/>
          </p:nvPr>
        </p:nvSpPr>
        <p:spPr>
          <a:xfrm>
            <a:off x="5687280" y="2053080"/>
            <a:ext cx="4365360" cy="2000520"/>
          </a:xfrm>
          <a:prstGeom prst="rect">
            <a:avLst/>
          </a:prstGeom>
        </p:spPr>
        <p:txBody>
          <a:bodyPr bIns="0" lIns="0" rIns="0" tIns="0" wrap="none"/>
          <a:p>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46200" y="452880"/>
            <a:ext cx="9404280" cy="1400400"/>
          </a:xfrm>
          <a:prstGeom prst="rect">
            <a:avLst/>
          </a:prstGeom>
        </p:spPr>
        <p:txBody>
          <a:bodyPr anchor="ctr" bIns="0" lIns="0" rIns="0" tIns="0" wrap="none"/>
          <a:p>
            <a:endParaRPr/>
          </a:p>
        </p:txBody>
      </p:sp>
      <p:sp>
        <p:nvSpPr>
          <p:cNvPr id="14" name="PlaceHolder 2"/>
          <p:cNvSpPr>
            <a:spLocks noGrp="1"/>
          </p:cNvSpPr>
          <p:nvPr>
            <p:ph type="body"/>
          </p:nvPr>
        </p:nvSpPr>
        <p:spPr>
          <a:xfrm>
            <a:off x="1103400" y="2053080"/>
            <a:ext cx="8946360" cy="4195080"/>
          </a:xfrm>
          <a:prstGeom prst="rect">
            <a:avLst/>
          </a:prstGeom>
        </p:spPr>
        <p:txBody>
          <a:bodyPr bIns="0" lIns="0" rIns="0" tIns="0" wrap="none"/>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46200" y="452880"/>
            <a:ext cx="9404280" cy="1400400"/>
          </a:xfrm>
          <a:prstGeom prst="rect">
            <a:avLst/>
          </a:prstGeom>
        </p:spPr>
        <p:txBody>
          <a:bodyPr anchor="ctr" bIns="0" lIns="0" rIns="0" tIns="0" wrap="none"/>
          <a:p>
            <a:endParaRPr/>
          </a:p>
        </p:txBody>
      </p:sp>
      <p:sp>
        <p:nvSpPr>
          <p:cNvPr id="16" name="PlaceHolder 2"/>
          <p:cNvSpPr>
            <a:spLocks noGrp="1"/>
          </p:cNvSpPr>
          <p:nvPr>
            <p:ph type="body"/>
          </p:nvPr>
        </p:nvSpPr>
        <p:spPr>
          <a:xfrm>
            <a:off x="1103400" y="2053080"/>
            <a:ext cx="4365360" cy="4195080"/>
          </a:xfrm>
          <a:prstGeom prst="rect">
            <a:avLst/>
          </a:prstGeom>
        </p:spPr>
        <p:txBody>
          <a:bodyPr bIns="0" lIns="0" rIns="0" tIns="0" wrap="none"/>
          <a:p>
            <a:endParaRPr/>
          </a:p>
        </p:txBody>
      </p:sp>
      <p:sp>
        <p:nvSpPr>
          <p:cNvPr id="17" name="PlaceHolder 3"/>
          <p:cNvSpPr>
            <a:spLocks noGrp="1"/>
          </p:cNvSpPr>
          <p:nvPr>
            <p:ph type="body"/>
          </p:nvPr>
        </p:nvSpPr>
        <p:spPr>
          <a:xfrm>
            <a:off x="5687280" y="2053080"/>
            <a:ext cx="4365360" cy="4195080"/>
          </a:xfrm>
          <a:prstGeom prst="rect">
            <a:avLst/>
          </a:prstGeom>
        </p:spPr>
        <p:txBody>
          <a:bodyPr bIns="0" lIns="0" rIns="0" tIns="0" wrap="none"/>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18" name="PlaceHolder 1"/>
          <p:cNvSpPr>
            <a:spLocks noGrp="1"/>
          </p:cNvSpPr>
          <p:nvPr>
            <p:ph type="title"/>
          </p:nvPr>
        </p:nvSpPr>
        <p:spPr>
          <a:xfrm>
            <a:off x="646200" y="452880"/>
            <a:ext cx="9404280" cy="1400400"/>
          </a:xfrm>
          <a:prstGeom prst="rect">
            <a:avLst/>
          </a:prstGeom>
        </p:spPr>
        <p:txBody>
          <a:bodyPr anchor="ctr" bIns="0" lIns="0" rIns="0" tIns="0" wrap="none"/>
          <a:p>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19" name="PlaceHolder 1"/>
          <p:cNvSpPr>
            <a:spLocks noGrp="1"/>
          </p:cNvSpPr>
          <p:nvPr>
            <p:ph type="subTitle"/>
          </p:nvPr>
        </p:nvSpPr>
        <p:spPr>
          <a:xfrm>
            <a:off x="646200" y="452880"/>
            <a:ext cx="9404280" cy="5795280"/>
          </a:xfrm>
          <a:prstGeom prst="rect">
            <a:avLst/>
          </a:prstGeom>
        </p:spPr>
        <p:txBody>
          <a:bodyPr anchor="ctr" bIns="0" lIns="0" rIns="0" tIns="0" wrap="none"/>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46200" y="452880"/>
            <a:ext cx="9404280" cy="1400400"/>
          </a:xfrm>
          <a:prstGeom prst="rect">
            <a:avLst/>
          </a:prstGeom>
        </p:spPr>
        <p:txBody>
          <a:bodyPr anchor="ctr" bIns="0" lIns="0" rIns="0" tIns="0" wrap="none"/>
          <a:p>
            <a:endParaRPr/>
          </a:p>
        </p:txBody>
      </p:sp>
      <p:sp>
        <p:nvSpPr>
          <p:cNvPr id="21" name="PlaceHolder 2"/>
          <p:cNvSpPr>
            <a:spLocks noGrp="1"/>
          </p:cNvSpPr>
          <p:nvPr>
            <p:ph type="body"/>
          </p:nvPr>
        </p:nvSpPr>
        <p:spPr>
          <a:xfrm>
            <a:off x="1103400" y="2053080"/>
            <a:ext cx="4365360" cy="2000520"/>
          </a:xfrm>
          <a:prstGeom prst="rect">
            <a:avLst/>
          </a:prstGeom>
        </p:spPr>
        <p:txBody>
          <a:bodyPr bIns="0" lIns="0" rIns="0" tIns="0" wrap="none"/>
          <a:p>
            <a:endParaRPr/>
          </a:p>
        </p:txBody>
      </p:sp>
      <p:sp>
        <p:nvSpPr>
          <p:cNvPr id="22" name="PlaceHolder 3"/>
          <p:cNvSpPr>
            <a:spLocks noGrp="1"/>
          </p:cNvSpPr>
          <p:nvPr>
            <p:ph type="body"/>
          </p:nvPr>
        </p:nvSpPr>
        <p:spPr>
          <a:xfrm>
            <a:off x="1103400" y="4244040"/>
            <a:ext cx="4365360" cy="2000520"/>
          </a:xfrm>
          <a:prstGeom prst="rect">
            <a:avLst/>
          </a:prstGeom>
        </p:spPr>
        <p:txBody>
          <a:bodyPr bIns="0" lIns="0" rIns="0" tIns="0" wrap="none"/>
          <a:p>
            <a:endParaRPr/>
          </a:p>
        </p:txBody>
      </p:sp>
      <p:sp>
        <p:nvSpPr>
          <p:cNvPr id="23" name="PlaceHolder 4"/>
          <p:cNvSpPr>
            <a:spLocks noGrp="1"/>
          </p:cNvSpPr>
          <p:nvPr>
            <p:ph type="body"/>
          </p:nvPr>
        </p:nvSpPr>
        <p:spPr>
          <a:xfrm>
            <a:off x="5687280" y="2053080"/>
            <a:ext cx="4365360" cy="4195080"/>
          </a:xfrm>
          <a:prstGeom prst="rect">
            <a:avLst/>
          </a:prstGeom>
        </p:spPr>
        <p:txBody>
          <a:bodyPr bIns="0" lIns="0" rIns="0" tIns="0" wrap="none"/>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46200" y="452880"/>
            <a:ext cx="9404280" cy="1400400"/>
          </a:xfrm>
          <a:prstGeom prst="rect">
            <a:avLst/>
          </a:prstGeom>
        </p:spPr>
        <p:txBody>
          <a:bodyPr anchor="ctr" bIns="0" lIns="0" rIns="0" tIns="0" wrap="none"/>
          <a:p>
            <a:endParaRPr/>
          </a:p>
        </p:txBody>
      </p:sp>
      <p:sp>
        <p:nvSpPr>
          <p:cNvPr id="25" name="PlaceHolder 2"/>
          <p:cNvSpPr>
            <a:spLocks noGrp="1"/>
          </p:cNvSpPr>
          <p:nvPr>
            <p:ph type="body"/>
          </p:nvPr>
        </p:nvSpPr>
        <p:spPr>
          <a:xfrm>
            <a:off x="1103400" y="2053080"/>
            <a:ext cx="4365360" cy="4195080"/>
          </a:xfrm>
          <a:prstGeom prst="rect">
            <a:avLst/>
          </a:prstGeom>
        </p:spPr>
        <p:txBody>
          <a:bodyPr bIns="0" lIns="0" rIns="0" tIns="0" wrap="none"/>
          <a:p>
            <a:endParaRPr/>
          </a:p>
        </p:txBody>
      </p:sp>
      <p:sp>
        <p:nvSpPr>
          <p:cNvPr id="26" name="PlaceHolder 3"/>
          <p:cNvSpPr>
            <a:spLocks noGrp="1"/>
          </p:cNvSpPr>
          <p:nvPr>
            <p:ph type="body"/>
          </p:nvPr>
        </p:nvSpPr>
        <p:spPr>
          <a:xfrm>
            <a:off x="5687280" y="2053080"/>
            <a:ext cx="4365360" cy="2000520"/>
          </a:xfrm>
          <a:prstGeom prst="rect">
            <a:avLst/>
          </a:prstGeom>
        </p:spPr>
        <p:txBody>
          <a:bodyPr bIns="0" lIns="0" rIns="0" tIns="0" wrap="none"/>
          <a:p>
            <a:endParaRPr/>
          </a:p>
        </p:txBody>
      </p:sp>
      <p:sp>
        <p:nvSpPr>
          <p:cNvPr id="27" name="PlaceHolder 4"/>
          <p:cNvSpPr>
            <a:spLocks noGrp="1"/>
          </p:cNvSpPr>
          <p:nvPr>
            <p:ph type="body"/>
          </p:nvPr>
        </p:nvSpPr>
        <p:spPr>
          <a:xfrm>
            <a:off x="5687280" y="4244040"/>
            <a:ext cx="4365360" cy="2000520"/>
          </a:xfrm>
          <a:prstGeom prst="rect">
            <a:avLst/>
          </a:prstGeom>
        </p:spPr>
        <p:txBody>
          <a:bodyPr bIns="0" lIns="0" rIns="0" tIns="0" wrap="none"/>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46200" y="452880"/>
            <a:ext cx="9404280" cy="1400400"/>
          </a:xfrm>
          <a:prstGeom prst="rect">
            <a:avLst/>
          </a:prstGeom>
        </p:spPr>
        <p:txBody>
          <a:bodyPr anchor="ctr" bIns="0" lIns="0" rIns="0" tIns="0" wrap="none"/>
          <a:p>
            <a:endParaRPr/>
          </a:p>
        </p:txBody>
      </p:sp>
      <p:sp>
        <p:nvSpPr>
          <p:cNvPr id="29" name="PlaceHolder 2"/>
          <p:cNvSpPr>
            <a:spLocks noGrp="1"/>
          </p:cNvSpPr>
          <p:nvPr>
            <p:ph type="body"/>
          </p:nvPr>
        </p:nvSpPr>
        <p:spPr>
          <a:xfrm>
            <a:off x="1103400" y="2053080"/>
            <a:ext cx="4365360" cy="2000520"/>
          </a:xfrm>
          <a:prstGeom prst="rect">
            <a:avLst/>
          </a:prstGeom>
        </p:spPr>
        <p:txBody>
          <a:bodyPr bIns="0" lIns="0" rIns="0" tIns="0" wrap="none"/>
          <a:p>
            <a:endParaRPr/>
          </a:p>
        </p:txBody>
      </p:sp>
      <p:sp>
        <p:nvSpPr>
          <p:cNvPr id="30" name="PlaceHolder 3"/>
          <p:cNvSpPr>
            <a:spLocks noGrp="1"/>
          </p:cNvSpPr>
          <p:nvPr>
            <p:ph type="body"/>
          </p:nvPr>
        </p:nvSpPr>
        <p:spPr>
          <a:xfrm>
            <a:off x="5687280" y="2053080"/>
            <a:ext cx="4365360" cy="2000520"/>
          </a:xfrm>
          <a:prstGeom prst="rect">
            <a:avLst/>
          </a:prstGeom>
        </p:spPr>
        <p:txBody>
          <a:bodyPr bIns="0" lIns="0" rIns="0" tIns="0" wrap="none"/>
          <a:p>
            <a:endParaRPr/>
          </a:p>
        </p:txBody>
      </p:sp>
      <p:sp>
        <p:nvSpPr>
          <p:cNvPr id="31" name="PlaceHolder 4"/>
          <p:cNvSpPr>
            <a:spLocks noGrp="1"/>
          </p:cNvSpPr>
          <p:nvPr>
            <p:ph type="body"/>
          </p:nvPr>
        </p:nvSpPr>
        <p:spPr>
          <a:xfrm>
            <a:off x="1103400" y="4244040"/>
            <a:ext cx="8945640" cy="2000520"/>
          </a:xfrm>
          <a:prstGeom prst="rect">
            <a:avLst/>
          </a:prstGeom>
        </p:spPr>
        <p:txBody>
          <a:bodyPr bIns="0" lIns="0" rIns="0" tIns="0" wrap="none"/>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slideLayout" Target="../slideLayouts/slideLayout1.xml"/><Relationship Id="rId8" Type="http://schemas.openxmlformats.org/officeDocument/2006/relationships/slideLayout" Target="../slideLayouts/slideLayout2.xml"/><Relationship Id="rId9" Type="http://schemas.openxmlformats.org/officeDocument/2006/relationships/slideLayout" Target="../slideLayouts/slideLayout3.xml"/><Relationship Id="rId10" Type="http://schemas.openxmlformats.org/officeDocument/2006/relationships/slideLayout" Target="../slideLayouts/slideLayout4.xml"/><Relationship Id="rId11" Type="http://schemas.openxmlformats.org/officeDocument/2006/relationships/slideLayout" Target="../slideLayouts/slideLayout5.xml"/><Relationship Id="rId12" Type="http://schemas.openxmlformats.org/officeDocument/2006/relationships/slideLayout" Target="../slideLayouts/slideLayout6.xml"/><Relationship Id="rId13" Type="http://schemas.openxmlformats.org/officeDocument/2006/relationships/slideLayout" Target="../slideLayouts/slideLayout7.xml"/><Relationship Id="rId14" Type="http://schemas.openxmlformats.org/officeDocument/2006/relationships/slideLayout" Target="../slideLayouts/slideLayout8.xml"/><Relationship Id="rId15" Type="http://schemas.openxmlformats.org/officeDocument/2006/relationships/slideLayout" Target="../slideLayouts/slideLayout9.xml"/><Relationship Id="rId16" Type="http://schemas.openxmlformats.org/officeDocument/2006/relationships/slideLayout" Target="../slideLayouts/slideLayout10.xml"/><Relationship Id="rId17" Type="http://schemas.openxmlformats.org/officeDocument/2006/relationships/slideLayout" Target="../slideLayouts/slideLayout11.xml"/><Relationship Id="rId18"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6.jpeg"/><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10.png"/><Relationship Id="rId7" Type="http://schemas.openxmlformats.org/officeDocument/2006/relationships/slideLayout" Target="../slideLayouts/slideLayout13.xml"/><Relationship Id="rId8" Type="http://schemas.openxmlformats.org/officeDocument/2006/relationships/slideLayout" Target="../slideLayouts/slideLayout14.xml"/><Relationship Id="rId9" Type="http://schemas.openxmlformats.org/officeDocument/2006/relationships/slideLayout" Target="../slideLayouts/slideLayout15.xml"/><Relationship Id="rId10" Type="http://schemas.openxmlformats.org/officeDocument/2006/relationships/slideLayout" Target="../slideLayouts/slideLayout16.xml"/><Relationship Id="rId11" Type="http://schemas.openxmlformats.org/officeDocument/2006/relationships/slideLayout" Target="../slideLayouts/slideLayout17.xml"/><Relationship Id="rId12" Type="http://schemas.openxmlformats.org/officeDocument/2006/relationships/slideLayout" Target="../slideLayouts/slideLayout18.xml"/><Relationship Id="rId13" Type="http://schemas.openxmlformats.org/officeDocument/2006/relationships/slideLayout" Target="../slideLayouts/slideLayout19.xml"/><Relationship Id="rId14" Type="http://schemas.openxmlformats.org/officeDocument/2006/relationships/slideLayout" Target="../slideLayouts/slideLayout20.xml"/><Relationship Id="rId15" Type="http://schemas.openxmlformats.org/officeDocument/2006/relationships/slideLayout" Target="../slideLayouts/slideLayout21.xml"/><Relationship Id="rId16" Type="http://schemas.openxmlformats.org/officeDocument/2006/relationships/slideLayout" Target="../slideLayouts/slideLayout22.xml"/><Relationship Id="rId17" Type="http://schemas.openxmlformats.org/officeDocument/2006/relationships/slideLayout" Target="../slideLayouts/slideLayout23.xml"/><Relationship Id="rId18"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blipFill>
          <a:blip r:embed="rId2"/>
        </a:blipFill>
      </p:bgPr>
    </p:bg>
    <p:spTree>
      <p:nvGrpSpPr>
        <p:cNvPr id="1" name=""/>
        <p:cNvGrpSpPr/>
        <p:nvPr/>
      </p:nvGrpSpPr>
      <p:grpSpPr>
        <a:xfrm>
          <a:off x="0" y="0"/>
          <a:ext cx="0" cy="0"/>
          <a:chOff x="0" y="0"/>
          <a:chExt cx="0" cy="0"/>
        </a:xfrm>
      </p:grpSpPr>
      <p:pic>
        <p:nvPicPr>
          <p:cNvPr descr="" id="0" name="Picture 7"/>
          <p:cNvPicPr/>
          <p:nvPr/>
        </p:nvPicPr>
        <p:blipFill>
          <a:blip r:embed="rId3"/>
          <a:stretch>
            <a:fillRect/>
          </a:stretch>
        </p:blipFill>
        <p:spPr>
          <a:xfrm>
            <a:off x="0" y="2669760"/>
            <a:ext cx="4036680" cy="4187880"/>
          </a:xfrm>
          <a:prstGeom prst="rect">
            <a:avLst/>
          </a:prstGeom>
        </p:spPr>
      </p:pic>
      <p:pic>
        <p:nvPicPr>
          <p:cNvPr descr="" id="1" name="Picture 6"/>
          <p:cNvPicPr/>
          <p:nvPr/>
        </p:nvPicPr>
        <p:blipFill>
          <a:blip r:embed="rId4"/>
          <a:stretch>
            <a:fillRect/>
          </a:stretch>
        </p:blipFill>
        <p:spPr>
          <a:xfrm>
            <a:off x="0" y="2892240"/>
            <a:ext cx="1522080" cy="2365200"/>
          </a:xfrm>
          <a:prstGeom prst="rect">
            <a:avLst/>
          </a:prstGeom>
        </p:spPr>
      </p:pic>
      <p:sp>
        <p:nvSpPr>
          <p:cNvPr id="2" name="CustomShape 1"/>
          <p:cNvSpPr/>
          <p:nvPr/>
        </p:nvSpPr>
        <p:spPr>
          <a:xfrm>
            <a:off x="8609040" y="1676520"/>
            <a:ext cx="2819160" cy="2819160"/>
          </a:xfrm>
          <a:prstGeom prst="rect">
            <a:avLst/>
          </a:prstGeom>
          <a:gradFill>
            <a:gsLst>
              <a:gs pos="0">
                <a:srgbClr val="50b9c1"/>
              </a:gs>
              <a:gs pos="100000">
                <a:srgbClr val="50b9c1"/>
              </a:gs>
            </a:gsLst>
            <a:path path="circle"/>
          </a:gradFill>
        </p:spPr>
      </p:sp>
      <p:pic>
        <p:nvPicPr>
          <p:cNvPr descr="" id="3" name="Picture 8"/>
          <p:cNvPicPr/>
          <p:nvPr/>
        </p:nvPicPr>
        <p:blipFill>
          <a:blip r:embed="rId5"/>
          <a:stretch>
            <a:fillRect/>
          </a:stretch>
        </p:blipFill>
        <p:spPr>
          <a:xfrm>
            <a:off x="7999560" y="0"/>
            <a:ext cx="1603080" cy="1141200"/>
          </a:xfrm>
          <a:prstGeom prst="rect">
            <a:avLst/>
          </a:prstGeom>
        </p:spPr>
      </p:pic>
      <p:pic>
        <p:nvPicPr>
          <p:cNvPr descr="" id="4" name="Picture 9"/>
          <p:cNvPicPr/>
          <p:nvPr/>
        </p:nvPicPr>
        <p:blipFill>
          <a:blip r:embed="rId6"/>
          <a:stretch>
            <a:fillRect/>
          </a:stretch>
        </p:blipFill>
        <p:spPr>
          <a:xfrm>
            <a:off x="8605800" y="6095880"/>
            <a:ext cx="993240" cy="761760"/>
          </a:xfrm>
          <a:prstGeom prst="rect">
            <a:avLst/>
          </a:prstGeom>
        </p:spPr>
      </p:pic>
      <p:sp>
        <p:nvSpPr>
          <p:cNvPr id="5" name="CustomShape 2"/>
          <p:cNvSpPr/>
          <p:nvPr/>
        </p:nvSpPr>
        <p:spPr>
          <a:xfrm>
            <a:off x="10437840" y="0"/>
            <a:ext cx="685440" cy="1142640"/>
          </a:xfrm>
          <a:prstGeom prst="rect">
            <a:avLst/>
          </a:prstGeom>
          <a:solidFill>
            <a:srgbClr val="b01513"/>
          </a:solidFill>
        </p:spPr>
      </p:sp>
      <p:sp>
        <p:nvSpPr>
          <p:cNvPr id="6" name="PlaceHolder 3"/>
          <p:cNvSpPr>
            <a:spLocks noGrp="1"/>
          </p:cNvSpPr>
          <p:nvPr>
            <p:ph type="title"/>
          </p:nvPr>
        </p:nvSpPr>
        <p:spPr>
          <a:xfrm>
            <a:off x="1154880" y="1447920"/>
            <a:ext cx="8825400" cy="3329280"/>
          </a:xfrm>
          <a:prstGeom prst="rect">
            <a:avLst/>
          </a:prstGeom>
        </p:spPr>
        <p:txBody>
          <a:bodyPr anchor="b"/>
          <a:p>
            <a:pPr>
              <a:lnSpc>
                <a:spcPct val="100000"/>
              </a:lnSpc>
            </a:pPr>
            <a:r>
              <a:rPr lang="en-US" sz="7200">
                <a:solidFill>
                  <a:srgbClr val="ebebeb"/>
                </a:solidFill>
                <a:latin typeface="Century Gothic"/>
              </a:rPr>
              <a:t>Clique para editar o formato do texto do títuloClique para editar o título mestre</a:t>
            </a:r>
            <a:endParaRPr/>
          </a:p>
        </p:txBody>
      </p:sp>
      <p:sp>
        <p:nvSpPr>
          <p:cNvPr id="7" name="PlaceHolder 4"/>
          <p:cNvSpPr>
            <a:spLocks noGrp="1"/>
          </p:cNvSpPr>
          <p:nvPr>
            <p:ph type="dt"/>
          </p:nvPr>
        </p:nvSpPr>
        <p:spPr>
          <a:xfrm>
            <a:off x="0" y="0"/>
            <a:ext cx="-11796840" cy="-11796840"/>
          </a:xfrm>
          <a:prstGeom prst="rect">
            <a:avLst/>
          </a:prstGeom>
        </p:spPr>
        <p:txBody>
          <a:bodyPr bIns="45000" lIns="90000" rIns="90000" tIns="45000"/>
          <a:p>
            <a:pPr>
              <a:lnSpc>
                <a:spcPct val="100000"/>
              </a:lnSpc>
            </a:pPr>
            <a:r>
              <a:rPr lang="pt-BR">
                <a:solidFill>
                  <a:srgbClr val="ffffff"/>
                </a:solidFill>
                <a:latin typeface="Century Gothic"/>
              </a:rPr>
              <a:t>13/11/13</a:t>
            </a:r>
            <a:endParaRPr/>
          </a:p>
        </p:txBody>
      </p:sp>
      <p:sp>
        <p:nvSpPr>
          <p:cNvPr id="8" name="PlaceHolder 5"/>
          <p:cNvSpPr>
            <a:spLocks noGrp="1"/>
          </p:cNvSpPr>
          <p:nvPr>
            <p:ph type="ftr"/>
          </p:nvPr>
        </p:nvSpPr>
        <p:spPr>
          <a:xfrm>
            <a:off x="0" y="0"/>
            <a:ext cx="-11796840" cy="-11796840"/>
          </a:xfrm>
          <a:prstGeom prst="rect">
            <a:avLst/>
          </a:prstGeom>
        </p:spPr>
        <p:txBody>
          <a:bodyPr bIns="45000" lIns="90000" rIns="90000" tIns="45000"/>
          <a:p>
            <a:endParaRPr/>
          </a:p>
        </p:txBody>
      </p:sp>
      <p:sp>
        <p:nvSpPr>
          <p:cNvPr id="9" name="PlaceHolder 6"/>
          <p:cNvSpPr>
            <a:spLocks noGrp="1"/>
          </p:cNvSpPr>
          <p:nvPr>
            <p:ph type="sldNum"/>
          </p:nvPr>
        </p:nvSpPr>
        <p:spPr>
          <a:xfrm>
            <a:off x="0" y="0"/>
            <a:ext cx="-11796840" cy="-11796840"/>
          </a:xfrm>
          <a:prstGeom prst="rect">
            <a:avLst/>
          </a:prstGeom>
        </p:spPr>
        <p:txBody>
          <a:bodyPr bIns="45000" lIns="90000" rIns="90000" tIns="45000"/>
          <a:p>
            <a:pPr>
              <a:lnSpc>
                <a:spcPct val="100000"/>
              </a:lnSpc>
            </a:pPr>
            <a:fld id="{B121A151-31F1-41A1-B1A1-A191C1416181}" type="slidenum">
              <a:rPr lang="pt-BR">
                <a:solidFill>
                  <a:srgbClr val="ffffff"/>
                </a:solidFill>
                <a:latin typeface="Century Gothic"/>
              </a:rPr>
              <a:t>&lt;número&gt;</a:t>
            </a:fld>
            <a:endParaRPr/>
          </a:p>
        </p:txBody>
      </p:sp>
      <p:sp>
        <p:nvSpPr>
          <p:cNvPr id="10" name="PlaceHolder 7"/>
          <p:cNvSpPr>
            <a:spLocks noGrp="1"/>
          </p:cNvSpPr>
          <p:nvPr>
            <p:ph type="body"/>
          </p:nvPr>
        </p:nvSpPr>
        <p:spPr>
          <a:xfrm>
            <a:off x="609480" y="1604520"/>
            <a:ext cx="10728360" cy="3977280"/>
          </a:xfrm>
          <a:prstGeom prst="rect">
            <a:avLst/>
          </a:prstGeom>
        </p:spPr>
        <p:txBody>
          <a:bodyPr bIns="0" lIns="0" rIns="0" tIns="0" wrap="none"/>
          <a:p>
            <a:pPr>
              <a:buSzPct val="45000"/>
              <a:buFont typeface="StarSymbol"/>
              <a:buChar char=""/>
            </a:pPr>
            <a:r>
              <a:rPr lang="en-US"/>
              <a:t>Clique para editar o formato do texto da estrutura de tópicos</a:t>
            </a:r>
            <a:endParaRPr/>
          </a:p>
          <a:p>
            <a:pPr lvl="1">
              <a:buSzPct val="75000"/>
              <a:buFont typeface="StarSymbol"/>
              <a:buChar char=""/>
            </a:pPr>
            <a:r>
              <a:rPr lang="en-US"/>
              <a:t>2.º Nível da estrutura de tópicos</a:t>
            </a:r>
            <a:endParaRPr/>
          </a:p>
          <a:p>
            <a:pPr lvl="2">
              <a:buSzPct val="45000"/>
              <a:buFont typeface="StarSymbol"/>
              <a:buChar char=""/>
            </a:pPr>
            <a:r>
              <a:rPr lang="en-US"/>
              <a:t>3.º Nível da estrutura de tópicos</a:t>
            </a:r>
            <a:endParaRPr/>
          </a:p>
          <a:p>
            <a:pPr lvl="3">
              <a:buSzPct val="75000"/>
              <a:buFont typeface="StarSymbol"/>
              <a:buChar char=""/>
            </a:pPr>
            <a:r>
              <a:rPr lang="en-US"/>
              <a:t>4.º Nível da estrutura de tópicos</a:t>
            </a:r>
            <a:endParaRPr/>
          </a:p>
          <a:p>
            <a:pPr lvl="4">
              <a:buSzPct val="45000"/>
              <a:buFont typeface="StarSymbol"/>
              <a:buChar char=""/>
            </a:pPr>
            <a:r>
              <a:rPr lang="en-US"/>
              <a:t>5.º Nível da estrutura de tópicos</a:t>
            </a:r>
            <a:endParaRPr/>
          </a:p>
          <a:p>
            <a:pPr lvl="5">
              <a:buSzPct val="45000"/>
              <a:buFont typeface="StarSymbol"/>
              <a:buChar char=""/>
            </a:pPr>
            <a:r>
              <a:rPr lang="en-US"/>
              <a:t>6.º Nível da estrutura de tópicos</a:t>
            </a:r>
            <a:endParaRPr/>
          </a:p>
          <a:p>
            <a:pPr lvl="6">
              <a:buSzPct val="45000"/>
              <a:buFont typeface="StarSymbol"/>
              <a:buChar char=""/>
            </a:pPr>
            <a:r>
              <a:rPr lang="en-US"/>
              <a:t>7.º Nível da estrutura de tópicos</a:t>
            </a:r>
            <a:endParaRPr/>
          </a:p>
        </p:txBody>
      </p:sp>
    </p:spTree>
  </p:cSld>
  <p:clrMap accent1="accent1" accent2="accent2" accent3="accent3" accent4="accent4" accent5="accent5" accent6="accent6" bg1="lt1" bg2="lt2" folHlink="folHlink" hlink="hlink" tx1="dk1" tx2="dk2"/>
  <p:sldLayoutIdLst>
    <p:sldLayoutId id="2147483649" r:id="rId7"/>
    <p:sldLayoutId id="2147483650" r:id="rId8"/>
    <p:sldLayoutId id="2147483651" r:id="rId9"/>
    <p:sldLayoutId id="2147483652" r:id="rId10"/>
    <p:sldLayoutId id="2147483653" r:id="rId11"/>
    <p:sldLayoutId id="2147483654" r:id="rId12"/>
    <p:sldLayoutId id="2147483655" r:id="rId13"/>
    <p:sldLayoutId id="2147483656" r:id="rId14"/>
    <p:sldLayoutId id="2147483657" r:id="rId15"/>
    <p:sldLayoutId id="2147483658" r:id="rId16"/>
    <p:sldLayoutId id="2147483659" r:id="rId17"/>
    <p:sldLayoutId id="2147483660" r:id="rId18"/>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blipFill>
          <a:blip r:embed="rId2"/>
        </a:blipFill>
      </p:bgPr>
    </p:bg>
    <p:spTree>
      <p:nvGrpSpPr>
        <p:cNvPr id="1" name=""/>
        <p:cNvGrpSpPr/>
        <p:nvPr/>
      </p:nvGrpSpPr>
      <p:grpSpPr>
        <a:xfrm>
          <a:off x="0" y="0"/>
          <a:ext cx="0" cy="0"/>
          <a:chOff x="0" y="0"/>
          <a:chExt cx="0" cy="0"/>
        </a:xfrm>
      </p:grpSpPr>
      <p:pic>
        <p:nvPicPr>
          <p:cNvPr descr="" id="43" name="Picture 7"/>
          <p:cNvPicPr/>
          <p:nvPr/>
        </p:nvPicPr>
        <p:blipFill>
          <a:blip r:embed="rId3"/>
          <a:stretch>
            <a:fillRect/>
          </a:stretch>
        </p:blipFill>
        <p:spPr>
          <a:xfrm>
            <a:off x="0" y="2669760"/>
            <a:ext cx="4036680" cy="4187880"/>
          </a:xfrm>
          <a:prstGeom prst="rect">
            <a:avLst/>
          </a:prstGeom>
        </p:spPr>
      </p:pic>
      <p:pic>
        <p:nvPicPr>
          <p:cNvPr descr="" id="44" name="Picture 6"/>
          <p:cNvPicPr/>
          <p:nvPr/>
        </p:nvPicPr>
        <p:blipFill>
          <a:blip r:embed="rId4"/>
          <a:stretch>
            <a:fillRect/>
          </a:stretch>
        </p:blipFill>
        <p:spPr>
          <a:xfrm>
            <a:off x="0" y="2892240"/>
            <a:ext cx="1522080" cy="2365200"/>
          </a:xfrm>
          <a:prstGeom prst="rect">
            <a:avLst/>
          </a:prstGeom>
        </p:spPr>
      </p:pic>
      <p:sp>
        <p:nvSpPr>
          <p:cNvPr id="45" name="CustomShape 1"/>
          <p:cNvSpPr/>
          <p:nvPr/>
        </p:nvSpPr>
        <p:spPr>
          <a:xfrm>
            <a:off x="8609040" y="1676520"/>
            <a:ext cx="2819160" cy="2819160"/>
          </a:xfrm>
          <a:prstGeom prst="rect">
            <a:avLst/>
          </a:prstGeom>
          <a:gradFill>
            <a:gsLst>
              <a:gs pos="0">
                <a:srgbClr val="50b9c1"/>
              </a:gs>
              <a:gs pos="100000">
                <a:srgbClr val="50b9c1"/>
              </a:gs>
            </a:gsLst>
            <a:path path="circle"/>
          </a:gradFill>
        </p:spPr>
      </p:sp>
      <p:pic>
        <p:nvPicPr>
          <p:cNvPr descr="" id="46" name="Picture 8"/>
          <p:cNvPicPr/>
          <p:nvPr/>
        </p:nvPicPr>
        <p:blipFill>
          <a:blip r:embed="rId5"/>
          <a:stretch>
            <a:fillRect/>
          </a:stretch>
        </p:blipFill>
        <p:spPr>
          <a:xfrm>
            <a:off x="7999560" y="0"/>
            <a:ext cx="1603080" cy="1141200"/>
          </a:xfrm>
          <a:prstGeom prst="rect">
            <a:avLst/>
          </a:prstGeom>
        </p:spPr>
      </p:pic>
      <p:pic>
        <p:nvPicPr>
          <p:cNvPr descr="" id="47" name="Picture 9"/>
          <p:cNvPicPr/>
          <p:nvPr/>
        </p:nvPicPr>
        <p:blipFill>
          <a:blip r:embed="rId6"/>
          <a:stretch>
            <a:fillRect/>
          </a:stretch>
        </p:blipFill>
        <p:spPr>
          <a:xfrm>
            <a:off x="8605800" y="6095880"/>
            <a:ext cx="993240" cy="761760"/>
          </a:xfrm>
          <a:prstGeom prst="rect">
            <a:avLst/>
          </a:prstGeom>
        </p:spPr>
      </p:pic>
      <p:sp>
        <p:nvSpPr>
          <p:cNvPr id="48" name="CustomShape 2"/>
          <p:cNvSpPr/>
          <p:nvPr/>
        </p:nvSpPr>
        <p:spPr>
          <a:xfrm>
            <a:off x="10437840" y="0"/>
            <a:ext cx="685440" cy="1142640"/>
          </a:xfrm>
          <a:prstGeom prst="rect">
            <a:avLst/>
          </a:prstGeom>
          <a:solidFill>
            <a:srgbClr val="b01513"/>
          </a:solidFill>
        </p:spPr>
      </p:sp>
      <p:sp>
        <p:nvSpPr>
          <p:cNvPr id="49" name="PlaceHolder 3"/>
          <p:cNvSpPr>
            <a:spLocks noGrp="1"/>
          </p:cNvSpPr>
          <p:nvPr>
            <p:ph type="title"/>
          </p:nvPr>
        </p:nvSpPr>
        <p:spPr>
          <a:xfrm>
            <a:off x="646200" y="452880"/>
            <a:ext cx="9404280" cy="1400040"/>
          </a:xfrm>
          <a:prstGeom prst="rect">
            <a:avLst/>
          </a:prstGeom>
        </p:spPr>
        <p:txBody>
          <a:bodyPr/>
          <a:p>
            <a:pPr>
              <a:lnSpc>
                <a:spcPct val="100000"/>
              </a:lnSpc>
            </a:pPr>
            <a:r>
              <a:rPr lang="en-US" sz="4200">
                <a:solidFill>
                  <a:srgbClr val="ebebeb"/>
                </a:solidFill>
                <a:latin typeface="Century Gothic"/>
              </a:rPr>
              <a:t>Clique para editar o formato do texto do títuloClique para editar o título mestre</a:t>
            </a:r>
            <a:endParaRPr/>
          </a:p>
        </p:txBody>
      </p:sp>
      <p:sp>
        <p:nvSpPr>
          <p:cNvPr id="50" name="PlaceHolder 4"/>
          <p:cNvSpPr>
            <a:spLocks noGrp="1"/>
          </p:cNvSpPr>
          <p:nvPr>
            <p:ph type="body"/>
          </p:nvPr>
        </p:nvSpPr>
        <p:spPr>
          <a:xfrm>
            <a:off x="1103400" y="2053080"/>
            <a:ext cx="8946360" cy="4195080"/>
          </a:xfrm>
          <a:prstGeom prst="rect">
            <a:avLst/>
          </a:prstGeom>
        </p:spPr>
        <p:txBody>
          <a:bodyPr/>
          <a:p>
            <a:pPr>
              <a:buSzPct val="45000"/>
              <a:buFont typeface="StarSymbol"/>
              <a:buChar char=""/>
            </a:pPr>
            <a:r>
              <a:rPr lang="en-US" sz="2000">
                <a:solidFill>
                  <a:srgbClr val="ffffff"/>
                </a:solidFill>
                <a:latin typeface="Century Gothic"/>
              </a:rPr>
              <a:t>Clique para editar o formato do texto da estrutura de tópicos</a:t>
            </a:r>
            <a:endParaRPr/>
          </a:p>
          <a:p>
            <a:pPr lvl="1">
              <a:buSzPct val="75000"/>
              <a:buFont typeface="StarSymbol"/>
              <a:buChar char=""/>
            </a:pPr>
            <a:r>
              <a:rPr lang="en-US" sz="2000">
                <a:solidFill>
                  <a:srgbClr val="ffffff"/>
                </a:solidFill>
                <a:latin typeface="Century Gothic"/>
              </a:rPr>
              <a:t>2.º Nível da estrutura de tópicos</a:t>
            </a:r>
            <a:endParaRPr/>
          </a:p>
          <a:p>
            <a:pPr lvl="2">
              <a:buSzPct val="45000"/>
              <a:buFont typeface="StarSymbol"/>
              <a:buChar char=""/>
            </a:pPr>
            <a:r>
              <a:rPr lang="en-US" sz="2000">
                <a:solidFill>
                  <a:srgbClr val="ffffff"/>
                </a:solidFill>
                <a:latin typeface="Century Gothic"/>
              </a:rPr>
              <a:t>3.º Nível da estrutura de tópicos</a:t>
            </a:r>
            <a:endParaRPr/>
          </a:p>
          <a:p>
            <a:pPr lvl="3">
              <a:buSzPct val="75000"/>
              <a:buFont typeface="StarSymbol"/>
              <a:buChar char=""/>
            </a:pPr>
            <a:r>
              <a:rPr lang="en-US" sz="2000">
                <a:solidFill>
                  <a:srgbClr val="ffffff"/>
                </a:solidFill>
                <a:latin typeface="Century Gothic"/>
              </a:rPr>
              <a:t>4.º Nível da estrutura de tópicos</a:t>
            </a:r>
            <a:endParaRPr/>
          </a:p>
          <a:p>
            <a:pPr lvl="4">
              <a:buSzPct val="45000"/>
              <a:buFont typeface="StarSymbol"/>
              <a:buChar char=""/>
            </a:pPr>
            <a:r>
              <a:rPr lang="en-US" sz="2000">
                <a:solidFill>
                  <a:srgbClr val="ffffff"/>
                </a:solidFill>
                <a:latin typeface="Century Gothic"/>
              </a:rPr>
              <a:t>5.º Nível da estrutura de tópicos</a:t>
            </a:r>
            <a:endParaRPr/>
          </a:p>
          <a:p>
            <a:pPr lvl="5">
              <a:buSzPct val="45000"/>
              <a:buFont typeface="StarSymbol"/>
              <a:buChar char=""/>
            </a:pPr>
            <a:r>
              <a:rPr lang="en-US" sz="2000">
                <a:solidFill>
                  <a:srgbClr val="ffffff"/>
                </a:solidFill>
                <a:latin typeface="Century Gothic"/>
              </a:rPr>
              <a:t>6.º Nível da estrutura de tópicos</a:t>
            </a:r>
            <a:endParaRPr/>
          </a:p>
          <a:p>
            <a:pPr>
              <a:lnSpc>
                <a:spcPct val="100000"/>
              </a:lnSpc>
              <a:buSzPct val="80000"/>
              <a:buFont charset="2" typeface="Wingdings 3"/>
              <a:buChar char=""/>
            </a:pPr>
            <a:r>
              <a:rPr lang="en-US" sz="2000">
                <a:solidFill>
                  <a:srgbClr val="ffffff"/>
                </a:solidFill>
                <a:latin typeface="Century Gothic"/>
              </a:rPr>
              <a:t>7.º Nível da estrutura de tópicosClique para editar o texto mestre</a:t>
            </a:r>
            <a:endParaRPr/>
          </a:p>
          <a:p>
            <a:pPr lvl="1">
              <a:lnSpc>
                <a:spcPct val="100000"/>
              </a:lnSpc>
              <a:buSzPct val="80000"/>
              <a:buFont charset="2" typeface="Wingdings 3"/>
              <a:buChar char=""/>
            </a:pPr>
            <a:r>
              <a:rPr lang="en-US">
                <a:solidFill>
                  <a:srgbClr val="ffffff"/>
                </a:solidFill>
                <a:latin typeface="Century Gothic"/>
              </a:rPr>
              <a:t>Segundo nível</a:t>
            </a:r>
            <a:endParaRPr/>
          </a:p>
          <a:p>
            <a:pPr lvl="1">
              <a:buSzPct val="80000"/>
              <a:buFont charset="2" typeface="Wingdings 3"/>
              <a:buChar char=""/>
            </a:pPr>
            <a:r>
              <a:rPr lang="en-US" sz="1600">
                <a:solidFill>
                  <a:srgbClr val="ffffff"/>
                </a:solidFill>
                <a:latin typeface="Century Gothic"/>
              </a:rPr>
              <a:t>Terceiro nível</a:t>
            </a:r>
            <a:endParaRPr/>
          </a:p>
          <a:p>
            <a:pPr lvl="2">
              <a:buSzPct val="80000"/>
              <a:buFont charset="2" typeface="Wingdings 3"/>
              <a:buChar char=""/>
            </a:pPr>
            <a:r>
              <a:rPr lang="en-US" sz="1400">
                <a:solidFill>
                  <a:srgbClr val="ffffff"/>
                </a:solidFill>
                <a:latin typeface="Century Gothic"/>
              </a:rPr>
              <a:t>Quarto nível</a:t>
            </a:r>
            <a:endParaRPr/>
          </a:p>
          <a:p>
            <a:pPr lvl="3">
              <a:buSzPct val="80000"/>
              <a:buFont charset="2" typeface="Wingdings 3"/>
              <a:buChar char=""/>
            </a:pPr>
            <a:r>
              <a:rPr lang="en-US" sz="1400">
                <a:solidFill>
                  <a:srgbClr val="ffffff"/>
                </a:solidFill>
                <a:latin typeface="Century Gothic"/>
              </a:rPr>
              <a:t>Quinto nível</a:t>
            </a:r>
            <a:endParaRPr/>
          </a:p>
        </p:txBody>
      </p:sp>
      <p:sp>
        <p:nvSpPr>
          <p:cNvPr id="51" name="PlaceHolder 5"/>
          <p:cNvSpPr>
            <a:spLocks noGrp="1"/>
          </p:cNvSpPr>
          <p:nvPr>
            <p:ph type="dt"/>
          </p:nvPr>
        </p:nvSpPr>
        <p:spPr>
          <a:xfrm>
            <a:off x="0" y="0"/>
            <a:ext cx="-11796840" cy="-11796840"/>
          </a:xfrm>
          <a:prstGeom prst="rect">
            <a:avLst/>
          </a:prstGeom>
        </p:spPr>
        <p:txBody>
          <a:bodyPr bIns="45000" lIns="90000" rIns="90000" tIns="45000"/>
          <a:p>
            <a:pPr>
              <a:lnSpc>
                <a:spcPct val="100000"/>
              </a:lnSpc>
            </a:pPr>
            <a:r>
              <a:rPr lang="pt-BR">
                <a:solidFill>
                  <a:srgbClr val="ffffff"/>
                </a:solidFill>
                <a:latin typeface="Century Gothic"/>
              </a:rPr>
              <a:t>13/11/13</a:t>
            </a:r>
            <a:endParaRPr/>
          </a:p>
        </p:txBody>
      </p:sp>
      <p:sp>
        <p:nvSpPr>
          <p:cNvPr id="52" name="PlaceHolder 6"/>
          <p:cNvSpPr>
            <a:spLocks noGrp="1"/>
          </p:cNvSpPr>
          <p:nvPr>
            <p:ph type="ftr"/>
          </p:nvPr>
        </p:nvSpPr>
        <p:spPr>
          <a:xfrm>
            <a:off x="0" y="0"/>
            <a:ext cx="-11796840" cy="-11796840"/>
          </a:xfrm>
          <a:prstGeom prst="rect">
            <a:avLst/>
          </a:prstGeom>
        </p:spPr>
        <p:txBody>
          <a:bodyPr bIns="45000" lIns="90000" rIns="90000" tIns="45000"/>
          <a:p>
            <a:endParaRPr/>
          </a:p>
        </p:txBody>
      </p:sp>
      <p:sp>
        <p:nvSpPr>
          <p:cNvPr id="53" name="PlaceHolder 7"/>
          <p:cNvSpPr>
            <a:spLocks noGrp="1"/>
          </p:cNvSpPr>
          <p:nvPr>
            <p:ph type="sldNum"/>
          </p:nvPr>
        </p:nvSpPr>
        <p:spPr>
          <a:xfrm>
            <a:off x="0" y="0"/>
            <a:ext cx="-11796840" cy="-11796840"/>
          </a:xfrm>
          <a:prstGeom prst="rect">
            <a:avLst/>
          </a:prstGeom>
        </p:spPr>
        <p:txBody>
          <a:bodyPr bIns="45000" lIns="90000" rIns="90000" tIns="45000"/>
          <a:p>
            <a:pPr>
              <a:lnSpc>
                <a:spcPct val="100000"/>
              </a:lnSpc>
            </a:pPr>
            <a:fld id="{81F141F1-9121-4141-A151-C1712161E101}" type="slidenum">
              <a:rPr lang="pt-BR">
                <a:solidFill>
                  <a:srgbClr val="ffffff"/>
                </a:solidFill>
                <a:latin typeface="Century Gothic"/>
              </a:rPr>
              <a:t>&lt;número&gt;</a:t>
            </a:fld>
            <a:endParaRPr/>
          </a:p>
        </p:txBody>
      </p:sp>
    </p:spTree>
  </p:cSld>
  <p:clrMap accent1="accent1" accent2="accent2" accent3="accent3" accent4="accent4" accent5="accent5" accent6="accent6" bg1="lt1" bg2="lt2" folHlink="folHlink" hlink="hlink" tx1="dk1" tx2="dk2"/>
  <p:sldLayoutIdLst>
    <p:sldLayoutId id="2147483662" r:id="rId7"/>
    <p:sldLayoutId id="2147483663" r:id="rId8"/>
    <p:sldLayoutId id="2147483664" r:id="rId9"/>
    <p:sldLayoutId id="2147483665" r:id="rId10"/>
    <p:sldLayoutId id="2147483666" r:id="rId11"/>
    <p:sldLayoutId id="2147483667" r:id="rId12"/>
    <p:sldLayoutId id="2147483668" r:id="rId13"/>
    <p:sldLayoutId id="2147483669" r:id="rId14"/>
    <p:sldLayoutId id="2147483670" r:id="rId15"/>
    <p:sldLayoutId id="2147483671" r:id="rId16"/>
    <p:sldLayoutId id="2147483672" r:id="rId17"/>
    <p:sldLayoutId id="2147483673" r:id="rId18"/>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6" name="TextShape 1"/>
          <p:cNvSpPr txBox="1"/>
          <p:nvPr/>
        </p:nvSpPr>
        <p:spPr>
          <a:xfrm>
            <a:off x="1154880" y="1447920"/>
            <a:ext cx="8825400" cy="3329280"/>
          </a:xfrm>
          <a:prstGeom prst="rect">
            <a:avLst/>
          </a:prstGeom>
        </p:spPr>
        <p:txBody>
          <a:bodyPr anchor="b"/>
          <a:p>
            <a:pPr>
              <a:lnSpc>
                <a:spcPct val="100000"/>
              </a:lnSpc>
            </a:pPr>
            <a:r>
              <a:rPr lang="en-US" sz="12000">
                <a:solidFill>
                  <a:srgbClr val="ebebeb"/>
                </a:solidFill>
                <a:latin typeface="Century Gothic"/>
              </a:rPr>
              <a:t>CÁLCULO</a:t>
            </a:r>
            <a:endParaRPr/>
          </a:p>
        </p:txBody>
      </p:sp>
      <p:sp>
        <p:nvSpPr>
          <p:cNvPr id="87" name="TextShape 2"/>
          <p:cNvSpPr txBox="1"/>
          <p:nvPr/>
        </p:nvSpPr>
        <p:spPr>
          <a:xfrm>
            <a:off x="1154880" y="4777560"/>
            <a:ext cx="8825400" cy="861120"/>
          </a:xfrm>
          <a:prstGeom prst="rect">
            <a:avLst/>
          </a:prstGeom>
        </p:spPr>
        <p:txBody>
          <a:bodyPr/>
          <a:p>
            <a:pPr>
              <a:lnSpc>
                <a:spcPct val="100000"/>
              </a:lnSpc>
            </a:pPr>
            <a:r>
              <a:rPr lang="pt-BR" sz="2000">
                <a:solidFill>
                  <a:srgbClr val="8ad0d6"/>
                </a:solidFill>
                <a:latin typeface="Century Gothic"/>
              </a:rPr>
              <a:t>EXERCÍCIO DE OTIMIZAÇÃO</a:t>
            </a:r>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8" name="TextShape 1"/>
          <p:cNvSpPr txBox="1"/>
          <p:nvPr/>
        </p:nvSpPr>
        <p:spPr>
          <a:xfrm>
            <a:off x="646200" y="452880"/>
            <a:ext cx="9404280" cy="1400040"/>
          </a:xfrm>
          <a:prstGeom prst="rect">
            <a:avLst/>
          </a:prstGeom>
        </p:spPr>
        <p:txBody>
          <a:bodyPr/>
          <a:p>
            <a:endParaRPr/>
          </a:p>
        </p:txBody>
      </p:sp>
      <p:sp>
        <p:nvSpPr>
          <p:cNvPr id="89" name="TextShape 2"/>
          <p:cNvSpPr txBox="1"/>
          <p:nvPr/>
        </p:nvSpPr>
        <p:spPr>
          <a:xfrm>
            <a:off x="1103400" y="2053080"/>
            <a:ext cx="8946360" cy="4195080"/>
          </a:xfrm>
          <a:prstGeom prst="rect">
            <a:avLst/>
          </a:prstGeom>
        </p:spPr>
        <p:txBody>
          <a:bodyPr/>
          <a:p>
            <a:pPr>
              <a:lnSpc>
                <a:spcPct val="100000"/>
              </a:lnSpc>
            </a:pPr>
            <a:r>
              <a:rPr lang="en-US" sz="2400">
                <a:solidFill>
                  <a:srgbClr val="ffffff"/>
                </a:solidFill>
                <a:latin typeface="Century Gothic"/>
              </a:rPr>
              <a:t>Exercício 14 – Página 307</a:t>
            </a:r>
            <a:endParaRPr/>
          </a:p>
          <a:p>
            <a:pPr>
              <a:lnSpc>
                <a:spcPct val="100000"/>
              </a:lnSpc>
            </a:pPr>
            <a:endParaRPr/>
          </a:p>
          <a:p>
            <a:pPr>
              <a:lnSpc>
                <a:spcPct val="100000"/>
              </a:lnSpc>
            </a:pPr>
            <a:r>
              <a:rPr lang="en-US" sz="2400">
                <a:solidFill>
                  <a:srgbClr val="ffffff"/>
                </a:solidFill>
                <a:latin typeface="Century Gothic"/>
              </a:rPr>
              <a:t>Um contêiner para estocagem retangular com uma tampa aberta deve ter um volume de 10 m3. O comprimento de sua base é o dobro da largura. O material para a base custa $10 por metro quadrado. O material para os lados custa $6 por metro quadrado. Encontre o custo dos materiais para o mais barato desses contêineres.</a:t>
            </a:r>
            <a:endParaRPr/>
          </a:p>
          <a:p>
            <a:pPr>
              <a:lnSpc>
                <a:spcPct val="100000"/>
              </a:lnSpc>
            </a:pPr>
            <a:endParaRPr/>
          </a:p>
        </p:txBody>
      </p:sp>
    </p:spTree>
  </p:cSld>
  <p:timing>
    <p:tnLst>
      <p:par>
        <p:cTn dur="indefinite" id="1" nodeType="tmRoot" restart="never">
          <p:childTnLst>
            <p:seq>
              <p:cTn id="2" nodeType="mainSeq">
                <p:childTnLst/>
              </p:cTn>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0" name="TextShape 1"/>
          <p:cNvSpPr txBox="1"/>
          <p:nvPr/>
        </p:nvSpPr>
        <p:spPr>
          <a:xfrm>
            <a:off x="646200" y="452880"/>
            <a:ext cx="9404280" cy="1400040"/>
          </a:xfrm>
          <a:prstGeom prst="rect">
            <a:avLst/>
          </a:prstGeom>
        </p:spPr>
        <p:txBody>
          <a:bodyPr/>
          <a:p>
            <a:pPr>
              <a:lnSpc>
                <a:spcPct val="100000"/>
              </a:lnSpc>
            </a:pPr>
            <a:r>
              <a:rPr lang="en-US" sz="3600">
                <a:solidFill>
                  <a:srgbClr val="ebebeb"/>
                </a:solidFill>
                <a:latin typeface="Century Gothic"/>
              </a:rPr>
              <a:t>ALGORITMO PARAA RESOLUÇÃO DOS PROBLEMAS DE OTIMIZAÇÃO</a:t>
            </a:r>
            <a:endParaRPr/>
          </a:p>
        </p:txBody>
      </p:sp>
      <p:sp>
        <p:nvSpPr>
          <p:cNvPr id="91" name="TextShape 2"/>
          <p:cNvSpPr txBox="1"/>
          <p:nvPr/>
        </p:nvSpPr>
        <p:spPr>
          <a:xfrm>
            <a:off x="1103400" y="2053080"/>
            <a:ext cx="8946360" cy="4195080"/>
          </a:xfrm>
          <a:prstGeom prst="rect">
            <a:avLst/>
          </a:prstGeom>
        </p:spPr>
        <p:txBody>
          <a:bodyPr/>
          <a:p>
            <a:pPr>
              <a:lnSpc>
                <a:spcPct val="100000"/>
              </a:lnSpc>
              <a:buSzPct val="80000"/>
              <a:buFont charset="2" typeface="Wingdings 3"/>
              <a:buChar char=""/>
            </a:pPr>
            <a:r>
              <a:rPr lang="en-US" sz="2000">
                <a:solidFill>
                  <a:srgbClr val="ffffff"/>
                </a:solidFill>
                <a:latin typeface="Century Gothic"/>
              </a:rPr>
              <a:t>1. </a:t>
            </a:r>
            <a:r>
              <a:rPr lang="en-US" sz="2400">
                <a:solidFill>
                  <a:srgbClr val="ffffff"/>
                </a:solidFill>
                <a:latin typeface="Century Gothic"/>
              </a:rPr>
              <a:t>Compreendendo o Problema : A primeira etapa consiste em ler cuidadosamente o problema até que ele seja entendido claramente. O que é desconhecido? Quais as quantidades dadas? Quais as condições dadas?</a:t>
            </a:r>
            <a:endParaRPr/>
          </a:p>
        </p:txBody>
      </p:sp>
    </p:spTree>
  </p:cSld>
  <p:timing>
    <p:tnLst>
      <p:par>
        <p:cTn dur="indefinite" id="3" nodeType="tmRoot" restart="never">
          <p:childTnLst>
            <p:seq>
              <p:cTn id="4" nodeType="mainSeq">
                <p:childTnLst/>
              </p:cTn>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2" name="TextShape 1"/>
          <p:cNvSpPr txBox="1"/>
          <p:nvPr/>
        </p:nvSpPr>
        <p:spPr>
          <a:xfrm>
            <a:off x="646200" y="452880"/>
            <a:ext cx="9404280" cy="1400040"/>
          </a:xfrm>
          <a:prstGeom prst="rect">
            <a:avLst/>
          </a:prstGeom>
        </p:spPr>
        <p:txBody>
          <a:bodyPr/>
          <a:p>
            <a:pPr>
              <a:lnSpc>
                <a:spcPct val="100000"/>
              </a:lnSpc>
            </a:pPr>
            <a:r>
              <a:rPr lang="en-US" sz="3600">
                <a:solidFill>
                  <a:srgbClr val="ebebeb"/>
                </a:solidFill>
                <a:latin typeface="Century Gothic"/>
              </a:rPr>
              <a:t>ALGORITMO PARA RESOLUÇÃO DOS PROBLEMAS DE OTIMIZAÇÃO</a:t>
            </a:r>
            <a:endParaRPr/>
          </a:p>
        </p:txBody>
      </p:sp>
      <p:sp>
        <p:nvSpPr>
          <p:cNvPr id="93" name="TextShape 2"/>
          <p:cNvSpPr txBox="1"/>
          <p:nvPr/>
        </p:nvSpPr>
        <p:spPr>
          <a:xfrm>
            <a:off x="1103400" y="2053080"/>
            <a:ext cx="8946360" cy="4195080"/>
          </a:xfrm>
          <a:prstGeom prst="rect">
            <a:avLst/>
          </a:prstGeom>
        </p:spPr>
        <p:txBody>
          <a:bodyPr/>
          <a:p>
            <a:pPr>
              <a:lnSpc>
                <a:spcPct val="100000"/>
              </a:lnSpc>
              <a:buSzPct val="80000"/>
              <a:buFont charset="2" typeface="Wingdings 3"/>
              <a:buChar char=""/>
            </a:pPr>
            <a:r>
              <a:rPr lang="en-US" sz="2000">
                <a:solidFill>
                  <a:srgbClr val="ffffff"/>
                </a:solidFill>
                <a:latin typeface="Century Gothic"/>
              </a:rPr>
              <a:t>2. </a:t>
            </a:r>
            <a:r>
              <a:rPr lang="en-US" sz="2400">
                <a:solidFill>
                  <a:srgbClr val="ffffff"/>
                </a:solidFill>
                <a:latin typeface="Century Gothic"/>
              </a:rPr>
              <a:t>Faça um Diagrama : Na maioria dos problemas é útil fazer um diagrama e identificar as quantidades dadas e pedidas no diagrama.</a:t>
            </a:r>
            <a:endParaRPr/>
          </a:p>
        </p:txBody>
      </p:sp>
    </p:spTree>
  </p:cSld>
  <p:timing>
    <p:tnLst>
      <p:par>
        <p:cTn dur="indefinite" id="5" nodeType="tmRoot" restart="never">
          <p:childTnLst>
            <p:seq>
              <p:cTn id="6" nodeType="mainSeq">
                <p:childTnLst/>
              </p:cTn>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4" name="TextShape 1"/>
          <p:cNvSpPr txBox="1"/>
          <p:nvPr/>
        </p:nvSpPr>
        <p:spPr>
          <a:xfrm>
            <a:off x="646200" y="452880"/>
            <a:ext cx="9404280" cy="1400040"/>
          </a:xfrm>
          <a:prstGeom prst="rect">
            <a:avLst/>
          </a:prstGeom>
        </p:spPr>
        <p:txBody>
          <a:bodyPr/>
          <a:p>
            <a:pPr>
              <a:lnSpc>
                <a:spcPct val="100000"/>
              </a:lnSpc>
            </a:pPr>
            <a:r>
              <a:rPr lang="en-US" sz="3600">
                <a:solidFill>
                  <a:srgbClr val="ebebeb"/>
                </a:solidFill>
                <a:latin typeface="Century Gothic"/>
              </a:rPr>
              <a:t>ALGORITMOS PARA RESOLUÇÃO DOS PROBLEMAS DE OTIMIZAÇÃO</a:t>
            </a:r>
            <a:endParaRPr/>
          </a:p>
        </p:txBody>
      </p:sp>
      <p:sp>
        <p:nvSpPr>
          <p:cNvPr id="95" name="TextShape 2"/>
          <p:cNvSpPr txBox="1"/>
          <p:nvPr/>
        </p:nvSpPr>
        <p:spPr>
          <a:xfrm>
            <a:off x="1103400" y="2053080"/>
            <a:ext cx="8946360" cy="4195080"/>
          </a:xfrm>
          <a:prstGeom prst="rect">
            <a:avLst/>
          </a:prstGeom>
        </p:spPr>
        <p:txBody>
          <a:bodyPr/>
          <a:p>
            <a:pPr>
              <a:lnSpc>
                <a:spcPct val="100000"/>
              </a:lnSpc>
              <a:buSzPct val="80000"/>
              <a:buFont charset="2" typeface="Wingdings 3"/>
              <a:buChar char=""/>
            </a:pPr>
            <a:r>
              <a:rPr lang="en-US" sz="2000">
                <a:solidFill>
                  <a:srgbClr val="ffffff"/>
                </a:solidFill>
                <a:latin typeface="Century Gothic"/>
              </a:rPr>
              <a:t>3. </a:t>
            </a:r>
            <a:r>
              <a:rPr lang="en-US" sz="2400">
                <a:solidFill>
                  <a:srgbClr val="ffffff"/>
                </a:solidFill>
                <a:latin typeface="Century Gothic"/>
              </a:rPr>
              <a:t>Introduzindo uma Notação :  Atribua um símbolo para a quantidade que deve ser maximizada ou minimizada(por ora vamos chamá-la de C). Selecione também símbolos (a, b, c, ..., x, y) para outras quantidades desconhecidas e coloque esses símbolos no diagrama</a:t>
            </a:r>
            <a:r>
              <a:rPr lang="en-US" sz="2000">
                <a:solidFill>
                  <a:srgbClr val="ffffff"/>
                </a:solidFill>
                <a:latin typeface="Century Gothic"/>
              </a:rPr>
              <a:t>.</a:t>
            </a:r>
            <a:endParaRPr/>
          </a:p>
        </p:txBody>
      </p:sp>
    </p:spTree>
  </p:cSld>
  <p:timing>
    <p:tnLst>
      <p:par>
        <p:cTn dur="indefinite" id="7" nodeType="tmRoot" restart="never">
          <p:childTnLst>
            <p:seq>
              <p:cTn id="8" nodeType="mainSeq">
                <p:childTnLst/>
              </p:cTn>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6" name="TextShape 1"/>
          <p:cNvSpPr txBox="1"/>
          <p:nvPr/>
        </p:nvSpPr>
        <p:spPr>
          <a:xfrm>
            <a:off x="646200" y="452880"/>
            <a:ext cx="9404280" cy="1400040"/>
          </a:xfrm>
          <a:prstGeom prst="rect">
            <a:avLst/>
          </a:prstGeom>
        </p:spPr>
        <p:txBody>
          <a:bodyPr/>
          <a:p>
            <a:pPr>
              <a:lnSpc>
                <a:spcPct val="100000"/>
              </a:lnSpc>
            </a:pPr>
            <a:r>
              <a:rPr lang="en-US" sz="3600">
                <a:solidFill>
                  <a:srgbClr val="ebebeb"/>
                </a:solidFill>
                <a:latin typeface="Century Gothic"/>
              </a:rPr>
              <a:t>ALGORITMOS PARA RESOLUÇÃO DOS PROBLEMAS DE OTIMIZAÇÃO</a:t>
            </a:r>
            <a:endParaRPr/>
          </a:p>
        </p:txBody>
      </p:sp>
      <p:sp>
        <p:nvSpPr>
          <p:cNvPr id="97" name="TextShape 2"/>
          <p:cNvSpPr txBox="1"/>
          <p:nvPr/>
        </p:nvSpPr>
        <p:spPr>
          <a:xfrm>
            <a:off x="1103400" y="2053080"/>
            <a:ext cx="8946360" cy="4195080"/>
          </a:xfrm>
          <a:prstGeom prst="rect">
            <a:avLst/>
          </a:prstGeom>
        </p:spPr>
        <p:txBody>
          <a:bodyPr/>
          <a:p>
            <a:pPr>
              <a:lnSpc>
                <a:spcPct val="100000"/>
              </a:lnSpc>
            </a:pPr>
            <a:r>
              <a:rPr lang="en-US" sz="2000">
                <a:solidFill>
                  <a:srgbClr val="ffffff"/>
                </a:solidFill>
                <a:latin typeface="Century Gothic"/>
              </a:rPr>
              <a:t>4. </a:t>
            </a:r>
            <a:r>
              <a:rPr lang="en-US" sz="2400">
                <a:solidFill>
                  <a:srgbClr val="ffffff"/>
                </a:solidFill>
                <a:latin typeface="Century Gothic"/>
              </a:rPr>
              <a:t>Expresse C em termos de outros símbolos da etapa 3.</a:t>
            </a:r>
            <a:endParaRPr/>
          </a:p>
        </p:txBody>
      </p:sp>
    </p:spTree>
  </p:cSld>
  <p:timing>
    <p:tnLst>
      <p:par>
        <p:cTn dur="indefinite" id="9" nodeType="tmRoot" restart="never">
          <p:childTnLst>
            <p:seq>
              <p:cTn id="10" nodeType="mainSeq">
                <p:childTnLst/>
              </p:cTn>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8" name="TextShape 1"/>
          <p:cNvSpPr txBox="1"/>
          <p:nvPr/>
        </p:nvSpPr>
        <p:spPr>
          <a:xfrm>
            <a:off x="646200" y="452880"/>
            <a:ext cx="9404280" cy="1400040"/>
          </a:xfrm>
          <a:prstGeom prst="rect">
            <a:avLst/>
          </a:prstGeom>
        </p:spPr>
        <p:txBody>
          <a:bodyPr/>
          <a:p>
            <a:pPr>
              <a:lnSpc>
                <a:spcPct val="100000"/>
              </a:lnSpc>
            </a:pPr>
            <a:r>
              <a:rPr lang="en-US" sz="3600">
                <a:solidFill>
                  <a:srgbClr val="ebebeb"/>
                </a:solidFill>
                <a:latin typeface="Century Gothic"/>
              </a:rPr>
              <a:t>ALGORITMO PARA RESOLUÇÃO DOS PROBLEMAS DE OTIMIZAÇÃO</a:t>
            </a:r>
            <a:endParaRPr/>
          </a:p>
        </p:txBody>
      </p:sp>
      <p:sp>
        <p:nvSpPr>
          <p:cNvPr id="99" name="TextShape 2"/>
          <p:cNvSpPr txBox="1"/>
          <p:nvPr/>
        </p:nvSpPr>
        <p:spPr>
          <a:xfrm>
            <a:off x="1103400" y="2053080"/>
            <a:ext cx="8946360" cy="4195080"/>
          </a:xfrm>
          <a:prstGeom prst="rect">
            <a:avLst/>
          </a:prstGeom>
        </p:spPr>
        <p:txBody>
          <a:bodyPr/>
          <a:p>
            <a:pPr>
              <a:lnSpc>
                <a:spcPct val="100000"/>
              </a:lnSpc>
              <a:buSzPct val="80000"/>
              <a:buFont charset="2" typeface="Wingdings 3"/>
              <a:buChar char=""/>
            </a:pPr>
            <a:r>
              <a:rPr lang="en-US" sz="2000">
                <a:solidFill>
                  <a:srgbClr val="ffffff"/>
                </a:solidFill>
                <a:latin typeface="Century Gothic"/>
              </a:rPr>
              <a:t>5. </a:t>
            </a:r>
            <a:r>
              <a:rPr lang="en-US" sz="2400">
                <a:solidFill>
                  <a:srgbClr val="ffffff"/>
                </a:solidFill>
                <a:latin typeface="Century Gothic"/>
              </a:rPr>
              <a:t>Se C  for expresso como uma função de mais de uma variável na etapa 4, use as informações dadas para encontrar relações (na forma de equações) entre essas variáveis. Use então essas equações para eliminar todas menos uma das variáveis para a expressão C. Assim C = f(x), por exemplo. Escreva o domínio dessa função.</a:t>
            </a:r>
            <a:endParaRPr/>
          </a:p>
          <a:p>
            <a:pPr>
              <a:lnSpc>
                <a:spcPct val="100000"/>
              </a:lnSpc>
            </a:pPr>
            <a:r>
              <a:rPr lang="en-US" sz="2000">
                <a:solidFill>
                  <a:srgbClr val="ffffff"/>
                </a:solidFill>
                <a:latin typeface="Century Gothic"/>
              </a:rPr>
              <a:t>
</a:t>
            </a:r>
            <a:endParaRPr/>
          </a:p>
        </p:txBody>
      </p:sp>
    </p:spTree>
  </p:cSld>
  <p:timing>
    <p:tnLst>
      <p:par>
        <p:cTn dur="indefinite" id="11" nodeType="tmRoot" restart="never">
          <p:childTnLst>
            <p:seq>
              <p:cTn id="12" nodeType="mainSeq">
                <p:childTnLst/>
              </p:cTn>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0" name="TextShape 1"/>
          <p:cNvSpPr txBox="1"/>
          <p:nvPr/>
        </p:nvSpPr>
        <p:spPr>
          <a:xfrm>
            <a:off x="646200" y="452880"/>
            <a:ext cx="9404280" cy="1400040"/>
          </a:xfrm>
          <a:prstGeom prst="rect">
            <a:avLst/>
          </a:prstGeom>
        </p:spPr>
        <p:txBody>
          <a:bodyPr/>
          <a:p>
            <a:pPr>
              <a:lnSpc>
                <a:spcPct val="100000"/>
              </a:lnSpc>
            </a:pPr>
            <a:r>
              <a:rPr lang="en-US" sz="3600">
                <a:solidFill>
                  <a:srgbClr val="ebebeb"/>
                </a:solidFill>
                <a:latin typeface="Century Gothic"/>
              </a:rPr>
              <a:t>ALGORITMO PARA RESOLUÇÃO DOS PROBLEMAS DE OTIMIZAÇÃO</a:t>
            </a:r>
            <a:endParaRPr/>
          </a:p>
        </p:txBody>
      </p:sp>
      <p:sp>
        <p:nvSpPr>
          <p:cNvPr id="101" name="TextShape 2"/>
          <p:cNvSpPr txBox="1"/>
          <p:nvPr/>
        </p:nvSpPr>
        <p:spPr>
          <a:xfrm>
            <a:off x="1103400" y="2053080"/>
            <a:ext cx="8946360" cy="4195080"/>
          </a:xfrm>
          <a:prstGeom prst="rect">
            <a:avLst/>
          </a:prstGeom>
        </p:spPr>
        <p:txBody>
          <a:bodyPr/>
          <a:p>
            <a:pPr>
              <a:lnSpc>
                <a:spcPct val="100000"/>
              </a:lnSpc>
              <a:buSzPct val="80000"/>
              <a:buFont charset="2" typeface="Wingdings 3"/>
              <a:buChar char=""/>
            </a:pPr>
            <a:r>
              <a:rPr lang="en-US" sz="2000">
                <a:solidFill>
                  <a:srgbClr val="ffffff"/>
                </a:solidFill>
                <a:latin typeface="Century Gothic"/>
              </a:rPr>
              <a:t>6. </a:t>
            </a:r>
            <a:r>
              <a:rPr lang="en-US" sz="2400">
                <a:solidFill>
                  <a:srgbClr val="ffffff"/>
                </a:solidFill>
                <a:latin typeface="Century Gothic"/>
              </a:rPr>
              <a:t>Use os métodos anteriores para encontrar os valores máximo e mínimo absolutos de f.</a:t>
            </a:r>
            <a:endParaRPr/>
          </a:p>
        </p:txBody>
      </p:sp>
    </p:spTree>
  </p:cSld>
  <p:timing>
    <p:tnLst>
      <p:par>
        <p:cTn dur="indefinite" id="13" nodeType="tmRoot" restart="never">
          <p:childTnLst>
            <p:seq>
              <p:cTn id="14" nodeType="mainSeq">
                <p:childTnLst/>
              </p:cTn>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