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0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96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57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33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11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76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12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12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05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2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379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20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pt-BR" dirty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67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2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8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9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B384FFF-D6CC-4B53-9D39-F15D099BE42C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90A735-C92B-402F-97B0-2BF057934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43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pPr algn="ctr"/>
            <a:r>
              <a:rPr lang="pt-BR" dirty="0"/>
              <a:t>Otimização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280920" cy="28803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31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 sz="5400">
                <a:solidFill>
                  <a:srgbClr val="000000"/>
                </a:solidFill>
                <a:latin typeface="Century Schoolbook"/>
              </a:rPr>
              <a:t>O problema: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25">
                <a:solidFill>
                  <a:srgbClr val="000000"/>
                </a:solidFill>
                <a:latin typeface="Century Schoolbook"/>
              </a:rPr>
              <a:t>Um contêiner para estocagem retangular com uma tampa aberta deve ter o volume de 10m</a:t>
            </a:r>
            <a:r>
              <a:rPr lang="pt-BR" sz="2025" baseline="30000">
                <a:solidFill>
                  <a:srgbClr val="000000"/>
                </a:solidFill>
                <a:latin typeface="Century Schoolbook"/>
              </a:rPr>
              <a:t>3</a:t>
            </a:r>
            <a:r>
              <a:rPr lang="pt-BR" sz="2025">
                <a:solidFill>
                  <a:srgbClr val="000000"/>
                </a:solidFill>
                <a:latin typeface="Century Schoolbook"/>
              </a:rPr>
              <a:t>. O comprimento de sua base é o dobro da largura. O material para a base custa $10 por metro quadrado. O material para os lados custa $6 por metro quadrado. Encontre o custo dos materiais para o mais barato desses contêiner.</a:t>
            </a:r>
          </a:p>
        </p:txBody>
      </p:sp>
    </p:spTree>
    <p:extLst>
      <p:ext uri="{BB962C8B-B14F-4D97-AF65-F5344CB8AC3E}">
        <p14:creationId xmlns:p14="http://schemas.microsoft.com/office/powerpoint/2010/main" val="362514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Algoritmo para resolver os problemas de otimização?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dirty="0" smtClean="0"/>
              <a:t>Compreender o problema</a:t>
            </a:r>
          </a:p>
          <a:p>
            <a:pPr marL="514350" indent="-514350">
              <a:buAutoNum type="alphaLcParenR"/>
            </a:pPr>
            <a:r>
              <a:rPr lang="pt-BR" dirty="0" smtClean="0"/>
              <a:t>O que é desconhecido?</a:t>
            </a:r>
          </a:p>
          <a:p>
            <a:pPr marL="514350" indent="-514350">
              <a:buAutoNum type="alphaLcParenR"/>
            </a:pPr>
            <a:r>
              <a:rPr lang="pt-BR" dirty="0" smtClean="0"/>
              <a:t>Quais a quantidades dadas?</a:t>
            </a:r>
          </a:p>
          <a:p>
            <a:pPr marL="514350" indent="-514350">
              <a:buAutoNum type="alphaLcParenR"/>
            </a:pPr>
            <a:r>
              <a:rPr lang="pt-BR" dirty="0" smtClean="0"/>
              <a:t>Quais as condições dadas?</a:t>
            </a:r>
          </a:p>
          <a:p>
            <a:pPr marL="514350" indent="-514350">
              <a:buAutoNum type="alphaLcParenR"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2. Faça um diagrama ou desenho ilustrando.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50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Algoritmo resolver os problemas de otimização?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3. Introduza uma notação</a:t>
            </a:r>
          </a:p>
          <a:p>
            <a:pPr marL="514350" indent="-514350">
              <a:buAutoNum type="alphaLcParenR"/>
            </a:pPr>
            <a:r>
              <a:rPr lang="pt-BR" sz="2800" dirty="0" smtClean="0"/>
              <a:t>Atribua símbolos para a quantidade a ser otimizada;</a:t>
            </a:r>
          </a:p>
          <a:p>
            <a:pPr marL="514350" indent="-514350">
              <a:buAutoNum type="alphaLcParenR"/>
            </a:pPr>
            <a:r>
              <a:rPr lang="pt-BR" dirty="0" smtClean="0"/>
              <a:t>Atribua símbolos para outras quantidades desconhecidas;</a:t>
            </a:r>
          </a:p>
          <a:p>
            <a:pPr marL="514350" indent="-514350">
              <a:buAutoNum type="alphaLcParenR"/>
            </a:pPr>
            <a:r>
              <a:rPr lang="pt-BR" dirty="0" smtClean="0"/>
              <a:t>Coloque os símbolos no diagrama (para facilitar a interpretação).</a:t>
            </a:r>
          </a:p>
          <a:p>
            <a:pPr marL="0" indent="0">
              <a:buNone/>
            </a:pPr>
            <a:endParaRPr lang="pt-BR" dirty="0" smtClean="0"/>
          </a:p>
          <a:p>
            <a:pPr marL="514350" indent="-514350">
              <a:buAutoNum type="alphaLcParenR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3171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Algoritmo resolver os problemas de otimização?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4. Expresse a quantidade a ser otimizada (C) em função dos outros símbolos.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5. Se C estiver expresso em função de mais de uma variável, encontre no problema relações entre as variáveis e elimine todas menos uma da expressão de C.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6. Encontre os valores máximo ou mínimo global (absoluto) da função.</a:t>
            </a:r>
          </a:p>
          <a:p>
            <a:pPr marL="514350" indent="-514350">
              <a:buAutoNum type="alphaLcParenR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174755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54</TotalTime>
  <Words>210</Words>
  <Application>Microsoft Office PowerPoint</Application>
  <PresentationFormat>Apresentação na tela (4:3)</PresentationFormat>
  <Paragraphs>20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View</vt:lpstr>
      <vt:lpstr>Otimização</vt:lpstr>
      <vt:lpstr> O problema:</vt:lpstr>
      <vt:lpstr>Algoritmo para resolver os problemas de otimização?</vt:lpstr>
      <vt:lpstr>Algoritmo resolver os problemas de otimização?</vt:lpstr>
      <vt:lpstr>Algoritmo resolver os problemas de otimização?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problema:</dc:title>
  <dc:creator>Thiago Bucalon</dc:creator>
  <cp:lastModifiedBy>Thiago Bucalon</cp:lastModifiedBy>
  <cp:revision>4</cp:revision>
  <dcterms:created xsi:type="dcterms:W3CDTF">2013-11-13T13:55:13Z</dcterms:created>
  <dcterms:modified xsi:type="dcterms:W3CDTF">2013-11-13T20:02:27Z</dcterms:modified>
</cp:coreProperties>
</file>