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DDDC-530F-4AB1-A154-F73195676ED0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50C5-A7B2-4B62-B9CD-5BA7288C201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60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DDDC-530F-4AB1-A154-F73195676ED0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50C5-A7B2-4B62-B9CD-5BA7288C201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42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DDDC-530F-4AB1-A154-F73195676ED0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50C5-A7B2-4B62-B9CD-5BA7288C201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9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DDDC-530F-4AB1-A154-F73195676ED0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50C5-A7B2-4B62-B9CD-5BA7288C201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7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DDDC-530F-4AB1-A154-F73195676ED0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50C5-A7B2-4B62-B9CD-5BA7288C201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49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DDDC-530F-4AB1-A154-F73195676ED0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50C5-A7B2-4B62-B9CD-5BA7288C201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DDDC-530F-4AB1-A154-F73195676ED0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50C5-A7B2-4B62-B9CD-5BA7288C201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55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DDDC-530F-4AB1-A154-F73195676ED0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50C5-A7B2-4B62-B9CD-5BA7288C201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5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DDDC-530F-4AB1-A154-F73195676ED0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50C5-A7B2-4B62-B9CD-5BA7288C201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29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DDDC-530F-4AB1-A154-F73195676ED0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50C5-A7B2-4B62-B9CD-5BA7288C201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6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DDDC-530F-4AB1-A154-F73195676ED0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50C5-A7B2-4B62-B9CD-5BA7288C201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70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DDDDC-530F-4AB1-A154-F73195676ED0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250C5-A7B2-4B62-B9CD-5BA7288C201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0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Método da </a:t>
            </a:r>
            <a:r>
              <a:rPr lang="pt-BR" dirty="0" err="1" smtClean="0"/>
              <a:t>Diagonalização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836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Método da </a:t>
            </a:r>
            <a:r>
              <a:rPr lang="pt-BR" dirty="0" err="1" smtClean="0"/>
              <a:t>Diagonalização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Georg </a:t>
            </a:r>
            <a:r>
              <a:rPr lang="pt-BR" dirty="0" smtClean="0"/>
              <a:t>Cantor estava preocupado com o problema de se medir os tamanhos de conjuntos infinitos, já que </a:t>
            </a:r>
            <a:r>
              <a:rPr lang="pt-BR" dirty="0" smtClean="0"/>
              <a:t>não </a:t>
            </a:r>
            <a:r>
              <a:rPr lang="pt-BR" dirty="0"/>
              <a:t>era possível aplicar a técnica de contar os elementos, como usamos em conjuntos finitos. </a:t>
            </a:r>
            <a:endParaRPr lang="pt-BR" dirty="0" smtClean="0"/>
          </a:p>
          <a:p>
            <a:pPr algn="just"/>
            <a:r>
              <a:rPr lang="pt-BR" dirty="0" smtClean="0"/>
              <a:t>Em 1873, o matemático Cantor, em seus estudos sobre a Teoria dos Conjuntos, desenvolveu uma técnica chamada </a:t>
            </a:r>
            <a:r>
              <a:rPr lang="pt-BR" dirty="0" err="1" smtClean="0"/>
              <a:t>diagonalização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Material do </a:t>
            </a:r>
            <a:r>
              <a:rPr lang="pt-BR" dirty="0" err="1" smtClean="0"/>
              <a:t>YouTube</a:t>
            </a:r>
            <a:r>
              <a:rPr lang="pt-BR" dirty="0" smtClean="0"/>
              <a:t> relacionando Teoria dos Conjuntos com </a:t>
            </a:r>
            <a:r>
              <a:rPr lang="pt-BR" dirty="0" err="1" smtClean="0"/>
              <a:t>Diagonalização</a:t>
            </a:r>
            <a:r>
              <a:rPr lang="pt-BR" dirty="0" smtClean="0"/>
              <a:t>. </a:t>
            </a:r>
            <a:endParaRPr lang="pt-BR" dirty="0"/>
          </a:p>
          <a:p>
            <a:pPr algn="just"/>
            <a:r>
              <a:rPr lang="pt-BR" dirty="0" smtClean="0"/>
              <a:t>Problema da Parada.</a:t>
            </a:r>
          </a:p>
          <a:p>
            <a:pPr algn="just"/>
            <a:r>
              <a:rPr lang="pt-BR" dirty="0" smtClean="0"/>
              <a:t>Teoria dos Conjuntos.</a:t>
            </a:r>
          </a:p>
          <a:p>
            <a:pPr algn="just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037536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	Método da </a:t>
            </a:r>
            <a:r>
              <a:rPr lang="pt-BR" dirty="0" err="1" smtClean="0"/>
              <a:t>Diagonalização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Técnicas de </a:t>
            </a:r>
            <a:r>
              <a:rPr lang="pt-BR" dirty="0" err="1" smtClean="0"/>
              <a:t>Diagonalização</a:t>
            </a:r>
            <a:r>
              <a:rPr lang="pt-BR" dirty="0" smtClean="0"/>
              <a:t> </a:t>
            </a:r>
          </a:p>
          <a:p>
            <a:pPr lvl="1"/>
            <a:r>
              <a:rPr lang="pt-BR" dirty="0"/>
              <a:t>F</a:t>
            </a:r>
            <a:r>
              <a:rPr lang="pt-BR" dirty="0" smtClean="0"/>
              <a:t>unção correspondência </a:t>
            </a:r>
          </a:p>
          <a:p>
            <a:pPr lvl="2"/>
            <a:r>
              <a:rPr lang="pt-BR" dirty="0" smtClean="0"/>
              <a:t>Exemplo</a:t>
            </a:r>
          </a:p>
          <a:p>
            <a:pPr lvl="1"/>
            <a:r>
              <a:rPr lang="pt-BR" dirty="0" smtClean="0"/>
              <a:t>Correspondência utilizando lista infinita</a:t>
            </a:r>
          </a:p>
          <a:p>
            <a:pPr lvl="2"/>
            <a:r>
              <a:rPr lang="pt-BR" dirty="0" smtClean="0"/>
              <a:t>Exemplo</a:t>
            </a:r>
          </a:p>
          <a:p>
            <a:pPr lvl="1"/>
            <a:r>
              <a:rPr lang="pt-BR" dirty="0" smtClean="0"/>
              <a:t>Correspondência utilizando prova por contradição</a:t>
            </a:r>
          </a:p>
          <a:p>
            <a:pPr lvl="2"/>
            <a:r>
              <a:rPr lang="pt-BR" dirty="0" smtClean="0"/>
              <a:t>Exemplo</a:t>
            </a:r>
          </a:p>
          <a:p>
            <a:r>
              <a:rPr lang="pt-BR" dirty="0" smtClean="0"/>
              <a:t>Provar que o problema da parada é </a:t>
            </a:r>
            <a:r>
              <a:rPr lang="pt-BR" dirty="0" err="1" smtClean="0"/>
              <a:t>indecidível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1635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Método da </a:t>
            </a:r>
            <a:r>
              <a:rPr lang="pt-BR" dirty="0" err="1" smtClean="0"/>
              <a:t>Diagonalização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Algumas linguagens não são </a:t>
            </a:r>
            <a:r>
              <a:rPr lang="pt-BR" dirty="0" smtClean="0"/>
              <a:t>Turing-reconhecíveis</a:t>
            </a:r>
          </a:p>
          <a:p>
            <a:pPr lvl="1"/>
            <a:r>
              <a:rPr lang="pt-BR" dirty="0" smtClean="0"/>
              <a:t>Pelo Método da </a:t>
            </a:r>
            <a:r>
              <a:rPr lang="pt-BR" dirty="0" err="1" smtClean="0"/>
              <a:t>Diagonalização</a:t>
            </a:r>
            <a:r>
              <a:rPr lang="pt-BR" dirty="0" smtClean="0"/>
              <a:t>, iremos agora provar que nem todas as linguagens são Turing-</a:t>
            </a:r>
            <a:r>
              <a:rPr lang="pt-BR" dirty="0" err="1" smtClean="0"/>
              <a:t>Reconheciveis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Como uma máquina de Turing reconhece apenas uma linguagem, alguma linguagem não é reconhecida por nenhuma máquina de Turing.</a:t>
            </a:r>
          </a:p>
          <a:p>
            <a:pPr marL="457200" lvl="1" indent="0">
              <a:buNone/>
            </a:pPr>
            <a:endParaRPr lang="pt-BR" dirty="0" smtClean="0"/>
          </a:p>
          <a:p>
            <a:pPr marL="457200" lvl="1" indent="0">
              <a:buNone/>
            </a:pPr>
            <a:r>
              <a:rPr lang="pt-BR" dirty="0" smtClean="0"/>
              <a:t> 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1432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Método da </a:t>
            </a:r>
            <a:r>
              <a:rPr lang="pt-BR" dirty="0" err="1" smtClean="0"/>
              <a:t>Diagonalização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Referências Bibliográficas:</a:t>
            </a:r>
          </a:p>
          <a:p>
            <a:pPr lvl="1"/>
            <a:r>
              <a:rPr lang="pt-BR" dirty="0" smtClean="0"/>
              <a:t>SIPSER, M; </a:t>
            </a:r>
            <a:r>
              <a:rPr lang="pt-BR" i="1" dirty="0" smtClean="0"/>
              <a:t>Introdução à Teoria da Computação</a:t>
            </a:r>
            <a:r>
              <a:rPr lang="pt-BR" dirty="0" smtClean="0"/>
              <a:t>, </a:t>
            </a:r>
            <a:r>
              <a:rPr lang="pt-BR" dirty="0" err="1" smtClean="0"/>
              <a:t>ed.São</a:t>
            </a:r>
            <a:r>
              <a:rPr lang="pt-BR" dirty="0" smtClean="0"/>
              <a:t> Paulo: Thomson,2007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51019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173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Método da Diagonalização</vt:lpstr>
      <vt:lpstr>Método da Diagonalização</vt:lpstr>
      <vt:lpstr> Método da Diagonalização</vt:lpstr>
      <vt:lpstr>Método da Diagonalização</vt:lpstr>
      <vt:lpstr>Método da Diagonalização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 da Diagonalização</dc:title>
  <dc:creator>Juliano</dc:creator>
  <cp:lastModifiedBy>Juliano</cp:lastModifiedBy>
  <cp:revision>7</cp:revision>
  <dcterms:created xsi:type="dcterms:W3CDTF">2014-04-08T04:12:00Z</dcterms:created>
  <dcterms:modified xsi:type="dcterms:W3CDTF">2014-04-08T04:50:58Z</dcterms:modified>
</cp:coreProperties>
</file>